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40A2C-6747-4170-80F2-61321DE4494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A0D0FE-EE07-4491-BFFF-025D32637886}">
      <dgm:prSet/>
      <dgm:spPr/>
      <dgm:t>
        <a:bodyPr/>
        <a:lstStyle/>
        <a:p>
          <a:r>
            <a:rPr lang="sk-SK" b="1"/>
            <a:t>Jozef Vargan</a:t>
          </a:r>
          <a:endParaRPr lang="en-US"/>
        </a:p>
      </dgm:t>
    </dgm:pt>
    <dgm:pt modelId="{56BE20BC-AE49-45C6-829F-42B4A6A5FEE9}" type="parTrans" cxnId="{19872A78-ED08-4CE2-B5F7-520AA3BCF21F}">
      <dgm:prSet/>
      <dgm:spPr/>
      <dgm:t>
        <a:bodyPr/>
        <a:lstStyle/>
        <a:p>
          <a:endParaRPr lang="en-US"/>
        </a:p>
      </dgm:t>
    </dgm:pt>
    <dgm:pt modelId="{9F0E6DBB-8E64-4320-8BCC-53968DBDCA49}" type="sibTrans" cxnId="{19872A78-ED08-4CE2-B5F7-520AA3BCF21F}">
      <dgm:prSet/>
      <dgm:spPr/>
      <dgm:t>
        <a:bodyPr/>
        <a:lstStyle/>
        <a:p>
          <a:endParaRPr lang="en-US"/>
        </a:p>
      </dgm:t>
    </dgm:pt>
    <dgm:pt modelId="{3825B9E6-FF8E-4614-8639-4BC229C013C5}">
      <dgm:prSet/>
      <dgm:spPr/>
      <dgm:t>
        <a:bodyPr/>
        <a:lstStyle/>
        <a:p>
          <a:r>
            <a:rPr lang="sk-SK"/>
            <a:t>Project leader</a:t>
          </a:r>
          <a:endParaRPr lang="en-US"/>
        </a:p>
      </dgm:t>
    </dgm:pt>
    <dgm:pt modelId="{10E00244-858D-462A-9253-F6BF7A491BD2}" type="parTrans" cxnId="{E3583D49-F307-4AAB-8868-3AD4315221C1}">
      <dgm:prSet/>
      <dgm:spPr/>
      <dgm:t>
        <a:bodyPr/>
        <a:lstStyle/>
        <a:p>
          <a:endParaRPr lang="en-US"/>
        </a:p>
      </dgm:t>
    </dgm:pt>
    <dgm:pt modelId="{09EBCFE2-662C-423C-8A4D-CA5426B4EC02}" type="sibTrans" cxnId="{E3583D49-F307-4AAB-8868-3AD4315221C1}">
      <dgm:prSet/>
      <dgm:spPr/>
      <dgm:t>
        <a:bodyPr/>
        <a:lstStyle/>
        <a:p>
          <a:endParaRPr lang="en-US"/>
        </a:p>
      </dgm:t>
    </dgm:pt>
    <dgm:pt modelId="{B8ACD13A-2AFA-4E18-9421-01474EF5DF43}">
      <dgm:prSet/>
      <dgm:spPr/>
      <dgm:t>
        <a:bodyPr/>
        <a:lstStyle/>
        <a:p>
          <a:r>
            <a:rPr lang="en-GB"/>
            <a:t>Revision of scripts, supervision</a:t>
          </a:r>
          <a:endParaRPr lang="en-US"/>
        </a:p>
      </dgm:t>
    </dgm:pt>
    <dgm:pt modelId="{6A68AEA0-AC0E-4C20-A70E-CA87FB712F8F}" type="parTrans" cxnId="{93860046-8732-4B73-B358-D8B390DE1DCF}">
      <dgm:prSet/>
      <dgm:spPr/>
      <dgm:t>
        <a:bodyPr/>
        <a:lstStyle/>
        <a:p>
          <a:endParaRPr lang="en-US"/>
        </a:p>
      </dgm:t>
    </dgm:pt>
    <dgm:pt modelId="{B265FF56-8A06-4142-95FA-8912721D3C5B}" type="sibTrans" cxnId="{93860046-8732-4B73-B358-D8B390DE1DCF}">
      <dgm:prSet/>
      <dgm:spPr/>
      <dgm:t>
        <a:bodyPr/>
        <a:lstStyle/>
        <a:p>
          <a:endParaRPr lang="en-US"/>
        </a:p>
      </dgm:t>
    </dgm:pt>
    <dgm:pt modelId="{0C17727F-4011-48C2-BBD4-2BF1D5F23AEF}">
      <dgm:prSet/>
      <dgm:spPr/>
      <dgm:t>
        <a:bodyPr/>
        <a:lstStyle/>
        <a:p>
          <a:r>
            <a:rPr lang="sk-SK" b="1"/>
            <a:t>Filip Okša</a:t>
          </a:r>
          <a:endParaRPr lang="en-US"/>
        </a:p>
      </dgm:t>
    </dgm:pt>
    <dgm:pt modelId="{11400720-147A-4433-9C51-C0F3F4CB8264}" type="parTrans" cxnId="{B35EB8F5-61FA-42F8-986F-E52F2EB8FDBA}">
      <dgm:prSet/>
      <dgm:spPr/>
      <dgm:t>
        <a:bodyPr/>
        <a:lstStyle/>
        <a:p>
          <a:endParaRPr lang="en-US"/>
        </a:p>
      </dgm:t>
    </dgm:pt>
    <dgm:pt modelId="{2497E7F7-AB8A-49C2-BD10-A30D597DACD6}" type="sibTrans" cxnId="{B35EB8F5-61FA-42F8-986F-E52F2EB8FDBA}">
      <dgm:prSet/>
      <dgm:spPr/>
      <dgm:t>
        <a:bodyPr/>
        <a:lstStyle/>
        <a:p>
          <a:endParaRPr lang="en-US"/>
        </a:p>
      </dgm:t>
    </dgm:pt>
    <dgm:pt modelId="{83ED771C-4849-4100-8DF4-FDF0AEC660FC}">
      <dgm:prSet/>
      <dgm:spPr/>
      <dgm:t>
        <a:bodyPr/>
        <a:lstStyle/>
        <a:p>
          <a:r>
            <a:rPr lang="en-GB" dirty="0"/>
            <a:t>Head of the Neural Networks Department</a:t>
          </a:r>
          <a:endParaRPr lang="en-US" dirty="0"/>
        </a:p>
      </dgm:t>
    </dgm:pt>
    <dgm:pt modelId="{D609F0CE-FA18-4415-A2A1-4FCDDAB77D8A}" type="parTrans" cxnId="{46CC7C49-6834-44EC-826C-92822AC76794}">
      <dgm:prSet/>
      <dgm:spPr/>
      <dgm:t>
        <a:bodyPr/>
        <a:lstStyle/>
        <a:p>
          <a:endParaRPr lang="en-US"/>
        </a:p>
      </dgm:t>
    </dgm:pt>
    <dgm:pt modelId="{1A57D4E4-6C4C-421B-92B0-91612FBFAE73}" type="sibTrans" cxnId="{46CC7C49-6834-44EC-826C-92822AC76794}">
      <dgm:prSet/>
      <dgm:spPr/>
      <dgm:t>
        <a:bodyPr/>
        <a:lstStyle/>
        <a:p>
          <a:endParaRPr lang="en-US"/>
        </a:p>
      </dgm:t>
    </dgm:pt>
    <dgm:pt modelId="{12AB3647-1AD9-43DF-804C-35D12648549B}">
      <dgm:prSet/>
      <dgm:spPr/>
      <dgm:t>
        <a:bodyPr/>
        <a:lstStyle/>
        <a:p>
          <a:r>
            <a:rPr lang="sk-SK"/>
            <a:t>Internal employee</a:t>
          </a:r>
          <a:endParaRPr lang="en-US"/>
        </a:p>
      </dgm:t>
    </dgm:pt>
    <dgm:pt modelId="{D9A23BE0-7078-43E0-91C0-7D46FCCC13EC}" type="parTrans" cxnId="{E019C261-436D-43E8-A872-14FB48423677}">
      <dgm:prSet/>
      <dgm:spPr/>
      <dgm:t>
        <a:bodyPr/>
        <a:lstStyle/>
        <a:p>
          <a:endParaRPr lang="en-US"/>
        </a:p>
      </dgm:t>
    </dgm:pt>
    <dgm:pt modelId="{0513E3B1-0B93-4536-9158-77ABD0B309E8}" type="sibTrans" cxnId="{E019C261-436D-43E8-A872-14FB48423677}">
      <dgm:prSet/>
      <dgm:spPr/>
      <dgm:t>
        <a:bodyPr/>
        <a:lstStyle/>
        <a:p>
          <a:endParaRPr lang="en-US"/>
        </a:p>
      </dgm:t>
    </dgm:pt>
    <dgm:pt modelId="{62606494-3F98-4AEA-81AB-68FD58B4ED43}">
      <dgm:prSet/>
      <dgm:spPr/>
      <dgm:t>
        <a:bodyPr/>
        <a:lstStyle/>
        <a:p>
          <a:r>
            <a:rPr lang="sk-SK" b="1"/>
            <a:t>Martina Bognár</a:t>
          </a:r>
          <a:endParaRPr lang="en-US"/>
        </a:p>
      </dgm:t>
    </dgm:pt>
    <dgm:pt modelId="{B7305532-B09C-4148-9832-EC1C1F0B8FBF}" type="parTrans" cxnId="{5602BAEF-3E2D-4B23-8AE9-41C160C83E91}">
      <dgm:prSet/>
      <dgm:spPr/>
      <dgm:t>
        <a:bodyPr/>
        <a:lstStyle/>
        <a:p>
          <a:endParaRPr lang="en-US"/>
        </a:p>
      </dgm:t>
    </dgm:pt>
    <dgm:pt modelId="{74144E47-D196-4D0C-9F27-2B00A8D26600}" type="sibTrans" cxnId="{5602BAEF-3E2D-4B23-8AE9-41C160C83E91}">
      <dgm:prSet/>
      <dgm:spPr/>
      <dgm:t>
        <a:bodyPr/>
        <a:lstStyle/>
        <a:p>
          <a:endParaRPr lang="en-US"/>
        </a:p>
      </dgm:t>
    </dgm:pt>
    <dgm:pt modelId="{11291BA7-22B2-434F-8D7B-0A16B2B1A4AA}">
      <dgm:prSet/>
      <dgm:spPr/>
      <dgm:t>
        <a:bodyPr/>
        <a:lstStyle/>
        <a:p>
          <a:r>
            <a:rPr lang="en-GB"/>
            <a:t>Head of the Neural Networks Department</a:t>
          </a:r>
          <a:endParaRPr lang="en-US"/>
        </a:p>
      </dgm:t>
    </dgm:pt>
    <dgm:pt modelId="{411EB838-A0A0-4A1C-8ED0-9C89176C8A61}" type="parTrans" cxnId="{F98DDE91-B783-4A40-8E29-928260389F53}">
      <dgm:prSet/>
      <dgm:spPr/>
      <dgm:t>
        <a:bodyPr/>
        <a:lstStyle/>
        <a:p>
          <a:endParaRPr lang="en-US"/>
        </a:p>
      </dgm:t>
    </dgm:pt>
    <dgm:pt modelId="{0183E288-61AB-40F9-B713-CD285DF71DD0}" type="sibTrans" cxnId="{F98DDE91-B783-4A40-8E29-928260389F53}">
      <dgm:prSet/>
      <dgm:spPr/>
      <dgm:t>
        <a:bodyPr/>
        <a:lstStyle/>
        <a:p>
          <a:endParaRPr lang="en-US"/>
        </a:p>
      </dgm:t>
    </dgm:pt>
    <dgm:pt modelId="{BE1B0F65-FD42-412E-9179-00F97C37B6D0}">
      <dgm:prSet/>
      <dgm:spPr/>
      <dgm:t>
        <a:bodyPr/>
        <a:lstStyle/>
        <a:p>
          <a:r>
            <a:rPr lang="sk-SK"/>
            <a:t>External employee</a:t>
          </a:r>
          <a:endParaRPr lang="en-US"/>
        </a:p>
      </dgm:t>
    </dgm:pt>
    <dgm:pt modelId="{5A66459B-FB50-4EA7-9CB6-874DC0D15C79}" type="parTrans" cxnId="{56CF8110-9A87-4499-A737-DDD830B9BB8A}">
      <dgm:prSet/>
      <dgm:spPr/>
      <dgm:t>
        <a:bodyPr/>
        <a:lstStyle/>
        <a:p>
          <a:endParaRPr lang="en-US"/>
        </a:p>
      </dgm:t>
    </dgm:pt>
    <dgm:pt modelId="{0082E7B3-6962-485D-A8D8-B1D5DCA4CE37}" type="sibTrans" cxnId="{56CF8110-9A87-4499-A737-DDD830B9BB8A}">
      <dgm:prSet/>
      <dgm:spPr/>
      <dgm:t>
        <a:bodyPr/>
        <a:lstStyle/>
        <a:p>
          <a:endParaRPr lang="en-US"/>
        </a:p>
      </dgm:t>
    </dgm:pt>
    <dgm:pt modelId="{1DB480CF-A8E3-403D-A466-928675898647}" type="pres">
      <dgm:prSet presAssocID="{B2A40A2C-6747-4170-80F2-61321DE44942}" presName="vert0" presStyleCnt="0">
        <dgm:presLayoutVars>
          <dgm:dir/>
          <dgm:animOne val="branch"/>
          <dgm:animLvl val="lvl"/>
        </dgm:presLayoutVars>
      </dgm:prSet>
      <dgm:spPr/>
    </dgm:pt>
    <dgm:pt modelId="{4460DC3A-8C91-4DA1-8E15-8EF03C134DD8}" type="pres">
      <dgm:prSet presAssocID="{CEA0D0FE-EE07-4491-BFFF-025D32637886}" presName="thickLine" presStyleLbl="alignNode1" presStyleIdx="0" presStyleCnt="3"/>
      <dgm:spPr/>
    </dgm:pt>
    <dgm:pt modelId="{7B22FD3B-7D91-4AEE-AF90-3CBC842CB259}" type="pres">
      <dgm:prSet presAssocID="{CEA0D0FE-EE07-4491-BFFF-025D32637886}" presName="horz1" presStyleCnt="0"/>
      <dgm:spPr/>
    </dgm:pt>
    <dgm:pt modelId="{65CC204F-0940-4FAB-8A90-5D709A78D4A1}" type="pres">
      <dgm:prSet presAssocID="{CEA0D0FE-EE07-4491-BFFF-025D32637886}" presName="tx1" presStyleLbl="revTx" presStyleIdx="0" presStyleCnt="9"/>
      <dgm:spPr/>
    </dgm:pt>
    <dgm:pt modelId="{0A6BDF46-CD81-4BA7-96B8-D42CF25D70C5}" type="pres">
      <dgm:prSet presAssocID="{CEA0D0FE-EE07-4491-BFFF-025D32637886}" presName="vert1" presStyleCnt="0"/>
      <dgm:spPr/>
    </dgm:pt>
    <dgm:pt modelId="{D96D6805-CCF1-464A-9697-80D54BF5E962}" type="pres">
      <dgm:prSet presAssocID="{3825B9E6-FF8E-4614-8639-4BC229C013C5}" presName="vertSpace2a" presStyleCnt="0"/>
      <dgm:spPr/>
    </dgm:pt>
    <dgm:pt modelId="{3CC3A6CA-3EFF-4DE4-AC80-C6E0699D6296}" type="pres">
      <dgm:prSet presAssocID="{3825B9E6-FF8E-4614-8639-4BC229C013C5}" presName="horz2" presStyleCnt="0"/>
      <dgm:spPr/>
    </dgm:pt>
    <dgm:pt modelId="{88167193-5DBA-453C-A1BD-76A9A64B2104}" type="pres">
      <dgm:prSet presAssocID="{3825B9E6-FF8E-4614-8639-4BC229C013C5}" presName="horzSpace2" presStyleCnt="0"/>
      <dgm:spPr/>
    </dgm:pt>
    <dgm:pt modelId="{29C9DCD8-0268-4013-9127-D8D9157C0EA8}" type="pres">
      <dgm:prSet presAssocID="{3825B9E6-FF8E-4614-8639-4BC229C013C5}" presName="tx2" presStyleLbl="revTx" presStyleIdx="1" presStyleCnt="9"/>
      <dgm:spPr/>
    </dgm:pt>
    <dgm:pt modelId="{4DE41E51-C472-4AB4-9C55-CDBF78920090}" type="pres">
      <dgm:prSet presAssocID="{3825B9E6-FF8E-4614-8639-4BC229C013C5}" presName="vert2" presStyleCnt="0"/>
      <dgm:spPr/>
    </dgm:pt>
    <dgm:pt modelId="{50D8F3F4-0A2F-4342-83D9-008BC6494A33}" type="pres">
      <dgm:prSet presAssocID="{3825B9E6-FF8E-4614-8639-4BC229C013C5}" presName="thinLine2b" presStyleLbl="callout" presStyleIdx="0" presStyleCnt="6"/>
      <dgm:spPr/>
    </dgm:pt>
    <dgm:pt modelId="{E34E708B-D61B-4748-9381-76DE3717F0AC}" type="pres">
      <dgm:prSet presAssocID="{3825B9E6-FF8E-4614-8639-4BC229C013C5}" presName="vertSpace2b" presStyleCnt="0"/>
      <dgm:spPr/>
    </dgm:pt>
    <dgm:pt modelId="{CADE34D7-87B0-42D2-9A41-C22E582AA433}" type="pres">
      <dgm:prSet presAssocID="{B8ACD13A-2AFA-4E18-9421-01474EF5DF43}" presName="horz2" presStyleCnt="0"/>
      <dgm:spPr/>
    </dgm:pt>
    <dgm:pt modelId="{4B71F67F-BA7B-4CB2-9028-83FA34C57895}" type="pres">
      <dgm:prSet presAssocID="{B8ACD13A-2AFA-4E18-9421-01474EF5DF43}" presName="horzSpace2" presStyleCnt="0"/>
      <dgm:spPr/>
    </dgm:pt>
    <dgm:pt modelId="{A6BC9392-9DA2-48F4-818A-6B4E11A4696E}" type="pres">
      <dgm:prSet presAssocID="{B8ACD13A-2AFA-4E18-9421-01474EF5DF43}" presName="tx2" presStyleLbl="revTx" presStyleIdx="2" presStyleCnt="9"/>
      <dgm:spPr/>
    </dgm:pt>
    <dgm:pt modelId="{0B8B364B-453A-4AE2-AC83-ECB517DC1915}" type="pres">
      <dgm:prSet presAssocID="{B8ACD13A-2AFA-4E18-9421-01474EF5DF43}" presName="vert2" presStyleCnt="0"/>
      <dgm:spPr/>
    </dgm:pt>
    <dgm:pt modelId="{20D9A90A-2648-4F5D-B462-1EC0DA471C64}" type="pres">
      <dgm:prSet presAssocID="{B8ACD13A-2AFA-4E18-9421-01474EF5DF43}" presName="thinLine2b" presStyleLbl="callout" presStyleIdx="1" presStyleCnt="6"/>
      <dgm:spPr/>
    </dgm:pt>
    <dgm:pt modelId="{DCDF57A1-3CEE-4173-A695-6D1CD6F854AE}" type="pres">
      <dgm:prSet presAssocID="{B8ACD13A-2AFA-4E18-9421-01474EF5DF43}" presName="vertSpace2b" presStyleCnt="0"/>
      <dgm:spPr/>
    </dgm:pt>
    <dgm:pt modelId="{049D3254-A3F4-468C-8382-F55A1AB01688}" type="pres">
      <dgm:prSet presAssocID="{0C17727F-4011-48C2-BBD4-2BF1D5F23AEF}" presName="thickLine" presStyleLbl="alignNode1" presStyleIdx="1" presStyleCnt="3"/>
      <dgm:spPr/>
    </dgm:pt>
    <dgm:pt modelId="{786257DF-58EF-4306-AA80-4D20D45ECD47}" type="pres">
      <dgm:prSet presAssocID="{0C17727F-4011-48C2-BBD4-2BF1D5F23AEF}" presName="horz1" presStyleCnt="0"/>
      <dgm:spPr/>
    </dgm:pt>
    <dgm:pt modelId="{385C946E-F7B7-4B14-99CC-9FD0F1AE1246}" type="pres">
      <dgm:prSet presAssocID="{0C17727F-4011-48C2-BBD4-2BF1D5F23AEF}" presName="tx1" presStyleLbl="revTx" presStyleIdx="3" presStyleCnt="9"/>
      <dgm:spPr/>
    </dgm:pt>
    <dgm:pt modelId="{B0AFF78B-7416-459B-878A-E09552452064}" type="pres">
      <dgm:prSet presAssocID="{0C17727F-4011-48C2-BBD4-2BF1D5F23AEF}" presName="vert1" presStyleCnt="0"/>
      <dgm:spPr/>
    </dgm:pt>
    <dgm:pt modelId="{825E9C84-D640-4321-B31E-B547E80D5083}" type="pres">
      <dgm:prSet presAssocID="{83ED771C-4849-4100-8DF4-FDF0AEC660FC}" presName="vertSpace2a" presStyleCnt="0"/>
      <dgm:spPr/>
    </dgm:pt>
    <dgm:pt modelId="{FA4E4A0D-DA10-4E4A-96FD-BFC7135A29FB}" type="pres">
      <dgm:prSet presAssocID="{83ED771C-4849-4100-8DF4-FDF0AEC660FC}" presName="horz2" presStyleCnt="0"/>
      <dgm:spPr/>
    </dgm:pt>
    <dgm:pt modelId="{BC62232C-33B2-414C-AC8D-E4A2506B9328}" type="pres">
      <dgm:prSet presAssocID="{83ED771C-4849-4100-8DF4-FDF0AEC660FC}" presName="horzSpace2" presStyleCnt="0"/>
      <dgm:spPr/>
    </dgm:pt>
    <dgm:pt modelId="{EEF457D3-280E-4C25-9EF5-18E5061E6BC9}" type="pres">
      <dgm:prSet presAssocID="{83ED771C-4849-4100-8DF4-FDF0AEC660FC}" presName="tx2" presStyleLbl="revTx" presStyleIdx="4" presStyleCnt="9"/>
      <dgm:spPr/>
    </dgm:pt>
    <dgm:pt modelId="{F9F73F73-0C75-45CD-B7E5-2CC75846E7A1}" type="pres">
      <dgm:prSet presAssocID="{83ED771C-4849-4100-8DF4-FDF0AEC660FC}" presName="vert2" presStyleCnt="0"/>
      <dgm:spPr/>
    </dgm:pt>
    <dgm:pt modelId="{DDA1A144-7CAB-4DEB-B47D-D5C5745EF683}" type="pres">
      <dgm:prSet presAssocID="{83ED771C-4849-4100-8DF4-FDF0AEC660FC}" presName="thinLine2b" presStyleLbl="callout" presStyleIdx="2" presStyleCnt="6"/>
      <dgm:spPr/>
    </dgm:pt>
    <dgm:pt modelId="{77682750-F99D-4482-9196-33586E6146DB}" type="pres">
      <dgm:prSet presAssocID="{83ED771C-4849-4100-8DF4-FDF0AEC660FC}" presName="vertSpace2b" presStyleCnt="0"/>
      <dgm:spPr/>
    </dgm:pt>
    <dgm:pt modelId="{CB3B617B-288D-462A-A3E1-087A91F4D0EC}" type="pres">
      <dgm:prSet presAssocID="{12AB3647-1AD9-43DF-804C-35D12648549B}" presName="horz2" presStyleCnt="0"/>
      <dgm:spPr/>
    </dgm:pt>
    <dgm:pt modelId="{68B4AD22-A4C2-4FB1-9FD3-2C688FA6859B}" type="pres">
      <dgm:prSet presAssocID="{12AB3647-1AD9-43DF-804C-35D12648549B}" presName="horzSpace2" presStyleCnt="0"/>
      <dgm:spPr/>
    </dgm:pt>
    <dgm:pt modelId="{EC84F0EA-EC61-41B2-A6F7-BC9F0C37BEF2}" type="pres">
      <dgm:prSet presAssocID="{12AB3647-1AD9-43DF-804C-35D12648549B}" presName="tx2" presStyleLbl="revTx" presStyleIdx="5" presStyleCnt="9"/>
      <dgm:spPr/>
    </dgm:pt>
    <dgm:pt modelId="{DCDDD373-4473-405C-829F-D3436EAE33A8}" type="pres">
      <dgm:prSet presAssocID="{12AB3647-1AD9-43DF-804C-35D12648549B}" presName="vert2" presStyleCnt="0"/>
      <dgm:spPr/>
    </dgm:pt>
    <dgm:pt modelId="{F73E65C8-7274-46D9-897B-188941F32556}" type="pres">
      <dgm:prSet presAssocID="{12AB3647-1AD9-43DF-804C-35D12648549B}" presName="thinLine2b" presStyleLbl="callout" presStyleIdx="3" presStyleCnt="6"/>
      <dgm:spPr/>
    </dgm:pt>
    <dgm:pt modelId="{C00BCD45-8926-4892-B1CD-664AEED0B802}" type="pres">
      <dgm:prSet presAssocID="{12AB3647-1AD9-43DF-804C-35D12648549B}" presName="vertSpace2b" presStyleCnt="0"/>
      <dgm:spPr/>
    </dgm:pt>
    <dgm:pt modelId="{554BF609-6AD3-403F-A339-053F55F0241F}" type="pres">
      <dgm:prSet presAssocID="{62606494-3F98-4AEA-81AB-68FD58B4ED43}" presName="thickLine" presStyleLbl="alignNode1" presStyleIdx="2" presStyleCnt="3"/>
      <dgm:spPr/>
    </dgm:pt>
    <dgm:pt modelId="{68119E66-2A0E-45BB-AA4B-574BA43B50CE}" type="pres">
      <dgm:prSet presAssocID="{62606494-3F98-4AEA-81AB-68FD58B4ED43}" presName="horz1" presStyleCnt="0"/>
      <dgm:spPr/>
    </dgm:pt>
    <dgm:pt modelId="{494B3F46-9F25-4849-A721-26FAA5D6E8CB}" type="pres">
      <dgm:prSet presAssocID="{62606494-3F98-4AEA-81AB-68FD58B4ED43}" presName="tx1" presStyleLbl="revTx" presStyleIdx="6" presStyleCnt="9"/>
      <dgm:spPr/>
    </dgm:pt>
    <dgm:pt modelId="{34CB195D-3887-402B-B062-FD18F2A4E284}" type="pres">
      <dgm:prSet presAssocID="{62606494-3F98-4AEA-81AB-68FD58B4ED43}" presName="vert1" presStyleCnt="0"/>
      <dgm:spPr/>
    </dgm:pt>
    <dgm:pt modelId="{688F7849-92AE-43A2-84C7-5CF9E2F2C243}" type="pres">
      <dgm:prSet presAssocID="{11291BA7-22B2-434F-8D7B-0A16B2B1A4AA}" presName="vertSpace2a" presStyleCnt="0"/>
      <dgm:spPr/>
    </dgm:pt>
    <dgm:pt modelId="{A024624B-C489-4F2F-9942-BE90C8A5252C}" type="pres">
      <dgm:prSet presAssocID="{11291BA7-22B2-434F-8D7B-0A16B2B1A4AA}" presName="horz2" presStyleCnt="0"/>
      <dgm:spPr/>
    </dgm:pt>
    <dgm:pt modelId="{5F33E96C-453F-4B47-BD61-6FB2012D1136}" type="pres">
      <dgm:prSet presAssocID="{11291BA7-22B2-434F-8D7B-0A16B2B1A4AA}" presName="horzSpace2" presStyleCnt="0"/>
      <dgm:spPr/>
    </dgm:pt>
    <dgm:pt modelId="{83B89507-7D7A-4612-9CB3-7941F6AB4585}" type="pres">
      <dgm:prSet presAssocID="{11291BA7-22B2-434F-8D7B-0A16B2B1A4AA}" presName="tx2" presStyleLbl="revTx" presStyleIdx="7" presStyleCnt="9"/>
      <dgm:spPr/>
    </dgm:pt>
    <dgm:pt modelId="{A7272E57-E8CD-4C25-ADFD-31F61C33162D}" type="pres">
      <dgm:prSet presAssocID="{11291BA7-22B2-434F-8D7B-0A16B2B1A4AA}" presName="vert2" presStyleCnt="0"/>
      <dgm:spPr/>
    </dgm:pt>
    <dgm:pt modelId="{DECE622B-4B21-4A35-8EE3-74D82738A201}" type="pres">
      <dgm:prSet presAssocID="{11291BA7-22B2-434F-8D7B-0A16B2B1A4AA}" presName="thinLine2b" presStyleLbl="callout" presStyleIdx="4" presStyleCnt="6"/>
      <dgm:spPr/>
    </dgm:pt>
    <dgm:pt modelId="{26FC3AC3-21FF-44D9-95C8-ED712276AD2F}" type="pres">
      <dgm:prSet presAssocID="{11291BA7-22B2-434F-8D7B-0A16B2B1A4AA}" presName="vertSpace2b" presStyleCnt="0"/>
      <dgm:spPr/>
    </dgm:pt>
    <dgm:pt modelId="{1C81C6AC-624E-4348-9113-B40DF45B0842}" type="pres">
      <dgm:prSet presAssocID="{BE1B0F65-FD42-412E-9179-00F97C37B6D0}" presName="horz2" presStyleCnt="0"/>
      <dgm:spPr/>
    </dgm:pt>
    <dgm:pt modelId="{8B0B7354-967E-406E-BC5B-57E6D2C210E5}" type="pres">
      <dgm:prSet presAssocID="{BE1B0F65-FD42-412E-9179-00F97C37B6D0}" presName="horzSpace2" presStyleCnt="0"/>
      <dgm:spPr/>
    </dgm:pt>
    <dgm:pt modelId="{C426F99E-970C-458B-A2CF-F8EADA0FCC48}" type="pres">
      <dgm:prSet presAssocID="{BE1B0F65-FD42-412E-9179-00F97C37B6D0}" presName="tx2" presStyleLbl="revTx" presStyleIdx="8" presStyleCnt="9"/>
      <dgm:spPr/>
    </dgm:pt>
    <dgm:pt modelId="{F0939E7D-FF74-4409-AB1F-584EFA7050E3}" type="pres">
      <dgm:prSet presAssocID="{BE1B0F65-FD42-412E-9179-00F97C37B6D0}" presName="vert2" presStyleCnt="0"/>
      <dgm:spPr/>
    </dgm:pt>
    <dgm:pt modelId="{3BF6645A-23B5-4AE8-835D-16E182C1D19A}" type="pres">
      <dgm:prSet presAssocID="{BE1B0F65-FD42-412E-9179-00F97C37B6D0}" presName="thinLine2b" presStyleLbl="callout" presStyleIdx="5" presStyleCnt="6"/>
      <dgm:spPr/>
    </dgm:pt>
    <dgm:pt modelId="{260BBD6D-988A-4654-B6FA-AF128E1392DC}" type="pres">
      <dgm:prSet presAssocID="{BE1B0F65-FD42-412E-9179-00F97C37B6D0}" presName="vertSpace2b" presStyleCnt="0"/>
      <dgm:spPr/>
    </dgm:pt>
  </dgm:ptLst>
  <dgm:cxnLst>
    <dgm:cxn modelId="{56CF8110-9A87-4499-A737-DDD830B9BB8A}" srcId="{62606494-3F98-4AEA-81AB-68FD58B4ED43}" destId="{BE1B0F65-FD42-412E-9179-00F97C37B6D0}" srcOrd="1" destOrd="0" parTransId="{5A66459B-FB50-4EA7-9CB6-874DC0D15C79}" sibTransId="{0082E7B3-6962-485D-A8D8-B1D5DCA4CE37}"/>
    <dgm:cxn modelId="{082DEE19-114F-4481-BF8E-D62BAEFE3595}" type="presOf" srcId="{CEA0D0FE-EE07-4491-BFFF-025D32637886}" destId="{65CC204F-0940-4FAB-8A90-5D709A78D4A1}" srcOrd="0" destOrd="0" presId="urn:microsoft.com/office/officeart/2008/layout/LinedList"/>
    <dgm:cxn modelId="{8DED0F38-FFD6-4521-9371-E434E28C8D3C}" type="presOf" srcId="{B2A40A2C-6747-4170-80F2-61321DE44942}" destId="{1DB480CF-A8E3-403D-A466-928675898647}" srcOrd="0" destOrd="0" presId="urn:microsoft.com/office/officeart/2008/layout/LinedList"/>
    <dgm:cxn modelId="{2BF7255B-31A3-4155-944A-2DE105D237A2}" type="presOf" srcId="{0C17727F-4011-48C2-BBD4-2BF1D5F23AEF}" destId="{385C946E-F7B7-4B14-99CC-9FD0F1AE1246}" srcOrd="0" destOrd="0" presId="urn:microsoft.com/office/officeart/2008/layout/LinedList"/>
    <dgm:cxn modelId="{E019C261-436D-43E8-A872-14FB48423677}" srcId="{0C17727F-4011-48C2-BBD4-2BF1D5F23AEF}" destId="{12AB3647-1AD9-43DF-804C-35D12648549B}" srcOrd="1" destOrd="0" parTransId="{D9A23BE0-7078-43E0-91C0-7D46FCCC13EC}" sibTransId="{0513E3B1-0B93-4536-9158-77ABD0B309E8}"/>
    <dgm:cxn modelId="{93860046-8732-4B73-B358-D8B390DE1DCF}" srcId="{CEA0D0FE-EE07-4491-BFFF-025D32637886}" destId="{B8ACD13A-2AFA-4E18-9421-01474EF5DF43}" srcOrd="1" destOrd="0" parTransId="{6A68AEA0-AC0E-4C20-A70E-CA87FB712F8F}" sibTransId="{B265FF56-8A06-4142-95FA-8912721D3C5B}"/>
    <dgm:cxn modelId="{E3583D49-F307-4AAB-8868-3AD4315221C1}" srcId="{CEA0D0FE-EE07-4491-BFFF-025D32637886}" destId="{3825B9E6-FF8E-4614-8639-4BC229C013C5}" srcOrd="0" destOrd="0" parTransId="{10E00244-858D-462A-9253-F6BF7A491BD2}" sibTransId="{09EBCFE2-662C-423C-8A4D-CA5426B4EC02}"/>
    <dgm:cxn modelId="{46CC7C49-6834-44EC-826C-92822AC76794}" srcId="{0C17727F-4011-48C2-BBD4-2BF1D5F23AEF}" destId="{83ED771C-4849-4100-8DF4-FDF0AEC660FC}" srcOrd="0" destOrd="0" parTransId="{D609F0CE-FA18-4415-A2A1-4FCDDAB77D8A}" sibTransId="{1A57D4E4-6C4C-421B-92B0-91612FBFAE73}"/>
    <dgm:cxn modelId="{169BB94A-F121-4CAC-B99C-FB728E3B3B7F}" type="presOf" srcId="{12AB3647-1AD9-43DF-804C-35D12648549B}" destId="{EC84F0EA-EC61-41B2-A6F7-BC9F0C37BEF2}" srcOrd="0" destOrd="0" presId="urn:microsoft.com/office/officeart/2008/layout/LinedList"/>
    <dgm:cxn modelId="{19872A78-ED08-4CE2-B5F7-520AA3BCF21F}" srcId="{B2A40A2C-6747-4170-80F2-61321DE44942}" destId="{CEA0D0FE-EE07-4491-BFFF-025D32637886}" srcOrd="0" destOrd="0" parTransId="{56BE20BC-AE49-45C6-829F-42B4A6A5FEE9}" sibTransId="{9F0E6DBB-8E64-4320-8BCC-53968DBDCA49}"/>
    <dgm:cxn modelId="{F4AEF87F-2FCB-422B-A70F-78BF44C0AD54}" type="presOf" srcId="{3825B9E6-FF8E-4614-8639-4BC229C013C5}" destId="{29C9DCD8-0268-4013-9127-D8D9157C0EA8}" srcOrd="0" destOrd="0" presId="urn:microsoft.com/office/officeart/2008/layout/LinedList"/>
    <dgm:cxn modelId="{7DC3A280-8696-4F45-8BC6-1641A291C6F8}" type="presOf" srcId="{83ED771C-4849-4100-8DF4-FDF0AEC660FC}" destId="{EEF457D3-280E-4C25-9EF5-18E5061E6BC9}" srcOrd="0" destOrd="0" presId="urn:microsoft.com/office/officeart/2008/layout/LinedList"/>
    <dgm:cxn modelId="{32006590-5FF2-4877-AE75-22647E3C1EC5}" type="presOf" srcId="{62606494-3F98-4AEA-81AB-68FD58B4ED43}" destId="{494B3F46-9F25-4849-A721-26FAA5D6E8CB}" srcOrd="0" destOrd="0" presId="urn:microsoft.com/office/officeart/2008/layout/LinedList"/>
    <dgm:cxn modelId="{F98DDE91-B783-4A40-8E29-928260389F53}" srcId="{62606494-3F98-4AEA-81AB-68FD58B4ED43}" destId="{11291BA7-22B2-434F-8D7B-0A16B2B1A4AA}" srcOrd="0" destOrd="0" parTransId="{411EB838-A0A0-4A1C-8ED0-9C89176C8A61}" sibTransId="{0183E288-61AB-40F9-B713-CD285DF71DD0}"/>
    <dgm:cxn modelId="{65A997A0-2382-4CBF-93A1-17AE7E2C2EC2}" type="presOf" srcId="{B8ACD13A-2AFA-4E18-9421-01474EF5DF43}" destId="{A6BC9392-9DA2-48F4-818A-6B4E11A4696E}" srcOrd="0" destOrd="0" presId="urn:microsoft.com/office/officeart/2008/layout/LinedList"/>
    <dgm:cxn modelId="{BF19E9D5-7203-4962-B962-CCE7CA003B3C}" type="presOf" srcId="{BE1B0F65-FD42-412E-9179-00F97C37B6D0}" destId="{C426F99E-970C-458B-A2CF-F8EADA0FCC48}" srcOrd="0" destOrd="0" presId="urn:microsoft.com/office/officeart/2008/layout/LinedList"/>
    <dgm:cxn modelId="{83610DE3-4E2A-40F1-8FF2-F1DDCF57CC2A}" type="presOf" srcId="{11291BA7-22B2-434F-8D7B-0A16B2B1A4AA}" destId="{83B89507-7D7A-4612-9CB3-7941F6AB4585}" srcOrd="0" destOrd="0" presId="urn:microsoft.com/office/officeart/2008/layout/LinedList"/>
    <dgm:cxn modelId="{5602BAEF-3E2D-4B23-8AE9-41C160C83E91}" srcId="{B2A40A2C-6747-4170-80F2-61321DE44942}" destId="{62606494-3F98-4AEA-81AB-68FD58B4ED43}" srcOrd="2" destOrd="0" parTransId="{B7305532-B09C-4148-9832-EC1C1F0B8FBF}" sibTransId="{74144E47-D196-4D0C-9F27-2B00A8D26600}"/>
    <dgm:cxn modelId="{B35EB8F5-61FA-42F8-986F-E52F2EB8FDBA}" srcId="{B2A40A2C-6747-4170-80F2-61321DE44942}" destId="{0C17727F-4011-48C2-BBD4-2BF1D5F23AEF}" srcOrd="1" destOrd="0" parTransId="{11400720-147A-4433-9C51-C0F3F4CB8264}" sibTransId="{2497E7F7-AB8A-49C2-BD10-A30D597DACD6}"/>
    <dgm:cxn modelId="{DF28A7C4-E42E-4481-98FB-8592B08EA1C6}" type="presParOf" srcId="{1DB480CF-A8E3-403D-A466-928675898647}" destId="{4460DC3A-8C91-4DA1-8E15-8EF03C134DD8}" srcOrd="0" destOrd="0" presId="urn:microsoft.com/office/officeart/2008/layout/LinedList"/>
    <dgm:cxn modelId="{8595F6FB-1D2D-433E-9985-247CEF42D923}" type="presParOf" srcId="{1DB480CF-A8E3-403D-A466-928675898647}" destId="{7B22FD3B-7D91-4AEE-AF90-3CBC842CB259}" srcOrd="1" destOrd="0" presId="urn:microsoft.com/office/officeart/2008/layout/LinedList"/>
    <dgm:cxn modelId="{554A6E92-4BFD-49CD-AC3B-5B2D71A03BDE}" type="presParOf" srcId="{7B22FD3B-7D91-4AEE-AF90-3CBC842CB259}" destId="{65CC204F-0940-4FAB-8A90-5D709A78D4A1}" srcOrd="0" destOrd="0" presId="urn:microsoft.com/office/officeart/2008/layout/LinedList"/>
    <dgm:cxn modelId="{9843EE40-6382-4D15-8D6F-7220E23B508F}" type="presParOf" srcId="{7B22FD3B-7D91-4AEE-AF90-3CBC842CB259}" destId="{0A6BDF46-CD81-4BA7-96B8-D42CF25D70C5}" srcOrd="1" destOrd="0" presId="urn:microsoft.com/office/officeart/2008/layout/LinedList"/>
    <dgm:cxn modelId="{CC24A7AF-67A6-4DC7-AEFF-9848B9DD3D60}" type="presParOf" srcId="{0A6BDF46-CD81-4BA7-96B8-D42CF25D70C5}" destId="{D96D6805-CCF1-464A-9697-80D54BF5E962}" srcOrd="0" destOrd="0" presId="urn:microsoft.com/office/officeart/2008/layout/LinedList"/>
    <dgm:cxn modelId="{2E4B7FC4-04A5-411F-ABA0-553C50532AF7}" type="presParOf" srcId="{0A6BDF46-CD81-4BA7-96B8-D42CF25D70C5}" destId="{3CC3A6CA-3EFF-4DE4-AC80-C6E0699D6296}" srcOrd="1" destOrd="0" presId="urn:microsoft.com/office/officeart/2008/layout/LinedList"/>
    <dgm:cxn modelId="{86BD3F19-46AE-444C-A81B-CA70D5A6B328}" type="presParOf" srcId="{3CC3A6CA-3EFF-4DE4-AC80-C6E0699D6296}" destId="{88167193-5DBA-453C-A1BD-76A9A64B2104}" srcOrd="0" destOrd="0" presId="urn:microsoft.com/office/officeart/2008/layout/LinedList"/>
    <dgm:cxn modelId="{297935B3-77C5-47E9-A25D-10AEA83EC500}" type="presParOf" srcId="{3CC3A6CA-3EFF-4DE4-AC80-C6E0699D6296}" destId="{29C9DCD8-0268-4013-9127-D8D9157C0EA8}" srcOrd="1" destOrd="0" presId="urn:microsoft.com/office/officeart/2008/layout/LinedList"/>
    <dgm:cxn modelId="{8A1D3C6B-4338-431C-B7BB-5ED55DBD671D}" type="presParOf" srcId="{3CC3A6CA-3EFF-4DE4-AC80-C6E0699D6296}" destId="{4DE41E51-C472-4AB4-9C55-CDBF78920090}" srcOrd="2" destOrd="0" presId="urn:microsoft.com/office/officeart/2008/layout/LinedList"/>
    <dgm:cxn modelId="{0F7CE657-8F3E-4E15-B199-DEF1F4C38F4B}" type="presParOf" srcId="{0A6BDF46-CD81-4BA7-96B8-D42CF25D70C5}" destId="{50D8F3F4-0A2F-4342-83D9-008BC6494A33}" srcOrd="2" destOrd="0" presId="urn:microsoft.com/office/officeart/2008/layout/LinedList"/>
    <dgm:cxn modelId="{8C66A979-FD1A-4E6C-B918-E18DF9FCEF63}" type="presParOf" srcId="{0A6BDF46-CD81-4BA7-96B8-D42CF25D70C5}" destId="{E34E708B-D61B-4748-9381-76DE3717F0AC}" srcOrd="3" destOrd="0" presId="urn:microsoft.com/office/officeart/2008/layout/LinedList"/>
    <dgm:cxn modelId="{E3F97E5E-529E-4D4C-8C1B-08957EB56450}" type="presParOf" srcId="{0A6BDF46-CD81-4BA7-96B8-D42CF25D70C5}" destId="{CADE34D7-87B0-42D2-9A41-C22E582AA433}" srcOrd="4" destOrd="0" presId="urn:microsoft.com/office/officeart/2008/layout/LinedList"/>
    <dgm:cxn modelId="{777A50CB-746D-4408-9CDF-1FFD97C4C9BA}" type="presParOf" srcId="{CADE34D7-87B0-42D2-9A41-C22E582AA433}" destId="{4B71F67F-BA7B-4CB2-9028-83FA34C57895}" srcOrd="0" destOrd="0" presId="urn:microsoft.com/office/officeart/2008/layout/LinedList"/>
    <dgm:cxn modelId="{E6C76972-F3CB-4103-B925-D9B2D6996ABA}" type="presParOf" srcId="{CADE34D7-87B0-42D2-9A41-C22E582AA433}" destId="{A6BC9392-9DA2-48F4-818A-6B4E11A4696E}" srcOrd="1" destOrd="0" presId="urn:microsoft.com/office/officeart/2008/layout/LinedList"/>
    <dgm:cxn modelId="{92F3C166-E592-42B8-B924-4A5BD987DE84}" type="presParOf" srcId="{CADE34D7-87B0-42D2-9A41-C22E582AA433}" destId="{0B8B364B-453A-4AE2-AC83-ECB517DC1915}" srcOrd="2" destOrd="0" presId="urn:microsoft.com/office/officeart/2008/layout/LinedList"/>
    <dgm:cxn modelId="{64C8D326-1441-40B4-B915-847DC5C2161E}" type="presParOf" srcId="{0A6BDF46-CD81-4BA7-96B8-D42CF25D70C5}" destId="{20D9A90A-2648-4F5D-B462-1EC0DA471C64}" srcOrd="5" destOrd="0" presId="urn:microsoft.com/office/officeart/2008/layout/LinedList"/>
    <dgm:cxn modelId="{05E54BFC-B0D9-46EE-B73B-1A4E5703BBB1}" type="presParOf" srcId="{0A6BDF46-CD81-4BA7-96B8-D42CF25D70C5}" destId="{DCDF57A1-3CEE-4173-A695-6D1CD6F854AE}" srcOrd="6" destOrd="0" presId="urn:microsoft.com/office/officeart/2008/layout/LinedList"/>
    <dgm:cxn modelId="{984F61BF-2678-4BE1-B86E-57EB5FB01466}" type="presParOf" srcId="{1DB480CF-A8E3-403D-A466-928675898647}" destId="{049D3254-A3F4-468C-8382-F55A1AB01688}" srcOrd="2" destOrd="0" presId="urn:microsoft.com/office/officeart/2008/layout/LinedList"/>
    <dgm:cxn modelId="{DCCEDFC4-1236-4236-AF69-2655EEBE20FD}" type="presParOf" srcId="{1DB480CF-A8E3-403D-A466-928675898647}" destId="{786257DF-58EF-4306-AA80-4D20D45ECD47}" srcOrd="3" destOrd="0" presId="urn:microsoft.com/office/officeart/2008/layout/LinedList"/>
    <dgm:cxn modelId="{98ED8E53-8B2B-4DD3-9818-1CA17147C133}" type="presParOf" srcId="{786257DF-58EF-4306-AA80-4D20D45ECD47}" destId="{385C946E-F7B7-4B14-99CC-9FD0F1AE1246}" srcOrd="0" destOrd="0" presId="urn:microsoft.com/office/officeart/2008/layout/LinedList"/>
    <dgm:cxn modelId="{E4E0BB7C-AB24-4C78-BED6-6C3F78ADE207}" type="presParOf" srcId="{786257DF-58EF-4306-AA80-4D20D45ECD47}" destId="{B0AFF78B-7416-459B-878A-E09552452064}" srcOrd="1" destOrd="0" presId="urn:microsoft.com/office/officeart/2008/layout/LinedList"/>
    <dgm:cxn modelId="{0B996811-B040-4BD1-A857-0553BA419BBC}" type="presParOf" srcId="{B0AFF78B-7416-459B-878A-E09552452064}" destId="{825E9C84-D640-4321-B31E-B547E80D5083}" srcOrd="0" destOrd="0" presId="urn:microsoft.com/office/officeart/2008/layout/LinedList"/>
    <dgm:cxn modelId="{10F1FF92-86E8-449B-AD57-8E32BE2BEB85}" type="presParOf" srcId="{B0AFF78B-7416-459B-878A-E09552452064}" destId="{FA4E4A0D-DA10-4E4A-96FD-BFC7135A29FB}" srcOrd="1" destOrd="0" presId="urn:microsoft.com/office/officeart/2008/layout/LinedList"/>
    <dgm:cxn modelId="{9EE930DF-E2A4-4AF6-8901-28B719DB1066}" type="presParOf" srcId="{FA4E4A0D-DA10-4E4A-96FD-BFC7135A29FB}" destId="{BC62232C-33B2-414C-AC8D-E4A2506B9328}" srcOrd="0" destOrd="0" presId="urn:microsoft.com/office/officeart/2008/layout/LinedList"/>
    <dgm:cxn modelId="{AC1F8E7E-CA1D-4BA4-B5B5-E25EFB360863}" type="presParOf" srcId="{FA4E4A0D-DA10-4E4A-96FD-BFC7135A29FB}" destId="{EEF457D3-280E-4C25-9EF5-18E5061E6BC9}" srcOrd="1" destOrd="0" presId="urn:microsoft.com/office/officeart/2008/layout/LinedList"/>
    <dgm:cxn modelId="{B7A70F62-041F-43D8-A788-EC75B03C9DE0}" type="presParOf" srcId="{FA4E4A0D-DA10-4E4A-96FD-BFC7135A29FB}" destId="{F9F73F73-0C75-45CD-B7E5-2CC75846E7A1}" srcOrd="2" destOrd="0" presId="urn:microsoft.com/office/officeart/2008/layout/LinedList"/>
    <dgm:cxn modelId="{F5135C3F-9148-41BC-87C2-ACFE7B61FBC5}" type="presParOf" srcId="{B0AFF78B-7416-459B-878A-E09552452064}" destId="{DDA1A144-7CAB-4DEB-B47D-D5C5745EF683}" srcOrd="2" destOrd="0" presId="urn:microsoft.com/office/officeart/2008/layout/LinedList"/>
    <dgm:cxn modelId="{2701F3D8-E1EE-43A5-A49C-7108135944C2}" type="presParOf" srcId="{B0AFF78B-7416-459B-878A-E09552452064}" destId="{77682750-F99D-4482-9196-33586E6146DB}" srcOrd="3" destOrd="0" presId="urn:microsoft.com/office/officeart/2008/layout/LinedList"/>
    <dgm:cxn modelId="{00ED00A9-4143-4EFF-849E-C129B923BC44}" type="presParOf" srcId="{B0AFF78B-7416-459B-878A-E09552452064}" destId="{CB3B617B-288D-462A-A3E1-087A91F4D0EC}" srcOrd="4" destOrd="0" presId="urn:microsoft.com/office/officeart/2008/layout/LinedList"/>
    <dgm:cxn modelId="{6DC348A8-557C-44E5-B375-82FC14B02E49}" type="presParOf" srcId="{CB3B617B-288D-462A-A3E1-087A91F4D0EC}" destId="{68B4AD22-A4C2-4FB1-9FD3-2C688FA6859B}" srcOrd="0" destOrd="0" presId="urn:microsoft.com/office/officeart/2008/layout/LinedList"/>
    <dgm:cxn modelId="{98A8B2E7-CA5B-4097-9BC0-506C964DD251}" type="presParOf" srcId="{CB3B617B-288D-462A-A3E1-087A91F4D0EC}" destId="{EC84F0EA-EC61-41B2-A6F7-BC9F0C37BEF2}" srcOrd="1" destOrd="0" presId="urn:microsoft.com/office/officeart/2008/layout/LinedList"/>
    <dgm:cxn modelId="{84B181AD-CE3A-4A80-B265-73862E121E26}" type="presParOf" srcId="{CB3B617B-288D-462A-A3E1-087A91F4D0EC}" destId="{DCDDD373-4473-405C-829F-D3436EAE33A8}" srcOrd="2" destOrd="0" presId="urn:microsoft.com/office/officeart/2008/layout/LinedList"/>
    <dgm:cxn modelId="{FE07F518-3FE9-4992-8763-BA96AADF37FF}" type="presParOf" srcId="{B0AFF78B-7416-459B-878A-E09552452064}" destId="{F73E65C8-7274-46D9-897B-188941F32556}" srcOrd="5" destOrd="0" presId="urn:microsoft.com/office/officeart/2008/layout/LinedList"/>
    <dgm:cxn modelId="{2F6E0705-992D-4008-BD72-30395B867A87}" type="presParOf" srcId="{B0AFF78B-7416-459B-878A-E09552452064}" destId="{C00BCD45-8926-4892-B1CD-664AEED0B802}" srcOrd="6" destOrd="0" presId="urn:microsoft.com/office/officeart/2008/layout/LinedList"/>
    <dgm:cxn modelId="{61397851-B2A8-496E-9A48-0B3A89E47F5E}" type="presParOf" srcId="{1DB480CF-A8E3-403D-A466-928675898647}" destId="{554BF609-6AD3-403F-A339-053F55F0241F}" srcOrd="4" destOrd="0" presId="urn:microsoft.com/office/officeart/2008/layout/LinedList"/>
    <dgm:cxn modelId="{C4639D8B-25BC-4037-979E-71CC6FD7CF0B}" type="presParOf" srcId="{1DB480CF-A8E3-403D-A466-928675898647}" destId="{68119E66-2A0E-45BB-AA4B-574BA43B50CE}" srcOrd="5" destOrd="0" presId="urn:microsoft.com/office/officeart/2008/layout/LinedList"/>
    <dgm:cxn modelId="{7B456F5E-2F96-4247-8599-A37F448E16CD}" type="presParOf" srcId="{68119E66-2A0E-45BB-AA4B-574BA43B50CE}" destId="{494B3F46-9F25-4849-A721-26FAA5D6E8CB}" srcOrd="0" destOrd="0" presId="urn:microsoft.com/office/officeart/2008/layout/LinedList"/>
    <dgm:cxn modelId="{BF90F3E8-A082-4241-9543-C462285C652E}" type="presParOf" srcId="{68119E66-2A0E-45BB-AA4B-574BA43B50CE}" destId="{34CB195D-3887-402B-B062-FD18F2A4E284}" srcOrd="1" destOrd="0" presId="urn:microsoft.com/office/officeart/2008/layout/LinedList"/>
    <dgm:cxn modelId="{715D616F-03AD-414E-9887-191C2A49B8FB}" type="presParOf" srcId="{34CB195D-3887-402B-B062-FD18F2A4E284}" destId="{688F7849-92AE-43A2-84C7-5CF9E2F2C243}" srcOrd="0" destOrd="0" presId="urn:microsoft.com/office/officeart/2008/layout/LinedList"/>
    <dgm:cxn modelId="{CB1BC0D0-7BC3-4E6D-B923-96C51DBD3850}" type="presParOf" srcId="{34CB195D-3887-402B-B062-FD18F2A4E284}" destId="{A024624B-C489-4F2F-9942-BE90C8A5252C}" srcOrd="1" destOrd="0" presId="urn:microsoft.com/office/officeart/2008/layout/LinedList"/>
    <dgm:cxn modelId="{21A11912-7E8B-4F33-B706-90F0C259B540}" type="presParOf" srcId="{A024624B-C489-4F2F-9942-BE90C8A5252C}" destId="{5F33E96C-453F-4B47-BD61-6FB2012D1136}" srcOrd="0" destOrd="0" presId="urn:microsoft.com/office/officeart/2008/layout/LinedList"/>
    <dgm:cxn modelId="{A2CCD8A6-DC12-4A7D-86E5-5EF4D569A7C8}" type="presParOf" srcId="{A024624B-C489-4F2F-9942-BE90C8A5252C}" destId="{83B89507-7D7A-4612-9CB3-7941F6AB4585}" srcOrd="1" destOrd="0" presId="urn:microsoft.com/office/officeart/2008/layout/LinedList"/>
    <dgm:cxn modelId="{94F9AEDA-C800-41F9-A065-E613C083FB8C}" type="presParOf" srcId="{A024624B-C489-4F2F-9942-BE90C8A5252C}" destId="{A7272E57-E8CD-4C25-ADFD-31F61C33162D}" srcOrd="2" destOrd="0" presId="urn:microsoft.com/office/officeart/2008/layout/LinedList"/>
    <dgm:cxn modelId="{149E78B5-7CA4-4C2E-9DD0-F7E7105B1CF9}" type="presParOf" srcId="{34CB195D-3887-402B-B062-FD18F2A4E284}" destId="{DECE622B-4B21-4A35-8EE3-74D82738A201}" srcOrd="2" destOrd="0" presId="urn:microsoft.com/office/officeart/2008/layout/LinedList"/>
    <dgm:cxn modelId="{2EC1A9BC-2F4B-45F0-A578-E3FD6ADD13E9}" type="presParOf" srcId="{34CB195D-3887-402B-B062-FD18F2A4E284}" destId="{26FC3AC3-21FF-44D9-95C8-ED712276AD2F}" srcOrd="3" destOrd="0" presId="urn:microsoft.com/office/officeart/2008/layout/LinedList"/>
    <dgm:cxn modelId="{E2642ED1-7D95-4882-A43E-715C8B013EF2}" type="presParOf" srcId="{34CB195D-3887-402B-B062-FD18F2A4E284}" destId="{1C81C6AC-624E-4348-9113-B40DF45B0842}" srcOrd="4" destOrd="0" presId="urn:microsoft.com/office/officeart/2008/layout/LinedList"/>
    <dgm:cxn modelId="{78C8703C-3820-4625-9907-199BC16CF0CC}" type="presParOf" srcId="{1C81C6AC-624E-4348-9113-B40DF45B0842}" destId="{8B0B7354-967E-406E-BC5B-57E6D2C210E5}" srcOrd="0" destOrd="0" presId="urn:microsoft.com/office/officeart/2008/layout/LinedList"/>
    <dgm:cxn modelId="{05EAAD47-F607-489B-A684-AA4DB9912751}" type="presParOf" srcId="{1C81C6AC-624E-4348-9113-B40DF45B0842}" destId="{C426F99E-970C-458B-A2CF-F8EADA0FCC48}" srcOrd="1" destOrd="0" presId="urn:microsoft.com/office/officeart/2008/layout/LinedList"/>
    <dgm:cxn modelId="{FE1848B4-4927-44E1-BCE5-EB6B74FBB153}" type="presParOf" srcId="{1C81C6AC-624E-4348-9113-B40DF45B0842}" destId="{F0939E7D-FF74-4409-AB1F-584EFA7050E3}" srcOrd="2" destOrd="0" presId="urn:microsoft.com/office/officeart/2008/layout/LinedList"/>
    <dgm:cxn modelId="{8D8F4F58-149C-4007-9A4C-A6524C3824A5}" type="presParOf" srcId="{34CB195D-3887-402B-B062-FD18F2A4E284}" destId="{3BF6645A-23B5-4AE8-835D-16E182C1D19A}" srcOrd="5" destOrd="0" presId="urn:microsoft.com/office/officeart/2008/layout/LinedList"/>
    <dgm:cxn modelId="{AF52EF30-E235-48AF-9D45-20D903DBD5AF}" type="presParOf" srcId="{34CB195D-3887-402B-B062-FD18F2A4E284}" destId="{260BBD6D-988A-4654-B6FA-AF128E1392D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0DC3A-8C91-4DA1-8E15-8EF03C134DD8}">
      <dsp:nvSpPr>
        <dsp:cNvPr id="0" name=""/>
        <dsp:cNvSpPr/>
      </dsp:nvSpPr>
      <dsp:spPr>
        <a:xfrm>
          <a:off x="0" y="2678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C204F-0940-4FAB-8A90-5D709A78D4A1}">
      <dsp:nvSpPr>
        <dsp:cNvPr id="0" name=""/>
        <dsp:cNvSpPr/>
      </dsp:nvSpPr>
      <dsp:spPr>
        <a:xfrm>
          <a:off x="0" y="2678"/>
          <a:ext cx="1219200" cy="1827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b="1" kern="1200"/>
            <a:t>Jozef Vargan</a:t>
          </a:r>
          <a:endParaRPr lang="en-US" sz="2200" kern="1200"/>
        </a:p>
      </dsp:txBody>
      <dsp:txXfrm>
        <a:off x="0" y="2678"/>
        <a:ext cx="1219200" cy="1827014"/>
      </dsp:txXfrm>
    </dsp:sp>
    <dsp:sp modelId="{29C9DCD8-0268-4013-9127-D8D9157C0EA8}">
      <dsp:nvSpPr>
        <dsp:cNvPr id="0" name=""/>
        <dsp:cNvSpPr/>
      </dsp:nvSpPr>
      <dsp:spPr>
        <a:xfrm>
          <a:off x="1310640" y="45142"/>
          <a:ext cx="4785360" cy="84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/>
            <a:t>Project leader</a:t>
          </a:r>
          <a:endParaRPr lang="en-US" sz="2400" kern="1200"/>
        </a:p>
      </dsp:txBody>
      <dsp:txXfrm>
        <a:off x="1310640" y="45142"/>
        <a:ext cx="4785360" cy="849276"/>
      </dsp:txXfrm>
    </dsp:sp>
    <dsp:sp modelId="{50D8F3F4-0A2F-4342-83D9-008BC6494A33}">
      <dsp:nvSpPr>
        <dsp:cNvPr id="0" name=""/>
        <dsp:cNvSpPr/>
      </dsp:nvSpPr>
      <dsp:spPr>
        <a:xfrm>
          <a:off x="1219199" y="894418"/>
          <a:ext cx="4876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C9392-9DA2-48F4-818A-6B4E11A4696E}">
      <dsp:nvSpPr>
        <dsp:cNvPr id="0" name=""/>
        <dsp:cNvSpPr/>
      </dsp:nvSpPr>
      <dsp:spPr>
        <a:xfrm>
          <a:off x="1310640" y="936882"/>
          <a:ext cx="4785360" cy="84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Revision of scripts, supervision</a:t>
          </a:r>
          <a:endParaRPr lang="en-US" sz="2400" kern="1200"/>
        </a:p>
      </dsp:txBody>
      <dsp:txXfrm>
        <a:off x="1310640" y="936882"/>
        <a:ext cx="4785360" cy="849276"/>
      </dsp:txXfrm>
    </dsp:sp>
    <dsp:sp modelId="{20D9A90A-2648-4F5D-B462-1EC0DA471C64}">
      <dsp:nvSpPr>
        <dsp:cNvPr id="0" name=""/>
        <dsp:cNvSpPr/>
      </dsp:nvSpPr>
      <dsp:spPr>
        <a:xfrm>
          <a:off x="1219199" y="1786158"/>
          <a:ext cx="4876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D3254-A3F4-468C-8382-F55A1AB01688}">
      <dsp:nvSpPr>
        <dsp:cNvPr id="0" name=""/>
        <dsp:cNvSpPr/>
      </dsp:nvSpPr>
      <dsp:spPr>
        <a:xfrm>
          <a:off x="0" y="1829692"/>
          <a:ext cx="6096000" cy="0"/>
        </a:xfrm>
        <a:prstGeom prst="line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C946E-F7B7-4B14-99CC-9FD0F1AE1246}">
      <dsp:nvSpPr>
        <dsp:cNvPr id="0" name=""/>
        <dsp:cNvSpPr/>
      </dsp:nvSpPr>
      <dsp:spPr>
        <a:xfrm>
          <a:off x="0" y="1829692"/>
          <a:ext cx="1219200" cy="1827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b="1" kern="1200"/>
            <a:t>Filip Okša</a:t>
          </a:r>
          <a:endParaRPr lang="en-US" sz="2200" kern="1200"/>
        </a:p>
      </dsp:txBody>
      <dsp:txXfrm>
        <a:off x="0" y="1829692"/>
        <a:ext cx="1219200" cy="1827014"/>
      </dsp:txXfrm>
    </dsp:sp>
    <dsp:sp modelId="{EEF457D3-280E-4C25-9EF5-18E5061E6BC9}">
      <dsp:nvSpPr>
        <dsp:cNvPr id="0" name=""/>
        <dsp:cNvSpPr/>
      </dsp:nvSpPr>
      <dsp:spPr>
        <a:xfrm>
          <a:off x="1310640" y="1872156"/>
          <a:ext cx="4785360" cy="84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Head of the Neural Networks Department</a:t>
          </a:r>
          <a:endParaRPr lang="en-US" sz="2400" kern="1200" dirty="0"/>
        </a:p>
      </dsp:txBody>
      <dsp:txXfrm>
        <a:off x="1310640" y="1872156"/>
        <a:ext cx="4785360" cy="849276"/>
      </dsp:txXfrm>
    </dsp:sp>
    <dsp:sp modelId="{DDA1A144-7CAB-4DEB-B47D-D5C5745EF683}">
      <dsp:nvSpPr>
        <dsp:cNvPr id="0" name=""/>
        <dsp:cNvSpPr/>
      </dsp:nvSpPr>
      <dsp:spPr>
        <a:xfrm>
          <a:off x="1219199" y="2721432"/>
          <a:ext cx="4876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4F0EA-EC61-41B2-A6F7-BC9F0C37BEF2}">
      <dsp:nvSpPr>
        <dsp:cNvPr id="0" name=""/>
        <dsp:cNvSpPr/>
      </dsp:nvSpPr>
      <dsp:spPr>
        <a:xfrm>
          <a:off x="1310640" y="2763896"/>
          <a:ext cx="4785360" cy="84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/>
            <a:t>Internal employee</a:t>
          </a:r>
          <a:endParaRPr lang="en-US" sz="2400" kern="1200"/>
        </a:p>
      </dsp:txBody>
      <dsp:txXfrm>
        <a:off x="1310640" y="2763896"/>
        <a:ext cx="4785360" cy="849276"/>
      </dsp:txXfrm>
    </dsp:sp>
    <dsp:sp modelId="{F73E65C8-7274-46D9-897B-188941F32556}">
      <dsp:nvSpPr>
        <dsp:cNvPr id="0" name=""/>
        <dsp:cNvSpPr/>
      </dsp:nvSpPr>
      <dsp:spPr>
        <a:xfrm>
          <a:off x="1219199" y="3613172"/>
          <a:ext cx="4876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BF609-6AD3-403F-A339-053F55F0241F}">
      <dsp:nvSpPr>
        <dsp:cNvPr id="0" name=""/>
        <dsp:cNvSpPr/>
      </dsp:nvSpPr>
      <dsp:spPr>
        <a:xfrm>
          <a:off x="0" y="3656707"/>
          <a:ext cx="6096000" cy="0"/>
        </a:xfrm>
        <a:prstGeom prst="line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B3F46-9F25-4849-A721-26FAA5D6E8CB}">
      <dsp:nvSpPr>
        <dsp:cNvPr id="0" name=""/>
        <dsp:cNvSpPr/>
      </dsp:nvSpPr>
      <dsp:spPr>
        <a:xfrm>
          <a:off x="0" y="3656707"/>
          <a:ext cx="1219200" cy="1827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b="1" kern="1200"/>
            <a:t>Martina Bognár</a:t>
          </a:r>
          <a:endParaRPr lang="en-US" sz="2200" kern="1200"/>
        </a:p>
      </dsp:txBody>
      <dsp:txXfrm>
        <a:off x="0" y="3656707"/>
        <a:ext cx="1219200" cy="1827014"/>
      </dsp:txXfrm>
    </dsp:sp>
    <dsp:sp modelId="{83B89507-7D7A-4612-9CB3-7941F6AB4585}">
      <dsp:nvSpPr>
        <dsp:cNvPr id="0" name=""/>
        <dsp:cNvSpPr/>
      </dsp:nvSpPr>
      <dsp:spPr>
        <a:xfrm>
          <a:off x="1310640" y="3699170"/>
          <a:ext cx="4785360" cy="84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Head of the Neural Networks Department</a:t>
          </a:r>
          <a:endParaRPr lang="en-US" sz="2400" kern="1200"/>
        </a:p>
      </dsp:txBody>
      <dsp:txXfrm>
        <a:off x="1310640" y="3699170"/>
        <a:ext cx="4785360" cy="849276"/>
      </dsp:txXfrm>
    </dsp:sp>
    <dsp:sp modelId="{DECE622B-4B21-4A35-8EE3-74D82738A201}">
      <dsp:nvSpPr>
        <dsp:cNvPr id="0" name=""/>
        <dsp:cNvSpPr/>
      </dsp:nvSpPr>
      <dsp:spPr>
        <a:xfrm>
          <a:off x="1219199" y="4548446"/>
          <a:ext cx="4876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6F99E-970C-458B-A2CF-F8EADA0FCC48}">
      <dsp:nvSpPr>
        <dsp:cNvPr id="0" name=""/>
        <dsp:cNvSpPr/>
      </dsp:nvSpPr>
      <dsp:spPr>
        <a:xfrm>
          <a:off x="1310640" y="4590910"/>
          <a:ext cx="4785360" cy="84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/>
            <a:t>External employee</a:t>
          </a:r>
          <a:endParaRPr lang="en-US" sz="2400" kern="1200"/>
        </a:p>
      </dsp:txBody>
      <dsp:txXfrm>
        <a:off x="1310640" y="4590910"/>
        <a:ext cx="4785360" cy="849276"/>
      </dsp:txXfrm>
    </dsp:sp>
    <dsp:sp modelId="{3BF6645A-23B5-4AE8-835D-16E182C1D19A}">
      <dsp:nvSpPr>
        <dsp:cNvPr id="0" name=""/>
        <dsp:cNvSpPr/>
      </dsp:nvSpPr>
      <dsp:spPr>
        <a:xfrm>
          <a:off x="1219199" y="5440186"/>
          <a:ext cx="4876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0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3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0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3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16F7C09B-DBA8-4350-A63F-29BFFD23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CD36A4C-72B1-4E93-8EA9-AA442697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7818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6A4ED-B2B1-48CE-A6B9-391D830B6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85801"/>
            <a:ext cx="4038600" cy="2743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sz="5000" dirty="0" err="1">
                <a:solidFill>
                  <a:schemeClr val="bg2"/>
                </a:solidFill>
              </a:rPr>
              <a:t>Process</a:t>
            </a:r>
            <a:r>
              <a:rPr lang="sk-SK" sz="5000" dirty="0">
                <a:solidFill>
                  <a:schemeClr val="bg2"/>
                </a:solidFill>
              </a:rPr>
              <a:t> </a:t>
            </a:r>
            <a:r>
              <a:rPr lang="sk-SK" sz="5000" dirty="0" err="1">
                <a:solidFill>
                  <a:schemeClr val="bg2"/>
                </a:solidFill>
              </a:rPr>
              <a:t>Control</a:t>
            </a:r>
            <a:r>
              <a:rPr lang="sk-SK" sz="5000" dirty="0">
                <a:solidFill>
                  <a:schemeClr val="bg2"/>
                </a:solidFill>
              </a:rPr>
              <a:t> Project</a:t>
            </a:r>
            <a:endParaRPr lang="en-US" sz="50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CE614-1921-4C22-95AC-9136FC9CD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837" y="4029739"/>
            <a:ext cx="4602126" cy="205740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Institute of Information Engineering, Automation, and Mathematics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Faculty of chemical and food technology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Slovak University of Technology in Bratislava</a:t>
            </a:r>
            <a:br>
              <a:rPr lang="sk-SK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September 26, 2022</a:t>
            </a:r>
          </a:p>
        </p:txBody>
      </p:sp>
      <p:pic>
        <p:nvPicPr>
          <p:cNvPr id="4" name="Picture 3" descr="Volume indicators">
            <a:extLst>
              <a:ext uri="{FF2B5EF4-FFF2-40B4-BE49-F238E27FC236}">
                <a16:creationId xmlns:a16="http://schemas.microsoft.com/office/drawing/2014/main" id="{75BB19D6-E755-59EE-C625-2E7EDE5AF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5" r="15581" b="-1"/>
          <a:stretch/>
        </p:blipFill>
        <p:spPr>
          <a:xfrm>
            <a:off x="7467600" y="1157288"/>
            <a:ext cx="4038600" cy="45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47A55-CBC5-445D-8171-3B363F1A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sk-SK" dirty="0" err="1">
                <a:solidFill>
                  <a:schemeClr val="bg2"/>
                </a:solidFill>
              </a:rPr>
              <a:t>Members</a:t>
            </a:r>
            <a:r>
              <a:rPr lang="sk-SK" dirty="0">
                <a:solidFill>
                  <a:schemeClr val="bg2"/>
                </a:solidFill>
              </a:rPr>
              <a:t> of SMART TEAM</a:t>
            </a:r>
            <a:endParaRPr lang="en-GB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BD6CB0-69F9-FEE4-E671-617BBDB1A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850332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7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E2FDA-4641-4771-BAC3-9607290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sk-SK" dirty="0"/>
              <a:t>Project </a:t>
            </a:r>
            <a:r>
              <a:rPr lang="sk-SK" dirty="0" err="1"/>
              <a:t>tasks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9E8B-9E0C-41F1-AC3E-DEF46E01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dirty="0" err="1"/>
              <a:t>Irrigation</a:t>
            </a:r>
            <a:r>
              <a:rPr lang="sk-SK" dirty="0"/>
              <a:t> </a:t>
            </a:r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/>
              <a:t>implementation</a:t>
            </a:r>
            <a:endParaRPr lang="sk-SK" dirty="0"/>
          </a:p>
          <a:p>
            <a:r>
              <a:rPr lang="sk-SK" sz="2000" dirty="0"/>
              <a:t>On-</a:t>
            </a:r>
            <a:r>
              <a:rPr lang="sk-SK" sz="2000" dirty="0" err="1"/>
              <a:t>Off</a:t>
            </a:r>
            <a:r>
              <a:rPr lang="sk-SK" sz="2000" dirty="0"/>
              <a:t> </a:t>
            </a:r>
            <a:r>
              <a:rPr lang="sk-SK" sz="2000" dirty="0" err="1"/>
              <a:t>control</a:t>
            </a:r>
            <a:endParaRPr lang="sk-SK" sz="2000" dirty="0"/>
          </a:p>
          <a:p>
            <a:r>
              <a:rPr lang="sk-SK" sz="2000" dirty="0" err="1"/>
              <a:t>Cooperation</a:t>
            </a:r>
            <a:r>
              <a:rPr lang="sk-SK" sz="2000" dirty="0"/>
              <a:t> </a:t>
            </a:r>
            <a:r>
              <a:rPr lang="sk-SK" sz="2000" dirty="0" err="1"/>
              <a:t>with</a:t>
            </a:r>
            <a:r>
              <a:rPr lang="sk-SK" sz="2000" dirty="0"/>
              <a:t> </a:t>
            </a:r>
            <a:r>
              <a:rPr lang="sk-SK" sz="2000" dirty="0" err="1"/>
              <a:t>Core</a:t>
            </a:r>
            <a:r>
              <a:rPr lang="sk-SK" sz="2000" dirty="0"/>
              <a:t> Team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dirty="0" err="1"/>
              <a:t>Responsible</a:t>
            </a:r>
            <a:r>
              <a:rPr lang="sk-SK" sz="2000" dirty="0"/>
              <a:t> person/s – Jozef Vargan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947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E2FDA-4641-4771-BAC3-9607290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sk-SK" dirty="0"/>
              <a:t>Project </a:t>
            </a:r>
            <a:r>
              <a:rPr lang="sk-SK" dirty="0" err="1"/>
              <a:t>tasks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9E8B-9E0C-41F1-AC3E-DEF46E01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dirty="0" err="1"/>
              <a:t>Irrigation</a:t>
            </a:r>
            <a:r>
              <a:rPr lang="sk-SK" dirty="0"/>
              <a:t> </a:t>
            </a:r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/>
              <a:t>implementation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Vesna </a:t>
            </a:r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revision</a:t>
            </a:r>
            <a:endParaRPr lang="sk-SK" dirty="0"/>
          </a:p>
          <a:p>
            <a:r>
              <a:rPr lang="sk-SK" sz="2000" dirty="0" err="1"/>
              <a:t>Structural</a:t>
            </a:r>
            <a:r>
              <a:rPr lang="sk-SK" sz="2000" dirty="0"/>
              <a:t> </a:t>
            </a:r>
            <a:r>
              <a:rPr lang="sk-SK" sz="2000" dirty="0" err="1"/>
              <a:t>improvement</a:t>
            </a:r>
            <a:r>
              <a:rPr lang="sk-SK" sz="2000" dirty="0"/>
              <a:t> of </a:t>
            </a:r>
            <a:r>
              <a:rPr lang="sk-SK" sz="2000" dirty="0" err="1"/>
              <a:t>the</a:t>
            </a:r>
            <a:r>
              <a:rPr lang="sk-SK" sz="2000" dirty="0"/>
              <a:t> </a:t>
            </a:r>
            <a:r>
              <a:rPr lang="sk-SK" sz="2000" dirty="0" err="1"/>
              <a:t>original</a:t>
            </a:r>
            <a:r>
              <a:rPr lang="sk-SK" sz="2000" dirty="0"/>
              <a:t> </a:t>
            </a:r>
            <a:r>
              <a:rPr lang="sk-SK" sz="2000" dirty="0" err="1"/>
              <a:t>code</a:t>
            </a:r>
            <a:endParaRPr lang="sk-SK" sz="2000" dirty="0"/>
          </a:p>
          <a:p>
            <a:r>
              <a:rPr lang="sk-SK" sz="2000" dirty="0"/>
              <a:t>Re-</a:t>
            </a:r>
            <a:r>
              <a:rPr lang="sk-SK" sz="2000" dirty="0" err="1"/>
              <a:t>evaluation</a:t>
            </a:r>
            <a:r>
              <a:rPr lang="sk-SK" sz="2000" dirty="0"/>
              <a:t> of </a:t>
            </a:r>
            <a:r>
              <a:rPr lang="sk-SK" sz="2000" dirty="0" err="1"/>
              <a:t>control</a:t>
            </a:r>
            <a:r>
              <a:rPr lang="sk-SK" sz="2000" dirty="0"/>
              <a:t> management (</a:t>
            </a:r>
            <a:r>
              <a:rPr lang="sk-SK" sz="2000" dirty="0" err="1"/>
              <a:t>time-depanding</a:t>
            </a:r>
            <a:r>
              <a:rPr lang="sk-SK" sz="2000" dirty="0"/>
              <a:t>)</a:t>
            </a:r>
          </a:p>
          <a:p>
            <a:pPr lvl="1"/>
            <a:r>
              <a:rPr lang="sk-SK" sz="1800" dirty="0"/>
              <a:t>switch </a:t>
            </a:r>
            <a:r>
              <a:rPr lang="sk-SK" sz="1800" dirty="0" err="1"/>
              <a:t>from</a:t>
            </a:r>
            <a:r>
              <a:rPr lang="sk-SK" sz="1800" dirty="0"/>
              <a:t> on-</a:t>
            </a:r>
            <a:r>
              <a:rPr lang="sk-SK" sz="1800" dirty="0" err="1"/>
              <a:t>off</a:t>
            </a:r>
            <a:r>
              <a:rPr lang="sk-SK" sz="1800" dirty="0"/>
              <a:t> to more </a:t>
            </a:r>
            <a:r>
              <a:rPr lang="sk-SK" sz="1800" dirty="0" err="1"/>
              <a:t>advanced</a:t>
            </a:r>
            <a:r>
              <a:rPr lang="sk-SK" sz="1800" dirty="0"/>
              <a:t> </a:t>
            </a:r>
            <a:r>
              <a:rPr lang="sk-SK" sz="1800" dirty="0" err="1"/>
              <a:t>control</a:t>
            </a:r>
            <a:r>
              <a:rPr lang="sk-SK" sz="1800" dirty="0"/>
              <a:t> (e. g. PID </a:t>
            </a:r>
            <a:r>
              <a:rPr lang="sk-SK" sz="1800" dirty="0" err="1"/>
              <a:t>control</a:t>
            </a:r>
            <a:r>
              <a:rPr lang="sk-SK" sz="1800" dirty="0"/>
              <a:t>)</a:t>
            </a:r>
            <a:endParaRPr lang="sk-SK" sz="1600" dirty="0"/>
          </a:p>
          <a:p>
            <a:r>
              <a:rPr lang="sk-SK" sz="2000" dirty="0" err="1"/>
              <a:t>Cooperation</a:t>
            </a:r>
            <a:r>
              <a:rPr lang="sk-SK" sz="2000" dirty="0"/>
              <a:t> </a:t>
            </a:r>
            <a:r>
              <a:rPr lang="sk-SK" sz="2000" dirty="0" err="1"/>
              <a:t>with</a:t>
            </a:r>
            <a:r>
              <a:rPr lang="sk-SK" sz="2000" dirty="0"/>
              <a:t> </a:t>
            </a:r>
            <a:r>
              <a:rPr lang="sk-SK" sz="2000" dirty="0" err="1"/>
              <a:t>App</a:t>
            </a:r>
            <a:r>
              <a:rPr lang="sk-SK" sz="2000" dirty="0"/>
              <a:t> Team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sz="2000" dirty="0" err="1"/>
              <a:t>Responsible</a:t>
            </a:r>
            <a:r>
              <a:rPr lang="sk-SK" sz="2000" dirty="0"/>
              <a:t> person/s – Jozef Vargan (i</a:t>
            </a:r>
            <a:r>
              <a:rPr lang="en-GB" sz="2000" dirty="0"/>
              <a:t>n collaboration with Filip</a:t>
            </a:r>
            <a:r>
              <a:rPr lang="sk-SK" sz="2000" dirty="0"/>
              <a:t> </a:t>
            </a:r>
            <a:r>
              <a:rPr lang="sk-SK" sz="2000" dirty="0" err="1"/>
              <a:t>Okša</a:t>
            </a:r>
            <a:r>
              <a:rPr lang="en-GB" sz="2000" dirty="0"/>
              <a:t> and Martin</a:t>
            </a:r>
            <a:r>
              <a:rPr lang="sk-SK" sz="2000" dirty="0"/>
              <a:t>a </a:t>
            </a:r>
            <a:r>
              <a:rPr lang="sk-SK" sz="2000" dirty="0" err="1"/>
              <a:t>Bognár</a:t>
            </a:r>
            <a:r>
              <a:rPr lang="sk-SK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606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E2FDA-4641-4771-BAC3-9607290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sk-SK" dirty="0"/>
              <a:t>Project </a:t>
            </a:r>
            <a:r>
              <a:rPr lang="sk-SK" dirty="0" err="1"/>
              <a:t>tasks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9E8B-9E0C-41F1-AC3E-DEF46E01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dirty="0" err="1"/>
              <a:t>Irrigation</a:t>
            </a:r>
            <a:r>
              <a:rPr lang="sk-SK" dirty="0"/>
              <a:t> </a:t>
            </a:r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/>
              <a:t>implementation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Vesna </a:t>
            </a:r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revision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Neural</a:t>
            </a:r>
            <a:r>
              <a:rPr lang="sk-SK" dirty="0"/>
              <a:t> </a:t>
            </a:r>
            <a:r>
              <a:rPr lang="sk-SK" dirty="0" err="1"/>
              <a:t>Network</a:t>
            </a:r>
            <a:r>
              <a:rPr lang="sk-SK" dirty="0"/>
              <a:t> </a:t>
            </a:r>
            <a:r>
              <a:rPr lang="sk-SK" dirty="0" err="1"/>
              <a:t>SmartSensor</a:t>
            </a:r>
            <a:r>
              <a:rPr lang="sk-SK" dirty="0"/>
              <a:t> </a:t>
            </a:r>
            <a:r>
              <a:rPr lang="sk-SK" dirty="0" err="1"/>
              <a:t>control</a:t>
            </a:r>
            <a:endParaRPr lang="sk-SK" dirty="0"/>
          </a:p>
          <a:p>
            <a:r>
              <a:rPr lang="sk-SK" sz="2000" dirty="0" err="1"/>
              <a:t>Data</a:t>
            </a:r>
            <a:r>
              <a:rPr lang="sk-SK" sz="2000" dirty="0"/>
              <a:t> </a:t>
            </a:r>
            <a:r>
              <a:rPr lang="sk-SK" sz="2000" dirty="0" err="1"/>
              <a:t>collection</a:t>
            </a:r>
            <a:r>
              <a:rPr lang="sk-SK" sz="2000" dirty="0"/>
              <a:t> and </a:t>
            </a:r>
            <a:r>
              <a:rPr lang="sk-SK" sz="2000" dirty="0" err="1"/>
              <a:t>evaluation</a:t>
            </a:r>
            <a:endParaRPr lang="sk-SK" sz="2000" dirty="0"/>
          </a:p>
          <a:p>
            <a:r>
              <a:rPr lang="sk-SK" sz="2000" dirty="0" err="1"/>
              <a:t>Control</a:t>
            </a:r>
            <a:r>
              <a:rPr lang="sk-SK" sz="2000" dirty="0"/>
              <a:t> </a:t>
            </a:r>
            <a:r>
              <a:rPr lang="sk-SK" sz="2000" dirty="0" err="1"/>
              <a:t>implementation</a:t>
            </a:r>
            <a:endParaRPr lang="sk-SK" sz="2000" dirty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dirty="0" err="1"/>
              <a:t>Responsible</a:t>
            </a:r>
            <a:r>
              <a:rPr lang="sk-SK" sz="2000" dirty="0"/>
              <a:t> person/s – </a:t>
            </a:r>
            <a:r>
              <a:rPr lang="en-GB" sz="2000" dirty="0"/>
              <a:t>Filip</a:t>
            </a:r>
            <a:r>
              <a:rPr lang="sk-SK" sz="2000" dirty="0"/>
              <a:t> </a:t>
            </a:r>
            <a:r>
              <a:rPr lang="sk-SK" sz="2000" dirty="0" err="1"/>
              <a:t>Okša</a:t>
            </a:r>
            <a:r>
              <a:rPr lang="en-GB" sz="2000" dirty="0"/>
              <a:t> and Martin</a:t>
            </a:r>
            <a:r>
              <a:rPr lang="sk-SK" sz="2000" dirty="0"/>
              <a:t>a </a:t>
            </a:r>
            <a:r>
              <a:rPr lang="sk-SK" sz="2000" dirty="0" err="1"/>
              <a:t>Bognár</a:t>
            </a:r>
            <a:r>
              <a:rPr lang="sk-SK" sz="2000" dirty="0"/>
              <a:t> (i</a:t>
            </a:r>
            <a:r>
              <a:rPr lang="en-GB" sz="2000" dirty="0"/>
              <a:t>n collaboration with</a:t>
            </a:r>
            <a:r>
              <a:rPr lang="sk-SK" sz="2000" dirty="0"/>
              <a:t> Jozef Vargan)</a:t>
            </a:r>
          </a:p>
        </p:txBody>
      </p:sp>
    </p:spTree>
    <p:extLst>
      <p:ext uri="{BB962C8B-B14F-4D97-AF65-F5344CB8AC3E}">
        <p14:creationId xmlns:p14="http://schemas.microsoft.com/office/powerpoint/2010/main" val="165226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E2FDA-4641-4771-BAC3-9607290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sk-SK" dirty="0"/>
              <a:t>Project </a:t>
            </a:r>
            <a:r>
              <a:rPr lang="sk-SK" dirty="0" err="1"/>
              <a:t>tasks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9E8B-9E0C-41F1-AC3E-DEF46E01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dirty="0" err="1"/>
              <a:t>Irrigation</a:t>
            </a:r>
            <a:r>
              <a:rPr lang="sk-SK" dirty="0"/>
              <a:t> </a:t>
            </a:r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/>
              <a:t>implementation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Vesna </a:t>
            </a:r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revision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Neural</a:t>
            </a:r>
            <a:r>
              <a:rPr lang="sk-SK" dirty="0"/>
              <a:t> </a:t>
            </a:r>
            <a:r>
              <a:rPr lang="sk-SK" dirty="0" err="1"/>
              <a:t>Network</a:t>
            </a:r>
            <a:r>
              <a:rPr lang="sk-SK" dirty="0"/>
              <a:t> </a:t>
            </a:r>
            <a:r>
              <a:rPr lang="sk-SK" dirty="0" err="1"/>
              <a:t>SmartSensor</a:t>
            </a:r>
            <a:r>
              <a:rPr lang="sk-SK" dirty="0"/>
              <a:t> </a:t>
            </a:r>
            <a:r>
              <a:rPr lang="sk-SK" dirty="0" err="1"/>
              <a:t>control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Documentation</a:t>
            </a:r>
            <a:endParaRPr lang="sk-SK" dirty="0"/>
          </a:p>
          <a:p>
            <a:r>
              <a:rPr lang="sk-SK" sz="2000" dirty="0" err="1"/>
              <a:t>GitHub</a:t>
            </a:r>
            <a:r>
              <a:rPr lang="sk-SK" sz="2000" dirty="0"/>
              <a:t> </a:t>
            </a:r>
            <a:r>
              <a:rPr lang="sk-SK" sz="2000" dirty="0" err="1"/>
              <a:t>ReadMe</a:t>
            </a:r>
            <a:endParaRPr lang="sk-SK" sz="2000" dirty="0"/>
          </a:p>
          <a:p>
            <a:r>
              <a:rPr lang="sk-SK" sz="2000" dirty="0"/>
              <a:t>User </a:t>
            </a:r>
            <a:r>
              <a:rPr lang="sk-SK" sz="2000" dirty="0" err="1"/>
              <a:t>manual</a:t>
            </a:r>
            <a:r>
              <a:rPr lang="sk-SK" sz="2000" dirty="0"/>
              <a:t> </a:t>
            </a:r>
            <a:r>
              <a:rPr lang="sk-SK" sz="2000" dirty="0" err="1"/>
              <a:t>for</a:t>
            </a:r>
            <a:r>
              <a:rPr lang="sk-SK" sz="2000" dirty="0"/>
              <a:t> download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dirty="0" err="1"/>
              <a:t>Responsible</a:t>
            </a:r>
            <a:r>
              <a:rPr lang="sk-SK" sz="2000" dirty="0"/>
              <a:t> person/s – Jozef Vargan and </a:t>
            </a:r>
            <a:r>
              <a:rPr lang="en-GB" sz="2000" dirty="0"/>
              <a:t>Filip</a:t>
            </a:r>
            <a:r>
              <a:rPr lang="sk-SK" sz="2000" dirty="0"/>
              <a:t> </a:t>
            </a:r>
            <a:r>
              <a:rPr lang="sk-SK" sz="2000" dirty="0" err="1"/>
              <a:t>Okša</a:t>
            </a:r>
            <a:r>
              <a:rPr lang="en-GB" sz="2000" dirty="0"/>
              <a:t> and Martin</a:t>
            </a:r>
            <a:r>
              <a:rPr lang="sk-SK" sz="2000" dirty="0"/>
              <a:t>a </a:t>
            </a:r>
            <a:r>
              <a:rPr lang="sk-SK" sz="2000" dirty="0" err="1"/>
              <a:t>Bognár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84031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C55B-8C77-4366-B8C2-7E0829C1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Project </a:t>
            </a:r>
            <a:r>
              <a:rPr lang="sk-SK" dirty="0" err="1"/>
              <a:t>Scheduling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59954-9E55-411A-B164-C60AE3D58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76860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1st half of the semester</a:t>
            </a:r>
            <a:br>
              <a:rPr lang="sk-SK" dirty="0"/>
            </a:br>
            <a:r>
              <a:rPr lang="sk-SK" dirty="0"/>
              <a:t>(2nd to 8th </a:t>
            </a:r>
            <a:r>
              <a:rPr lang="sk-SK" dirty="0" err="1"/>
              <a:t>week</a:t>
            </a:r>
            <a:r>
              <a:rPr lang="sk-SK" dirty="0"/>
              <a:t>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326D7-9B94-47BF-A3F8-C062974B3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00772"/>
            <a:ext cx="5157787" cy="3684588"/>
          </a:xfrm>
        </p:spPr>
        <p:txBody>
          <a:bodyPr/>
          <a:lstStyle/>
          <a:p>
            <a:r>
              <a:rPr lang="sk-SK" dirty="0"/>
              <a:t>Vesna </a:t>
            </a:r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revision</a:t>
            </a:r>
            <a:endParaRPr lang="sk-SK" dirty="0"/>
          </a:p>
          <a:p>
            <a:pPr lvl="1"/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/>
              <a:t>quality</a:t>
            </a:r>
            <a:r>
              <a:rPr lang="sk-SK" dirty="0"/>
              <a:t> </a:t>
            </a:r>
            <a:r>
              <a:rPr lang="sk-SK" dirty="0" err="1"/>
              <a:t>verification</a:t>
            </a:r>
            <a:endParaRPr lang="sk-SK" dirty="0"/>
          </a:p>
          <a:p>
            <a:r>
              <a:rPr lang="sk-SK" dirty="0" err="1"/>
              <a:t>Neural</a:t>
            </a:r>
            <a:r>
              <a:rPr lang="sk-SK" dirty="0"/>
              <a:t> </a:t>
            </a:r>
            <a:r>
              <a:rPr lang="sk-SK" dirty="0" err="1"/>
              <a:t>Network</a:t>
            </a:r>
            <a:r>
              <a:rPr lang="sk-SK" dirty="0"/>
              <a:t> </a:t>
            </a:r>
            <a:r>
              <a:rPr lang="sk-SK" dirty="0" err="1"/>
              <a:t>SmartSensor</a:t>
            </a:r>
            <a:r>
              <a:rPr lang="sk-SK" dirty="0"/>
              <a:t> </a:t>
            </a:r>
            <a:r>
              <a:rPr lang="sk-SK" dirty="0" err="1"/>
              <a:t>control</a:t>
            </a:r>
            <a:endParaRPr lang="sk-SK" dirty="0"/>
          </a:p>
          <a:p>
            <a:pPr lvl="1"/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collection</a:t>
            </a:r>
            <a:endParaRPr lang="sk-SK" dirty="0"/>
          </a:p>
          <a:p>
            <a:r>
              <a:rPr lang="sk-SK" dirty="0" err="1"/>
              <a:t>Irrigation</a:t>
            </a:r>
            <a:r>
              <a:rPr lang="sk-SK" dirty="0"/>
              <a:t> </a:t>
            </a:r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/>
              <a:t>implementation</a:t>
            </a:r>
            <a:endParaRPr lang="sk-SK" dirty="0"/>
          </a:p>
          <a:p>
            <a:r>
              <a:rPr lang="sk-SK" dirty="0" err="1"/>
              <a:t>Documentation</a:t>
            </a:r>
            <a:endParaRPr lang="sk-S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877C8-57C6-4E6B-9ACC-3A20A14F0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76860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2nd </a:t>
            </a:r>
            <a:r>
              <a:rPr lang="sk-SK" dirty="0" err="1"/>
              <a:t>half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semester</a:t>
            </a:r>
            <a:br>
              <a:rPr lang="sk-SK" dirty="0"/>
            </a:br>
            <a:r>
              <a:rPr lang="sk-SK" dirty="0"/>
              <a:t>(8th to 13th </a:t>
            </a:r>
            <a:r>
              <a:rPr lang="sk-SK" dirty="0" err="1"/>
              <a:t>week</a:t>
            </a:r>
            <a:r>
              <a:rPr lang="sk-SK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510C3-63AA-4DA2-928B-485A3843C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00772"/>
            <a:ext cx="5183188" cy="3684588"/>
          </a:xfrm>
        </p:spPr>
        <p:txBody>
          <a:bodyPr/>
          <a:lstStyle/>
          <a:p>
            <a:r>
              <a:rPr lang="sk-SK" dirty="0"/>
              <a:t>Vesna </a:t>
            </a:r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revision</a:t>
            </a:r>
            <a:endParaRPr lang="sk-SK" dirty="0"/>
          </a:p>
          <a:p>
            <a:pPr lvl="1"/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/>
              <a:t>improvement</a:t>
            </a:r>
            <a:endParaRPr lang="sk-SK" dirty="0"/>
          </a:p>
          <a:p>
            <a:r>
              <a:rPr lang="sk-SK" dirty="0" err="1"/>
              <a:t>Neural</a:t>
            </a:r>
            <a:r>
              <a:rPr lang="sk-SK" dirty="0"/>
              <a:t> </a:t>
            </a:r>
            <a:r>
              <a:rPr lang="sk-SK" dirty="0" err="1"/>
              <a:t>Network</a:t>
            </a:r>
            <a:r>
              <a:rPr lang="sk-SK" dirty="0"/>
              <a:t> </a:t>
            </a:r>
            <a:r>
              <a:rPr lang="sk-SK" dirty="0" err="1"/>
              <a:t>SmartSensor</a:t>
            </a:r>
            <a:r>
              <a:rPr lang="sk-SK" dirty="0"/>
              <a:t> </a:t>
            </a:r>
            <a:r>
              <a:rPr lang="sk-SK" dirty="0" err="1"/>
              <a:t>control</a:t>
            </a:r>
            <a:endParaRPr lang="sk-SK" dirty="0"/>
          </a:p>
          <a:p>
            <a:pPr lvl="1"/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/>
              <a:t>implementation</a:t>
            </a:r>
            <a:endParaRPr lang="sk-SK" dirty="0"/>
          </a:p>
          <a:p>
            <a:r>
              <a:rPr lang="sk-SK" dirty="0" err="1"/>
              <a:t>Documentation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029005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268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Gill Sans MT</vt:lpstr>
      <vt:lpstr>Goudy Old Style</vt:lpstr>
      <vt:lpstr>ClassicFrameVTI</vt:lpstr>
      <vt:lpstr>Process Control Project</vt:lpstr>
      <vt:lpstr>Members of SMART TEAM</vt:lpstr>
      <vt:lpstr>Project tasks</vt:lpstr>
      <vt:lpstr>Project tasks</vt:lpstr>
      <vt:lpstr>Project tasks</vt:lpstr>
      <vt:lpstr>Project tasks</vt:lpstr>
      <vt:lpstr>Project Scheduling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 Control Project</dc:title>
  <dc:creator>Jozef Vargan</dc:creator>
  <cp:lastModifiedBy>Jozef Vargan</cp:lastModifiedBy>
  <cp:revision>23</cp:revision>
  <dcterms:created xsi:type="dcterms:W3CDTF">2022-09-25T07:19:24Z</dcterms:created>
  <dcterms:modified xsi:type="dcterms:W3CDTF">2022-09-25T09:40:09Z</dcterms:modified>
</cp:coreProperties>
</file>