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8" r:id="rId1"/>
  </p:sldMasterIdLst>
  <p:sldIdLst>
    <p:sldId id="256" r:id="rId2"/>
    <p:sldId id="262" r:id="rId3"/>
    <p:sldId id="257" r:id="rId4"/>
    <p:sldId id="263" r:id="rId5"/>
    <p:sldId id="258" r:id="rId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928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6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38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8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71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2/27/20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3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2/27/20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00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2/27/20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0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2/27/20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09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4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7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66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7" r:id="rId6"/>
    <p:sldLayoutId id="2147483752" r:id="rId7"/>
    <p:sldLayoutId id="2147483753" r:id="rId8"/>
    <p:sldLayoutId id="2147483754" r:id="rId9"/>
    <p:sldLayoutId id="2147483756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9/10/feature-selection-beyond-feature-importance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6/12/introduction-to-feature-selection-methods-with-an-example-or-how-to-select-the-right-variable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igshare.com/articles/_Block_diagram_of_feature_selection_stage_using_Genetic_Algorithm_/1508946/1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B0E6D-DE96-4F6B-838B-9E9D212DCE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22" b="13273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F0B17E5-D057-5E4F-AAB1-A486487DE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sk-SK" sz="4400" dirty="0">
                <a:solidFill>
                  <a:schemeClr val="tx1"/>
                </a:solidFill>
              </a:rPr>
              <a:t>Feature </a:t>
            </a:r>
            <a:r>
              <a:rPr lang="sk-SK" sz="4400" dirty="0" err="1">
                <a:solidFill>
                  <a:schemeClr val="tx1"/>
                </a:solidFill>
              </a:rPr>
              <a:t>Selection</a:t>
            </a:r>
            <a:r>
              <a:rPr lang="sk-SK" sz="4400" dirty="0">
                <a:solidFill>
                  <a:schemeClr val="tx1"/>
                </a:solidFill>
              </a:rPr>
              <a:t> </a:t>
            </a:r>
            <a:r>
              <a:rPr lang="sk-SK" sz="4400" dirty="0" err="1">
                <a:solidFill>
                  <a:schemeClr val="tx1"/>
                </a:solidFill>
              </a:rPr>
              <a:t>with</a:t>
            </a:r>
            <a:r>
              <a:rPr lang="sk-SK" sz="4400" dirty="0">
                <a:solidFill>
                  <a:schemeClr val="tx1"/>
                </a:solidFill>
              </a:rPr>
              <a:t> </a:t>
            </a:r>
            <a:r>
              <a:rPr lang="sk-SK" sz="4400" dirty="0" err="1">
                <a:solidFill>
                  <a:schemeClr val="tx1"/>
                </a:solidFill>
              </a:rPr>
              <a:t>Genetic</a:t>
            </a:r>
            <a:r>
              <a:rPr lang="sk-SK" sz="4400" dirty="0">
                <a:solidFill>
                  <a:schemeClr val="tx1"/>
                </a:solidFill>
              </a:rPr>
              <a:t> </a:t>
            </a:r>
            <a:r>
              <a:rPr lang="sk-SK" sz="4400" dirty="0" err="1">
                <a:solidFill>
                  <a:schemeClr val="tx1"/>
                </a:solidFill>
              </a:rPr>
              <a:t>Algorithms</a:t>
            </a:r>
            <a:endParaRPr lang="sk-SK" sz="4400" dirty="0">
              <a:solidFill>
                <a:schemeClr val="tx1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ED0DE93-2B8D-4D4F-BC84-7CED793B0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sk-SK" sz="2000" dirty="0"/>
              <a:t>Bc. Jozef Varga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0008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4A37DD3-1B84-4776-94E1-C0AAA5C0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F271F51-4BDD-664A-BEF3-EB0813A4F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>
                <a:solidFill>
                  <a:srgbClr val="FFFFFF"/>
                </a:solidFill>
              </a:rPr>
              <a:t>Feature Selection</a:t>
            </a:r>
            <a:endParaRPr lang="en-US" sz="4800" dirty="0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Zástupný objekt pre obsah 10" descr="Obrázok, na ktorom je snímka obrazovky, kreslenie&#10;&#10;Automaticky generovaný popis">
            <a:extLst>
              <a:ext uri="{FF2B5EF4-FFF2-40B4-BE49-F238E27FC236}">
                <a16:creationId xmlns:a16="http://schemas.microsoft.com/office/drawing/2014/main" id="{D4C1E656-5E4E-9946-A1AF-900D28D55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338" y="273618"/>
            <a:ext cx="7481392" cy="4173625"/>
          </a:xfrm>
        </p:spPr>
      </p:pic>
      <p:sp>
        <p:nvSpPr>
          <p:cNvPr id="13" name="Pravouholník 12">
            <a:extLst>
              <a:ext uri="{FF2B5EF4-FFF2-40B4-BE49-F238E27FC236}">
                <a16:creationId xmlns:a16="http://schemas.microsoft.com/office/drawing/2014/main" id="{94082B12-C0E4-D741-B9CB-514AF48E9842}"/>
              </a:ext>
            </a:extLst>
          </p:cNvPr>
          <p:cNvSpPr/>
          <p:nvPr/>
        </p:nvSpPr>
        <p:spPr>
          <a:xfrm>
            <a:off x="181231" y="6458211"/>
            <a:ext cx="112734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600" dirty="0">
                <a:hlinkClick r:id="rId3"/>
              </a:rPr>
              <a:t>https://www.kdnuggets.com/2019/10/feature-selection-beyond-feature-importance.html</a:t>
            </a:r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428486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4A37DD3-1B84-4776-94E1-C0AAA5C0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F271F51-4BDD-664A-BEF3-EB0813A4F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solidFill>
                  <a:srgbClr val="FFFFFF"/>
                </a:solidFill>
              </a:rPr>
              <a:t>Feature Selection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Zástupný objekt pre obsah 8" descr="Obrázok, na ktorom je hodiny&#10;&#10;Automaticky generovaný popis">
            <a:extLst>
              <a:ext uri="{FF2B5EF4-FFF2-40B4-BE49-F238E27FC236}">
                <a16:creationId xmlns:a16="http://schemas.microsoft.com/office/drawing/2014/main" id="{2A00AA0D-669E-BD47-BF31-4F4FBE53F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4" y="916137"/>
            <a:ext cx="12005537" cy="3256077"/>
          </a:xfrm>
          <a:prstGeom prst="rect">
            <a:avLst/>
          </a:prstGeom>
        </p:spPr>
      </p:pic>
      <p:sp>
        <p:nvSpPr>
          <p:cNvPr id="13" name="Pravouholník 12">
            <a:extLst>
              <a:ext uri="{FF2B5EF4-FFF2-40B4-BE49-F238E27FC236}">
                <a16:creationId xmlns:a16="http://schemas.microsoft.com/office/drawing/2014/main" id="{9FF9BB6D-45D4-844F-83C4-DB8D5F53B162}"/>
              </a:ext>
            </a:extLst>
          </p:cNvPr>
          <p:cNvSpPr/>
          <p:nvPr/>
        </p:nvSpPr>
        <p:spPr>
          <a:xfrm>
            <a:off x="1" y="6539945"/>
            <a:ext cx="120987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600" dirty="0">
                <a:hlinkClick r:id="rId3"/>
              </a:rPr>
              <a:t>https://www.analyticsvidhya.com/blog/2016/12/introduction-to-feature-selection-methods-with-an-example-or-how-to-select-the-right-variables/</a:t>
            </a:r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165182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C74A0B6-EB7E-0C46-90CC-D3EA9AAE0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08104"/>
            <a:ext cx="10058400" cy="1073547"/>
          </a:xfrm>
        </p:spPr>
        <p:txBody>
          <a:bodyPr anchor="ctr">
            <a:noAutofit/>
          </a:bodyPr>
          <a:lstStyle/>
          <a:p>
            <a:r>
              <a:rPr lang="sk-SK" sz="4400" dirty="0" err="1">
                <a:solidFill>
                  <a:srgbClr val="FFFFFF"/>
                </a:solidFill>
              </a:rPr>
              <a:t>Block</a:t>
            </a:r>
            <a:r>
              <a:rPr lang="sk-SK" sz="4400" dirty="0">
                <a:solidFill>
                  <a:srgbClr val="FFFFFF"/>
                </a:solidFill>
              </a:rPr>
              <a:t> diagram of feature </a:t>
            </a:r>
            <a:r>
              <a:rPr lang="sk-SK" sz="4400" dirty="0" err="1">
                <a:solidFill>
                  <a:srgbClr val="FFFFFF"/>
                </a:solidFill>
              </a:rPr>
              <a:t>selection</a:t>
            </a:r>
            <a:r>
              <a:rPr lang="sk-SK" sz="4400" dirty="0">
                <a:solidFill>
                  <a:srgbClr val="FFFFFF"/>
                </a:solidFill>
              </a:rPr>
              <a:t> </a:t>
            </a:r>
            <a:r>
              <a:rPr lang="sk-SK" sz="4400" dirty="0" err="1">
                <a:solidFill>
                  <a:srgbClr val="FFFFFF"/>
                </a:solidFill>
              </a:rPr>
              <a:t>stage</a:t>
            </a:r>
            <a:r>
              <a:rPr lang="sk-SK" sz="4400" dirty="0">
                <a:solidFill>
                  <a:srgbClr val="FFFFFF"/>
                </a:solidFill>
              </a:rPr>
              <a:t> </a:t>
            </a:r>
            <a:r>
              <a:rPr lang="sk-SK" sz="4400" dirty="0" err="1">
                <a:solidFill>
                  <a:srgbClr val="FFFFFF"/>
                </a:solidFill>
              </a:rPr>
              <a:t>using</a:t>
            </a:r>
            <a:r>
              <a:rPr lang="sk-SK" sz="4400" dirty="0">
                <a:solidFill>
                  <a:srgbClr val="FFFFFF"/>
                </a:solidFill>
              </a:rPr>
              <a:t> </a:t>
            </a:r>
            <a:r>
              <a:rPr lang="sk-SK" sz="4400" dirty="0" err="1">
                <a:solidFill>
                  <a:srgbClr val="FFFFFF"/>
                </a:solidFill>
              </a:rPr>
              <a:t>Genetic</a:t>
            </a:r>
            <a:r>
              <a:rPr lang="sk-SK" sz="4400" dirty="0">
                <a:solidFill>
                  <a:srgbClr val="FFFFFF"/>
                </a:solidFill>
              </a:rPr>
              <a:t> </a:t>
            </a:r>
            <a:r>
              <a:rPr lang="sk-SK" sz="4400" dirty="0" err="1">
                <a:solidFill>
                  <a:srgbClr val="FFFFFF"/>
                </a:solidFill>
              </a:rPr>
              <a:t>Algorithm</a:t>
            </a:r>
            <a:endParaRPr lang="sk-SK" sz="4400" dirty="0">
              <a:solidFill>
                <a:srgbClr val="FFFFFF"/>
              </a:solidFill>
            </a:endParaRPr>
          </a:p>
        </p:txBody>
      </p:sp>
      <p:pic>
        <p:nvPicPr>
          <p:cNvPr id="9" name="Zástupný objekt pre obsah 8" descr="Obrázok, na ktorom je snímka obrazovky, hodiny&#10;&#10;Automaticky generovaný popis">
            <a:extLst>
              <a:ext uri="{FF2B5EF4-FFF2-40B4-BE49-F238E27FC236}">
                <a16:creationId xmlns:a16="http://schemas.microsoft.com/office/drawing/2014/main" id="{37F324AB-5AEB-0A4A-8A54-CB1893577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2" y="1083878"/>
            <a:ext cx="11859962" cy="2833213"/>
          </a:xfrm>
        </p:spPr>
      </p:pic>
      <p:sp>
        <p:nvSpPr>
          <p:cNvPr id="6" name="Pravouholník 5">
            <a:extLst>
              <a:ext uri="{FF2B5EF4-FFF2-40B4-BE49-F238E27FC236}">
                <a16:creationId xmlns:a16="http://schemas.microsoft.com/office/drawing/2014/main" id="{24C793FE-CCC0-1D4E-9CCE-17C155380C44}"/>
              </a:ext>
            </a:extLst>
          </p:cNvPr>
          <p:cNvSpPr/>
          <p:nvPr/>
        </p:nvSpPr>
        <p:spPr>
          <a:xfrm>
            <a:off x="0" y="6507229"/>
            <a:ext cx="109151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600" dirty="0">
                <a:hlinkClick r:id="rId3"/>
              </a:rPr>
              <a:t>https://figshare.com/articles/_Block_diagram_of_feature_selection_stage_using_Genetic_Algorithm_/1508946/1</a:t>
            </a:r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80896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F86AF1C-A301-DD4B-A3EE-BA9F0BB52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sk-SK" dirty="0">
                <a:solidFill>
                  <a:srgbClr val="FFFFFF"/>
                </a:solidFill>
              </a:rPr>
              <a:t>Zdroje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BDF1D54-FD27-A847-981C-C3968FDE4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385" y="2675694"/>
            <a:ext cx="10058400" cy="3193294"/>
          </a:xfrm>
        </p:spPr>
        <p:txBody>
          <a:bodyPr>
            <a:normAutofit fontScale="92500" lnSpcReduction="20000"/>
          </a:bodyPr>
          <a:lstStyle/>
          <a:p>
            <a:r>
              <a:rPr lang="sk-SK" dirty="0"/>
              <a:t>LIMA DO NASCIMENTO, </a:t>
            </a:r>
            <a:r>
              <a:rPr lang="sk-SK" dirty="0" err="1"/>
              <a:t>Tuany</a:t>
            </a:r>
            <a:r>
              <a:rPr lang="sk-SK" dirty="0"/>
              <a:t> </a:t>
            </a:r>
            <a:r>
              <a:rPr lang="sk-SK" dirty="0" err="1"/>
              <a:t>Mariah</a:t>
            </a:r>
            <a:r>
              <a:rPr lang="sk-SK" dirty="0"/>
              <a:t>, et al. </a:t>
            </a:r>
            <a:r>
              <a:rPr lang="sk-SK" dirty="0" err="1"/>
              <a:t>An</a:t>
            </a:r>
            <a:r>
              <a:rPr lang="sk-SK" dirty="0"/>
              <a:t> </a:t>
            </a:r>
            <a:r>
              <a:rPr lang="sk-SK" dirty="0" err="1"/>
              <a:t>investigation</a:t>
            </a:r>
            <a:r>
              <a:rPr lang="sk-SK" dirty="0"/>
              <a:t> of </a:t>
            </a:r>
            <a:r>
              <a:rPr lang="sk-SK" dirty="0" err="1"/>
              <a:t>genetic</a:t>
            </a:r>
            <a:r>
              <a:rPr lang="sk-SK" dirty="0"/>
              <a:t> </a:t>
            </a:r>
            <a:r>
              <a:rPr lang="sk-SK" dirty="0" err="1"/>
              <a:t>algorithm-based</a:t>
            </a:r>
            <a:r>
              <a:rPr lang="sk-SK" dirty="0"/>
              <a:t> feature </a:t>
            </a:r>
            <a:r>
              <a:rPr lang="sk-SK" dirty="0" err="1"/>
              <a:t>selection</a:t>
            </a:r>
            <a:r>
              <a:rPr lang="sk-SK" dirty="0"/>
              <a:t> </a:t>
            </a:r>
            <a:r>
              <a:rPr lang="sk-SK" dirty="0" err="1"/>
              <a:t>techniques</a:t>
            </a:r>
            <a:r>
              <a:rPr lang="sk-SK" dirty="0"/>
              <a:t> </a:t>
            </a:r>
            <a:r>
              <a:rPr lang="sk-SK" dirty="0" err="1"/>
              <a:t>applied</a:t>
            </a:r>
            <a:r>
              <a:rPr lang="sk-SK" dirty="0"/>
              <a:t> to </a:t>
            </a:r>
            <a:r>
              <a:rPr lang="sk-SK" dirty="0" err="1"/>
              <a:t>keystroke</a:t>
            </a:r>
            <a:r>
              <a:rPr lang="sk-SK" dirty="0"/>
              <a:t> </a:t>
            </a:r>
            <a:r>
              <a:rPr lang="sk-SK" dirty="0" err="1"/>
              <a:t>dynamics</a:t>
            </a:r>
            <a:r>
              <a:rPr lang="sk-SK" dirty="0"/>
              <a:t> </a:t>
            </a:r>
            <a:r>
              <a:rPr lang="sk-SK" dirty="0" err="1"/>
              <a:t>biometrics</a:t>
            </a:r>
            <a:r>
              <a:rPr lang="sk-SK" dirty="0"/>
              <a:t>. 2019.</a:t>
            </a:r>
          </a:p>
          <a:p>
            <a:r>
              <a:rPr lang="sk-SK" dirty="0"/>
              <a:t>ZALASIŃSKI, </a:t>
            </a:r>
            <a:r>
              <a:rPr lang="sk-SK" dirty="0" err="1"/>
              <a:t>Marcin</a:t>
            </a:r>
            <a:r>
              <a:rPr lang="sk-SK" dirty="0"/>
              <a:t>; CPAŁKA, </a:t>
            </a:r>
            <a:r>
              <a:rPr lang="sk-SK" dirty="0" err="1"/>
              <a:t>Krzysztof</a:t>
            </a:r>
            <a:r>
              <a:rPr lang="sk-SK" dirty="0"/>
              <a:t>. A </a:t>
            </a:r>
            <a:r>
              <a:rPr lang="sk-SK" dirty="0" err="1"/>
              <a:t>Method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Genetic</a:t>
            </a:r>
            <a:r>
              <a:rPr lang="sk-SK" dirty="0"/>
              <a:t> </a:t>
            </a:r>
            <a:r>
              <a:rPr lang="sk-SK" dirty="0" err="1"/>
              <a:t>Selection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Dynamic</a:t>
            </a:r>
            <a:r>
              <a:rPr lang="sk-SK" dirty="0"/>
              <a:t> </a:t>
            </a:r>
            <a:r>
              <a:rPr lang="sk-SK" dirty="0" err="1"/>
              <a:t>Signature</a:t>
            </a:r>
            <a:r>
              <a:rPr lang="sk-SK" dirty="0"/>
              <a:t> </a:t>
            </a:r>
            <a:r>
              <a:rPr lang="sk-SK" dirty="0" err="1"/>
              <a:t>Global</a:t>
            </a:r>
            <a:r>
              <a:rPr lang="sk-SK" dirty="0"/>
              <a:t> </a:t>
            </a:r>
            <a:r>
              <a:rPr lang="sk-SK" dirty="0" err="1"/>
              <a:t>Features</a:t>
            </a:r>
            <a:r>
              <a:rPr lang="sk-SK" dirty="0"/>
              <a:t>’ </a:t>
            </a:r>
            <a:r>
              <a:rPr lang="sk-SK" dirty="0" err="1"/>
              <a:t>Subset</a:t>
            </a:r>
            <a:r>
              <a:rPr lang="sk-SK" dirty="0"/>
              <a:t>. In: </a:t>
            </a:r>
            <a:r>
              <a:rPr lang="sk-SK" i="1" dirty="0"/>
              <a:t>International </a:t>
            </a:r>
            <a:r>
              <a:rPr lang="sk-SK" i="1" dirty="0" err="1"/>
              <a:t>Conference</a:t>
            </a:r>
            <a:r>
              <a:rPr lang="sk-SK" i="1" dirty="0"/>
              <a:t> on </a:t>
            </a:r>
            <a:r>
              <a:rPr lang="sk-SK" i="1" dirty="0" err="1"/>
              <a:t>Information</a:t>
            </a:r>
            <a:r>
              <a:rPr lang="sk-SK" i="1" dirty="0"/>
              <a:t> Systems </a:t>
            </a:r>
            <a:r>
              <a:rPr lang="sk-SK" i="1" dirty="0" err="1"/>
              <a:t>Architecture</a:t>
            </a:r>
            <a:r>
              <a:rPr lang="sk-SK" i="1" dirty="0"/>
              <a:t> and </a:t>
            </a:r>
            <a:r>
              <a:rPr lang="sk-SK" i="1" dirty="0" err="1"/>
              <a:t>Technology</a:t>
            </a:r>
            <a:r>
              <a:rPr lang="sk-SK" dirty="0"/>
              <a:t>. </a:t>
            </a:r>
            <a:r>
              <a:rPr lang="sk-SK" dirty="0" err="1"/>
              <a:t>Springer</a:t>
            </a:r>
            <a:r>
              <a:rPr lang="sk-SK" dirty="0"/>
              <a:t>, </a:t>
            </a:r>
            <a:r>
              <a:rPr lang="sk-SK" dirty="0" err="1"/>
              <a:t>Cham</a:t>
            </a:r>
            <a:r>
              <a:rPr lang="sk-SK" dirty="0"/>
              <a:t>, 2017. p. 73-82.</a:t>
            </a:r>
            <a:br>
              <a:rPr lang="sk-SK" dirty="0"/>
            </a:br>
            <a:endParaRPr lang="sk-SK" dirty="0"/>
          </a:p>
          <a:p>
            <a:r>
              <a:rPr lang="sk-SK" dirty="0"/>
              <a:t>SINGH, D. </a:t>
            </a:r>
            <a:r>
              <a:rPr lang="sk-SK" dirty="0" err="1"/>
              <a:t>Asir</a:t>
            </a:r>
            <a:r>
              <a:rPr lang="sk-SK" dirty="0"/>
              <a:t> </a:t>
            </a:r>
            <a:r>
              <a:rPr lang="sk-SK" dirty="0" err="1"/>
              <a:t>Antony</a:t>
            </a:r>
            <a:r>
              <a:rPr lang="sk-SK" dirty="0"/>
              <a:t> </a:t>
            </a:r>
            <a:r>
              <a:rPr lang="sk-SK" dirty="0" err="1"/>
              <a:t>Gnana</a:t>
            </a:r>
            <a:r>
              <a:rPr lang="sk-SK" dirty="0"/>
              <a:t>, et al. </a:t>
            </a:r>
            <a:r>
              <a:rPr lang="sk-SK" dirty="0" err="1"/>
              <a:t>Dimensionality</a:t>
            </a:r>
            <a:r>
              <a:rPr lang="sk-SK" dirty="0"/>
              <a:t> </a:t>
            </a:r>
            <a:r>
              <a:rPr lang="sk-SK" dirty="0" err="1"/>
              <a:t>reduction</a:t>
            </a:r>
            <a:r>
              <a:rPr lang="sk-SK" dirty="0"/>
              <a:t> </a:t>
            </a:r>
            <a:r>
              <a:rPr lang="sk-SK" dirty="0" err="1"/>
              <a:t>using</a:t>
            </a:r>
            <a:r>
              <a:rPr lang="sk-SK" dirty="0"/>
              <a:t> </a:t>
            </a:r>
            <a:r>
              <a:rPr lang="sk-SK" dirty="0" err="1"/>
              <a:t>genetic</a:t>
            </a:r>
            <a:r>
              <a:rPr lang="sk-SK" dirty="0"/>
              <a:t> </a:t>
            </a:r>
            <a:r>
              <a:rPr lang="sk-SK" dirty="0" err="1"/>
              <a:t>algorithm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improving</a:t>
            </a:r>
            <a:r>
              <a:rPr lang="sk-SK" dirty="0"/>
              <a:t> </a:t>
            </a:r>
            <a:r>
              <a:rPr lang="sk-SK" dirty="0" err="1"/>
              <a:t>accuracy</a:t>
            </a:r>
            <a:r>
              <a:rPr lang="sk-SK" dirty="0"/>
              <a:t> in </a:t>
            </a:r>
            <a:r>
              <a:rPr lang="sk-SK" dirty="0" err="1"/>
              <a:t>medical</a:t>
            </a:r>
            <a:r>
              <a:rPr lang="sk-SK" dirty="0"/>
              <a:t> </a:t>
            </a:r>
            <a:r>
              <a:rPr lang="sk-SK" dirty="0" err="1"/>
              <a:t>diagnosis</a:t>
            </a:r>
            <a:r>
              <a:rPr lang="sk-SK" dirty="0"/>
              <a:t>. </a:t>
            </a:r>
            <a:r>
              <a:rPr lang="sk-SK" i="1" dirty="0"/>
              <a:t>International </a:t>
            </a:r>
            <a:r>
              <a:rPr lang="sk-SK" i="1" dirty="0" err="1"/>
              <a:t>Journal</a:t>
            </a:r>
            <a:r>
              <a:rPr lang="sk-SK" i="1" dirty="0"/>
              <a:t> of </a:t>
            </a:r>
            <a:r>
              <a:rPr lang="sk-SK" i="1" dirty="0" err="1"/>
              <a:t>Intelligent</a:t>
            </a:r>
            <a:r>
              <a:rPr lang="sk-SK" i="1" dirty="0"/>
              <a:t> Systems and </a:t>
            </a:r>
            <a:r>
              <a:rPr lang="sk-SK" i="1" dirty="0" err="1"/>
              <a:t>Applications</a:t>
            </a:r>
            <a:r>
              <a:rPr lang="sk-SK" dirty="0"/>
              <a:t>, 2016, 8.1: 67.</a:t>
            </a:r>
          </a:p>
          <a:p>
            <a:endParaRPr lang="sk-SK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96229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3741"/>
      </a:dk2>
      <a:lt2>
        <a:srgbClr val="E2E8E2"/>
      </a:lt2>
      <a:accent1>
        <a:srgbClr val="E729E3"/>
      </a:accent1>
      <a:accent2>
        <a:srgbClr val="8F23D7"/>
      </a:accent2>
      <a:accent3>
        <a:srgbClr val="6041E9"/>
      </a:accent3>
      <a:accent4>
        <a:srgbClr val="2E55D9"/>
      </a:accent4>
      <a:accent5>
        <a:srgbClr val="29A4E7"/>
      </a:accent5>
      <a:accent6>
        <a:srgbClr val="14B7AC"/>
      </a:accent6>
      <a:hlink>
        <a:srgbClr val="4782C1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184</Words>
  <Application>Microsoft Macintosh PowerPoint</Application>
  <PresentationFormat>Širokouhlá</PresentationFormat>
  <Paragraphs>12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9" baseType="lpstr">
      <vt:lpstr>Arial</vt:lpstr>
      <vt:lpstr>Calibri</vt:lpstr>
      <vt:lpstr>Tw Cen MT</vt:lpstr>
      <vt:lpstr>RetrospectVTI</vt:lpstr>
      <vt:lpstr>Feature Selection with Genetic Algorithms</vt:lpstr>
      <vt:lpstr>Feature Selection</vt:lpstr>
      <vt:lpstr>Feature Selection</vt:lpstr>
      <vt:lpstr>Block diagram of feature selection stage using Genetic Algorithm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 with Genetic Algorithms</dc:title>
  <dc:creator>Jozef Varga</dc:creator>
  <cp:lastModifiedBy>Jozef Varga</cp:lastModifiedBy>
  <cp:revision>1</cp:revision>
  <dcterms:created xsi:type="dcterms:W3CDTF">2020-02-27T21:29:29Z</dcterms:created>
  <dcterms:modified xsi:type="dcterms:W3CDTF">2020-02-27T21:33:45Z</dcterms:modified>
</cp:coreProperties>
</file>