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8" r:id="rId9"/>
    <p:sldId id="264" r:id="rId10"/>
    <p:sldId id="266" r:id="rId11"/>
    <p:sldId id="272" r:id="rId12"/>
    <p:sldId id="271" r:id="rId13"/>
    <p:sldId id="267" r:id="rId14"/>
    <p:sldId id="273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DAAE9136-8973-4453-9763-CC87C4D6452A}">
          <p14:sldIdLst>
            <p14:sldId id="256"/>
            <p14:sldId id="261"/>
            <p14:sldId id="258"/>
            <p14:sldId id="260"/>
            <p14:sldId id="259"/>
            <p14:sldId id="262"/>
            <p14:sldId id="263"/>
            <p14:sldId id="268"/>
            <p14:sldId id="264"/>
            <p14:sldId id="266"/>
            <p14:sldId id="272"/>
            <p14:sldId id="271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A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9" d="100"/>
          <a:sy n="89" d="100"/>
        </p:scale>
        <p:origin x="1274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10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D5D9B-5F1A-4FAF-AF32-5908C5878BC7}" type="datetimeFigureOut">
              <a:rPr lang="sk-SK" smtClean="0"/>
              <a:t>3.5.2017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75C1-EB27-446B-9735-5DAB2D9934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23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075C1-EB27-446B-9735-5DAB2D99347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2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1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279A-0727-436E-BDCB-9F5CD7077838}" type="datetime1">
              <a:rPr lang="sk-SK" smtClean="0"/>
              <a:t>3.5.2017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DF1-305A-4F42-88A0-6AC86F18CD44}" type="datetime1">
              <a:rPr lang="sk-SK" smtClean="0"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43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4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B7F4-9E60-423A-9B0E-D8424BFDC674}" type="datetime1">
              <a:rPr lang="sk-SK" smtClean="0"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530040" cy="778098"/>
          </a:xfrm>
        </p:spPr>
        <p:txBody>
          <a:bodyPr>
            <a:normAutofit/>
          </a:bodyPr>
          <a:lstStyle>
            <a:lvl1pPr>
              <a:defRPr sz="4400">
                <a:effectLst/>
              </a:defRPr>
            </a:lvl1pPr>
            <a:extLst/>
          </a:lstStyle>
          <a:p>
            <a:r>
              <a:rPr kumimoji="0" lang="sk-SK" dirty="0"/>
              <a:t>Upravte štýly predlohy textu</a:t>
            </a:r>
            <a:endParaRPr kumimoji="0"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01670" y="1196752"/>
            <a:ext cx="7332018" cy="5256584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extLst/>
          </a:lstStyle>
          <a:p>
            <a:pPr lvl="0" eaLnBrk="1" latinLnBrk="0" hangingPunct="1"/>
            <a:r>
              <a:rPr lang="sk-SK" dirty="0"/>
              <a:t>Upravte štýl predlohy textu.</a:t>
            </a:r>
          </a:p>
          <a:p>
            <a:pPr lvl="1" eaLnBrk="1" latinLnBrk="0" hangingPunct="1"/>
            <a:r>
              <a:rPr lang="sk-SK" dirty="0"/>
              <a:t>Druhá úroveň</a:t>
            </a:r>
          </a:p>
          <a:p>
            <a:pPr lvl="2" eaLnBrk="1" latinLnBrk="0" hangingPunct="1"/>
            <a:r>
              <a:rPr lang="sk-SK" dirty="0"/>
              <a:t>Tretia úroveň</a:t>
            </a:r>
          </a:p>
          <a:p>
            <a:pPr lvl="3" eaLnBrk="1" latinLnBrk="0" hangingPunct="1"/>
            <a:r>
              <a:rPr lang="sk-SK" dirty="0"/>
              <a:t>Štvrtá úroveň</a:t>
            </a:r>
          </a:p>
          <a:p>
            <a:pPr lvl="4" eaLnBrk="1" latinLnBrk="0" hangingPunct="1"/>
            <a:r>
              <a:rPr lang="sk-SK" dirty="0"/>
              <a:t>Piata úroveň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4036-9BD0-4F44-A7A7-335E87568C41}" type="datetime1">
              <a:rPr lang="sk-SK" smtClean="0"/>
              <a:t>3.5.2017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21D-34FB-450C-B596-17516CE7556B}" type="datetime1">
              <a:rPr lang="sk-SK" smtClean="0"/>
              <a:t>3.5.2017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8664-6E87-4679-AB48-ED7B67DACE97}" type="datetime1">
              <a:rPr lang="sk-SK" smtClean="0"/>
              <a:t>3.5.2017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BAB6-245F-4E3D-A401-2B6CEC68A40B}" type="datetime1">
              <a:rPr lang="sk-SK" smtClean="0"/>
              <a:t>3.5.2017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99A-E9ED-40BD-A646-92AF3DF109CE}" type="datetime1">
              <a:rPr lang="sk-SK" smtClean="0"/>
              <a:t>3.5.2017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19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3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97E-1646-450E-9032-947C5F803D74}" type="datetime1">
              <a:rPr lang="sk-SK" smtClean="0"/>
              <a:t>3.5.2017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A3803-5DB7-4CF4-B2D7-875EBC3B03F7}" type="datetime1">
              <a:rPr lang="sk-SK" smtClean="0"/>
              <a:t>3.5.2017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Názov prezentácie, Jozef Zaťko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57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7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5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ál 7"/>
          <p:cNvSpPr/>
          <p:nvPr/>
        </p:nvSpPr>
        <p:spPr>
          <a:xfrm>
            <a:off x="168818" y="21106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Prstenec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Obdĺžnik 11"/>
          <p:cNvSpPr/>
          <p:nvPr/>
        </p:nvSpPr>
        <p:spPr>
          <a:xfrm>
            <a:off x="1012875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BD7D9D4-28CF-4AFC-AFC7-4728BEADF1D9}" type="datetime1">
              <a:rPr lang="sk-SK" smtClean="0"/>
              <a:t>3.5.2017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sk-SK"/>
              <a:t>Názov prezentácie, Jozef Zaťko</a:t>
            </a:r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EB3A9D-F897-4257-966E-785B5E90B18C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51" indent="-283457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indent="-237738" algn="l" rtl="0" eaLnBrk="1" latinLnBrk="0" hangingPunct="1">
        <a:lnSpc>
          <a:spcPct val="100000"/>
        </a:lnSpc>
        <a:spcBef>
          <a:spcPts val="551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46" indent="-228594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3" indent="-173732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16" indent="-18287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8287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2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9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40" y="1484784"/>
            <a:ext cx="5119459" cy="518457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462491"/>
            <a:ext cx="7704856" cy="1152128"/>
          </a:xfrm>
        </p:spPr>
        <p:txBody>
          <a:bodyPr anchor="ctr">
            <a:noAutofit/>
          </a:bodyPr>
          <a:lstStyle/>
          <a:p>
            <a:r>
              <a:rPr lang="sk-SK" sz="5400" cap="small" dirty="0" err="1"/>
              <a:t>Cayleyovské</a:t>
            </a:r>
            <a:r>
              <a:rPr lang="sk-SK" sz="5400" cap="small" dirty="0"/>
              <a:t> grafy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81561" y="4725144"/>
            <a:ext cx="4050744" cy="792088"/>
          </a:xfrm>
        </p:spPr>
        <p:txBody>
          <a:bodyPr>
            <a:normAutofit/>
          </a:bodyPr>
          <a:lstStyle/>
          <a:p>
            <a:r>
              <a:rPr lang="sk-SK" sz="3600" dirty="0"/>
              <a:t>Jozef</a:t>
            </a:r>
            <a:r>
              <a:rPr lang="sk-SK" sz="3200" dirty="0"/>
              <a:t> Zaťko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1281561" y="5517232"/>
            <a:ext cx="4842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jozefzatko.sk@gmail.com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281561" y="1858695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Problém stupňa</a:t>
            </a:r>
            <a:endParaRPr lang="en-US" sz="3600" dirty="0"/>
          </a:p>
          <a:p>
            <a:r>
              <a:rPr lang="sk-SK" sz="3600" dirty="0"/>
              <a:t>a priemeru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99363" y="3211503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Projekt 6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254397" y="6185074"/>
            <a:ext cx="34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https://github.com/jozefzatko/cayley</a:t>
            </a:r>
          </a:p>
        </p:txBody>
      </p:sp>
    </p:spTree>
    <p:extLst>
      <p:ext uri="{BB962C8B-B14F-4D97-AF65-F5344CB8AC3E}">
        <p14:creationId xmlns:p14="http://schemas.microsoft.com/office/powerpoint/2010/main" val="167793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380383" y="2132856"/>
                <a:ext cx="7553305" cy="5256584"/>
              </a:xfrm>
            </p:spPr>
            <p:txBody>
              <a:bodyPr/>
              <a:lstStyle/>
              <a:p>
                <a:pPr marL="82294" indent="0" algn="just">
                  <a:buNone/>
                </a:pPr>
                <a:r>
                  <a:rPr lang="sk-SK" dirty="0"/>
                  <a:t>Napíšte program, ktorý pre dané číslo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≤10)</m:t>
                    </m:r>
                  </m:oMath>
                </a14:m>
                <a:r>
                  <a:rPr lang="en-US" dirty="0"/>
                  <a:t>, n</a:t>
                </a:r>
                <a:r>
                  <a:rPr lang="sk-SK" dirty="0"/>
                  <a:t>á</a:t>
                </a:r>
                <a:r>
                  <a:rPr lang="en-US" dirty="0" err="1"/>
                  <a:t>jde</a:t>
                </a:r>
                <a:r>
                  <a:rPr lang="en-US" dirty="0"/>
                  <a:t> </a:t>
                </a:r>
                <a:r>
                  <a:rPr lang="en-US" dirty="0" err="1"/>
                  <a:t>najmen</a:t>
                </a:r>
                <a:r>
                  <a:rPr lang="sk-SK" dirty="0" err="1"/>
                  <a:t>šie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sk-SK" b="0" dirty="0"/>
                  <a:t> také, že existuje </a:t>
                </a:r>
                <a:r>
                  <a:rPr lang="sk-SK" b="0" dirty="0" err="1"/>
                  <a:t>cayleyovský</a:t>
                </a:r>
                <a:r>
                  <a:rPr lang="sk-SK" b="0" dirty="0"/>
                  <a:t> graf grupy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 priemeru 2 a stupňa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k-SK" dirty="0"/>
                  <a:t>.</a:t>
                </a:r>
              </a:p>
              <a:p>
                <a:pPr marL="82294" indent="0" algn="just">
                  <a:buNone/>
                </a:pPr>
                <a:endParaRPr lang="sk-SK" dirty="0"/>
              </a:p>
              <a:p>
                <a:pPr marL="82294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sk-SK" dirty="0"/>
              </a:p>
              <a:p>
                <a:pPr marL="82294" indent="0" algn="just">
                  <a:buNone/>
                </a:pPr>
                <a:endParaRPr lang="sk-SK" dirty="0"/>
              </a:p>
              <a:p>
                <a:pPr marL="82294" indent="0" algn="just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0383" y="2132856"/>
                <a:ext cx="7553305" cy="5256584"/>
              </a:xfrm>
              <a:blipFill>
                <a:blip r:embed="rId2"/>
                <a:stretch>
                  <a:fillRect l="-887" t="-1508" r="-20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1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Vstup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800" i="1">
                        <a:latin typeface="Cambria Math" panose="02040503050406030204" pitchFamily="18" charset="0"/>
                      </a:rPr>
                      <m:t>=2(</m:t>
                    </m:r>
                    <m:r>
                      <a:rPr lang="sk-SK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sk-SK" sz="2800" dirty="0"/>
              </a:p>
              <a:p>
                <a:r>
                  <a:rPr lang="sk-SK" sz="2800" dirty="0">
                    <a:sym typeface="Wingdings" panose="05000000000000000000" pitchFamily="2" charset="2"/>
                  </a:rPr>
                  <a:t>Nájdeme všetky generujúce množiny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endParaRPr lang="sk-SK" sz="2800" b="0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ϲ</m:t>
                    </m:r>
                  </m:oMath>
                </a14:m>
                <a:r>
                  <a:rPr lang="sk-SK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Zostroj</a:t>
                </a:r>
                <a:r>
                  <a:rPr lang="sk-SK" sz="2800" dirty="0" err="1"/>
                  <a:t>íme</a:t>
                </a:r>
                <a:r>
                  <a:rPr lang="sk-SK" sz="2800" dirty="0"/>
                  <a:t> graf pomocou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sz="2800" dirty="0"/>
                  <a:t> a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sk-SK" sz="2800" b="0" dirty="0"/>
              </a:p>
              <a:p>
                <a:r>
                  <a:rPr lang="sk-SK" sz="2800" dirty="0"/>
                  <a:t>Overíme priemer grafu – </a:t>
                </a:r>
                <a:r>
                  <a:rPr lang="sk-SK" sz="2800" dirty="0" err="1"/>
                  <a:t>Dijkstrov</a:t>
                </a:r>
                <a:r>
                  <a:rPr lang="sk-SK" sz="2800" dirty="0"/>
                  <a:t> algoritmus</a:t>
                </a:r>
              </a:p>
              <a:p>
                <a:r>
                  <a:rPr lang="sk-SK" sz="2800" dirty="0"/>
                  <a:t>Ak priemer nie je 2, skúsime inú gen. množinu</a:t>
                </a:r>
              </a:p>
              <a:p>
                <a:r>
                  <a:rPr lang="sk-SK" sz="2800" dirty="0"/>
                  <a:t>Ak nájdeme graf s priemerom 2, tak vykonáme algoritmus pre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k-SK" sz="2800" dirty="0"/>
              </a:p>
              <a:p>
                <a:r>
                  <a:rPr lang="sk-SK" sz="2800" dirty="0"/>
                  <a:t>Ak taký graf nie je, tak skončíme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75" r="-16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0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/>
              <a:t>ý</a:t>
            </a:r>
            <a:r>
              <a:rPr lang="en-US" dirty="0" err="1"/>
              <a:t>sledky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748464" cy="33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1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</a:t>
            </a:r>
            <a:r>
              <a:rPr lang="sk-SK" dirty="0" err="1"/>
              <a:t>ógie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Java EE</a:t>
            </a:r>
          </a:p>
          <a:p>
            <a:pPr>
              <a:lnSpc>
                <a:spcPct val="150000"/>
              </a:lnSpc>
            </a:pPr>
            <a:r>
              <a:rPr lang="sk-SK" dirty="0"/>
              <a:t>JAX-RS (Jersey + </a:t>
            </a:r>
            <a:r>
              <a:rPr lang="sk-SK" dirty="0" err="1"/>
              <a:t>Jackson</a:t>
            </a:r>
            <a:r>
              <a:rPr lang="sk-SK" dirty="0"/>
              <a:t>)</a:t>
            </a:r>
          </a:p>
          <a:p>
            <a:pPr>
              <a:lnSpc>
                <a:spcPct val="150000"/>
              </a:lnSpc>
            </a:pPr>
            <a:r>
              <a:rPr lang="sk-SK" dirty="0"/>
              <a:t>Apache </a:t>
            </a:r>
            <a:r>
              <a:rPr lang="sk-SK" dirty="0" err="1"/>
              <a:t>Tomcat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cytoscape.js</a:t>
            </a:r>
          </a:p>
          <a:p>
            <a:pPr>
              <a:lnSpc>
                <a:spcPct val="150000"/>
              </a:lnSpc>
            </a:pPr>
            <a:r>
              <a:rPr lang="sk-SK" dirty="0" err="1"/>
              <a:t>Maven</a:t>
            </a:r>
            <a:r>
              <a:rPr lang="sk-SK" dirty="0"/>
              <a:t>, Log4j, </a:t>
            </a:r>
            <a:r>
              <a:rPr lang="sk-SK" dirty="0" err="1"/>
              <a:t>JUnit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4761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40" y="1484784"/>
            <a:ext cx="5119459" cy="518457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462491"/>
            <a:ext cx="7704856" cy="1152128"/>
          </a:xfrm>
        </p:spPr>
        <p:txBody>
          <a:bodyPr anchor="ctr">
            <a:noAutofit/>
          </a:bodyPr>
          <a:lstStyle/>
          <a:p>
            <a:r>
              <a:rPr lang="sk-SK" sz="5400" cap="small" dirty="0" err="1"/>
              <a:t>Cayleyovské</a:t>
            </a:r>
            <a:r>
              <a:rPr lang="sk-SK" sz="5400" cap="small" dirty="0"/>
              <a:t> grafy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81561" y="4725144"/>
            <a:ext cx="4050744" cy="792088"/>
          </a:xfrm>
        </p:spPr>
        <p:txBody>
          <a:bodyPr>
            <a:normAutofit/>
          </a:bodyPr>
          <a:lstStyle/>
          <a:p>
            <a:r>
              <a:rPr lang="sk-SK" sz="3600" dirty="0"/>
              <a:t>Jozef</a:t>
            </a:r>
            <a:r>
              <a:rPr lang="sk-SK" sz="3200" dirty="0"/>
              <a:t> Zaťko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1281561" y="5517232"/>
            <a:ext cx="4842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jozefzatko.sk@gmail.com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281561" y="1858695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/>
              <a:t>Problém stupňa</a:t>
            </a:r>
            <a:endParaRPr lang="en-US" sz="3600" dirty="0"/>
          </a:p>
          <a:p>
            <a:r>
              <a:rPr lang="sk-SK" sz="3600" dirty="0"/>
              <a:t>a priemeru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99363" y="3211503"/>
            <a:ext cx="132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Projekt 6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1254397" y="6185074"/>
            <a:ext cx="34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https://github.com/jozefzatko/cayley</a:t>
            </a:r>
          </a:p>
        </p:txBody>
      </p:sp>
    </p:spTree>
    <p:extLst>
      <p:ext uri="{BB962C8B-B14F-4D97-AF65-F5344CB8AC3E}">
        <p14:creationId xmlns:p14="http://schemas.microsoft.com/office/powerpoint/2010/main" val="24447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Teoretická časť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380383" y="2132856"/>
                <a:ext cx="7553305" cy="5256584"/>
              </a:xfrm>
            </p:spPr>
            <p:txBody>
              <a:bodyPr/>
              <a:lstStyle/>
              <a:p>
                <a:pPr marL="82294" indent="0" algn="just">
                  <a:buNone/>
                </a:pPr>
                <a:r>
                  <a:rPr lang="sk-SK" dirty="0"/>
                  <a:t>Odvoďte analógiu </a:t>
                </a:r>
                <a:r>
                  <a:rPr lang="sk-SK" dirty="0" err="1"/>
                  <a:t>Moorovskej</a:t>
                </a:r>
                <a:r>
                  <a:rPr lang="sk-SK" dirty="0"/>
                  <a:t> hranice pre </a:t>
                </a:r>
                <a:r>
                  <a:rPr lang="sk-SK" dirty="0" err="1"/>
                  <a:t>cayleyovské</a:t>
                </a:r>
                <a:r>
                  <a:rPr lang="sk-SK" dirty="0"/>
                  <a:t> grafy grúp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, pričom grafy majú stupeň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 priemer 2.</a:t>
                </a:r>
              </a:p>
              <a:p>
                <a:pPr marL="82294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0383" y="2132856"/>
                <a:ext cx="7553305" cy="5256584"/>
              </a:xfrm>
              <a:blipFill>
                <a:blip r:embed="rId2"/>
                <a:stretch>
                  <a:fillRect l="-887" t="-1508" r="-201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0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Cayleyovsk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grafy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3200" dirty="0"/>
                  <a:t>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sk-SK" sz="3200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2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sk-SK" sz="3200" dirty="0"/>
                  <a:t>, </a:t>
                </a:r>
                <a:r>
                  <a:rPr lang="en-US" sz="3200" dirty="0"/>
                  <a:t>{ 01, 02, 12, 21 }</a:t>
                </a:r>
                <a:r>
                  <a:rPr lang="sk-SK" sz="3200" dirty="0"/>
                  <a:t>)</a:t>
                </a:r>
                <a:endParaRPr lang="en-US" sz="320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čísla snímky 3"/>
          <p:cNvSpPr>
            <a:spLocks noGrp="1"/>
          </p:cNvSpPr>
          <p:nvPr>
            <p:ph type="sldNum" sz="quarter" idx="4294967295"/>
          </p:nvPr>
        </p:nvSpPr>
        <p:spPr>
          <a:xfrm>
            <a:off x="8476488" y="6314757"/>
            <a:ext cx="457200" cy="354604"/>
          </a:xfrm>
        </p:spPr>
        <p:txBody>
          <a:bodyPr/>
          <a:lstStyle/>
          <a:p>
            <a:fld id="{19EB3A9D-F897-4257-966E-785B5E90B18C}" type="slidenum">
              <a:rPr lang="sk-SK" smtClean="0"/>
              <a:t>3</a:t>
            </a:fld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782173"/>
            <a:ext cx="4820057" cy="48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76" y="2852936"/>
            <a:ext cx="4040324" cy="409902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Cayleyovsk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US" dirty="0" err="1"/>
              <a:t>grafy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2800" dirty="0"/>
                  <a:t>v</a:t>
                </a:r>
                <a:r>
                  <a:rPr lang="en-US" sz="2800" dirty="0" err="1"/>
                  <a:t>rcholovo-tranzit</a:t>
                </a:r>
                <a:r>
                  <a:rPr lang="sk-SK" sz="2800" dirty="0"/>
                  <a:t>í</a:t>
                </a:r>
                <a:r>
                  <a:rPr lang="en-US" sz="2800" dirty="0" err="1"/>
                  <a:t>vne</a:t>
                </a:r>
                <a:endParaRPr lang="en-US" sz="2800" dirty="0"/>
              </a:p>
              <a:p>
                <a:r>
                  <a:rPr lang="pl-PL" sz="2800" dirty="0"/>
                  <a:t>majú vysokú mieru symetrie</a:t>
                </a:r>
              </a:p>
              <a:p>
                <a:r>
                  <a:rPr lang="pl-PL" sz="2800" dirty="0"/>
                  <a:t>na overenie priemeru stačí </a:t>
                </a:r>
                <a:r>
                  <a:rPr lang="sk-SK" sz="2800" dirty="0"/>
                  <a:t>overiť všetky vzdialenosti z jedného vrcholu</a:t>
                </a:r>
              </a:p>
              <a:p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 01,02,12,21}</m:t>
                    </m:r>
                  </m:oMath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20" y="2660241"/>
            <a:ext cx="4003418" cy="409129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sk-SK" dirty="0" err="1"/>
              <a:t>ém</a:t>
            </a:r>
            <a:r>
              <a:rPr lang="sk-SK" dirty="0"/>
              <a:t> stupňa a priemeru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sz="2800" dirty="0"/>
                  <a:t>Máme zadaný max. stupeň </a:t>
                </a:r>
                <a:r>
                  <a:rPr lang="sk-SK" sz="2800" dirty="0" err="1"/>
                  <a:t>vrchola</a:t>
                </a:r>
                <a:r>
                  <a:rPr lang="sk-SK" sz="2800" dirty="0"/>
                  <a:t>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sk-SK" sz="2800" dirty="0"/>
              </a:p>
              <a:p>
                <a:r>
                  <a:rPr lang="sk-SK" sz="2800" dirty="0"/>
                  <a:t>Chceme nájsť graf s čo najväčším počtom vrcholov, ale priemerom </a:t>
                </a:r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sk-SK" sz="280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ástupný symbol čísla snímky 4"/>
          <p:cNvSpPr>
            <a:spLocks noGrp="1"/>
          </p:cNvSpPr>
          <p:nvPr>
            <p:ph type="sldNum" sz="quarter" idx="4294967295"/>
          </p:nvPr>
        </p:nvSpPr>
        <p:spPr>
          <a:xfrm>
            <a:off x="8476488" y="6314757"/>
            <a:ext cx="457200" cy="354604"/>
          </a:xfrm>
        </p:spPr>
        <p:txBody>
          <a:bodyPr/>
          <a:lstStyle/>
          <a:p>
            <a:fld id="{19EB3A9D-F897-4257-966E-785B5E90B18C}" type="slidenum">
              <a:rPr lang="sk-SK" smtClean="0"/>
              <a:pPr/>
              <a:t>5</a:t>
            </a:fld>
            <a:endParaRPr lang="sk-SK" dirty="0"/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703358"/>
            <a:ext cx="3947712" cy="4005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4521985" y="5973869"/>
                <a:ext cx="1027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85" y="5973869"/>
                <a:ext cx="102739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9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sk-SK" dirty="0" err="1"/>
              <a:t>ém</a:t>
            </a:r>
            <a:r>
              <a:rPr lang="sk-SK" dirty="0"/>
              <a:t> stupňa a priemeru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Moorovsk</a:t>
                </a:r>
                <a:r>
                  <a:rPr lang="sk-SK" sz="3600" dirty="0"/>
                  <a:t>á hranica: </a:t>
                </a:r>
                <a:endParaRPr lang="sk-SK" sz="3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𝑀𝐻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800" dirty="0"/>
                  <a:t>+1</a:t>
                </a:r>
              </a:p>
              <a:p>
                <a:pPr marL="402326" lvl="1" indent="0">
                  <a:buNone/>
                </a:pPr>
                <a:endParaRPr lang="sk-SK" dirty="0"/>
              </a:p>
              <a:p>
                <a:r>
                  <a:rPr lang="sk-SK" sz="3600" dirty="0"/>
                  <a:t>Pre </a:t>
                </a:r>
                <a:r>
                  <a:rPr lang="sk-SK" sz="3600" dirty="0" err="1"/>
                  <a:t>cayleyovské</a:t>
                </a:r>
                <a:r>
                  <a:rPr lang="sk-SK" sz="3600" dirty="0"/>
                  <a:t> grafy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𝐶𝑎𝑦</m:t>
                    </m:r>
                    <m:d>
                      <m:dPr>
                        <m:ctrlPr>
                          <a:rPr lang="sk-S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sk-SK" sz="28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17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9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96" y="465873"/>
            <a:ext cx="6318143" cy="6392127"/>
          </a:xfr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𝐶𝑎𝑦(𝑑, 2)</a:t>
            </a:r>
          </a:p>
        </p:txBody>
      </p:sp>
    </p:spTree>
    <p:extLst>
      <p:ext uri="{BB962C8B-B14F-4D97-AF65-F5344CB8AC3E}">
        <p14:creationId xmlns:p14="http://schemas.microsoft.com/office/powerpoint/2010/main" val="13027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05" y="332656"/>
            <a:ext cx="6128548" cy="637616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𝐶𝑎𝑦(𝑑, 2)</a:t>
            </a:r>
          </a:p>
        </p:txBody>
      </p:sp>
    </p:spTree>
    <p:extLst>
      <p:ext uri="{BB962C8B-B14F-4D97-AF65-F5344CB8AC3E}">
        <p14:creationId xmlns:p14="http://schemas.microsoft.com/office/powerpoint/2010/main" val="29173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𝐶𝑎𝑦(𝑑,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196752"/>
                <a:ext cx="7890080" cy="52565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2294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sk-SK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𝐶𝑎𝑦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196752"/>
                <a:ext cx="7890080" cy="5256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Zástupný objekt pre obsah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47" y="116632"/>
            <a:ext cx="4589951" cy="46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847</TotalTime>
  <Words>378</Words>
  <Application>Microsoft Office PowerPoint</Application>
  <PresentationFormat>Prezentácia na obrazovke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Gill Sans MT</vt:lpstr>
      <vt:lpstr>Verdana</vt:lpstr>
      <vt:lpstr>Wingdings</vt:lpstr>
      <vt:lpstr>Wingdings 2</vt:lpstr>
      <vt:lpstr>Slnovrat</vt:lpstr>
      <vt:lpstr>Cayleyovské grafy</vt:lpstr>
      <vt:lpstr>Teoretická časť</vt:lpstr>
      <vt:lpstr>Cayleyovské grafy</vt:lpstr>
      <vt:lpstr>Cayleyovské grafy</vt:lpstr>
      <vt:lpstr>Problém stupňa a priemeru</vt:lpstr>
      <vt:lpstr>Problém stupňa a priemeru</vt:lpstr>
      <vt:lpstr>𝐶𝑎𝑦(𝑑, 2)</vt:lpstr>
      <vt:lpstr>𝐶𝑎𝑦(𝑑, 2)</vt:lpstr>
      <vt:lpstr>𝐶𝑎𝑦(𝑑, 2)</vt:lpstr>
      <vt:lpstr>Praktická časť</vt:lpstr>
      <vt:lpstr>Algoritmus</vt:lpstr>
      <vt:lpstr>Výsledky</vt:lpstr>
      <vt:lpstr>Technológie</vt:lpstr>
      <vt:lpstr>Cayleyovské grafy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NÁZOV PREZENTÁCIE</dc:title>
  <dc:creator>Jozef Zaťko</dc:creator>
  <cp:lastModifiedBy>Jozef Zaťko</cp:lastModifiedBy>
  <cp:revision>51</cp:revision>
  <dcterms:created xsi:type="dcterms:W3CDTF">2014-03-02T15:00:28Z</dcterms:created>
  <dcterms:modified xsi:type="dcterms:W3CDTF">2017-05-02T23:58:39Z</dcterms:modified>
</cp:coreProperties>
</file>