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1"/>
    <p:restoredTop sz="94677"/>
  </p:normalViewPr>
  <p:slideViewPr>
    <p:cSldViewPr snapToGrid="0" snapToObjects="1">
      <p:cViewPr varScale="1">
        <p:scale>
          <a:sx n="155" d="100"/>
          <a:sy n="155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F52B-99FF-DE47-9A28-33E76F9CE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4C19E-8392-1D42-A4DF-CB3E03753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C28F6-D39B-884D-AB53-68D8C17A3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B2CB-9A82-E242-8A2A-39DB47730D2E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07635-BFE2-5844-A556-C35F1FFE8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544E3-60A2-B542-9520-C028DAA5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2B3-C50E-FE49-90C2-D373E7E4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42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C446-D5C3-9F44-A7C0-B4489A74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0842D-4D3C-844C-ABDA-B536EC9F1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6876C-5C0A-F541-9B4B-496BAFA80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B2CB-9A82-E242-8A2A-39DB47730D2E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7B139-9AD0-3A4F-B126-F54119CD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7E4BA-C47A-B64E-BC02-BF84E1C8F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2B3-C50E-FE49-90C2-D373E7E4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7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1FDCFF-A457-8E47-A212-78FECE77D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CE821B-52BA-0748-963B-777640058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5D8CE-6A1A-6A46-99D0-EF7DD95AE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B2CB-9A82-E242-8A2A-39DB47730D2E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BBCAE-D71C-EE4A-AE26-8F06D466E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79545-434C-DD4F-90DC-19709B289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2B3-C50E-FE49-90C2-D373E7E4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1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70C0-8CCE-9546-9EBE-0CBC4FB0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F4EC9-F571-6C45-AF5C-FFC5AA8B5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461B3-64D2-764D-AB40-35997691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B2CB-9A82-E242-8A2A-39DB47730D2E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C3535-C952-8A40-B0FF-B05B0427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4FB8D-19CE-BF47-A8F3-306BBD7A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2B3-C50E-FE49-90C2-D373E7E4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0B0FD-B3FD-0E4B-9D03-32A935BF7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BDEF6-ECFD-F148-81B2-C2D242562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4E866-9EAB-A843-90BB-D980D5381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B2CB-9A82-E242-8A2A-39DB47730D2E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2F15F-0960-7E47-9F0B-37EF6195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7BB0-406B-0344-961C-E9697033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2B3-C50E-FE49-90C2-D373E7E4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1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3ECD0-A8FB-384F-B5FC-EB019E1D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B5010-8846-1E40-811F-8132640B5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D98FC-697E-4740-B646-9E7E9E1DD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7C362-AB82-264B-A998-AD4B349E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B2CB-9A82-E242-8A2A-39DB47730D2E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9B12B-81E1-5342-B988-D6F2C0EF3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13661-4624-8147-A5A9-8EFB566B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2B3-C50E-FE49-90C2-D373E7E4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5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ED20C-9938-164C-9454-8483B8C1B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0EAC0-5225-B942-8833-D5E2CA2FB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F9B6E-5AC4-A04F-B764-338648403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E80C6-F341-DE49-9B8C-F528D61F2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8C7BDC-123F-ED46-850A-55C4E8F22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54CE3-D67C-F744-910A-CE1DDC3FB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B2CB-9A82-E242-8A2A-39DB47730D2E}" type="datetimeFigureOut">
              <a:rPr lang="en-US" smtClean="0"/>
              <a:t>2/22/22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7AC351-6F0F-4949-8352-5C81D2A0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E1CFF3-28A2-C04A-B6C9-A2B6C6CDD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2B3-C50E-FE49-90C2-D373E7E4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3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8337-6E6B-D348-ABDB-47264B3D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5C3708-D257-FD46-B107-3F4B5B3C5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B2CB-9A82-E242-8A2A-39DB47730D2E}" type="datetimeFigureOut">
              <a:rPr lang="en-US" smtClean="0"/>
              <a:t>2/22/22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B6DF37-6910-F44C-89CA-C6E6F121E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F4ED85-242D-C84C-A1C0-19CA031B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2B3-C50E-FE49-90C2-D373E7E4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6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79F61C-D7B3-4349-B61F-0C99A809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B2CB-9A82-E242-8A2A-39DB47730D2E}" type="datetimeFigureOut">
              <a:rPr lang="en-US" smtClean="0"/>
              <a:t>2/22/22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B4B84-1AF9-D649-9EEA-DAFD546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603D-AD37-DC41-95DC-D4D8790A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2B3-C50E-FE49-90C2-D373E7E4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35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BDAE-6B53-CB45-9DCC-4C0A25BBC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8E664-6B06-C34F-8251-513F59F7B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87B92-19B4-2E48-B14F-BE62B75AD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91569-8B56-0D41-A0FA-B0B722797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B2CB-9A82-E242-8A2A-39DB47730D2E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B35A3-1F0A-704A-BB2B-271BFD94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99386-D9C8-4747-AFE3-1D5F72B0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2B3-C50E-FE49-90C2-D373E7E4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51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BA54-0BEB-3E41-BFEA-5FD3FDAF3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A5DAAF-12EC-7548-8D25-0F5B54400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A6D76-C84F-EC44-A7EF-3129644BA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02EFF-E123-EF4F-974A-6690647E7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B2CB-9A82-E242-8A2A-39DB47730D2E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D7CA5-E02F-454D-B43F-5AB99B47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BEAD7-28A3-D54A-B07B-95778CD5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2B3-C50E-FE49-90C2-D373E7E4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3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BA5B22-8CF9-3C46-BF7F-EC9B8F9EA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68B7B-61BF-5E4E-89BB-611F0D387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77180-EC91-E04B-B92E-7347FE056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8B2CB-9A82-E242-8A2A-39DB47730D2E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53EC9-941D-6C49-84BD-B0E7D0287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1EA9A-2745-5A40-ABD9-50383EB6B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112B3-C50E-FE49-90C2-D373E7E4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4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7" Type="http://schemas.openxmlformats.org/officeDocument/2006/relationships/image" Target="../media/image40.png"/><Relationship Id="rId12" Type="http://schemas.openxmlformats.org/officeDocument/2006/relationships/image" Target="../media/image5.svg"/><Relationship Id="rId17" Type="http://schemas.openxmlformats.org/officeDocument/2006/relationships/image" Target="../media/image10.sv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.png"/><Relationship Id="rId5" Type="http://schemas.openxmlformats.org/officeDocument/2006/relationships/image" Target="../media/image38.png"/><Relationship Id="rId15" Type="http://schemas.openxmlformats.org/officeDocument/2006/relationships/image" Target="../media/image8.svg"/><Relationship Id="rId10" Type="http://schemas.openxmlformats.org/officeDocument/2006/relationships/image" Target="../media/image3.emf"/><Relationship Id="rId19" Type="http://schemas.openxmlformats.org/officeDocument/2006/relationships/image" Target="../media/image12.svg"/><Relationship Id="rId4" Type="http://schemas.openxmlformats.org/officeDocument/2006/relationships/image" Target="../media/image37.png"/><Relationship Id="rId9" Type="http://schemas.openxmlformats.org/officeDocument/2006/relationships/image" Target="../media/image2.jpg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9C3BFC6-ECE2-8A46-8C73-DAB9E5564D94}"/>
              </a:ext>
            </a:extLst>
          </p:cNvPr>
          <p:cNvGrpSpPr/>
          <p:nvPr/>
        </p:nvGrpSpPr>
        <p:grpSpPr>
          <a:xfrm>
            <a:off x="2446487" y="401558"/>
            <a:ext cx="6513227" cy="6209034"/>
            <a:chOff x="2362402" y="580233"/>
            <a:chExt cx="6513227" cy="6209034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586EF30-2415-4A43-B491-FDE4AB3E7755}"/>
                </a:ext>
              </a:extLst>
            </p:cNvPr>
            <p:cNvSpPr txBox="1"/>
            <p:nvPr/>
          </p:nvSpPr>
          <p:spPr>
            <a:xfrm rot="16200000">
              <a:off x="6156865" y="3029112"/>
              <a:ext cx="9825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Response</a:t>
              </a:r>
            </a:p>
          </p:txBody>
        </p:sp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03DAF0A5-41E2-2D41-8C9B-27BA9A33B529}"/>
                </a:ext>
              </a:extLst>
            </p:cNvPr>
            <p:cNvSpPr/>
            <p:nvPr/>
          </p:nvSpPr>
          <p:spPr>
            <a:xfrm>
              <a:off x="2848994" y="2104124"/>
              <a:ext cx="5721455" cy="50217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Population Rule Aggregation Protocol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DD874B4-6B25-DD48-8C8E-743AAAECAD83}"/>
                </a:ext>
              </a:extLst>
            </p:cNvPr>
            <p:cNvGrpSpPr/>
            <p:nvPr/>
          </p:nvGrpSpPr>
          <p:grpSpPr>
            <a:xfrm>
              <a:off x="3624138" y="580233"/>
              <a:ext cx="4884862" cy="1185101"/>
              <a:chOff x="5282407" y="521823"/>
              <a:chExt cx="4884862" cy="1185101"/>
            </a:xfrm>
          </p:grpSpPr>
          <p:pic>
            <p:nvPicPr>
              <p:cNvPr id="200" name="Picture 199">
                <a:extLst>
                  <a:ext uri="{FF2B5EF4-FFF2-40B4-BE49-F238E27FC236}">
                    <a16:creationId xmlns:a16="http://schemas.microsoft.com/office/drawing/2014/main" id="{4B3567A6-DF47-9B4F-B099-352445BBD6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82407" y="846136"/>
                <a:ext cx="860788" cy="860788"/>
              </a:xfrm>
              <a:prstGeom prst="rect">
                <a:avLst/>
              </a:prstGeom>
            </p:spPr>
          </p:pic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999340CD-0353-A24B-ADAB-1ED9FE0A20DC}"/>
                  </a:ext>
                </a:extLst>
              </p:cNvPr>
              <p:cNvSpPr txBox="1"/>
              <p:nvPr/>
            </p:nvSpPr>
            <p:spPr>
              <a:xfrm>
                <a:off x="5287001" y="521823"/>
                <a:ext cx="846071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00" dirty="0"/>
                  <a:t>Server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2" name="TextBox 201">
                    <a:extLst>
                      <a:ext uri="{FF2B5EF4-FFF2-40B4-BE49-F238E27FC236}">
                        <a16:creationId xmlns:a16="http://schemas.microsoft.com/office/drawing/2014/main" id="{F1704A51-FCCE-0F46-93E2-D10AB59EFDF8}"/>
                      </a:ext>
                    </a:extLst>
                  </p:cNvPr>
                  <p:cNvSpPr txBox="1"/>
                  <p:nvPr/>
                </p:nvSpPr>
                <p:spPr>
                  <a:xfrm>
                    <a:off x="5918229" y="976704"/>
                    <a:ext cx="4249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:[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𝐵𝐺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≤170 &amp;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𝑏𝑎𝑠𝑎𝑙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≥0.084, </m:t>
                        </m:r>
                      </m:oMath>
                    </a14:m>
                    <a:r>
                      <a:rPr lang="en-US" dirty="0"/>
                      <a:t>… 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7" name="TextBox 246">
                    <a:extLst>
                      <a:ext uri="{FF2B5EF4-FFF2-40B4-BE49-F238E27FC236}">
                        <a16:creationId xmlns:a16="http://schemas.microsoft.com/office/drawing/2014/main" id="{510C9656-2F00-4444-B7A6-9F6A5FD51F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8229" y="976704"/>
                    <a:ext cx="424904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7FD63AE0-A95E-9E4B-95E2-36FD13AADE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21645" y="4704033"/>
              <a:ext cx="0" cy="350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D52A92E-4D71-D04D-BCF5-35D6B337239D}"/>
                </a:ext>
              </a:extLst>
            </p:cNvPr>
            <p:cNvGrpSpPr/>
            <p:nvPr/>
          </p:nvGrpSpPr>
          <p:grpSpPr>
            <a:xfrm>
              <a:off x="2703125" y="3583894"/>
              <a:ext cx="1334787" cy="1110514"/>
              <a:chOff x="2269638" y="3736725"/>
              <a:chExt cx="1334787" cy="1110514"/>
            </a:xfrm>
          </p:grpSpPr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D33C8FD4-ADDE-8D4E-B7E3-787AF82DD821}"/>
                  </a:ext>
                </a:extLst>
              </p:cNvPr>
              <p:cNvGrpSpPr/>
              <p:nvPr/>
            </p:nvGrpSpPr>
            <p:grpSpPr>
              <a:xfrm>
                <a:off x="2533655" y="3736725"/>
                <a:ext cx="1070770" cy="652984"/>
                <a:chOff x="1871086" y="3064502"/>
                <a:chExt cx="1070770" cy="652984"/>
              </a:xfrm>
            </p:grpSpPr>
            <p:sp>
              <p:nvSpPr>
                <p:cNvPr id="197" name="Left Bracket 196">
                  <a:extLst>
                    <a:ext uri="{FF2B5EF4-FFF2-40B4-BE49-F238E27FC236}">
                      <a16:creationId xmlns:a16="http://schemas.microsoft.com/office/drawing/2014/main" id="{59690901-E4BF-684D-A021-6FB5CC23CFEE}"/>
                    </a:ext>
                  </a:extLst>
                </p:cNvPr>
                <p:cNvSpPr/>
                <p:nvPr/>
              </p:nvSpPr>
              <p:spPr>
                <a:xfrm>
                  <a:off x="1876043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8" name="TextBox 197">
                      <a:extLst>
                        <a:ext uri="{FF2B5EF4-FFF2-40B4-BE49-F238E27FC236}">
                          <a16:creationId xmlns:a16="http://schemas.microsoft.com/office/drawing/2014/main" id="{7E5E5A77-5E74-594D-B28A-EAEED7BEA70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1086" y="3064502"/>
                      <a:ext cx="1003536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accent6"/>
                        </a:solidFill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, …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chemeClr val="accent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8" name="TextBox 87">
                      <a:extLst>
                        <a:ext uri="{FF2B5EF4-FFF2-40B4-BE49-F238E27FC236}">
                          <a16:creationId xmlns:a16="http://schemas.microsoft.com/office/drawing/2014/main" id="{6F7DA676-5E50-394E-AD31-EF405AF0CA0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1086" y="3064502"/>
                      <a:ext cx="1003536" cy="64633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2500" b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9" name="Left Bracket 198">
                  <a:extLst>
                    <a:ext uri="{FF2B5EF4-FFF2-40B4-BE49-F238E27FC236}">
                      <a16:creationId xmlns:a16="http://schemas.microsoft.com/office/drawing/2014/main" id="{4AA9E031-7B21-184A-BAEE-47ABB64C21DC}"/>
                    </a:ext>
                  </a:extLst>
                </p:cNvPr>
                <p:cNvSpPr/>
                <p:nvPr/>
              </p:nvSpPr>
              <p:spPr>
                <a:xfrm flipH="1">
                  <a:off x="2874622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AF1A64A8-0646-C841-99C2-2520379A1F4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69638" y="4443604"/>
                <a:ext cx="537948" cy="403635"/>
                <a:chOff x="2562391" y="4386410"/>
                <a:chExt cx="394062" cy="295674"/>
              </a:xfrm>
            </p:grpSpPr>
            <p:sp>
              <p:nvSpPr>
                <p:cNvPr id="193" name="Cube 192">
                  <a:extLst>
                    <a:ext uri="{FF2B5EF4-FFF2-40B4-BE49-F238E27FC236}">
                      <a16:creationId xmlns:a16="http://schemas.microsoft.com/office/drawing/2014/main" id="{F6ABD584-2AFF-E548-B278-C53FCDD80F04}"/>
                    </a:ext>
                  </a:extLst>
                </p:cNvPr>
                <p:cNvSpPr/>
                <p:nvPr/>
              </p:nvSpPr>
              <p:spPr>
                <a:xfrm>
                  <a:off x="2562391" y="4386410"/>
                  <a:ext cx="394062" cy="295674"/>
                </a:xfrm>
                <a:prstGeom prst="cub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4" name="Google Shape;578;p40">
                  <a:extLst>
                    <a:ext uri="{FF2B5EF4-FFF2-40B4-BE49-F238E27FC236}">
                      <a16:creationId xmlns:a16="http://schemas.microsoft.com/office/drawing/2014/main" id="{27694423-42CF-D24B-9EA6-E25B831FCCA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19202830">
                  <a:off x="2598412" y="4466712"/>
                  <a:ext cx="246174" cy="183034"/>
                  <a:chOff x="5247525" y="3007275"/>
                  <a:chExt cx="517575" cy="384825"/>
                </a:xfrm>
                <a:solidFill>
                  <a:schemeClr val="tx1"/>
                </a:solidFill>
              </p:grpSpPr>
              <p:sp>
                <p:nvSpPr>
                  <p:cNvPr id="195" name="Google Shape;579;p40">
                    <a:extLst>
                      <a:ext uri="{FF2B5EF4-FFF2-40B4-BE49-F238E27FC236}">
                        <a16:creationId xmlns:a16="http://schemas.microsoft.com/office/drawing/2014/main" id="{F5247E19-B981-A74B-98D1-2CA247027F15}"/>
                      </a:ext>
                    </a:extLst>
                  </p:cNvPr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6" h="13956" fill="none" extrusionOk="0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96" name="Google Shape;580;p40">
                    <a:extLst>
                      <a:ext uri="{FF2B5EF4-FFF2-40B4-BE49-F238E27FC236}">
                        <a16:creationId xmlns:a16="http://schemas.microsoft.com/office/drawing/2014/main" id="{ECD173B5-8C2B-3449-BD13-86E61725EB15}"/>
                      </a:ext>
                    </a:extLst>
                  </p:cNvPr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41" h="7941" fill="none" extrusionOk="0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/>
                  </a:p>
                </p:txBody>
              </p:sp>
            </p:grpSp>
          </p:grp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31A248BA-1FAD-534E-9CEA-EDD7785DE131}"/>
                </a:ext>
              </a:extLst>
            </p:cNvPr>
            <p:cNvGrpSpPr/>
            <p:nvPr/>
          </p:nvGrpSpPr>
          <p:grpSpPr>
            <a:xfrm>
              <a:off x="7540842" y="3582980"/>
              <a:ext cx="1334787" cy="1110514"/>
              <a:chOff x="2269638" y="3736725"/>
              <a:chExt cx="1334787" cy="1110514"/>
            </a:xfrm>
          </p:grpSpPr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9E7BCFDF-AB35-C149-AF5C-AA92AFD0C6D4}"/>
                  </a:ext>
                </a:extLst>
              </p:cNvPr>
              <p:cNvGrpSpPr/>
              <p:nvPr/>
            </p:nvGrpSpPr>
            <p:grpSpPr>
              <a:xfrm>
                <a:off x="2533655" y="3736725"/>
                <a:ext cx="1070770" cy="652984"/>
                <a:chOff x="1871086" y="3064502"/>
                <a:chExt cx="1070770" cy="652984"/>
              </a:xfrm>
            </p:grpSpPr>
            <p:sp>
              <p:nvSpPr>
                <p:cNvPr id="188" name="Left Bracket 187">
                  <a:extLst>
                    <a:ext uri="{FF2B5EF4-FFF2-40B4-BE49-F238E27FC236}">
                      <a16:creationId xmlns:a16="http://schemas.microsoft.com/office/drawing/2014/main" id="{1B196244-61A5-C34E-9553-2E0A4B2A75B8}"/>
                    </a:ext>
                  </a:extLst>
                </p:cNvPr>
                <p:cNvSpPr/>
                <p:nvPr/>
              </p:nvSpPr>
              <p:spPr>
                <a:xfrm>
                  <a:off x="1876043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9" name="TextBox 188">
                      <a:extLst>
                        <a:ext uri="{FF2B5EF4-FFF2-40B4-BE49-F238E27FC236}">
                          <a16:creationId xmlns:a16="http://schemas.microsoft.com/office/drawing/2014/main" id="{FA2F547E-EEAB-7A42-8D61-8042A2B4FD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1086" y="3064502"/>
                      <a:ext cx="1003536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accent1"/>
                        </a:solidFill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 …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6" name="TextBox 165">
                      <a:extLst>
                        <a:ext uri="{FF2B5EF4-FFF2-40B4-BE49-F238E27FC236}">
                          <a16:creationId xmlns:a16="http://schemas.microsoft.com/office/drawing/2014/main" id="{6DBF7E63-E92D-A943-8417-C105A316139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1086" y="3064502"/>
                      <a:ext cx="1003536" cy="64633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r="-2500" b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0" name="Left Bracket 189">
                  <a:extLst>
                    <a:ext uri="{FF2B5EF4-FFF2-40B4-BE49-F238E27FC236}">
                      <a16:creationId xmlns:a16="http://schemas.microsoft.com/office/drawing/2014/main" id="{47A01143-E473-7C44-808C-1CD5A20941E3}"/>
                    </a:ext>
                  </a:extLst>
                </p:cNvPr>
                <p:cNvSpPr/>
                <p:nvPr/>
              </p:nvSpPr>
              <p:spPr>
                <a:xfrm flipH="1">
                  <a:off x="2874622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C3D1CDD4-0925-244A-80ED-E2CF5191CD4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69638" y="4443604"/>
                <a:ext cx="537948" cy="403635"/>
                <a:chOff x="2562391" y="4386410"/>
                <a:chExt cx="394062" cy="295674"/>
              </a:xfrm>
            </p:grpSpPr>
            <p:sp>
              <p:nvSpPr>
                <p:cNvPr id="184" name="Cube 183">
                  <a:extLst>
                    <a:ext uri="{FF2B5EF4-FFF2-40B4-BE49-F238E27FC236}">
                      <a16:creationId xmlns:a16="http://schemas.microsoft.com/office/drawing/2014/main" id="{81BAF183-3D06-0E41-B68B-3C7CF20FE233}"/>
                    </a:ext>
                  </a:extLst>
                </p:cNvPr>
                <p:cNvSpPr/>
                <p:nvPr/>
              </p:nvSpPr>
              <p:spPr>
                <a:xfrm>
                  <a:off x="2562391" y="4386410"/>
                  <a:ext cx="394062" cy="295674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5" name="Google Shape;578;p40">
                  <a:extLst>
                    <a:ext uri="{FF2B5EF4-FFF2-40B4-BE49-F238E27FC236}">
                      <a16:creationId xmlns:a16="http://schemas.microsoft.com/office/drawing/2014/main" id="{331CA824-9C4F-554C-A9D4-B46C3F9BB22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19202830">
                  <a:off x="2598412" y="4466712"/>
                  <a:ext cx="246174" cy="183034"/>
                  <a:chOff x="5247525" y="3007275"/>
                  <a:chExt cx="517575" cy="384825"/>
                </a:xfrm>
                <a:solidFill>
                  <a:schemeClr val="tx1"/>
                </a:solidFill>
              </p:grpSpPr>
              <p:sp>
                <p:nvSpPr>
                  <p:cNvPr id="186" name="Google Shape;579;p40">
                    <a:extLst>
                      <a:ext uri="{FF2B5EF4-FFF2-40B4-BE49-F238E27FC236}">
                        <a16:creationId xmlns:a16="http://schemas.microsoft.com/office/drawing/2014/main" id="{B1FE0420-B96F-3542-BC30-65496AC629E8}"/>
                      </a:ext>
                    </a:extLst>
                  </p:cNvPr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6" h="13956" fill="none" extrusionOk="0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87" name="Google Shape;580;p40">
                    <a:extLst>
                      <a:ext uri="{FF2B5EF4-FFF2-40B4-BE49-F238E27FC236}">
                        <a16:creationId xmlns:a16="http://schemas.microsoft.com/office/drawing/2014/main" id="{046C66FA-4484-9C42-AFDA-4983E6066D59}"/>
                      </a:ext>
                    </a:extLst>
                  </p:cNvPr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41" h="7941" fill="none" extrusionOk="0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/>
                  </a:p>
                </p:txBody>
              </p:sp>
            </p:grpSp>
          </p:grp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FC212564-C2B5-A640-8346-F095806CD659}"/>
                </a:ext>
              </a:extLst>
            </p:cNvPr>
            <p:cNvGrpSpPr/>
            <p:nvPr/>
          </p:nvGrpSpPr>
          <p:grpSpPr>
            <a:xfrm>
              <a:off x="5624584" y="3593793"/>
              <a:ext cx="1334787" cy="1110514"/>
              <a:chOff x="2269638" y="3736725"/>
              <a:chExt cx="1334787" cy="1110514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6EC9597E-824E-EA42-92CD-D6E2C494A995}"/>
                  </a:ext>
                </a:extLst>
              </p:cNvPr>
              <p:cNvGrpSpPr/>
              <p:nvPr/>
            </p:nvGrpSpPr>
            <p:grpSpPr>
              <a:xfrm>
                <a:off x="2533655" y="3736725"/>
                <a:ext cx="1070770" cy="652984"/>
                <a:chOff x="1871086" y="3064502"/>
                <a:chExt cx="1070770" cy="65298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9" name="TextBox 178">
                      <a:extLst>
                        <a:ext uri="{FF2B5EF4-FFF2-40B4-BE49-F238E27FC236}">
                          <a16:creationId xmlns:a16="http://schemas.microsoft.com/office/drawing/2014/main" id="{81AFD345-7E0A-4C4E-8E3E-491120E88CE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1086" y="3064502"/>
                      <a:ext cx="1003536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C00000"/>
                        </a:solidFill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…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6" name="TextBox 175">
                      <a:extLst>
                        <a:ext uri="{FF2B5EF4-FFF2-40B4-BE49-F238E27FC236}">
                          <a16:creationId xmlns:a16="http://schemas.microsoft.com/office/drawing/2014/main" id="{C1C54F9D-B4AF-7E4E-A3E2-C99BCCD1628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1086" y="3064502"/>
                      <a:ext cx="1003536" cy="646331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2500" b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0" name="Left Bracket 179">
                  <a:extLst>
                    <a:ext uri="{FF2B5EF4-FFF2-40B4-BE49-F238E27FC236}">
                      <a16:creationId xmlns:a16="http://schemas.microsoft.com/office/drawing/2014/main" id="{603DB561-6B9E-C742-A5C1-C21934A1D9EA}"/>
                    </a:ext>
                  </a:extLst>
                </p:cNvPr>
                <p:cNvSpPr/>
                <p:nvPr/>
              </p:nvSpPr>
              <p:spPr>
                <a:xfrm>
                  <a:off x="1876043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Left Bracket 180">
                  <a:extLst>
                    <a:ext uri="{FF2B5EF4-FFF2-40B4-BE49-F238E27FC236}">
                      <a16:creationId xmlns:a16="http://schemas.microsoft.com/office/drawing/2014/main" id="{5BC3330F-EA18-AF41-92AC-C9B9A733DF46}"/>
                    </a:ext>
                  </a:extLst>
                </p:cNvPr>
                <p:cNvSpPr/>
                <p:nvPr/>
              </p:nvSpPr>
              <p:spPr>
                <a:xfrm flipH="1">
                  <a:off x="2874622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A471AD95-524A-5B4D-9AFB-4153F028802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69638" y="4443604"/>
                <a:ext cx="537948" cy="403635"/>
                <a:chOff x="2562391" y="4386410"/>
                <a:chExt cx="394062" cy="295674"/>
              </a:xfrm>
            </p:grpSpPr>
            <p:sp>
              <p:nvSpPr>
                <p:cNvPr id="175" name="Cube 174">
                  <a:extLst>
                    <a:ext uri="{FF2B5EF4-FFF2-40B4-BE49-F238E27FC236}">
                      <a16:creationId xmlns:a16="http://schemas.microsoft.com/office/drawing/2014/main" id="{836392B5-0DF6-F74B-B2C4-11558671CD59}"/>
                    </a:ext>
                  </a:extLst>
                </p:cNvPr>
                <p:cNvSpPr/>
                <p:nvPr/>
              </p:nvSpPr>
              <p:spPr>
                <a:xfrm>
                  <a:off x="2562391" y="4386410"/>
                  <a:ext cx="394062" cy="295674"/>
                </a:xfrm>
                <a:prstGeom prst="cube">
                  <a:avLst/>
                </a:prstGeom>
                <a:solidFill>
                  <a:srgbClr val="E82508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oogle Shape;578;p40">
                  <a:extLst>
                    <a:ext uri="{FF2B5EF4-FFF2-40B4-BE49-F238E27FC236}">
                      <a16:creationId xmlns:a16="http://schemas.microsoft.com/office/drawing/2014/main" id="{1217DD25-B93B-B941-8EFD-6B96B89CFC5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19202830">
                  <a:off x="2598412" y="4466712"/>
                  <a:ext cx="246174" cy="183034"/>
                  <a:chOff x="5247525" y="3007275"/>
                  <a:chExt cx="517575" cy="384825"/>
                </a:xfrm>
                <a:solidFill>
                  <a:schemeClr val="tx1"/>
                </a:solidFill>
              </p:grpSpPr>
              <p:sp>
                <p:nvSpPr>
                  <p:cNvPr id="177" name="Google Shape;579;p40">
                    <a:extLst>
                      <a:ext uri="{FF2B5EF4-FFF2-40B4-BE49-F238E27FC236}">
                        <a16:creationId xmlns:a16="http://schemas.microsoft.com/office/drawing/2014/main" id="{4B195ECC-0EDE-FC4A-A792-B7C645B9F0ED}"/>
                      </a:ext>
                    </a:extLst>
                  </p:cNvPr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6" h="13956" fill="none" extrusionOk="0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78" name="Google Shape;580;p40">
                    <a:extLst>
                      <a:ext uri="{FF2B5EF4-FFF2-40B4-BE49-F238E27FC236}">
                        <a16:creationId xmlns:a16="http://schemas.microsoft.com/office/drawing/2014/main" id="{6BB48302-1C55-0045-B7EF-83563E211C46}"/>
                      </a:ext>
                    </a:extLst>
                  </p:cNvPr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41" h="7941" fill="none" extrusionOk="0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/>
                  </a:p>
                </p:txBody>
              </p:sp>
            </p:grpSp>
          </p:grp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27D11181-479A-9A41-84BE-9FBB2CD2C86E}"/>
                </a:ext>
              </a:extLst>
            </p:cNvPr>
            <p:cNvGrpSpPr/>
            <p:nvPr/>
          </p:nvGrpSpPr>
          <p:grpSpPr>
            <a:xfrm>
              <a:off x="4166209" y="3606697"/>
              <a:ext cx="1334787" cy="1110514"/>
              <a:chOff x="2269638" y="3736725"/>
              <a:chExt cx="1334787" cy="1110514"/>
            </a:xfrm>
          </p:grpSpPr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42D20335-E757-934B-96B5-991F999B0860}"/>
                  </a:ext>
                </a:extLst>
              </p:cNvPr>
              <p:cNvGrpSpPr/>
              <p:nvPr/>
            </p:nvGrpSpPr>
            <p:grpSpPr>
              <a:xfrm>
                <a:off x="2533655" y="3736725"/>
                <a:ext cx="1070770" cy="652984"/>
                <a:chOff x="1871086" y="3064502"/>
                <a:chExt cx="1070770" cy="652984"/>
              </a:xfrm>
            </p:grpSpPr>
            <p:sp>
              <p:nvSpPr>
                <p:cNvPr id="170" name="Left Bracket 169">
                  <a:extLst>
                    <a:ext uri="{FF2B5EF4-FFF2-40B4-BE49-F238E27FC236}">
                      <a16:creationId xmlns:a16="http://schemas.microsoft.com/office/drawing/2014/main" id="{9FFD9191-9BEF-C948-969D-0EE5199C7D08}"/>
                    </a:ext>
                  </a:extLst>
                </p:cNvPr>
                <p:cNvSpPr/>
                <p:nvPr/>
              </p:nvSpPr>
              <p:spPr>
                <a:xfrm>
                  <a:off x="1876043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TextBox 170">
                      <a:extLst>
                        <a:ext uri="{FF2B5EF4-FFF2-40B4-BE49-F238E27FC236}">
                          <a16:creationId xmlns:a16="http://schemas.microsoft.com/office/drawing/2014/main" id="{21F79347-923C-EC49-B98F-84EFC137B8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1086" y="3064502"/>
                      <a:ext cx="1003536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accent2"/>
                        </a:solidFill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 …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2" name="TextBox 211">
                      <a:extLst>
                        <a:ext uri="{FF2B5EF4-FFF2-40B4-BE49-F238E27FC236}">
                          <a16:creationId xmlns:a16="http://schemas.microsoft.com/office/drawing/2014/main" id="{03C63A8E-0671-924E-A9A4-5090805EAB9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1086" y="3064502"/>
                      <a:ext cx="1003536" cy="646331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r="-2500" b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2" name="Left Bracket 171">
                  <a:extLst>
                    <a:ext uri="{FF2B5EF4-FFF2-40B4-BE49-F238E27FC236}">
                      <a16:creationId xmlns:a16="http://schemas.microsoft.com/office/drawing/2014/main" id="{7BE236E3-EA87-914A-84B8-BBF337ADF809}"/>
                    </a:ext>
                  </a:extLst>
                </p:cNvPr>
                <p:cNvSpPr/>
                <p:nvPr/>
              </p:nvSpPr>
              <p:spPr>
                <a:xfrm flipH="1">
                  <a:off x="2874622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9E8E9FF-7186-394C-B7F0-0FAD7379D75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69638" y="4443604"/>
                <a:ext cx="537948" cy="403635"/>
                <a:chOff x="2562391" y="4386410"/>
                <a:chExt cx="394062" cy="295674"/>
              </a:xfrm>
            </p:grpSpPr>
            <p:sp>
              <p:nvSpPr>
                <p:cNvPr id="166" name="Cube 165">
                  <a:extLst>
                    <a:ext uri="{FF2B5EF4-FFF2-40B4-BE49-F238E27FC236}">
                      <a16:creationId xmlns:a16="http://schemas.microsoft.com/office/drawing/2014/main" id="{4C065AB4-8AA3-5841-B6F6-3717840C1BA2}"/>
                    </a:ext>
                  </a:extLst>
                </p:cNvPr>
                <p:cNvSpPr/>
                <p:nvPr/>
              </p:nvSpPr>
              <p:spPr>
                <a:xfrm>
                  <a:off x="2562391" y="4386410"/>
                  <a:ext cx="394062" cy="295674"/>
                </a:xfrm>
                <a:prstGeom prst="cub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7" name="Google Shape;578;p40">
                  <a:extLst>
                    <a:ext uri="{FF2B5EF4-FFF2-40B4-BE49-F238E27FC236}">
                      <a16:creationId xmlns:a16="http://schemas.microsoft.com/office/drawing/2014/main" id="{17887234-6F2B-754B-8277-0AEA5F30E8A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19202830">
                  <a:off x="2598412" y="4466712"/>
                  <a:ext cx="246174" cy="183034"/>
                  <a:chOff x="5247525" y="3007275"/>
                  <a:chExt cx="517575" cy="384825"/>
                </a:xfrm>
                <a:solidFill>
                  <a:schemeClr val="tx1"/>
                </a:solidFill>
              </p:grpSpPr>
              <p:sp>
                <p:nvSpPr>
                  <p:cNvPr id="168" name="Google Shape;579;p40">
                    <a:extLst>
                      <a:ext uri="{FF2B5EF4-FFF2-40B4-BE49-F238E27FC236}">
                        <a16:creationId xmlns:a16="http://schemas.microsoft.com/office/drawing/2014/main" id="{3A734FB8-C8BF-7649-B8F7-76A68E24B5D3}"/>
                      </a:ext>
                    </a:extLst>
                  </p:cNvPr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6" h="13956" fill="none" extrusionOk="0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69" name="Google Shape;580;p40">
                    <a:extLst>
                      <a:ext uri="{FF2B5EF4-FFF2-40B4-BE49-F238E27FC236}">
                        <a16:creationId xmlns:a16="http://schemas.microsoft.com/office/drawing/2014/main" id="{90E6C26E-560B-8D4D-AC32-13736FD670E1}"/>
                      </a:ext>
                    </a:extLst>
                  </p:cNvPr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41" h="7941" fill="none" extrusionOk="0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/>
                  </a:p>
                </p:txBody>
              </p:sp>
            </p:grpSp>
          </p:grpSp>
        </p:grp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AFDB8BAB-2107-C947-A178-1837B5737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0399" y="4723557"/>
              <a:ext cx="0" cy="3408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D93EC8EE-9BC7-DC43-98FC-238E2D4C4A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64799" y="4711120"/>
              <a:ext cx="0" cy="350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9C17B584-5801-774D-BA4F-B49DABC2C8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00424" y="4701495"/>
              <a:ext cx="0" cy="350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7742600-2977-DF46-95B1-1BC56C87F595}"/>
                </a:ext>
              </a:extLst>
            </p:cNvPr>
            <p:cNvSpPr txBox="1"/>
            <p:nvPr/>
          </p:nvSpPr>
          <p:spPr>
            <a:xfrm rot="18369589">
              <a:off x="3255458" y="287780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Query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48F76E8-7AC2-5C49-8DB3-C96A7D34373F}"/>
                </a:ext>
              </a:extLst>
            </p:cNvPr>
            <p:cNvSpPr txBox="1"/>
            <p:nvPr/>
          </p:nvSpPr>
          <p:spPr>
            <a:xfrm rot="18341444">
              <a:off x="3525242" y="3074856"/>
              <a:ext cx="9825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</a:rPr>
                <a:t>Response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C89A601-B6F8-E746-B3D1-E028B7C202B8}"/>
                </a:ext>
              </a:extLst>
            </p:cNvPr>
            <p:cNvGrpSpPr/>
            <p:nvPr/>
          </p:nvGrpSpPr>
          <p:grpSpPr>
            <a:xfrm>
              <a:off x="4855576" y="2634775"/>
              <a:ext cx="190948" cy="1012590"/>
              <a:chOff x="2015543" y="515987"/>
              <a:chExt cx="190948" cy="1012590"/>
            </a:xfrm>
          </p:grpSpPr>
          <p:cxnSp>
            <p:nvCxnSpPr>
              <p:cNvPr id="162" name="Straight Arrow Connector 161">
                <a:extLst>
                  <a:ext uri="{FF2B5EF4-FFF2-40B4-BE49-F238E27FC236}">
                    <a16:creationId xmlns:a16="http://schemas.microsoft.com/office/drawing/2014/main" id="{62B10159-6F4D-444B-BE5A-9D9AE1D4E2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5543" y="531881"/>
                <a:ext cx="0" cy="9966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F64F0093-54EE-4F42-B0C3-9227A3CC0D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06491" y="515987"/>
                <a:ext cx="0" cy="996696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876D7E02-B412-8541-A4BB-6FB80CA8E327}"/>
                </a:ext>
              </a:extLst>
            </p:cNvPr>
            <p:cNvGrpSpPr/>
            <p:nvPr/>
          </p:nvGrpSpPr>
          <p:grpSpPr>
            <a:xfrm>
              <a:off x="6314654" y="2634683"/>
              <a:ext cx="190948" cy="1012590"/>
              <a:chOff x="2015543" y="515987"/>
              <a:chExt cx="190948" cy="1012590"/>
            </a:xfrm>
          </p:grpSpPr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D4F50B64-E1D2-EE4E-9427-24719B7B88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5543" y="531881"/>
                <a:ext cx="0" cy="9966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EEA3A020-1B8F-0746-A1FC-AB4F51E507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06491" y="515987"/>
                <a:ext cx="0" cy="996696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F3CABAF-8807-2C47-A310-58CAA2FAD75E}"/>
                </a:ext>
              </a:extLst>
            </p:cNvPr>
            <p:cNvGrpSpPr/>
            <p:nvPr/>
          </p:nvGrpSpPr>
          <p:grpSpPr>
            <a:xfrm>
              <a:off x="3733859" y="2530925"/>
              <a:ext cx="201697" cy="1229956"/>
              <a:chOff x="3714276" y="2550317"/>
              <a:chExt cx="201697" cy="1229956"/>
            </a:xfrm>
          </p:grpSpPr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E945394E-0F11-ED4A-8E80-AFFA76F0566C}"/>
                  </a:ext>
                </a:extLst>
              </p:cNvPr>
              <p:cNvCxnSpPr>
                <a:cxnSpLocks/>
              </p:cNvCxnSpPr>
              <p:nvPr/>
            </p:nvCxnSpPr>
            <p:spPr>
              <a:xfrm rot="2245532" flipH="1">
                <a:off x="3714276" y="2550317"/>
                <a:ext cx="0" cy="11887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1CD4B670-1951-7E42-85E1-69F10E7BCBA9}"/>
                  </a:ext>
                </a:extLst>
              </p:cNvPr>
              <p:cNvCxnSpPr>
                <a:cxnSpLocks/>
              </p:cNvCxnSpPr>
              <p:nvPr/>
            </p:nvCxnSpPr>
            <p:spPr>
              <a:xfrm rot="2245532" flipH="1" flipV="1">
                <a:off x="3915973" y="2591553"/>
                <a:ext cx="0" cy="1188720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F97F2B06-0C87-9A45-B970-7E36A6DE053D}"/>
                </a:ext>
              </a:extLst>
            </p:cNvPr>
            <p:cNvCxnSpPr>
              <a:cxnSpLocks/>
            </p:cNvCxnSpPr>
            <p:nvPr/>
          </p:nvCxnSpPr>
          <p:spPr>
            <a:xfrm rot="19354468">
              <a:off x="7872023" y="2566578"/>
              <a:ext cx="0" cy="11887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F9C9D52E-3A11-E14C-A083-FD2DB21217D0}"/>
                </a:ext>
              </a:extLst>
            </p:cNvPr>
            <p:cNvCxnSpPr>
              <a:cxnSpLocks/>
            </p:cNvCxnSpPr>
            <p:nvPr/>
          </p:nvCxnSpPr>
          <p:spPr>
            <a:xfrm rot="19354468" flipH="1" flipV="1">
              <a:off x="8085840" y="2532381"/>
              <a:ext cx="0" cy="118872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375F3A7-FF71-2249-9BF1-C081321413CF}"/>
                </a:ext>
              </a:extLst>
            </p:cNvPr>
            <p:cNvSpPr txBox="1"/>
            <p:nvPr/>
          </p:nvSpPr>
          <p:spPr>
            <a:xfrm rot="3096480" flipH="1">
              <a:off x="7384345" y="3014073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Query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59065D6-821E-A34C-A037-3332074E9B62}"/>
                </a:ext>
              </a:extLst>
            </p:cNvPr>
            <p:cNvSpPr txBox="1"/>
            <p:nvPr/>
          </p:nvSpPr>
          <p:spPr>
            <a:xfrm rot="3145102" flipH="1">
              <a:off x="7773560" y="2921123"/>
              <a:ext cx="9825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Response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8C76B75E-8E01-694A-8001-5ED703758A3E}"/>
                </a:ext>
              </a:extLst>
            </p:cNvPr>
            <p:cNvSpPr txBox="1"/>
            <p:nvPr/>
          </p:nvSpPr>
          <p:spPr>
            <a:xfrm rot="16200000">
              <a:off x="4324319" y="2960802"/>
              <a:ext cx="7674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Query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06F78A6-A17F-FC4B-BA0C-DD6078B13377}"/>
                </a:ext>
              </a:extLst>
            </p:cNvPr>
            <p:cNvSpPr txBox="1"/>
            <p:nvPr/>
          </p:nvSpPr>
          <p:spPr>
            <a:xfrm rot="16200000">
              <a:off x="5772876" y="2916504"/>
              <a:ext cx="7937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Query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64905D0-254D-634C-B752-E737B3DB2389}"/>
                </a:ext>
              </a:extLst>
            </p:cNvPr>
            <p:cNvSpPr txBox="1"/>
            <p:nvPr/>
          </p:nvSpPr>
          <p:spPr>
            <a:xfrm rot="16200000">
              <a:off x="4693978" y="3047487"/>
              <a:ext cx="9825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Response</a:t>
              </a: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8B286583-192B-114B-8616-8F1EE33A5B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09721" y="1394821"/>
              <a:ext cx="0" cy="7093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C85594E9-C9F3-AD44-BA93-91602C25F1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9460" y="1759097"/>
              <a:ext cx="0" cy="3408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91D71C0-B7F1-0D4A-BA6B-F5458ED25D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9946" y="4079252"/>
              <a:ext cx="348893" cy="34731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26A3736-8177-FD47-A025-62281055EF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74547" y="1901986"/>
              <a:ext cx="348893" cy="34731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B0901702-4D5A-C04D-8FA1-ACD007208A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67767" y="1098331"/>
              <a:ext cx="348893" cy="34731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A95FCC8-F944-AD47-BD4D-0155F47B8240}"/>
                </a:ext>
              </a:extLst>
            </p:cNvPr>
            <p:cNvGrpSpPr/>
            <p:nvPr/>
          </p:nvGrpSpPr>
          <p:grpSpPr>
            <a:xfrm>
              <a:off x="2656211" y="5045156"/>
              <a:ext cx="5701416" cy="1744111"/>
              <a:chOff x="2656211" y="5045156"/>
              <a:chExt cx="5701416" cy="1744111"/>
            </a:xfrm>
          </p:grpSpPr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235B94A4-7F1B-F645-B803-87691F9ECA48}"/>
                  </a:ext>
                </a:extLst>
              </p:cNvPr>
              <p:cNvSpPr txBox="1"/>
              <p:nvPr/>
            </p:nvSpPr>
            <p:spPr>
              <a:xfrm>
                <a:off x="6505602" y="5498299"/>
                <a:ext cx="57419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…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AC96AB1-BBB9-7F40-8390-3FA3B47CDEBD}"/>
                  </a:ext>
                </a:extLst>
              </p:cNvPr>
              <p:cNvSpPr txBox="1"/>
              <p:nvPr/>
            </p:nvSpPr>
            <p:spPr>
              <a:xfrm>
                <a:off x="4702582" y="6419935"/>
                <a:ext cx="815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Clients</a:t>
                </a:r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0EE03956-C8EB-A54F-B3A4-07CEC78D694A}"/>
                  </a:ext>
                </a:extLst>
              </p:cNvPr>
              <p:cNvGrpSpPr/>
              <p:nvPr/>
            </p:nvGrpSpPr>
            <p:grpSpPr>
              <a:xfrm>
                <a:off x="4069820" y="5045156"/>
                <a:ext cx="813103" cy="1530363"/>
                <a:chOff x="4069820" y="5045156"/>
                <a:chExt cx="813103" cy="1530363"/>
              </a:xfrm>
            </p:grpSpPr>
            <p:pic>
              <p:nvPicPr>
                <p:cNvPr id="153" name="Picture 152">
                  <a:extLst>
                    <a:ext uri="{FF2B5EF4-FFF2-40B4-BE49-F238E27FC236}">
                      <a16:creationId xmlns:a16="http://schemas.microsoft.com/office/drawing/2014/main" id="{50FFBDC7-CD83-0141-B796-685E4EE1D7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/>
                <a:srcRect l="20864" t="3604" r="20364" b="3708"/>
                <a:stretch/>
              </p:blipFill>
              <p:spPr>
                <a:xfrm>
                  <a:off x="4069820" y="5045156"/>
                  <a:ext cx="561907" cy="1249241"/>
                </a:xfrm>
                <a:prstGeom prst="rect">
                  <a:avLst/>
                </a:prstGeom>
              </p:spPr>
            </p:pic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0707561D-2425-CB4C-B9DC-233B771876BF}"/>
                    </a:ext>
                  </a:extLst>
                </p:cNvPr>
                <p:cNvSpPr txBox="1"/>
                <p:nvPr/>
              </p:nvSpPr>
              <p:spPr>
                <a:xfrm>
                  <a:off x="4155708" y="6206187"/>
                  <a:ext cx="3950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  <p:pic>
              <p:nvPicPr>
                <p:cNvPr id="155" name="Picture 154">
                  <a:extLst>
                    <a:ext uri="{FF2B5EF4-FFF2-40B4-BE49-F238E27FC236}">
                      <a16:creationId xmlns:a16="http://schemas.microsoft.com/office/drawing/2014/main" id="{0AA8F53E-C752-AD44-BE18-CFD420237E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rcRect l="64285" t="12699" r="30508" b="82857"/>
                <a:stretch/>
              </p:blipFill>
              <p:spPr>
                <a:xfrm flipH="1">
                  <a:off x="4153341" y="5556279"/>
                  <a:ext cx="406852" cy="347313"/>
                </a:xfrm>
                <a:prstGeom prst="rect">
                  <a:avLst/>
                </a:prstGeom>
              </p:spPr>
            </p:pic>
            <p:sp>
              <p:nvSpPr>
                <p:cNvPr id="156" name="Rounded Rectangle 155">
                  <a:extLst>
                    <a:ext uri="{FF2B5EF4-FFF2-40B4-BE49-F238E27FC236}">
                      <a16:creationId xmlns:a16="http://schemas.microsoft.com/office/drawing/2014/main" id="{355338D8-072F-6548-AA56-000056F46B01}"/>
                    </a:ext>
                  </a:extLst>
                </p:cNvPr>
                <p:cNvSpPr/>
                <p:nvPr/>
              </p:nvSpPr>
              <p:spPr>
                <a:xfrm rot="20428109">
                  <a:off x="4506140" y="5808606"/>
                  <a:ext cx="95004" cy="41562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57" name="Picture 139" descr="Wireless with solid fill">
                  <a:extLst>
                    <a:ext uri="{FF2B5EF4-FFF2-40B4-BE49-F238E27FC236}">
                      <a16:creationId xmlns:a16="http://schemas.microsoft.com/office/drawing/2014/main" id="{B3DFD794-5F04-9745-B97C-F3AF1612C9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rcRect/>
                <a:stretch/>
              </p:blipFill>
              <p:spPr>
                <a:xfrm rot="5400000">
                  <a:off x="4550788" y="5520821"/>
                  <a:ext cx="332135" cy="332135"/>
                </a:xfrm>
                <a:prstGeom prst="rect">
                  <a:avLst/>
                </a:prstGeom>
              </p:spPr>
            </p:pic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D244D50A-E240-5C47-8057-D82F78E24E2F}"/>
                  </a:ext>
                </a:extLst>
              </p:cNvPr>
              <p:cNvGrpSpPr/>
              <p:nvPr/>
            </p:nvGrpSpPr>
            <p:grpSpPr>
              <a:xfrm>
                <a:off x="5592459" y="5045156"/>
                <a:ext cx="816186" cy="1530363"/>
                <a:chOff x="5592459" y="5045156"/>
                <a:chExt cx="816186" cy="1530363"/>
              </a:xfrm>
            </p:grpSpPr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72214ECA-C341-3245-A36F-F68984C8C222}"/>
                    </a:ext>
                  </a:extLst>
                </p:cNvPr>
                <p:cNvSpPr txBox="1"/>
                <p:nvPr/>
              </p:nvSpPr>
              <p:spPr>
                <a:xfrm>
                  <a:off x="5637298" y="6206187"/>
                  <a:ext cx="4871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</a:t>
                  </a:r>
                  <a:r>
                    <a:rPr lang="en-US" baseline="-25000" dirty="0"/>
                    <a:t>3</a:t>
                  </a:r>
                  <a:endParaRPr lang="en-US" dirty="0"/>
                </a:p>
              </p:txBody>
            </p:sp>
            <p:pic>
              <p:nvPicPr>
                <p:cNvPr id="149" name="Picture 148">
                  <a:extLst>
                    <a:ext uri="{FF2B5EF4-FFF2-40B4-BE49-F238E27FC236}">
                      <a16:creationId xmlns:a16="http://schemas.microsoft.com/office/drawing/2014/main" id="{F4856AED-D439-A843-90D5-F7E707511C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/>
                <a:srcRect l="20864" t="3604" r="20364" b="3708"/>
                <a:stretch/>
              </p:blipFill>
              <p:spPr>
                <a:xfrm>
                  <a:off x="5592459" y="5045156"/>
                  <a:ext cx="561907" cy="1249242"/>
                </a:xfrm>
                <a:prstGeom prst="rect">
                  <a:avLst/>
                </a:prstGeom>
              </p:spPr>
            </p:pic>
            <p:pic>
              <p:nvPicPr>
                <p:cNvPr id="150" name="Picture 149" descr="Icon&#10;&#10;Description automatically generated">
                  <a:extLst>
                    <a:ext uri="{FF2B5EF4-FFF2-40B4-BE49-F238E27FC236}">
                      <a16:creationId xmlns:a16="http://schemas.microsoft.com/office/drawing/2014/main" id="{0495A3A7-08C7-1F47-B720-F28E4B24AB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duotone>
                    <a:prstClr val="black"/>
                    <a:srgbClr val="FF0000">
                      <a:tint val="45000"/>
                      <a:satMod val="400000"/>
                    </a:srgbClr>
                  </a:duotone>
                </a:blip>
                <a:stretch>
                  <a:fillRect/>
                </a:stretch>
              </p:blipFill>
              <p:spPr>
                <a:xfrm rot="5400000" flipH="1">
                  <a:off x="5709721" y="5686276"/>
                  <a:ext cx="308391" cy="308391"/>
                </a:xfrm>
                <a:prstGeom prst="rect">
                  <a:avLst/>
                </a:prstGeom>
              </p:spPr>
            </p:pic>
            <p:sp>
              <p:nvSpPr>
                <p:cNvPr id="151" name="Rounded Rectangle 150">
                  <a:extLst>
                    <a:ext uri="{FF2B5EF4-FFF2-40B4-BE49-F238E27FC236}">
                      <a16:creationId xmlns:a16="http://schemas.microsoft.com/office/drawing/2014/main" id="{11CAE0E1-5218-E94C-8CBC-B550E1FA9D4B}"/>
                    </a:ext>
                  </a:extLst>
                </p:cNvPr>
                <p:cNvSpPr/>
                <p:nvPr/>
              </p:nvSpPr>
              <p:spPr>
                <a:xfrm rot="20428109">
                  <a:off x="6031862" y="5808606"/>
                  <a:ext cx="95004" cy="41562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52" name="Picture 139" descr="Wireless with solid fill">
                  <a:extLst>
                    <a:ext uri="{FF2B5EF4-FFF2-40B4-BE49-F238E27FC236}">
                      <a16:creationId xmlns:a16="http://schemas.microsoft.com/office/drawing/2014/main" id="{BB02DD8F-3228-C046-88C6-02B4B9A166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rcRect/>
                <a:stretch/>
              </p:blipFill>
              <p:spPr>
                <a:xfrm rot="5400000">
                  <a:off x="6076510" y="5520821"/>
                  <a:ext cx="332135" cy="332135"/>
                </a:xfrm>
                <a:prstGeom prst="rect">
                  <a:avLst/>
                </a:prstGeom>
              </p:spPr>
            </p:pic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64CFAC0E-10A5-BA45-89AB-393457C41574}"/>
                  </a:ext>
                </a:extLst>
              </p:cNvPr>
              <p:cNvGrpSpPr/>
              <p:nvPr/>
            </p:nvGrpSpPr>
            <p:grpSpPr>
              <a:xfrm>
                <a:off x="2656211" y="5045158"/>
                <a:ext cx="811151" cy="1530361"/>
                <a:chOff x="2656211" y="5045158"/>
                <a:chExt cx="811151" cy="1530361"/>
              </a:xfrm>
            </p:grpSpPr>
            <p:pic>
              <p:nvPicPr>
                <p:cNvPr id="143" name="Picture 142">
                  <a:extLst>
                    <a:ext uri="{FF2B5EF4-FFF2-40B4-BE49-F238E27FC236}">
                      <a16:creationId xmlns:a16="http://schemas.microsoft.com/office/drawing/2014/main" id="{D26F177B-5E81-BC4A-ABAC-E8A9AE5863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/>
                <a:srcRect l="20864" t="3604" r="20364" b="3708"/>
                <a:stretch/>
              </p:blipFill>
              <p:spPr>
                <a:xfrm>
                  <a:off x="2656211" y="5045158"/>
                  <a:ext cx="561907" cy="1249242"/>
                </a:xfrm>
                <a:prstGeom prst="rect">
                  <a:avLst/>
                </a:prstGeom>
              </p:spPr>
            </p:pic>
            <p:sp>
              <p:nvSpPr>
                <p:cNvPr id="144" name="Rounded Rectangle 143">
                  <a:extLst>
                    <a:ext uri="{FF2B5EF4-FFF2-40B4-BE49-F238E27FC236}">
                      <a16:creationId xmlns:a16="http://schemas.microsoft.com/office/drawing/2014/main" id="{C166B17B-DF63-1F4E-ABA0-3EA2ED9F57F6}"/>
                    </a:ext>
                  </a:extLst>
                </p:cNvPr>
                <p:cNvSpPr/>
                <p:nvPr/>
              </p:nvSpPr>
              <p:spPr>
                <a:xfrm rot="20428109">
                  <a:off x="3090579" y="5808606"/>
                  <a:ext cx="95004" cy="41562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3EAB8F44-0F9A-8245-A2B2-77E9E9B93028}"/>
                    </a:ext>
                  </a:extLst>
                </p:cNvPr>
                <p:cNvSpPr txBox="1"/>
                <p:nvPr/>
              </p:nvSpPr>
              <p:spPr>
                <a:xfrm>
                  <a:off x="2722464" y="6206187"/>
                  <a:ext cx="4276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  <p:pic>
              <p:nvPicPr>
                <p:cNvPr id="146" name="Picture 139" descr="Wireless with solid fill">
                  <a:extLst>
                    <a:ext uri="{FF2B5EF4-FFF2-40B4-BE49-F238E27FC236}">
                      <a16:creationId xmlns:a16="http://schemas.microsoft.com/office/drawing/2014/main" id="{EA734176-09D6-404A-A370-E978B7A3FA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rcRect/>
                <a:stretch/>
              </p:blipFill>
              <p:spPr>
                <a:xfrm rot="5400000">
                  <a:off x="3135227" y="5520821"/>
                  <a:ext cx="332135" cy="332135"/>
                </a:xfrm>
                <a:prstGeom prst="rect">
                  <a:avLst/>
                </a:prstGeom>
              </p:spPr>
            </p:pic>
            <p:pic>
              <p:nvPicPr>
                <p:cNvPr id="147" name="Picture 146" descr="Icon&#10;&#10;Description automatically generated">
                  <a:extLst>
                    <a:ext uri="{FF2B5EF4-FFF2-40B4-BE49-F238E27FC236}">
                      <a16:creationId xmlns:a16="http://schemas.microsoft.com/office/drawing/2014/main" id="{0612F43F-D918-5D4E-A620-BC64CE1123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duotone>
                    <a:prstClr val="black"/>
                    <a:schemeClr val="accent6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 rot="5400000" flipH="1">
                  <a:off x="2770742" y="5686275"/>
                  <a:ext cx="308391" cy="308391"/>
                </a:xfrm>
                <a:prstGeom prst="rect">
                  <a:avLst/>
                </a:prstGeom>
              </p:spPr>
            </p:pic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09619A58-33BA-AF4D-949F-2344CB387E14}"/>
                  </a:ext>
                </a:extLst>
              </p:cNvPr>
              <p:cNvGrpSpPr/>
              <p:nvPr/>
            </p:nvGrpSpPr>
            <p:grpSpPr>
              <a:xfrm>
                <a:off x="7540753" y="5045156"/>
                <a:ext cx="816874" cy="1530363"/>
                <a:chOff x="7540753" y="5045156"/>
                <a:chExt cx="816874" cy="1530363"/>
              </a:xfrm>
            </p:grpSpPr>
            <p:pic>
              <p:nvPicPr>
                <p:cNvPr id="138" name="Picture 137">
                  <a:extLst>
                    <a:ext uri="{FF2B5EF4-FFF2-40B4-BE49-F238E27FC236}">
                      <a16:creationId xmlns:a16="http://schemas.microsoft.com/office/drawing/2014/main" id="{E363ACBE-5C5C-F745-9121-2777E24530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/>
                <a:srcRect l="20864" t="3604" r="20364" b="3708"/>
                <a:stretch/>
              </p:blipFill>
              <p:spPr>
                <a:xfrm>
                  <a:off x="7540753" y="5045156"/>
                  <a:ext cx="561907" cy="1249241"/>
                </a:xfrm>
                <a:prstGeom prst="rect">
                  <a:avLst/>
                </a:prstGeom>
              </p:spPr>
            </p:pic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43204B5E-212A-BE49-947D-A56C425FD08D}"/>
                    </a:ext>
                  </a:extLst>
                </p:cNvPr>
                <p:cNvSpPr txBox="1"/>
                <p:nvPr/>
              </p:nvSpPr>
              <p:spPr>
                <a:xfrm>
                  <a:off x="7610483" y="6206187"/>
                  <a:ext cx="4359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c</a:t>
                  </a:r>
                  <a:r>
                    <a:rPr lang="en-US" baseline="-25000" dirty="0" err="1"/>
                    <a:t>n</a:t>
                  </a:r>
                  <a:endParaRPr lang="en-US" dirty="0"/>
                </a:p>
              </p:txBody>
            </p:sp>
            <p:sp>
              <p:nvSpPr>
                <p:cNvPr id="140" name="Rounded Rectangle 139">
                  <a:extLst>
                    <a:ext uri="{FF2B5EF4-FFF2-40B4-BE49-F238E27FC236}">
                      <a16:creationId xmlns:a16="http://schemas.microsoft.com/office/drawing/2014/main" id="{4A606F31-7FEE-7044-BF61-DCE0A2D4B3D2}"/>
                    </a:ext>
                  </a:extLst>
                </p:cNvPr>
                <p:cNvSpPr/>
                <p:nvPr/>
              </p:nvSpPr>
              <p:spPr>
                <a:xfrm rot="20428109">
                  <a:off x="7980844" y="5808606"/>
                  <a:ext cx="95004" cy="41562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41" name="Picture 139" descr="Wireless with solid fill">
                  <a:extLst>
                    <a:ext uri="{FF2B5EF4-FFF2-40B4-BE49-F238E27FC236}">
                      <a16:creationId xmlns:a16="http://schemas.microsoft.com/office/drawing/2014/main" id="{958E8492-BC62-A84C-8E84-3148B1291F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rcRect/>
                <a:stretch/>
              </p:blipFill>
              <p:spPr>
                <a:xfrm rot="5400000">
                  <a:off x="8025492" y="5520821"/>
                  <a:ext cx="332135" cy="332135"/>
                </a:xfrm>
                <a:prstGeom prst="rect">
                  <a:avLst/>
                </a:prstGeom>
              </p:spPr>
            </p:pic>
            <p:pic>
              <p:nvPicPr>
                <p:cNvPr id="142" name="Picture 141">
                  <a:extLst>
                    <a:ext uri="{FF2B5EF4-FFF2-40B4-BE49-F238E27FC236}">
                      <a16:creationId xmlns:a16="http://schemas.microsoft.com/office/drawing/2014/main" id="{41375F40-BA1D-8E4D-B705-2D7BAFD7C7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</a:blip>
                <a:srcRect l="64285" t="12699" r="30508" b="82857"/>
                <a:stretch/>
              </p:blipFill>
              <p:spPr>
                <a:xfrm flipH="1">
                  <a:off x="7620173" y="5556279"/>
                  <a:ext cx="406852" cy="347313"/>
                </a:xfrm>
                <a:prstGeom prst="rect">
                  <a:avLst/>
                </a:prstGeom>
              </p:spPr>
            </p:pic>
          </p:grpSp>
        </p:grp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F92B2A50-529F-DB4D-ACBB-FA9BEA085C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2402" y="5620263"/>
              <a:ext cx="348893" cy="34731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995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41A73C9-85AF-F84C-9B24-9045087E4612}"/>
              </a:ext>
            </a:extLst>
          </p:cNvPr>
          <p:cNvGrpSpPr/>
          <p:nvPr/>
        </p:nvGrpSpPr>
        <p:grpSpPr>
          <a:xfrm>
            <a:off x="5156886" y="329514"/>
            <a:ext cx="1351006" cy="807307"/>
            <a:chOff x="4242486" y="494271"/>
            <a:chExt cx="1351006" cy="8073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FEFB6A0-7043-5D43-A5E0-F674277DC6A3}"/>
                </a:ext>
              </a:extLst>
            </p:cNvPr>
            <p:cNvSpPr/>
            <p:nvPr/>
          </p:nvSpPr>
          <p:spPr>
            <a:xfrm>
              <a:off x="4448432" y="494271"/>
              <a:ext cx="939114" cy="8073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DF1690E-3338-2D45-9CAF-4194DD0CEA94}"/>
                </a:ext>
              </a:extLst>
            </p:cNvPr>
            <p:cNvSpPr txBox="1"/>
            <p:nvPr/>
          </p:nvSpPr>
          <p:spPr>
            <a:xfrm>
              <a:off x="4242486" y="501704"/>
              <a:ext cx="135100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/>
                <a:t>[root]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635E9BA-4669-584C-85B3-A2C133C2EB29}"/>
                </a:ext>
              </a:extLst>
            </p:cNvPr>
            <p:cNvSpPr/>
            <p:nvPr/>
          </p:nvSpPr>
          <p:spPr>
            <a:xfrm>
              <a:off x="4565821" y="816914"/>
              <a:ext cx="704336" cy="38197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root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3AFFB70-F137-7C4C-8748-178E51B7F927}"/>
              </a:ext>
            </a:extLst>
          </p:cNvPr>
          <p:cNvGrpSpPr/>
          <p:nvPr/>
        </p:nvGrpSpPr>
        <p:grpSpPr>
          <a:xfrm>
            <a:off x="4794421" y="1610497"/>
            <a:ext cx="2199504" cy="807307"/>
            <a:chOff x="4242486" y="494271"/>
            <a:chExt cx="1351006" cy="80730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9065-13A3-3148-8A65-4AF1D154E496}"/>
                </a:ext>
              </a:extLst>
            </p:cNvPr>
            <p:cNvSpPr/>
            <p:nvPr/>
          </p:nvSpPr>
          <p:spPr>
            <a:xfrm>
              <a:off x="4448432" y="494271"/>
              <a:ext cx="939114" cy="8073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7387FA-ACAC-AE45-B267-354F641A0381}"/>
                </a:ext>
              </a:extLst>
            </p:cNvPr>
            <p:cNvSpPr txBox="1"/>
            <p:nvPr/>
          </p:nvSpPr>
          <p:spPr>
            <a:xfrm>
              <a:off x="4242486" y="501704"/>
              <a:ext cx="135100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/>
                <a:t>[stlTerm1]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0DEABBD-0F7E-9F47-9077-28138D9AF3CB}"/>
                </a:ext>
              </a:extLst>
            </p:cNvPr>
            <p:cNvSpPr/>
            <p:nvPr/>
          </p:nvSpPr>
          <p:spPr>
            <a:xfrm>
              <a:off x="4565821" y="816914"/>
              <a:ext cx="704336" cy="38197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stlTerm1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B314F48-14E0-5D4E-8B85-05FC0449C6E6}"/>
              </a:ext>
            </a:extLst>
          </p:cNvPr>
          <p:cNvGrpSpPr/>
          <p:nvPr/>
        </p:nvGrpSpPr>
        <p:grpSpPr>
          <a:xfrm>
            <a:off x="4246605" y="3025346"/>
            <a:ext cx="1351006" cy="807307"/>
            <a:chOff x="4242486" y="494271"/>
            <a:chExt cx="1351006" cy="80730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43DA76-D85E-CD43-B317-E9C8D2F871B8}"/>
                </a:ext>
              </a:extLst>
            </p:cNvPr>
            <p:cNvSpPr/>
            <p:nvPr/>
          </p:nvSpPr>
          <p:spPr>
            <a:xfrm>
              <a:off x="4448432" y="494271"/>
              <a:ext cx="939114" cy="8073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85D889-9E9D-494C-8263-C62944B7DA84}"/>
                </a:ext>
              </a:extLst>
            </p:cNvPr>
            <p:cNvSpPr txBox="1"/>
            <p:nvPr/>
          </p:nvSpPr>
          <p:spPr>
            <a:xfrm>
              <a:off x="4242486" y="501704"/>
              <a:ext cx="135100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/>
                <a:t>[root]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4D7F124-EC6B-3B44-BA97-7FD6188A4FF9}"/>
                </a:ext>
              </a:extLst>
            </p:cNvPr>
            <p:cNvSpPr/>
            <p:nvPr/>
          </p:nvSpPr>
          <p:spPr>
            <a:xfrm>
              <a:off x="4565821" y="816914"/>
              <a:ext cx="704336" cy="38197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root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5176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73</Words>
  <Application>Microsoft Macintosh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Lamp, Josephine (jl4rj)</dc:creator>
  <cp:lastModifiedBy>Lamp, Josephine (jl4rj)</cp:lastModifiedBy>
  <cp:revision>3</cp:revision>
  <dcterms:created xsi:type="dcterms:W3CDTF">2022-02-22T15:14:10Z</dcterms:created>
  <dcterms:modified xsi:type="dcterms:W3CDTF">2022-02-23T04:04:03Z</dcterms:modified>
</cp:coreProperties>
</file>