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52B-99FF-DE47-9A28-33E76F9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19E-8392-1D42-A4DF-CB3E0375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8F6-D39B-884D-AB53-68D8C17A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635-BFE2-5844-A556-C35F1FFE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4E3-60A2-B542-9520-C028DAA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446-D5C3-9F44-A7C0-B4489A7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842D-4D3C-844C-ABDA-B536EC9F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76C-5C0A-F541-9B4B-496BAFA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139-9AD0-3A4F-B126-F54119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E4BA-C47A-B64E-BC02-BF84E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DCFF-A457-8E47-A212-78FECE77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821B-52BA-0748-963B-77764005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D8CE-6A1A-6A46-99D0-EF7DD95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BCAE-D71C-EE4A-AE26-8F06D46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545-434C-DD4F-90DC-19709B28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0C0-8CCE-9546-9EBE-0CBC4FB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EC9-F571-6C45-AF5C-FFC5AA8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61B3-64D2-764D-AB40-3599769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3535-C952-8A40-B0FF-B05B04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FB8D-19CE-BF47-A8F3-306BBD7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0FD-B3FD-0E4B-9D03-32A935B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DEF6-ECFD-F148-81B2-C2D24256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E866-9EAB-A843-90BB-D980D53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15F-0960-7E47-9F0B-37EF619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7BB0-406B-0344-961C-E96970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D0-A8FB-384F-B5FC-EB019E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010-8846-1E40-811F-8132640B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8FC-697E-4740-B646-9E7E9E1D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C362-AB82-264B-A998-AD4B349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9B12B-81E1-5342-B988-D6F2C0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661-4624-8147-A5A9-8EFB566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20C-9938-164C-9454-8483B8C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C0-5225-B942-8833-D5E2CA2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9B6E-5AC4-A04F-B764-33864840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80C6-F341-DE49-9B8C-F528D61F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7BDC-123F-ED46-850A-55C4E8F2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4CE3-D67C-F744-910A-CE1DDC3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C351-6F0F-4949-8352-5C81D2A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CFF3-28A2-C04A-B6C9-A2B6C6C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337-6E6B-D348-ABDB-47264B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708-D257-FD46-B107-3F4B5B3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DF37-6910-F44C-89CA-C6E6F121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D85-242D-C84C-A1C0-19CA031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F61C-D7B3-4349-B61F-0C99A80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4B84-1AF9-D649-9EEA-DAFD546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03D-AD37-DC41-95DC-D4D8790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DAE-6B53-CB45-9DCC-4C0A25B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E664-6B06-C34F-8251-513F59F7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7B92-19B4-2E48-B14F-BE62B75A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1569-8B56-0D41-A0FA-B0B7227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5A3-1F0A-704A-BB2B-271BFD9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9386-D9C8-4747-AFE3-1D5F72B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A54-0BEB-3E41-BFEA-5FD3FDA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DAAF-12EC-7548-8D25-0F5B5440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6D76-C84F-EC44-A7EF-3129644B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2EFF-E123-EF4F-974A-6690647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7CA5-E02F-454D-B43F-5AB99B4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EAD7-28A3-D54A-B07B-95778CD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5B22-8CF9-3C46-BF7F-EC9B8F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B7B-61BF-5E4E-89BB-611F0D3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180-EC91-E04B-B92E-7347FE05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EC9-941D-6C49-84BD-B0E7D028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A9A-2745-5A40-ABD9-50383EB6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.png"/><Relationship Id="rId5" Type="http://schemas.openxmlformats.org/officeDocument/2006/relationships/image" Target="../media/image38.png"/><Relationship Id="rId15" Type="http://schemas.openxmlformats.org/officeDocument/2006/relationships/image" Target="../media/image8.svg"/><Relationship Id="rId10" Type="http://schemas.openxmlformats.org/officeDocument/2006/relationships/image" Target="../media/image3.emf"/><Relationship Id="rId19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sv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3BFC6-ECE2-8A46-8C73-DAB9E5564D94}"/>
              </a:ext>
            </a:extLst>
          </p:cNvPr>
          <p:cNvGrpSpPr/>
          <p:nvPr/>
        </p:nvGrpSpPr>
        <p:grpSpPr>
          <a:xfrm>
            <a:off x="2446487" y="401558"/>
            <a:ext cx="6513227" cy="6209034"/>
            <a:chOff x="2362402" y="580233"/>
            <a:chExt cx="6513227" cy="6209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86EF30-2415-4A43-B491-FDE4AB3E7755}"/>
                </a:ext>
              </a:extLst>
            </p:cNvPr>
            <p:cNvSpPr txBox="1"/>
            <p:nvPr/>
          </p:nvSpPr>
          <p:spPr>
            <a:xfrm rot="16200000">
              <a:off x="6156865" y="3029112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3DAF0A5-41E2-2D41-8C9B-27BA9A33B529}"/>
                </a:ext>
              </a:extLst>
            </p:cNvPr>
            <p:cNvSpPr/>
            <p:nvPr/>
          </p:nvSpPr>
          <p:spPr>
            <a:xfrm>
              <a:off x="2848994" y="2104124"/>
              <a:ext cx="5721455" cy="5021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Rule Aggregation Protocol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624138" y="580233"/>
              <a:ext cx="4884862" cy="1185101"/>
              <a:chOff x="5282407" y="521823"/>
              <a:chExt cx="4884862" cy="118510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>
                <a:off x="5287001" y="521823"/>
                <a:ext cx="8460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≤170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510C9656-2F00-4444-B7A6-9F6A5FD51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1645" y="4704033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2703125" y="3583894"/>
              <a:ext cx="1334787" cy="1110514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F7DA676-5E50-394E-AD31-EF405AF0CA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540842" y="3582980"/>
              <a:ext cx="1334787" cy="1110514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6DBF7E63-E92D-A943-8417-C105A3161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624584" y="3593793"/>
              <a:ext cx="1334787" cy="1110514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C1C54F9D-B4AF-7E4E-A3E2-C99BCCD162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166209" y="3606697"/>
              <a:ext cx="1334787" cy="1110514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03C63A8E-0671-924E-A9A4-5090805EAB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99" y="472355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799" y="4711120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424" y="4701495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742600-2977-DF46-95B1-1BC56C87F595}"/>
                </a:ext>
              </a:extLst>
            </p:cNvPr>
            <p:cNvSpPr txBox="1"/>
            <p:nvPr/>
          </p:nvSpPr>
          <p:spPr>
            <a:xfrm rot="18369589">
              <a:off x="3255458" y="287780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8F76E8-7AC2-5C49-8DB3-C96A7D34373F}"/>
                </a:ext>
              </a:extLst>
            </p:cNvPr>
            <p:cNvSpPr txBox="1"/>
            <p:nvPr/>
          </p:nvSpPr>
          <p:spPr>
            <a:xfrm rot="18341444">
              <a:off x="3525242" y="3074856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Response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89A601-B6F8-E746-B3D1-E028B7C202B8}"/>
                </a:ext>
              </a:extLst>
            </p:cNvPr>
            <p:cNvGrpSpPr/>
            <p:nvPr/>
          </p:nvGrpSpPr>
          <p:grpSpPr>
            <a:xfrm>
              <a:off x="4855576" y="2634775"/>
              <a:ext cx="190948" cy="1012590"/>
              <a:chOff x="2015543" y="515987"/>
              <a:chExt cx="190948" cy="1012590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2B10159-6F4D-444B-BE5A-9D9AE1D4E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64F0093-54EE-4F42-B0C3-9227A3CC0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76D7E02-B412-8541-A4BB-6FB80CA8E327}"/>
                </a:ext>
              </a:extLst>
            </p:cNvPr>
            <p:cNvGrpSpPr/>
            <p:nvPr/>
          </p:nvGrpSpPr>
          <p:grpSpPr>
            <a:xfrm>
              <a:off x="6314654" y="2634683"/>
              <a:ext cx="190948" cy="1012590"/>
              <a:chOff x="2015543" y="515987"/>
              <a:chExt cx="190948" cy="1012590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4F50B64-E1D2-EE4E-9427-24719B7B8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A3A020-1B8F-0746-A1FC-AB4F51E50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3CABAF-8807-2C47-A310-58CAA2FAD75E}"/>
                </a:ext>
              </a:extLst>
            </p:cNvPr>
            <p:cNvGrpSpPr/>
            <p:nvPr/>
          </p:nvGrpSpPr>
          <p:grpSpPr>
            <a:xfrm>
              <a:off x="3733859" y="2530925"/>
              <a:ext cx="201697" cy="1229956"/>
              <a:chOff x="3714276" y="2550317"/>
              <a:chExt cx="201697" cy="1229956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945394E-0F11-ED4A-8E80-AFFA76F0566C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>
                <a:off x="3714276" y="2550317"/>
                <a:ext cx="0" cy="1188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D4B670-1951-7E42-85E1-69F10E7BCB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 flipV="1">
                <a:off x="3915973" y="2591553"/>
                <a:ext cx="0" cy="118872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7F2B06-0C87-9A45-B970-7E36A6DE053D}"/>
                </a:ext>
              </a:extLst>
            </p:cNvPr>
            <p:cNvCxnSpPr>
              <a:cxnSpLocks/>
            </p:cNvCxnSpPr>
            <p:nvPr/>
          </p:nvCxnSpPr>
          <p:spPr>
            <a:xfrm rot="19354468">
              <a:off x="7872023" y="2566578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C9D52E-3A11-E14C-A083-FD2DB21217D0}"/>
                </a:ext>
              </a:extLst>
            </p:cNvPr>
            <p:cNvCxnSpPr>
              <a:cxnSpLocks/>
            </p:cNvCxnSpPr>
            <p:nvPr/>
          </p:nvCxnSpPr>
          <p:spPr>
            <a:xfrm rot="19354468" flipH="1" flipV="1">
              <a:off x="8085840" y="2532381"/>
              <a:ext cx="0" cy="11887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375F3A7-FF71-2249-9BF1-C081321413CF}"/>
                </a:ext>
              </a:extLst>
            </p:cNvPr>
            <p:cNvSpPr txBox="1"/>
            <p:nvPr/>
          </p:nvSpPr>
          <p:spPr>
            <a:xfrm rot="3096480" flipH="1">
              <a:off x="7384345" y="3014073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9065D6-821E-A34C-A037-3332074E9B62}"/>
                </a:ext>
              </a:extLst>
            </p:cNvPr>
            <p:cNvSpPr txBox="1"/>
            <p:nvPr/>
          </p:nvSpPr>
          <p:spPr>
            <a:xfrm rot="3145102" flipH="1">
              <a:off x="7773560" y="2921123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Response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76B75E-8E01-694A-8001-5ED703758A3E}"/>
                </a:ext>
              </a:extLst>
            </p:cNvPr>
            <p:cNvSpPr txBox="1"/>
            <p:nvPr/>
          </p:nvSpPr>
          <p:spPr>
            <a:xfrm rot="16200000">
              <a:off x="4324319" y="2960802"/>
              <a:ext cx="767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6F78A6-A17F-FC4B-BA0C-DD6078B13377}"/>
                </a:ext>
              </a:extLst>
            </p:cNvPr>
            <p:cNvSpPr txBox="1"/>
            <p:nvPr/>
          </p:nvSpPr>
          <p:spPr>
            <a:xfrm rot="16200000">
              <a:off x="5772876" y="2916504"/>
              <a:ext cx="79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4905D0-254D-634C-B752-E737B3DB2389}"/>
                </a:ext>
              </a:extLst>
            </p:cNvPr>
            <p:cNvSpPr txBox="1"/>
            <p:nvPr/>
          </p:nvSpPr>
          <p:spPr>
            <a:xfrm rot="16200000">
              <a:off x="4693978" y="3047487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Response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B286583-192B-114B-8616-8F1EE33A5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721" y="1394821"/>
              <a:ext cx="0" cy="709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460" y="175909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946" y="4079252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4547" y="1901986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7767" y="1098331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2656211" y="5045156"/>
              <a:ext cx="5701416" cy="1744111"/>
              <a:chOff x="2656211" y="5045156"/>
              <a:chExt cx="5701416" cy="174411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8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9820" y="5045156"/>
                <a:ext cx="813103" cy="1530363"/>
                <a:chOff x="4069820" y="5045156"/>
                <a:chExt cx="813103" cy="1530363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155708" y="6206187"/>
                  <a:ext cx="39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530363"/>
                <a:chOff x="5592459" y="5045156"/>
                <a:chExt cx="816186" cy="153036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37298" y="6206187"/>
                  <a:ext cx="48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56211" y="5045158"/>
                <a:ext cx="811151" cy="1530361"/>
                <a:chOff x="2656211" y="5045158"/>
                <a:chExt cx="811151" cy="1530361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722464" y="6206187"/>
                  <a:ext cx="427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530363"/>
                <a:chOff x="7540753" y="5045156"/>
                <a:chExt cx="816874" cy="1530363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610483" y="6206187"/>
                  <a:ext cx="43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402" y="5620263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9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586EF30-2415-4A43-B491-FDE4AB3E7755}"/>
              </a:ext>
            </a:extLst>
          </p:cNvPr>
          <p:cNvSpPr txBox="1"/>
          <p:nvPr/>
        </p:nvSpPr>
        <p:spPr>
          <a:xfrm rot="16200000">
            <a:off x="9829235" y="404205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Response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271698" y="19511"/>
            <a:ext cx="4863249" cy="964574"/>
            <a:chOff x="5282407" y="521823"/>
            <a:chExt cx="5975114" cy="1185101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>
              <a:off x="5287001" y="521823"/>
              <a:ext cx="931461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≤170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D63AE0-A95E-9E4B-95E2-36FD13AADEBC}"/>
              </a:ext>
            </a:extLst>
          </p:cNvPr>
          <p:cNvCxnSpPr>
            <a:cxnSpLocks/>
          </p:cNvCxnSpPr>
          <p:nvPr/>
        </p:nvCxnSpPr>
        <p:spPr>
          <a:xfrm flipH="1" flipV="1">
            <a:off x="3692498" y="4913383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52A92E-4D71-D04D-BCF5-35D6B337239D}"/>
              </a:ext>
            </a:extLst>
          </p:cNvPr>
          <p:cNvGrpSpPr/>
          <p:nvPr/>
        </p:nvGrpSpPr>
        <p:grpSpPr>
          <a:xfrm>
            <a:off x="3514640" y="4001682"/>
            <a:ext cx="1086406" cy="903867"/>
            <a:chOff x="2269638" y="3736725"/>
            <a:chExt cx="1334787" cy="111051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3C8FD4-ADDE-8D4E-B7E3-787AF82DD821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97" name="Left Bracket 196">
                <a:extLst>
                  <a:ext uri="{FF2B5EF4-FFF2-40B4-BE49-F238E27FC236}">
                    <a16:creationId xmlns:a16="http://schemas.microsoft.com/office/drawing/2014/main" id="{59690901-E4BF-684D-A021-6FB5CC23CFEE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Left Bracket 198">
                <a:extLst>
                  <a:ext uri="{FF2B5EF4-FFF2-40B4-BE49-F238E27FC236}">
                    <a16:creationId xmlns:a16="http://schemas.microsoft.com/office/drawing/2014/main" id="{4AA9E031-7B21-184A-BAEE-47ABB64C21DC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1A64A8-0646-C841-99C2-2520379A1F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93" name="Cube 192">
                <a:extLst>
                  <a:ext uri="{FF2B5EF4-FFF2-40B4-BE49-F238E27FC236}">
                    <a16:creationId xmlns:a16="http://schemas.microsoft.com/office/drawing/2014/main" id="{F6ABD584-2AFF-E548-B278-C53FCDD80F04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4" name="Google Shape;578;p40">
                <a:extLst>
                  <a:ext uri="{FF2B5EF4-FFF2-40B4-BE49-F238E27FC236}">
                    <a16:creationId xmlns:a16="http://schemas.microsoft.com/office/drawing/2014/main" id="{27694423-42CF-D24B-9EA6-E25B831FCC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95" name="Google Shape;579;p40">
                  <a:extLst>
                    <a:ext uri="{FF2B5EF4-FFF2-40B4-BE49-F238E27FC236}">
                      <a16:creationId xmlns:a16="http://schemas.microsoft.com/office/drawing/2014/main" id="{F5247E19-B981-A74B-98D1-2CA247027F15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96" name="Google Shape;580;p40">
                  <a:extLst>
                    <a:ext uri="{FF2B5EF4-FFF2-40B4-BE49-F238E27FC236}">
                      <a16:creationId xmlns:a16="http://schemas.microsoft.com/office/drawing/2014/main" id="{ECD173B5-8C2B-3449-BD13-86E61725EB15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A248BA-1FAD-534E-9CEA-EDD7785DE131}"/>
              </a:ext>
            </a:extLst>
          </p:cNvPr>
          <p:cNvGrpSpPr/>
          <p:nvPr/>
        </p:nvGrpSpPr>
        <p:grpSpPr>
          <a:xfrm>
            <a:off x="7452143" y="4000938"/>
            <a:ext cx="1086406" cy="903867"/>
            <a:chOff x="2269638" y="3736725"/>
            <a:chExt cx="1334787" cy="1110514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BCFDF-AB35-C149-AF5C-AA92AFD0C6D4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1B196244-61A5-C34E-9553-2E0A4B2A75B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47A01143-E473-7C44-808C-1CD5A20941E3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D1CDD4-0925-244A-80ED-E2CF5191CD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81BAF183-3D06-0E41-B68B-3C7CF20FE233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5" name="Google Shape;578;p40">
                <a:extLst>
                  <a:ext uri="{FF2B5EF4-FFF2-40B4-BE49-F238E27FC236}">
                    <a16:creationId xmlns:a16="http://schemas.microsoft.com/office/drawing/2014/main" id="{331CA824-9C4F-554C-A9D4-B46C3F9BB2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86" name="Google Shape;579;p40">
                  <a:extLst>
                    <a:ext uri="{FF2B5EF4-FFF2-40B4-BE49-F238E27FC236}">
                      <a16:creationId xmlns:a16="http://schemas.microsoft.com/office/drawing/2014/main" id="{B1FE0420-B96F-3542-BC30-65496AC629E8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87" name="Google Shape;580;p40">
                  <a:extLst>
                    <a:ext uri="{FF2B5EF4-FFF2-40B4-BE49-F238E27FC236}">
                      <a16:creationId xmlns:a16="http://schemas.microsoft.com/office/drawing/2014/main" id="{046C66FA-4484-9C42-AFDA-4983E6066D59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212564-C2B5-A640-8346-F095806CD659}"/>
              </a:ext>
            </a:extLst>
          </p:cNvPr>
          <p:cNvGrpSpPr/>
          <p:nvPr/>
        </p:nvGrpSpPr>
        <p:grpSpPr>
          <a:xfrm>
            <a:off x="5892467" y="4009739"/>
            <a:ext cx="1086406" cy="903867"/>
            <a:chOff x="2269638" y="3736725"/>
            <a:chExt cx="1334787" cy="111051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EC9597E-824E-EA42-92CD-D6E2C494A995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Left Bracket 179">
                <a:extLst>
                  <a:ext uri="{FF2B5EF4-FFF2-40B4-BE49-F238E27FC236}">
                    <a16:creationId xmlns:a16="http://schemas.microsoft.com/office/drawing/2014/main" id="{603DB561-6B9E-C742-A5C1-C21934A1D9EA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Left Bracket 180">
                <a:extLst>
                  <a:ext uri="{FF2B5EF4-FFF2-40B4-BE49-F238E27FC236}">
                    <a16:creationId xmlns:a16="http://schemas.microsoft.com/office/drawing/2014/main" id="{5BC3330F-EA18-AF41-92AC-C9B9A733DF46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471AD95-524A-5B4D-9AFB-4153F0288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836392B5-0DF6-F74B-B2C4-11558671CD59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  <a:solidFill>
                <a:srgbClr val="E8250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6" name="Google Shape;578;p40">
                <a:extLst>
                  <a:ext uri="{FF2B5EF4-FFF2-40B4-BE49-F238E27FC236}">
                    <a16:creationId xmlns:a16="http://schemas.microsoft.com/office/drawing/2014/main" id="{1217DD25-B93B-B941-8EFD-6B96B89CF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77" name="Google Shape;579;p40">
                  <a:extLst>
                    <a:ext uri="{FF2B5EF4-FFF2-40B4-BE49-F238E27FC236}">
                      <a16:creationId xmlns:a16="http://schemas.microsoft.com/office/drawing/2014/main" id="{4B195ECC-0EDE-FC4A-A792-B7C645B9F0ED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78" name="Google Shape;580;p40">
                  <a:extLst>
                    <a:ext uri="{FF2B5EF4-FFF2-40B4-BE49-F238E27FC236}">
                      <a16:creationId xmlns:a16="http://schemas.microsoft.com/office/drawing/2014/main" id="{6BB48302-1C55-0045-B7EF-83563E211C46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D11181-479A-9A41-84BE-9FBB2CD2C86E}"/>
              </a:ext>
            </a:extLst>
          </p:cNvPr>
          <p:cNvGrpSpPr/>
          <p:nvPr/>
        </p:nvGrpSpPr>
        <p:grpSpPr>
          <a:xfrm>
            <a:off x="4705470" y="4020242"/>
            <a:ext cx="1086406" cy="903867"/>
            <a:chOff x="2269638" y="3736725"/>
            <a:chExt cx="1334787" cy="111051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2D20335-E757-934B-96B5-991F999B0860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70" name="Left Bracket 169">
                <a:extLst>
                  <a:ext uri="{FF2B5EF4-FFF2-40B4-BE49-F238E27FC236}">
                    <a16:creationId xmlns:a16="http://schemas.microsoft.com/office/drawing/2014/main" id="{9FFD9191-9BEF-C948-969D-0EE5199C7D0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Left Bracket 171">
                <a:extLst>
                  <a:ext uri="{FF2B5EF4-FFF2-40B4-BE49-F238E27FC236}">
                    <a16:creationId xmlns:a16="http://schemas.microsoft.com/office/drawing/2014/main" id="{7BE236E3-EA87-914A-84B8-BBF337ADF809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9E8E9FF-7186-394C-B7F0-0FAD7379D7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4C065AB4-8AA3-5841-B6F6-3717840C1BA2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7" name="Google Shape;578;p40">
                <a:extLst>
                  <a:ext uri="{FF2B5EF4-FFF2-40B4-BE49-F238E27FC236}">
                    <a16:creationId xmlns:a16="http://schemas.microsoft.com/office/drawing/2014/main" id="{17887234-6F2B-754B-8277-0AEA5F30E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68" name="Google Shape;579;p40">
                  <a:extLst>
                    <a:ext uri="{FF2B5EF4-FFF2-40B4-BE49-F238E27FC236}">
                      <a16:creationId xmlns:a16="http://schemas.microsoft.com/office/drawing/2014/main" id="{3A734FB8-C8BF-7649-B8F7-76A68E24B5D3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69" name="Google Shape;580;p40">
                  <a:extLst>
                    <a:ext uri="{FF2B5EF4-FFF2-40B4-BE49-F238E27FC236}">
                      <a16:creationId xmlns:a16="http://schemas.microsoft.com/office/drawing/2014/main" id="{90E6C26E-560B-8D4D-AC32-13736FD670E1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DB8BAB-2107-C947-A178-1837B5737B52}"/>
              </a:ext>
            </a:extLst>
          </p:cNvPr>
          <p:cNvCxnSpPr>
            <a:cxnSpLocks/>
          </p:cNvCxnSpPr>
          <p:nvPr/>
        </p:nvCxnSpPr>
        <p:spPr>
          <a:xfrm flipV="1">
            <a:off x="4863525" y="4929274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3EC8EE-9BC7-DC43-98FC-238E2D4C4A7E}"/>
              </a:ext>
            </a:extLst>
          </p:cNvPr>
          <p:cNvCxnSpPr>
            <a:cxnSpLocks/>
          </p:cNvCxnSpPr>
          <p:nvPr/>
        </p:nvCxnSpPr>
        <p:spPr>
          <a:xfrm flipH="1" flipV="1">
            <a:off x="6087982" y="4919151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17B584-5801-774D-BA4F-B49DABC2C8DF}"/>
              </a:ext>
            </a:extLst>
          </p:cNvPr>
          <p:cNvCxnSpPr>
            <a:cxnSpLocks/>
          </p:cNvCxnSpPr>
          <p:nvPr/>
        </p:nvCxnSpPr>
        <p:spPr>
          <a:xfrm flipH="1" flipV="1">
            <a:off x="7663421" y="4911317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742600-2977-DF46-95B1-1BC56C87F595}"/>
              </a:ext>
            </a:extLst>
          </p:cNvPr>
          <p:cNvSpPr txBox="1"/>
          <p:nvPr/>
        </p:nvSpPr>
        <p:spPr>
          <a:xfrm rot="18369589">
            <a:off x="7467729" y="28105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8F76E8-7AC2-5C49-8DB3-C96A7D34373F}"/>
              </a:ext>
            </a:extLst>
          </p:cNvPr>
          <p:cNvSpPr txBox="1"/>
          <p:nvPr/>
        </p:nvSpPr>
        <p:spPr>
          <a:xfrm rot="18341444">
            <a:off x="7687311" y="441437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Response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89A601-B6F8-E746-B3D1-E028B7C202B8}"/>
              </a:ext>
            </a:extLst>
          </p:cNvPr>
          <p:cNvGrpSpPr/>
          <p:nvPr/>
        </p:nvGrpSpPr>
        <p:grpSpPr>
          <a:xfrm>
            <a:off x="8770093" y="83248"/>
            <a:ext cx="155416" cy="824165"/>
            <a:chOff x="2015543" y="515987"/>
            <a:chExt cx="190948" cy="101259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B10159-6F4D-444B-BE5A-9D9AE1D4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64F0093-54EE-4F42-B0C3-9227A3CC0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6D7E02-B412-8541-A4BB-6FB80CA8E327}"/>
              </a:ext>
            </a:extLst>
          </p:cNvPr>
          <p:cNvGrpSpPr/>
          <p:nvPr/>
        </p:nvGrpSpPr>
        <p:grpSpPr>
          <a:xfrm>
            <a:off x="9957662" y="83173"/>
            <a:ext cx="155416" cy="824165"/>
            <a:chOff x="2015543" y="515987"/>
            <a:chExt cx="190948" cy="101259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4F50B64-E1D2-EE4E-9427-24719B7B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A3A020-1B8F-0746-A1FC-AB4F51E50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3CABAF-8807-2C47-A310-58CAA2FAD75E}"/>
              </a:ext>
            </a:extLst>
          </p:cNvPr>
          <p:cNvGrpSpPr/>
          <p:nvPr/>
        </p:nvGrpSpPr>
        <p:grpSpPr>
          <a:xfrm>
            <a:off x="7857108" y="-1278"/>
            <a:ext cx="164165" cy="1001083"/>
            <a:chOff x="3714276" y="2550317"/>
            <a:chExt cx="201697" cy="1229956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2245532" flipH="1">
              <a:off x="3714276" y="2550317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CD4B670-1951-7E42-85E1-69F10E7BCBA9}"/>
                </a:ext>
              </a:extLst>
            </p:cNvPr>
            <p:cNvCxnSpPr>
              <a:cxnSpLocks/>
            </p:cNvCxnSpPr>
            <p:nvPr/>
          </p:nvCxnSpPr>
          <p:spPr>
            <a:xfrm rot="2245532" flipH="1" flipV="1">
              <a:off x="3915973" y="2591553"/>
              <a:ext cx="0" cy="118872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7F2B06-0C87-9A45-B970-7E36A6DE053D}"/>
              </a:ext>
            </a:extLst>
          </p:cNvPr>
          <p:cNvCxnSpPr>
            <a:cxnSpLocks/>
          </p:cNvCxnSpPr>
          <p:nvPr/>
        </p:nvCxnSpPr>
        <p:spPr>
          <a:xfrm rot="19354468">
            <a:off x="11225232" y="27741"/>
            <a:ext cx="0" cy="96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C9D52E-3A11-E14C-A083-FD2DB21217D0}"/>
              </a:ext>
            </a:extLst>
          </p:cNvPr>
          <p:cNvCxnSpPr>
            <a:cxnSpLocks/>
          </p:cNvCxnSpPr>
          <p:nvPr/>
        </p:nvCxnSpPr>
        <p:spPr>
          <a:xfrm rot="19354468" flipH="1" flipV="1">
            <a:off x="11399261" y="-93"/>
            <a:ext cx="0" cy="967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375F3A7-FF71-2249-9BF1-C081321413CF}"/>
              </a:ext>
            </a:extLst>
          </p:cNvPr>
          <p:cNvSpPr txBox="1"/>
          <p:nvPr/>
        </p:nvSpPr>
        <p:spPr>
          <a:xfrm rot="3096480" flipH="1">
            <a:off x="10828302" y="39196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9065D6-821E-A34C-A037-3332074E9B62}"/>
              </a:ext>
            </a:extLst>
          </p:cNvPr>
          <p:cNvSpPr txBox="1"/>
          <p:nvPr/>
        </p:nvSpPr>
        <p:spPr>
          <a:xfrm rot="3145102" flipH="1">
            <a:off x="11145091" y="31631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Response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76B75E-8E01-694A-8001-5ED703758A3E}"/>
              </a:ext>
            </a:extLst>
          </p:cNvPr>
          <p:cNvSpPr txBox="1"/>
          <p:nvPr/>
        </p:nvSpPr>
        <p:spPr>
          <a:xfrm rot="16200000">
            <a:off x="8337693" y="348607"/>
            <a:ext cx="624630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6F78A6-A17F-FC4B-BA0C-DD6078B13377}"/>
              </a:ext>
            </a:extLst>
          </p:cNvPr>
          <p:cNvSpPr txBox="1"/>
          <p:nvPr/>
        </p:nvSpPr>
        <p:spPr>
          <a:xfrm rot="16200000">
            <a:off x="9516699" y="312552"/>
            <a:ext cx="646008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905D0-254D-634C-B752-E737B3DB2389}"/>
              </a:ext>
            </a:extLst>
          </p:cNvPr>
          <p:cNvSpPr txBox="1"/>
          <p:nvPr/>
        </p:nvSpPr>
        <p:spPr>
          <a:xfrm rot="16200000">
            <a:off x="8638565" y="41916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Response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286583-192B-114B-8616-8F1EE33A5B64}"/>
              </a:ext>
            </a:extLst>
          </p:cNvPr>
          <p:cNvCxnSpPr>
            <a:cxnSpLocks/>
          </p:cNvCxnSpPr>
          <p:nvPr/>
        </p:nvCxnSpPr>
        <p:spPr>
          <a:xfrm flipH="1" flipV="1">
            <a:off x="293978" y="984085"/>
            <a:ext cx="0" cy="57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659998" y="984085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95FCC8-F944-AD47-BD4D-0155F47B8240}"/>
              </a:ext>
            </a:extLst>
          </p:cNvPr>
          <p:cNvGrpSpPr/>
          <p:nvPr/>
        </p:nvGrpSpPr>
        <p:grpSpPr>
          <a:xfrm>
            <a:off x="3452123" y="5191028"/>
            <a:ext cx="4664815" cy="1488288"/>
            <a:chOff x="2626315" y="5045156"/>
            <a:chExt cx="5731312" cy="182855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35B94A4-7F1B-F645-B803-87691F9ECA48}"/>
                </a:ext>
              </a:extLst>
            </p:cNvPr>
            <p:cNvSpPr txBox="1"/>
            <p:nvPr/>
          </p:nvSpPr>
          <p:spPr>
            <a:xfrm>
              <a:off x="6505602" y="5498299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C96AB1-BBB9-7F40-8390-3FA3B47CDEBD}"/>
                </a:ext>
              </a:extLst>
            </p:cNvPr>
            <p:cNvSpPr txBox="1"/>
            <p:nvPr/>
          </p:nvSpPr>
          <p:spPr>
            <a:xfrm>
              <a:off x="4702582" y="6419935"/>
              <a:ext cx="1003534" cy="45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EE03956-C8EB-A54F-B3A4-07CEC78D694A}"/>
                </a:ext>
              </a:extLst>
            </p:cNvPr>
            <p:cNvGrpSpPr/>
            <p:nvPr/>
          </p:nvGrpSpPr>
          <p:grpSpPr>
            <a:xfrm>
              <a:off x="4063618" y="5045156"/>
              <a:ext cx="819305" cy="1614802"/>
              <a:chOff x="4063618" y="5045156"/>
              <a:chExt cx="819305" cy="1614802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50FFBDC7-CD83-0141-B796-685E4EE1D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4069820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707561D-2425-CB4C-B9DC-233B771876BF}"/>
                  </a:ext>
                </a:extLst>
              </p:cNvPr>
              <p:cNvSpPr txBox="1"/>
              <p:nvPr/>
            </p:nvSpPr>
            <p:spPr>
              <a:xfrm>
                <a:off x="4063618" y="6206187"/>
                <a:ext cx="49657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0AA8F53E-C752-AD44-BE18-CFD420237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4153341" y="5556279"/>
                <a:ext cx="406852" cy="347313"/>
              </a:xfrm>
              <a:prstGeom prst="rect">
                <a:avLst/>
              </a:prstGeom>
            </p:spPr>
          </p:pic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355338D8-072F-6548-AA56-000056F46B01}"/>
                  </a:ext>
                </a:extLst>
              </p:cNvPr>
              <p:cNvSpPr/>
              <p:nvPr/>
            </p:nvSpPr>
            <p:spPr>
              <a:xfrm rot="20428109">
                <a:off x="4506140" y="5808606"/>
                <a:ext cx="95004" cy="4156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Picture 139" descr="Wireless with solid fill">
                <a:extLst>
                  <a:ext uri="{FF2B5EF4-FFF2-40B4-BE49-F238E27FC236}">
                    <a16:creationId xmlns:a16="http://schemas.microsoft.com/office/drawing/2014/main" id="{B3DFD794-5F04-9745-B97C-F3AF1612C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 rot="5400000">
                <a:off x="4550788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44D50A-E240-5C47-8057-D82F78E24E2F}"/>
                </a:ext>
              </a:extLst>
            </p:cNvPr>
            <p:cNvGrpSpPr/>
            <p:nvPr/>
          </p:nvGrpSpPr>
          <p:grpSpPr>
            <a:xfrm>
              <a:off x="5592459" y="5045156"/>
              <a:ext cx="816186" cy="1614802"/>
              <a:chOff x="5592459" y="5045156"/>
              <a:chExt cx="816186" cy="161480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2214ECA-C341-3245-A36F-F68984C8C222}"/>
                  </a:ext>
                </a:extLst>
              </p:cNvPr>
              <p:cNvSpPr txBox="1"/>
              <p:nvPr/>
            </p:nvSpPr>
            <p:spPr>
              <a:xfrm>
                <a:off x="5624585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F4856AED-D439-A843-90D5-F7E707511C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5592459" y="5045156"/>
                <a:ext cx="561907" cy="1249242"/>
              </a:xfrm>
              <a:prstGeom prst="rect">
                <a:avLst/>
              </a:prstGeom>
            </p:spPr>
          </p:pic>
          <p:pic>
            <p:nvPicPr>
              <p:cNvPr id="150" name="Picture 149" descr="Icon&#10;&#10;Description automatically generated">
                <a:extLst>
                  <a:ext uri="{FF2B5EF4-FFF2-40B4-BE49-F238E27FC236}">
                    <a16:creationId xmlns:a16="http://schemas.microsoft.com/office/drawing/2014/main" id="{0495A3A7-08C7-1F47-B720-F28E4B24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5400000" flipH="1">
                <a:off x="5709721" y="5686276"/>
                <a:ext cx="308391" cy="308391"/>
              </a:xfrm>
              <a:prstGeom prst="rect">
                <a:avLst/>
              </a:prstGeom>
            </p:spPr>
          </p:pic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11CAE0E1-5218-E94C-8CBC-B550E1FA9D4B}"/>
                  </a:ext>
                </a:extLst>
              </p:cNvPr>
              <p:cNvSpPr/>
              <p:nvPr/>
            </p:nvSpPr>
            <p:spPr>
              <a:xfrm rot="20428109">
                <a:off x="6031862" y="5808606"/>
                <a:ext cx="95004" cy="4156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Picture 139" descr="Wireless with solid fill">
                <a:extLst>
                  <a:ext uri="{FF2B5EF4-FFF2-40B4-BE49-F238E27FC236}">
                    <a16:creationId xmlns:a16="http://schemas.microsoft.com/office/drawing/2014/main" id="{BB02DD8F-3228-C046-88C6-02B4B9A1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 rot="5400000">
                <a:off x="6076510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CFAC0E-10A5-BA45-89AB-393457C41574}"/>
                </a:ext>
              </a:extLst>
            </p:cNvPr>
            <p:cNvGrpSpPr/>
            <p:nvPr/>
          </p:nvGrpSpPr>
          <p:grpSpPr>
            <a:xfrm>
              <a:off x="2626315" y="5045158"/>
              <a:ext cx="841047" cy="1614800"/>
              <a:chOff x="2626315" y="5045158"/>
              <a:chExt cx="841047" cy="1614800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D26F177B-5E81-BC4A-ABAC-E8A9AE586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2656211" y="5045158"/>
                <a:ext cx="561907" cy="1249242"/>
              </a:xfrm>
              <a:prstGeom prst="rect">
                <a:avLst/>
              </a:prstGeom>
            </p:spPr>
          </p:pic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C166B17B-DF63-1F4E-ABA0-3EA2ED9F57F6}"/>
                  </a:ext>
                </a:extLst>
              </p:cNvPr>
              <p:cNvSpPr/>
              <p:nvPr/>
            </p:nvSpPr>
            <p:spPr>
              <a:xfrm rot="20428109">
                <a:off x="3090579" y="5808606"/>
                <a:ext cx="95004" cy="4156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EAB8F44-0F9A-8245-A2B2-77E9E9B93028}"/>
                  </a:ext>
                </a:extLst>
              </p:cNvPr>
              <p:cNvSpPr txBox="1"/>
              <p:nvPr/>
            </p:nvSpPr>
            <p:spPr>
              <a:xfrm>
                <a:off x="2626315" y="6206187"/>
                <a:ext cx="614756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pic>
            <p:nvPicPr>
              <p:cNvPr id="146" name="Picture 139" descr="Wireless with solid fill">
                <a:extLst>
                  <a:ext uri="{FF2B5EF4-FFF2-40B4-BE49-F238E27FC236}">
                    <a16:creationId xmlns:a16="http://schemas.microsoft.com/office/drawing/2014/main" id="{EA734176-09D6-404A-A370-E978B7A3F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 rot="5400000">
                <a:off x="3135227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7" name="Picture 146" descr="Icon&#10;&#10;Description automatically generated">
                <a:extLst>
                  <a:ext uri="{FF2B5EF4-FFF2-40B4-BE49-F238E27FC236}">
                    <a16:creationId xmlns:a16="http://schemas.microsoft.com/office/drawing/2014/main" id="{0612F43F-D918-5D4E-A620-BC64CE112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5400000" flipH="1">
                <a:off x="2770742" y="5686275"/>
                <a:ext cx="308391" cy="30839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9619A58-33BA-AF4D-949F-2344CB387E14}"/>
                </a:ext>
              </a:extLst>
            </p:cNvPr>
            <p:cNvGrpSpPr/>
            <p:nvPr/>
          </p:nvGrpSpPr>
          <p:grpSpPr>
            <a:xfrm>
              <a:off x="7540753" y="5045156"/>
              <a:ext cx="816874" cy="1614802"/>
              <a:chOff x="7540753" y="5045156"/>
              <a:chExt cx="816874" cy="1614802"/>
            </a:xfrm>
          </p:grpSpPr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E363ACBE-5C5C-F745-9121-2777E2453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7540753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3204B5E-212A-BE49-947D-A56C425FD08D}"/>
                  </a:ext>
                </a:extLst>
              </p:cNvPr>
              <p:cNvSpPr txBox="1"/>
              <p:nvPr/>
            </p:nvSpPr>
            <p:spPr>
              <a:xfrm>
                <a:off x="7589807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4A606F31-7FEE-7044-BF61-DCE0A2D4B3D2}"/>
                  </a:ext>
                </a:extLst>
              </p:cNvPr>
              <p:cNvSpPr/>
              <p:nvPr/>
            </p:nvSpPr>
            <p:spPr>
              <a:xfrm rot="20428109">
                <a:off x="7980844" y="5808606"/>
                <a:ext cx="95004" cy="41562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39" descr="Wireless with solid fill">
                <a:extLst>
                  <a:ext uri="{FF2B5EF4-FFF2-40B4-BE49-F238E27FC236}">
                    <a16:creationId xmlns:a16="http://schemas.microsoft.com/office/drawing/2014/main" id="{958E8492-BC62-A84C-8E84-3148B1291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 rot="5400000">
                <a:off x="8025492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1375F40-BA1D-8E4D-B705-2D7BAFD7C7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7620173" y="5556279"/>
                <a:ext cx="406852" cy="347313"/>
              </a:xfrm>
              <a:prstGeom prst="rect">
                <a:avLst/>
              </a:prstGeom>
            </p:spPr>
          </p:pic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29294" y="1083532"/>
            <a:ext cx="9540076" cy="286298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032249" y="1104775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112980" y="112279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138751" y="113393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7963638" y="1111350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63B4-EFF4-CC44-9B26-ED11086C9D24}"/>
              </a:ext>
            </a:extLst>
          </p:cNvPr>
          <p:cNvGrpSpPr/>
          <p:nvPr/>
        </p:nvGrpSpPr>
        <p:grpSpPr>
          <a:xfrm>
            <a:off x="2139991" y="1647858"/>
            <a:ext cx="534073" cy="369332"/>
            <a:chOff x="2139993" y="1599639"/>
            <a:chExt cx="53407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139993" y="1599639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C1B10D-9B44-7240-B408-7BD38E27D8F3}"/>
                </a:ext>
              </a:extLst>
            </p:cNvPr>
            <p:cNvSpPr/>
            <p:nvPr/>
          </p:nvSpPr>
          <p:spPr>
            <a:xfrm>
              <a:off x="2249973" y="167838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C9DB2-5B83-6041-9245-A1090E4C4D47}"/>
              </a:ext>
            </a:extLst>
          </p:cNvPr>
          <p:cNvGrpSpPr/>
          <p:nvPr/>
        </p:nvGrpSpPr>
        <p:grpSpPr>
          <a:xfrm>
            <a:off x="1697864" y="2167850"/>
            <a:ext cx="534073" cy="369332"/>
            <a:chOff x="1715900" y="2278214"/>
            <a:chExt cx="534073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59BED5D-98BD-D748-8613-DEE9AD100AB3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71F0B1F-CBB9-CE44-83ED-AD11D32038A1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E13FE-B316-534B-9ED7-946C7FEF9FFF}"/>
              </a:ext>
            </a:extLst>
          </p:cNvPr>
          <p:cNvGrpSpPr/>
          <p:nvPr/>
        </p:nvGrpSpPr>
        <p:grpSpPr>
          <a:xfrm>
            <a:off x="2459315" y="2164688"/>
            <a:ext cx="915991" cy="369332"/>
            <a:chOff x="2396837" y="2278214"/>
            <a:chExt cx="915991" cy="3693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BC4F952-7E7D-E946-982F-9282FED5DC5A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210C3E-67D2-8748-B4C1-73E9F7E9E703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23A795C-1BEA-1148-8C5E-C773F52161BB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F72FDB-5855-E24C-A857-30C7F95D0DED}"/>
              </a:ext>
            </a:extLst>
          </p:cNvPr>
          <p:cNvGrpSpPr/>
          <p:nvPr/>
        </p:nvGrpSpPr>
        <p:grpSpPr>
          <a:xfrm>
            <a:off x="1509371" y="4726514"/>
            <a:ext cx="1295661" cy="369332"/>
            <a:chOff x="2396837" y="2737210"/>
            <a:chExt cx="1295661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3CB9269-AB41-3940-8E32-33FD6CF2DF4D}"/>
                </a:ext>
              </a:extLst>
            </p:cNvPr>
            <p:cNvSpPr/>
            <p:nvPr/>
          </p:nvSpPr>
          <p:spPr>
            <a:xfrm>
              <a:off x="2396837" y="2737210"/>
              <a:ext cx="129566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DA6746B-790E-7240-81B1-D4337EBA2BB4}"/>
                </a:ext>
              </a:extLst>
            </p:cNvPr>
            <p:cNvSpPr/>
            <p:nvPr/>
          </p:nvSpPr>
          <p:spPr>
            <a:xfrm>
              <a:off x="2517008" y="2813518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4D9AFB-C500-7842-90AF-E9A7213EA6D1}"/>
                </a:ext>
              </a:extLst>
            </p:cNvPr>
            <p:cNvSpPr/>
            <p:nvPr/>
          </p:nvSpPr>
          <p:spPr>
            <a:xfrm>
              <a:off x="2898928" y="2815107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8FC2F4D-F726-9949-98CB-20B64FF3D1FA}"/>
                </a:ext>
              </a:extLst>
            </p:cNvPr>
            <p:cNvSpPr/>
            <p:nvPr/>
          </p:nvSpPr>
          <p:spPr>
            <a:xfrm>
              <a:off x="3280848" y="2820149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2861563-917E-E146-A7E4-F5FF28FBC98E}"/>
              </a:ext>
            </a:extLst>
          </p:cNvPr>
          <p:cNvGrpSpPr/>
          <p:nvPr/>
        </p:nvGrpSpPr>
        <p:grpSpPr>
          <a:xfrm>
            <a:off x="2154069" y="2725573"/>
            <a:ext cx="534073" cy="369332"/>
            <a:chOff x="1715900" y="2278214"/>
            <a:chExt cx="534073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487FDDD-AF5B-524B-A1DD-B95CD0983DED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035FD4-C51E-A444-84B2-57305080DB6C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E7FEBF3-A011-804D-8A73-7DAF86088F54}"/>
              </a:ext>
            </a:extLst>
          </p:cNvPr>
          <p:cNvGrpSpPr/>
          <p:nvPr/>
        </p:nvGrpSpPr>
        <p:grpSpPr>
          <a:xfrm>
            <a:off x="1552772" y="2722768"/>
            <a:ext cx="534073" cy="369332"/>
            <a:chOff x="1715900" y="2278214"/>
            <a:chExt cx="534073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253BA2-5E88-8F47-9E73-2008551DA6C2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E7B184-66AE-844A-BEAE-1108195D3E2B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8391DF-7945-AB49-941A-EB66F2CDB044}"/>
              </a:ext>
            </a:extLst>
          </p:cNvPr>
          <p:cNvGrpSpPr/>
          <p:nvPr/>
        </p:nvGrpSpPr>
        <p:grpSpPr>
          <a:xfrm>
            <a:off x="1791502" y="3314017"/>
            <a:ext cx="915991" cy="369332"/>
            <a:chOff x="2396837" y="2278214"/>
            <a:chExt cx="915991" cy="369332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BF40D5-4B4F-5446-964D-144031BD5137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8D24C6-FF94-2F44-810C-39DA0DC5A3C5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FE05E1F-008D-C540-8993-08A5908E2796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3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3465647" y="106634"/>
            <a:ext cx="5141310" cy="771875"/>
            <a:chOff x="4940774" y="758577"/>
            <a:chExt cx="6316747" cy="948347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 rot="16200000">
              <a:off x="4692475" y="1006876"/>
              <a:ext cx="931462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170 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4090182" y="794156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4131A-C5C1-FC47-A620-E6A91C826C66}"/>
              </a:ext>
            </a:extLst>
          </p:cNvPr>
          <p:cNvGrpSpPr/>
          <p:nvPr/>
        </p:nvGrpSpPr>
        <p:grpSpPr>
          <a:xfrm>
            <a:off x="3493089" y="3976712"/>
            <a:ext cx="5086426" cy="2678378"/>
            <a:chOff x="3452123" y="4000938"/>
            <a:chExt cx="5086426" cy="2678378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498" y="4913383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3514640" y="4001682"/>
              <a:ext cx="1086406" cy="903867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452143" y="4000938"/>
              <a:ext cx="1086406" cy="903867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892467" y="4009739"/>
              <a:ext cx="1086406" cy="903867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705470" y="4020242"/>
              <a:ext cx="1086406" cy="903867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525" y="4929274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7982" y="4919151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421" y="4911317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3452123" y="5191028"/>
              <a:ext cx="4664815" cy="1488288"/>
              <a:chOff x="2626315" y="5045156"/>
              <a:chExt cx="5731312" cy="1828550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1003534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3618" y="5045156"/>
                <a:ext cx="819305" cy="1614802"/>
                <a:chOff x="4063618" y="5045156"/>
                <a:chExt cx="819305" cy="1614802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063618" y="6206187"/>
                  <a:ext cx="49657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614802"/>
                <a:chOff x="5592459" y="5045156"/>
                <a:chExt cx="816186" cy="161480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24585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26315" y="5045158"/>
                <a:ext cx="841047" cy="1614800"/>
                <a:chOff x="2626315" y="5045158"/>
                <a:chExt cx="841047" cy="1614800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626315" y="6206187"/>
                  <a:ext cx="614756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614802"/>
                <a:chOff x="7540753" y="5045156"/>
                <a:chExt cx="816874" cy="1614802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589807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33460" y="1076737"/>
            <a:ext cx="9005685" cy="26774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13484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357772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58503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8487305" y="1114611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Backpropagation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E6374-0989-9642-B6B2-F537C585E687}"/>
              </a:ext>
            </a:extLst>
          </p:cNvPr>
          <p:cNvGrpSpPr/>
          <p:nvPr/>
        </p:nvGrpSpPr>
        <p:grpSpPr>
          <a:xfrm>
            <a:off x="1744881" y="1484381"/>
            <a:ext cx="1935679" cy="1301729"/>
            <a:chOff x="1620285" y="1525461"/>
            <a:chExt cx="1935679" cy="1301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381004" y="1525461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F65A84B-19C8-E746-8947-0AB80D5DED03}"/>
                </a:ext>
              </a:extLst>
            </p:cNvPr>
            <p:cNvSpPr/>
            <p:nvPr/>
          </p:nvSpPr>
          <p:spPr>
            <a:xfrm>
              <a:off x="162028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C8133B8-9045-5445-917C-3B3DB3D5D237}"/>
                </a:ext>
              </a:extLst>
            </p:cNvPr>
            <p:cNvSpPr/>
            <p:nvPr/>
          </p:nvSpPr>
          <p:spPr>
            <a:xfrm>
              <a:off x="2125265" y="227291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98B4B6-545C-794C-8BF4-8EB958CDEB49}"/>
                </a:ext>
              </a:extLst>
            </p:cNvPr>
            <p:cNvSpPr/>
            <p:nvPr/>
          </p:nvSpPr>
          <p:spPr>
            <a:xfrm>
              <a:off x="26302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83EF30F-ED45-C14A-B8FA-94A7165E2EDC}"/>
                </a:ext>
              </a:extLst>
            </p:cNvPr>
            <p:cNvSpPr/>
            <p:nvPr/>
          </p:nvSpPr>
          <p:spPr>
            <a:xfrm>
              <a:off x="31334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379C801-B59E-2A4C-ABB0-F266AB227D09}"/>
                </a:ext>
              </a:extLst>
            </p:cNvPr>
            <p:cNvSpPr/>
            <p:nvPr/>
          </p:nvSpPr>
          <p:spPr>
            <a:xfrm>
              <a:off x="1876023" y="2647091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DD8E57-7067-5446-B877-3AAF5306DF0A}"/>
                </a:ext>
              </a:extLst>
            </p:cNvPr>
            <p:cNvSpPr/>
            <p:nvPr/>
          </p:nvSpPr>
          <p:spPr>
            <a:xfrm>
              <a:off x="1876024" y="190034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268D032-645B-7742-9ABA-FB1A2D76954C}"/>
                </a:ext>
              </a:extLst>
            </p:cNvPr>
            <p:cNvSpPr/>
            <p:nvPr/>
          </p:nvSpPr>
          <p:spPr>
            <a:xfrm>
              <a:off x="238100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C62D5E1-99C2-3849-81C9-AD43C8B9B936}"/>
                </a:ext>
              </a:extLst>
            </p:cNvPr>
            <p:cNvSpPr/>
            <p:nvPr/>
          </p:nvSpPr>
          <p:spPr>
            <a:xfrm>
              <a:off x="288598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E227B6-3D08-7944-9978-695B9517C046}"/>
                </a:ext>
              </a:extLst>
            </p:cNvPr>
            <p:cNvCxnSpPr>
              <a:stCxn id="3" idx="2"/>
              <a:endCxn id="234" idx="0"/>
            </p:cNvCxnSpPr>
            <p:nvPr/>
          </p:nvCxnSpPr>
          <p:spPr>
            <a:xfrm flipH="1">
              <a:off x="2087284" y="1705560"/>
              <a:ext cx="504980" cy="194782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BC8B3C-A547-0645-BFBB-88B16995B2BA}"/>
                </a:ext>
              </a:extLst>
            </p:cNvPr>
            <p:cNvCxnSpPr>
              <a:cxnSpLocks/>
              <a:stCxn id="211" idx="0"/>
              <a:endCxn id="234" idx="2"/>
            </p:cNvCxnSpPr>
            <p:nvPr/>
          </p:nvCxnSpPr>
          <p:spPr>
            <a:xfrm flipH="1" flipV="1">
              <a:off x="2087284" y="2080441"/>
              <a:ext cx="249241" cy="192477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5F72A51-9119-7D4B-A8F7-73ED66A06835}"/>
                </a:ext>
              </a:extLst>
            </p:cNvPr>
            <p:cNvCxnSpPr>
              <a:cxnSpLocks/>
              <a:stCxn id="236" idx="0"/>
              <a:endCxn id="3" idx="2"/>
            </p:cNvCxnSpPr>
            <p:nvPr/>
          </p:nvCxnSpPr>
          <p:spPr>
            <a:xfrm flipH="1" flipV="1">
              <a:off x="2592264" y="1705560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2FC79EC-0E6C-F44B-97B4-9216377B6AC6}"/>
                </a:ext>
              </a:extLst>
            </p:cNvPr>
            <p:cNvCxnSpPr>
              <a:cxnSpLocks/>
              <a:stCxn id="235" idx="0"/>
              <a:endCxn id="3" idx="2"/>
            </p:cNvCxnSpPr>
            <p:nvPr/>
          </p:nvCxnSpPr>
          <p:spPr>
            <a:xfrm flipV="1">
              <a:off x="2592264" y="1705560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5433113-E181-3748-87BC-989BBA4B057D}"/>
                </a:ext>
              </a:extLst>
            </p:cNvPr>
            <p:cNvCxnSpPr>
              <a:cxnSpLocks/>
              <a:stCxn id="234" idx="2"/>
              <a:endCxn id="210" idx="0"/>
            </p:cNvCxnSpPr>
            <p:nvPr/>
          </p:nvCxnSpPr>
          <p:spPr>
            <a:xfrm flipH="1">
              <a:off x="1831545" y="208044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6A1BD84-F7AB-0448-94D7-D88E6578D32C}"/>
                </a:ext>
              </a:extLst>
            </p:cNvPr>
            <p:cNvCxnSpPr>
              <a:cxnSpLocks/>
              <a:stCxn id="233" idx="0"/>
              <a:endCxn id="211" idx="2"/>
            </p:cNvCxnSpPr>
            <p:nvPr/>
          </p:nvCxnSpPr>
          <p:spPr>
            <a:xfrm flipV="1">
              <a:off x="2087283" y="2453017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B25231-2D85-ED4E-A50F-840A54703478}"/>
                </a:ext>
              </a:extLst>
            </p:cNvPr>
            <p:cNvCxnSpPr>
              <a:cxnSpLocks/>
              <a:stCxn id="232" idx="0"/>
              <a:endCxn id="236" idx="2"/>
            </p:cNvCxnSpPr>
            <p:nvPr/>
          </p:nvCxnSpPr>
          <p:spPr>
            <a:xfrm flipH="1" flipV="1">
              <a:off x="3097244" y="2080441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9B4FFC6-D8B5-064A-B389-5058DEF302C4}"/>
                </a:ext>
              </a:extLst>
            </p:cNvPr>
            <p:cNvCxnSpPr>
              <a:cxnSpLocks/>
              <a:stCxn id="231" idx="0"/>
              <a:endCxn id="235" idx="2"/>
            </p:cNvCxnSpPr>
            <p:nvPr/>
          </p:nvCxnSpPr>
          <p:spPr>
            <a:xfrm flipH="1" flipV="1">
              <a:off x="2592264" y="2080441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69D09E-9B3E-AB45-AD95-F75182838691}"/>
              </a:ext>
            </a:extLst>
          </p:cNvPr>
          <p:cNvGrpSpPr/>
          <p:nvPr/>
        </p:nvGrpSpPr>
        <p:grpSpPr>
          <a:xfrm>
            <a:off x="3969976" y="1484381"/>
            <a:ext cx="1935679" cy="1301729"/>
            <a:chOff x="3815131" y="1541009"/>
            <a:chExt cx="1935679" cy="130172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23D3F29-B741-4A43-8B57-94523DED3B42}"/>
                </a:ext>
              </a:extLst>
            </p:cNvPr>
            <p:cNvSpPr/>
            <p:nvPr/>
          </p:nvSpPr>
          <p:spPr>
            <a:xfrm>
              <a:off x="4575850" y="154100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C74585-D769-A34B-BE51-4EC6D847145E}"/>
                </a:ext>
              </a:extLst>
            </p:cNvPr>
            <p:cNvSpPr/>
            <p:nvPr/>
          </p:nvSpPr>
          <p:spPr>
            <a:xfrm>
              <a:off x="381513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D522097-64F4-1846-A998-D6DC7988ECEB}"/>
                </a:ext>
              </a:extLst>
            </p:cNvPr>
            <p:cNvSpPr/>
            <p:nvPr/>
          </p:nvSpPr>
          <p:spPr>
            <a:xfrm>
              <a:off x="432011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029BEB7-126A-584C-A194-1031BE21D423}"/>
                </a:ext>
              </a:extLst>
            </p:cNvPr>
            <p:cNvSpPr/>
            <p:nvPr/>
          </p:nvSpPr>
          <p:spPr>
            <a:xfrm>
              <a:off x="48250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BFD7E00-989E-6641-96C3-827BA7069CFA}"/>
                </a:ext>
              </a:extLst>
            </p:cNvPr>
            <p:cNvSpPr/>
            <p:nvPr/>
          </p:nvSpPr>
          <p:spPr>
            <a:xfrm>
              <a:off x="53282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AB85F19-CE17-084A-B7C7-E720BF60D64E}"/>
                </a:ext>
              </a:extLst>
            </p:cNvPr>
            <p:cNvSpPr/>
            <p:nvPr/>
          </p:nvSpPr>
          <p:spPr>
            <a:xfrm>
              <a:off x="4070869" y="2662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825F01C-70DD-E94B-B4C6-403D218A3B2E}"/>
                </a:ext>
              </a:extLst>
            </p:cNvPr>
            <p:cNvSpPr/>
            <p:nvPr/>
          </p:nvSpPr>
          <p:spPr>
            <a:xfrm>
              <a:off x="407087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D1D3D02-CBD5-7E4D-9E48-A0ADF9F412AF}"/>
                </a:ext>
              </a:extLst>
            </p:cNvPr>
            <p:cNvSpPr/>
            <p:nvPr/>
          </p:nvSpPr>
          <p:spPr>
            <a:xfrm>
              <a:off x="457585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C19D06C-BD7E-C648-B45B-DDBC843BDF0F}"/>
                </a:ext>
              </a:extLst>
            </p:cNvPr>
            <p:cNvSpPr/>
            <p:nvPr/>
          </p:nvSpPr>
          <p:spPr>
            <a:xfrm>
              <a:off x="508083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77A3C50-B7B4-3049-B58F-817E74DD5A22}"/>
                </a:ext>
              </a:extLst>
            </p:cNvPr>
            <p:cNvCxnSpPr>
              <a:cxnSpLocks/>
              <a:stCxn id="246" idx="2"/>
              <a:endCxn id="252" idx="0"/>
            </p:cNvCxnSpPr>
            <p:nvPr/>
          </p:nvCxnSpPr>
          <p:spPr>
            <a:xfrm flipH="1">
              <a:off x="428213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0A07472-CD98-024F-A549-1113A6EC878E}"/>
                </a:ext>
              </a:extLst>
            </p:cNvPr>
            <p:cNvCxnSpPr>
              <a:cxnSpLocks/>
              <a:stCxn id="248" idx="0"/>
              <a:endCxn id="252" idx="2"/>
            </p:cNvCxnSpPr>
            <p:nvPr/>
          </p:nvCxnSpPr>
          <p:spPr>
            <a:xfrm flipH="1" flipV="1">
              <a:off x="428213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0664BD-4EE3-D348-95CD-398EB73302E1}"/>
                </a:ext>
              </a:extLst>
            </p:cNvPr>
            <p:cNvCxnSpPr>
              <a:cxnSpLocks/>
              <a:stCxn id="254" idx="0"/>
              <a:endCxn id="246" idx="2"/>
            </p:cNvCxnSpPr>
            <p:nvPr/>
          </p:nvCxnSpPr>
          <p:spPr>
            <a:xfrm flipH="1" flipV="1">
              <a:off x="478711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1C460FF-2D61-E844-B9C3-84AFF152DB13}"/>
                </a:ext>
              </a:extLst>
            </p:cNvPr>
            <p:cNvCxnSpPr>
              <a:cxnSpLocks/>
              <a:stCxn id="253" idx="0"/>
              <a:endCxn id="246" idx="2"/>
            </p:cNvCxnSpPr>
            <p:nvPr/>
          </p:nvCxnSpPr>
          <p:spPr>
            <a:xfrm flipV="1">
              <a:off x="4787110" y="1721108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ED9247-392E-054D-9393-E3AA1B6C3B68}"/>
                </a:ext>
              </a:extLst>
            </p:cNvPr>
            <p:cNvCxnSpPr>
              <a:cxnSpLocks/>
              <a:stCxn id="252" idx="2"/>
              <a:endCxn id="247" idx="0"/>
            </p:cNvCxnSpPr>
            <p:nvPr/>
          </p:nvCxnSpPr>
          <p:spPr>
            <a:xfrm flipH="1">
              <a:off x="4026391" y="2095989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2CE423-B006-4C4A-98E1-052054B561DA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>
            <a:xfrm flipV="1">
              <a:off x="4282129" y="2468565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96D4077-4769-3749-8966-CE31B3ACE25B}"/>
                </a:ext>
              </a:extLst>
            </p:cNvPr>
            <p:cNvCxnSpPr>
              <a:cxnSpLocks/>
              <a:stCxn id="250" idx="0"/>
              <a:endCxn id="254" idx="2"/>
            </p:cNvCxnSpPr>
            <p:nvPr/>
          </p:nvCxnSpPr>
          <p:spPr>
            <a:xfrm flipH="1" flipV="1">
              <a:off x="5292090" y="2095989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277C655-69B4-6A42-AB78-A3002E1B8B62}"/>
                </a:ext>
              </a:extLst>
            </p:cNvPr>
            <p:cNvCxnSpPr>
              <a:cxnSpLocks/>
              <a:stCxn id="249" idx="0"/>
              <a:endCxn id="253" idx="2"/>
            </p:cNvCxnSpPr>
            <p:nvPr/>
          </p:nvCxnSpPr>
          <p:spPr>
            <a:xfrm flipH="1" flipV="1">
              <a:off x="478711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476368-A21B-B344-B49A-10860D5DF9CE}"/>
                </a:ext>
              </a:extLst>
            </p:cNvPr>
            <p:cNvSpPr/>
            <p:nvPr/>
          </p:nvSpPr>
          <p:spPr>
            <a:xfrm>
              <a:off x="4573684" y="2662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7554E83-D34D-834B-BA4D-E0DCADF10685}"/>
                </a:ext>
              </a:extLst>
            </p:cNvPr>
            <p:cNvCxnSpPr>
              <a:cxnSpLocks/>
              <a:stCxn id="286" idx="0"/>
              <a:endCxn id="248" idx="2"/>
            </p:cNvCxnSpPr>
            <p:nvPr/>
          </p:nvCxnSpPr>
          <p:spPr>
            <a:xfrm flipH="1" flipV="1">
              <a:off x="4531371" y="24685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B2A60-E415-2E46-8C88-8F19F37D2002}"/>
              </a:ext>
            </a:extLst>
          </p:cNvPr>
          <p:cNvGrpSpPr/>
          <p:nvPr/>
        </p:nvGrpSpPr>
        <p:grpSpPr>
          <a:xfrm>
            <a:off x="8420166" y="1471341"/>
            <a:ext cx="1935679" cy="1355619"/>
            <a:chOff x="8432367" y="1497337"/>
            <a:chExt cx="1935679" cy="1355619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6D9869-EE8B-F647-B54C-1C45AB215DAE}"/>
                </a:ext>
              </a:extLst>
            </p:cNvPr>
            <p:cNvSpPr/>
            <p:nvPr/>
          </p:nvSpPr>
          <p:spPr>
            <a:xfrm>
              <a:off x="9193086" y="152049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4497F3-5BE2-9549-B5C6-D5460D74BB70}"/>
                </a:ext>
              </a:extLst>
            </p:cNvPr>
            <p:cNvSpPr/>
            <p:nvPr/>
          </p:nvSpPr>
          <p:spPr>
            <a:xfrm>
              <a:off x="843236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74E64A9-6B6B-834A-BD98-AF9B1CA42DAE}"/>
                </a:ext>
              </a:extLst>
            </p:cNvPr>
            <p:cNvSpPr/>
            <p:nvPr/>
          </p:nvSpPr>
          <p:spPr>
            <a:xfrm>
              <a:off x="8937347" y="2267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1E16B2-2038-BB4D-A98F-5D5ED1756B48}"/>
                </a:ext>
              </a:extLst>
            </p:cNvPr>
            <p:cNvSpPr/>
            <p:nvPr/>
          </p:nvSpPr>
          <p:spPr>
            <a:xfrm>
              <a:off x="94423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402B685-B76D-9B43-907E-0959D02B28C0}"/>
                </a:ext>
              </a:extLst>
            </p:cNvPr>
            <p:cNvSpPr/>
            <p:nvPr/>
          </p:nvSpPr>
          <p:spPr>
            <a:xfrm>
              <a:off x="99455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A950597-5419-7746-A501-2133BAC23800}"/>
                </a:ext>
              </a:extLst>
            </p:cNvPr>
            <p:cNvSpPr/>
            <p:nvPr/>
          </p:nvSpPr>
          <p:spPr>
            <a:xfrm>
              <a:off x="8688105" y="2642123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017F23E-C807-0640-84F9-94822D59C7D4}"/>
                </a:ext>
              </a:extLst>
            </p:cNvPr>
            <p:cNvSpPr/>
            <p:nvPr/>
          </p:nvSpPr>
          <p:spPr>
            <a:xfrm>
              <a:off x="8688106" y="1895374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9B33342-747A-5D4D-A57E-CCD95023C01F}"/>
                </a:ext>
              </a:extLst>
            </p:cNvPr>
            <p:cNvSpPr/>
            <p:nvPr/>
          </p:nvSpPr>
          <p:spPr>
            <a:xfrm>
              <a:off x="919308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F9859F6-7D36-EF4E-9AB3-D1CE11E3FE16}"/>
                </a:ext>
              </a:extLst>
            </p:cNvPr>
            <p:cNvSpPr/>
            <p:nvPr/>
          </p:nvSpPr>
          <p:spPr>
            <a:xfrm>
              <a:off x="969806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F74208A-D24F-4740-9D8D-AD39C77688AC}"/>
                </a:ext>
              </a:extLst>
            </p:cNvPr>
            <p:cNvCxnSpPr>
              <a:cxnSpLocks/>
              <a:stCxn id="312" idx="2"/>
              <a:endCxn id="318" idx="0"/>
            </p:cNvCxnSpPr>
            <p:nvPr/>
          </p:nvCxnSpPr>
          <p:spPr>
            <a:xfrm flipH="1">
              <a:off x="8899366" y="1700592"/>
              <a:ext cx="504980" cy="194782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FBA4F6-B642-3747-AFB0-3A5182E57EF9}"/>
                </a:ext>
              </a:extLst>
            </p:cNvPr>
            <p:cNvCxnSpPr>
              <a:cxnSpLocks/>
              <a:stCxn id="314" idx="0"/>
              <a:endCxn id="318" idx="2"/>
            </p:cNvCxnSpPr>
            <p:nvPr/>
          </p:nvCxnSpPr>
          <p:spPr>
            <a:xfrm flipH="1" flipV="1">
              <a:off x="8899366" y="2075473"/>
              <a:ext cx="249241" cy="192477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2D4291B-0FDA-4642-AE0D-B2FC3B9F54ED}"/>
                </a:ext>
              </a:extLst>
            </p:cNvPr>
            <p:cNvCxnSpPr>
              <a:cxnSpLocks/>
              <a:stCxn id="320" idx="0"/>
              <a:endCxn id="312" idx="2"/>
            </p:cNvCxnSpPr>
            <p:nvPr/>
          </p:nvCxnSpPr>
          <p:spPr>
            <a:xfrm flipH="1" flipV="1">
              <a:off x="9404346" y="1700592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A1275BB-5962-F845-9597-3E72C13077A1}"/>
                </a:ext>
              </a:extLst>
            </p:cNvPr>
            <p:cNvCxnSpPr>
              <a:cxnSpLocks/>
              <a:stCxn id="319" idx="0"/>
              <a:endCxn id="312" idx="2"/>
            </p:cNvCxnSpPr>
            <p:nvPr/>
          </p:nvCxnSpPr>
          <p:spPr>
            <a:xfrm flipV="1">
              <a:off x="9404346" y="1700592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FBB1FA0-31FC-064F-8B31-6A5F9FD1637E}"/>
                </a:ext>
              </a:extLst>
            </p:cNvPr>
            <p:cNvCxnSpPr>
              <a:cxnSpLocks/>
              <a:stCxn id="318" idx="2"/>
              <a:endCxn id="313" idx="0"/>
            </p:cNvCxnSpPr>
            <p:nvPr/>
          </p:nvCxnSpPr>
          <p:spPr>
            <a:xfrm flipH="1">
              <a:off x="8643627" y="2075473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C4C9548-875D-D44C-9FA6-7E0A3E28E5C8}"/>
                </a:ext>
              </a:extLst>
            </p:cNvPr>
            <p:cNvCxnSpPr>
              <a:cxnSpLocks/>
              <a:stCxn id="317" idx="0"/>
              <a:endCxn id="314" idx="2"/>
            </p:cNvCxnSpPr>
            <p:nvPr/>
          </p:nvCxnSpPr>
          <p:spPr>
            <a:xfrm flipV="1">
              <a:off x="8899365" y="244804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F242877-C0A6-8445-A57C-B540EF3BB0E2}"/>
                </a:ext>
              </a:extLst>
            </p:cNvPr>
            <p:cNvCxnSpPr>
              <a:cxnSpLocks/>
              <a:stCxn id="316" idx="0"/>
              <a:endCxn id="320" idx="2"/>
            </p:cNvCxnSpPr>
            <p:nvPr/>
          </p:nvCxnSpPr>
          <p:spPr>
            <a:xfrm flipH="1" flipV="1">
              <a:off x="9909326" y="2075473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05E609-F98F-CE4B-9443-3F7DD6BF543B}"/>
                </a:ext>
              </a:extLst>
            </p:cNvPr>
            <p:cNvCxnSpPr>
              <a:cxnSpLocks/>
              <a:stCxn id="315" idx="0"/>
              <a:endCxn id="319" idx="2"/>
            </p:cNvCxnSpPr>
            <p:nvPr/>
          </p:nvCxnSpPr>
          <p:spPr>
            <a:xfrm flipH="1" flipV="1">
              <a:off x="9404346" y="2075473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A22E279-61D5-1540-8E27-E49490C4CCB5}"/>
                </a:ext>
              </a:extLst>
            </p:cNvPr>
            <p:cNvSpPr/>
            <p:nvPr/>
          </p:nvSpPr>
          <p:spPr>
            <a:xfrm>
              <a:off x="9190920" y="264212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C4E4D1F-3EBB-DE4E-87D1-E5E79C697B1F}"/>
                </a:ext>
              </a:extLst>
            </p:cNvPr>
            <p:cNvCxnSpPr>
              <a:cxnSpLocks/>
              <a:stCxn id="329" idx="0"/>
              <a:endCxn id="314" idx="2"/>
            </p:cNvCxnSpPr>
            <p:nvPr/>
          </p:nvCxnSpPr>
          <p:spPr>
            <a:xfrm flipH="1" flipV="1">
              <a:off x="9148607" y="2448049"/>
              <a:ext cx="253573" cy="19407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4BE3B7-C312-4543-B1FC-5AE795188BF5}"/>
                </a:ext>
              </a:extLst>
            </p:cNvPr>
            <p:cNvSpPr txBox="1"/>
            <p:nvPr/>
          </p:nvSpPr>
          <p:spPr>
            <a:xfrm>
              <a:off x="9249722" y="2622124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7220848-E823-5641-A828-7B705907C93B}"/>
                </a:ext>
              </a:extLst>
            </p:cNvPr>
            <p:cNvSpPr txBox="1"/>
            <p:nvPr/>
          </p:nvSpPr>
          <p:spPr>
            <a:xfrm>
              <a:off x="9003388" y="2240978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326D3F0-E5D1-4E46-B63B-6821BA49660D}"/>
                </a:ext>
              </a:extLst>
            </p:cNvPr>
            <p:cNvSpPr txBox="1"/>
            <p:nvPr/>
          </p:nvSpPr>
          <p:spPr>
            <a:xfrm>
              <a:off x="8732989" y="1872116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6E4E67D-3A06-C043-98CD-3D64BD2ADA26}"/>
                </a:ext>
              </a:extLst>
            </p:cNvPr>
            <p:cNvSpPr txBox="1"/>
            <p:nvPr/>
          </p:nvSpPr>
          <p:spPr>
            <a:xfrm>
              <a:off x="9256945" y="149733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4A3C9F-D243-BF4A-813D-C2C0C390D887}"/>
              </a:ext>
            </a:extLst>
          </p:cNvPr>
          <p:cNvGrpSpPr/>
          <p:nvPr/>
        </p:nvGrpSpPr>
        <p:grpSpPr>
          <a:xfrm>
            <a:off x="6195071" y="1484381"/>
            <a:ext cx="1935679" cy="2154505"/>
            <a:chOff x="5917005" y="1509653"/>
            <a:chExt cx="1935679" cy="2154505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2DBCDD-AC63-9E4B-887D-82FCAA24FFF4}"/>
                </a:ext>
              </a:extLst>
            </p:cNvPr>
            <p:cNvGrpSpPr/>
            <p:nvPr/>
          </p:nvGrpSpPr>
          <p:grpSpPr>
            <a:xfrm>
              <a:off x="5917005" y="1509653"/>
              <a:ext cx="1935679" cy="1301729"/>
              <a:chOff x="3815131" y="1541009"/>
              <a:chExt cx="1935679" cy="1301729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E82F16-14CB-6543-85B7-1E70FD4B9CDB}"/>
                  </a:ext>
                </a:extLst>
              </p:cNvPr>
              <p:cNvSpPr/>
              <p:nvPr/>
            </p:nvSpPr>
            <p:spPr>
              <a:xfrm>
                <a:off x="4575850" y="154100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4D1914-A28B-FF4E-AF9E-7F6578C06CE0}"/>
                  </a:ext>
                </a:extLst>
              </p:cNvPr>
              <p:cNvSpPr/>
              <p:nvPr/>
            </p:nvSpPr>
            <p:spPr>
              <a:xfrm>
                <a:off x="381513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522C987-D337-0A47-B1CF-41CC45F14745}"/>
                  </a:ext>
                </a:extLst>
              </p:cNvPr>
              <p:cNvSpPr/>
              <p:nvPr/>
            </p:nvSpPr>
            <p:spPr>
              <a:xfrm>
                <a:off x="432011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CE990E7-60D9-7C43-AC34-50A0A1A2071C}"/>
                  </a:ext>
                </a:extLst>
              </p:cNvPr>
              <p:cNvSpPr/>
              <p:nvPr/>
            </p:nvSpPr>
            <p:spPr>
              <a:xfrm>
                <a:off x="48250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9E8DA38-9379-E54D-8E8A-F262D8315B1B}"/>
                  </a:ext>
                </a:extLst>
              </p:cNvPr>
              <p:cNvSpPr/>
              <p:nvPr/>
            </p:nvSpPr>
            <p:spPr>
              <a:xfrm>
                <a:off x="53282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9938B66-8DC1-D84C-A395-313F8C8C45A2}"/>
                  </a:ext>
                </a:extLst>
              </p:cNvPr>
              <p:cNvSpPr/>
              <p:nvPr/>
            </p:nvSpPr>
            <p:spPr>
              <a:xfrm>
                <a:off x="4070869" y="266263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E6D0240-0D9B-5D4F-A008-B516CF7979E4}"/>
                  </a:ext>
                </a:extLst>
              </p:cNvPr>
              <p:cNvSpPr/>
              <p:nvPr/>
            </p:nvSpPr>
            <p:spPr>
              <a:xfrm>
                <a:off x="407087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B33BBA1-AE28-7D46-93A2-2168C8D460D4}"/>
                  </a:ext>
                </a:extLst>
              </p:cNvPr>
              <p:cNvSpPr/>
              <p:nvPr/>
            </p:nvSpPr>
            <p:spPr>
              <a:xfrm>
                <a:off x="457585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98C7A4E-E489-514E-AEA5-2A4ACDC47369}"/>
                  </a:ext>
                </a:extLst>
              </p:cNvPr>
              <p:cNvSpPr/>
              <p:nvPr/>
            </p:nvSpPr>
            <p:spPr>
              <a:xfrm>
                <a:off x="508083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58459F98-C7CA-944E-BAF8-EEC50FCB0963}"/>
                  </a:ext>
                </a:extLst>
              </p:cNvPr>
              <p:cNvCxnSpPr>
                <a:cxnSpLocks/>
                <a:stCxn id="291" idx="2"/>
                <a:endCxn id="297" idx="0"/>
              </p:cNvCxnSpPr>
              <p:nvPr/>
            </p:nvCxnSpPr>
            <p:spPr>
              <a:xfrm flipH="1">
                <a:off x="428213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553D44B-D55F-DB49-9589-6D09D3623163}"/>
                  </a:ext>
                </a:extLst>
              </p:cNvPr>
              <p:cNvCxnSpPr>
                <a:cxnSpLocks/>
                <a:stCxn id="293" idx="0"/>
                <a:endCxn id="297" idx="2"/>
              </p:cNvCxnSpPr>
              <p:nvPr/>
            </p:nvCxnSpPr>
            <p:spPr>
              <a:xfrm flipH="1" flipV="1">
                <a:off x="428213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5DF5497-A332-5345-9006-58712936A3A7}"/>
                  </a:ext>
                </a:extLst>
              </p:cNvPr>
              <p:cNvCxnSpPr>
                <a:cxnSpLocks/>
                <a:stCxn id="299" idx="0"/>
                <a:endCxn id="291" idx="2"/>
              </p:cNvCxnSpPr>
              <p:nvPr/>
            </p:nvCxnSpPr>
            <p:spPr>
              <a:xfrm flipH="1" flipV="1">
                <a:off x="478711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318E5-C3C1-284E-BA06-D1B521E8FD96}"/>
                  </a:ext>
                </a:extLst>
              </p:cNvPr>
              <p:cNvCxnSpPr>
                <a:cxnSpLocks/>
                <a:stCxn id="298" idx="0"/>
                <a:endCxn id="291" idx="2"/>
              </p:cNvCxnSpPr>
              <p:nvPr/>
            </p:nvCxnSpPr>
            <p:spPr>
              <a:xfrm flipV="1">
                <a:off x="4787110" y="1721108"/>
                <a:ext cx="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9C8F381-38AF-AD47-92FC-A576CAF3B53D}"/>
                  </a:ext>
                </a:extLst>
              </p:cNvPr>
              <p:cNvCxnSpPr>
                <a:cxnSpLocks/>
                <a:stCxn id="297" idx="2"/>
                <a:endCxn id="292" idx="0"/>
              </p:cNvCxnSpPr>
              <p:nvPr/>
            </p:nvCxnSpPr>
            <p:spPr>
              <a:xfrm flipH="1">
                <a:off x="4026391" y="2095989"/>
                <a:ext cx="255739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8680B01-D34D-7647-A439-FC56A33010B8}"/>
                  </a:ext>
                </a:extLst>
              </p:cNvPr>
              <p:cNvCxnSpPr>
                <a:cxnSpLocks/>
                <a:stCxn id="296" idx="0"/>
                <a:endCxn id="293" idx="2"/>
              </p:cNvCxnSpPr>
              <p:nvPr/>
            </p:nvCxnSpPr>
            <p:spPr>
              <a:xfrm flipV="1">
                <a:off x="4282129" y="2468565"/>
                <a:ext cx="249242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F06CDFD-A547-DA4C-A8CA-B01C61664DE4}"/>
                  </a:ext>
                </a:extLst>
              </p:cNvPr>
              <p:cNvCxnSpPr>
                <a:cxnSpLocks/>
                <a:stCxn id="295" idx="0"/>
                <a:endCxn id="299" idx="2"/>
              </p:cNvCxnSpPr>
              <p:nvPr/>
            </p:nvCxnSpPr>
            <p:spPr>
              <a:xfrm flipH="1" flipV="1">
                <a:off x="5292090" y="2095989"/>
                <a:ext cx="24746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470B792-F65A-494D-B9E6-1439E3DA8914}"/>
                  </a:ext>
                </a:extLst>
              </p:cNvPr>
              <p:cNvCxnSpPr>
                <a:cxnSpLocks/>
                <a:stCxn id="294" idx="0"/>
                <a:endCxn id="298" idx="2"/>
              </p:cNvCxnSpPr>
              <p:nvPr/>
            </p:nvCxnSpPr>
            <p:spPr>
              <a:xfrm flipH="1" flipV="1">
                <a:off x="478711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4103294-A167-5C4B-840F-79593D5E2E2E}"/>
                  </a:ext>
                </a:extLst>
              </p:cNvPr>
              <p:cNvSpPr/>
              <p:nvPr/>
            </p:nvSpPr>
            <p:spPr>
              <a:xfrm>
                <a:off x="4573684" y="2662639"/>
                <a:ext cx="422519" cy="1800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4C89F87-FD41-AD4A-A5E2-B9C3C6A43874}"/>
                  </a:ext>
                </a:extLst>
              </p:cNvPr>
              <p:cNvCxnSpPr>
                <a:cxnSpLocks/>
                <a:stCxn id="308" idx="0"/>
                <a:endCxn id="293" idx="2"/>
              </p:cNvCxnSpPr>
              <p:nvPr/>
            </p:nvCxnSpPr>
            <p:spPr>
              <a:xfrm flipH="1" flipV="1">
                <a:off x="4531371" y="2468565"/>
                <a:ext cx="253573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8B3FE1-A1C2-3445-BD2D-61DC8833D1A9}"/>
                </a:ext>
              </a:extLst>
            </p:cNvPr>
            <p:cNvSpPr/>
            <p:nvPr/>
          </p:nvSpPr>
          <p:spPr>
            <a:xfrm>
              <a:off x="6095213" y="3021714"/>
              <a:ext cx="1594072" cy="64244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CF3C6B-1DB4-E044-83A0-A6D6B4BE4330}"/>
                </a:ext>
              </a:extLst>
            </p:cNvPr>
            <p:cNvCxnSpPr>
              <a:stCxn id="308" idx="2"/>
              <a:endCxn id="39" idx="0"/>
            </p:cNvCxnSpPr>
            <p:nvPr/>
          </p:nvCxnSpPr>
          <p:spPr>
            <a:xfrm>
              <a:off x="6886818" y="2811382"/>
              <a:ext cx="0" cy="21033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/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Structural Match?:</a:t>
                  </a:r>
                </a:p>
                <a:p>
                  <a:pPr algn="ctr"/>
                  <a:r>
                    <a:rPr lang="en-US" sz="1400" dirty="0"/>
                    <a:t>□</a:t>
                  </a:r>
                  <a14:m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[?,?]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((?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?) ∧ ?)</m:t>
                      </m:r>
                    </m:oMath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B27C6B83-5376-C347-8E96-60E9C8E67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783" y="2841615"/>
              <a:ext cx="0" cy="18009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3E8CA02-AC4D-A548-997C-8144116AD97F}"/>
                </a:ext>
              </a:extLst>
            </p:cNvPr>
            <p:cNvSpPr txBox="1"/>
            <p:nvPr/>
          </p:nvSpPr>
          <p:spPr>
            <a:xfrm>
              <a:off x="7156879" y="2617762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51BECBD-7276-B543-8766-E87F7799A400}"/>
              </a:ext>
            </a:extLst>
          </p:cNvPr>
          <p:cNvCxnSpPr>
            <a:cxnSpLocks/>
          </p:cNvCxnSpPr>
          <p:nvPr/>
        </p:nvCxnSpPr>
        <p:spPr>
          <a:xfrm>
            <a:off x="326572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D0FCD78-0C40-944B-B053-F6062F028C91}"/>
              </a:ext>
            </a:extLst>
          </p:cNvPr>
          <p:cNvCxnSpPr>
            <a:cxnSpLocks/>
          </p:cNvCxnSpPr>
          <p:nvPr/>
        </p:nvCxnSpPr>
        <p:spPr>
          <a:xfrm>
            <a:off x="554684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D6A0C43-5A9D-E742-8F9E-FA072439727D}"/>
              </a:ext>
            </a:extLst>
          </p:cNvPr>
          <p:cNvCxnSpPr>
            <a:cxnSpLocks/>
          </p:cNvCxnSpPr>
          <p:nvPr/>
        </p:nvCxnSpPr>
        <p:spPr>
          <a:xfrm>
            <a:off x="7714189" y="1299277"/>
            <a:ext cx="822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972D55-691D-D943-B716-AFB9459D52CC}"/>
              </a:ext>
            </a:extLst>
          </p:cNvPr>
          <p:cNvCxnSpPr>
            <a:cxnSpLocks/>
          </p:cNvCxnSpPr>
          <p:nvPr/>
        </p:nvCxnSpPr>
        <p:spPr>
          <a:xfrm flipH="1" flipV="1">
            <a:off x="4493467" y="611691"/>
            <a:ext cx="0" cy="47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45394E-0F11-ED4A-8E80-AFFA76F0566C}"/>
              </a:ext>
            </a:extLst>
          </p:cNvPr>
          <p:cNvCxnSpPr>
            <a:cxnSpLocks/>
            <a:stCxn id="198" idx="0"/>
            <a:endCxn id="39" idx="2"/>
          </p:cNvCxnSpPr>
          <p:nvPr/>
        </p:nvCxnSpPr>
        <p:spPr>
          <a:xfrm flipV="1">
            <a:off x="4178892" y="3638886"/>
            <a:ext cx="2991423" cy="33857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ABC620C-3B06-B146-AE06-5FC9E06F50D6}"/>
              </a:ext>
            </a:extLst>
          </p:cNvPr>
          <p:cNvCxnSpPr>
            <a:cxnSpLocks/>
            <a:stCxn id="171" idx="0"/>
            <a:endCxn id="39" idx="2"/>
          </p:cNvCxnSpPr>
          <p:nvPr/>
        </p:nvCxnSpPr>
        <p:spPr>
          <a:xfrm flipV="1">
            <a:off x="5369722" y="3638886"/>
            <a:ext cx="1800593" cy="35713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ED0EB8C-110C-A944-963A-D980B20EE39F}"/>
              </a:ext>
            </a:extLst>
          </p:cNvPr>
          <p:cNvCxnSpPr>
            <a:cxnSpLocks/>
            <a:stCxn id="179" idx="0"/>
            <a:endCxn id="39" idx="2"/>
          </p:cNvCxnSpPr>
          <p:nvPr/>
        </p:nvCxnSpPr>
        <p:spPr>
          <a:xfrm flipV="1">
            <a:off x="6556719" y="3638886"/>
            <a:ext cx="613596" cy="34662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84C0E82-90C4-E842-AA55-72D9F728211C}"/>
              </a:ext>
            </a:extLst>
          </p:cNvPr>
          <p:cNvCxnSpPr>
            <a:cxnSpLocks/>
            <a:stCxn id="189" idx="0"/>
            <a:endCxn id="39" idx="2"/>
          </p:cNvCxnSpPr>
          <p:nvPr/>
        </p:nvCxnSpPr>
        <p:spPr>
          <a:xfrm flipH="1" flipV="1">
            <a:off x="7170315" y="3638886"/>
            <a:ext cx="946080" cy="33782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BDB790-7FE3-F843-B2F4-B6B32BCEDF0B}"/>
              </a:ext>
            </a:extLst>
          </p:cNvPr>
          <p:cNvGrpSpPr/>
          <p:nvPr/>
        </p:nvGrpSpPr>
        <p:grpSpPr>
          <a:xfrm>
            <a:off x="1505892" y="-2"/>
            <a:ext cx="9033253" cy="6724100"/>
            <a:chOff x="1505892" y="-2"/>
            <a:chExt cx="9033253" cy="67241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465649" y="-2"/>
              <a:ext cx="5141307" cy="957532"/>
              <a:chOff x="4940777" y="627562"/>
              <a:chExt cx="6316744" cy="117645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 rot="16200000">
                <a:off x="4569983" y="998356"/>
                <a:ext cx="1176451" cy="43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170 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182" y="794156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04131A-C5C1-FC47-A620-E6A91C826C66}"/>
                </a:ext>
              </a:extLst>
            </p:cNvPr>
            <p:cNvGrpSpPr/>
            <p:nvPr/>
          </p:nvGrpSpPr>
          <p:grpSpPr>
            <a:xfrm>
              <a:off x="3493089" y="4045720"/>
              <a:ext cx="5086426" cy="2678378"/>
              <a:chOff x="3452123" y="4000938"/>
              <a:chExt cx="5086426" cy="2678378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FD63AE0-A95E-9E4B-95E2-36FD13AA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2498" y="4913383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D52A92E-4D71-D04D-BCF5-35D6B337239D}"/>
                  </a:ext>
                </a:extLst>
              </p:cNvPr>
              <p:cNvGrpSpPr/>
              <p:nvPr/>
            </p:nvGrpSpPr>
            <p:grpSpPr>
              <a:xfrm>
                <a:off x="3514640" y="400168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33C8FD4-ADDE-8D4E-B7E3-787AF82DD821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97" name="Left Bracket 196">
                    <a:extLst>
                      <a:ext uri="{FF2B5EF4-FFF2-40B4-BE49-F238E27FC236}">
                        <a16:creationId xmlns:a16="http://schemas.microsoft.com/office/drawing/2014/main" id="{59690901-E4BF-684D-A021-6FB5CC23CFEE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9" name="Left Bracket 198">
                    <a:extLst>
                      <a:ext uri="{FF2B5EF4-FFF2-40B4-BE49-F238E27FC236}">
                        <a16:creationId xmlns:a16="http://schemas.microsoft.com/office/drawing/2014/main" id="{4AA9E031-7B21-184A-BAEE-47ABB64C21DC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F1A64A8-0646-C841-99C2-2520379A1F4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93" name="Cube 192">
                    <a:extLst>
                      <a:ext uri="{FF2B5EF4-FFF2-40B4-BE49-F238E27FC236}">
                        <a16:creationId xmlns:a16="http://schemas.microsoft.com/office/drawing/2014/main" id="{F6ABD584-2AFF-E548-B278-C53FCDD80F04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94" name="Google Shape;578;p40">
                    <a:extLst>
                      <a:ext uri="{FF2B5EF4-FFF2-40B4-BE49-F238E27FC236}">
                        <a16:creationId xmlns:a16="http://schemas.microsoft.com/office/drawing/2014/main" id="{27694423-42CF-D24B-9EA6-E25B831FCC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95" name="Google Shape;579;p40">
                      <a:extLst>
                        <a:ext uri="{FF2B5EF4-FFF2-40B4-BE49-F238E27FC236}">
                          <a16:creationId xmlns:a16="http://schemas.microsoft.com/office/drawing/2014/main" id="{F5247E19-B981-A74B-98D1-2CA247027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96" name="Google Shape;580;p40">
                      <a:extLst>
                        <a:ext uri="{FF2B5EF4-FFF2-40B4-BE49-F238E27FC236}">
                          <a16:creationId xmlns:a16="http://schemas.microsoft.com/office/drawing/2014/main" id="{ECD173B5-8C2B-3449-BD13-86E61725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1A248BA-1FAD-534E-9CEA-EDD7785DE131}"/>
                  </a:ext>
                </a:extLst>
              </p:cNvPr>
              <p:cNvGrpSpPr/>
              <p:nvPr/>
            </p:nvGrpSpPr>
            <p:grpSpPr>
              <a:xfrm>
                <a:off x="7452143" y="4000938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E7BCFDF-AB35-C149-AF5C-AA92AFD0C6D4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88" name="Left Bracket 187">
                    <a:extLst>
                      <a:ext uri="{FF2B5EF4-FFF2-40B4-BE49-F238E27FC236}">
                        <a16:creationId xmlns:a16="http://schemas.microsoft.com/office/drawing/2014/main" id="{1B196244-61A5-C34E-9553-2E0A4B2A75B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0" name="Left Bracket 189">
                    <a:extLst>
                      <a:ext uri="{FF2B5EF4-FFF2-40B4-BE49-F238E27FC236}">
                        <a16:creationId xmlns:a16="http://schemas.microsoft.com/office/drawing/2014/main" id="{47A01143-E473-7C44-808C-1CD5A20941E3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3D1CDD4-0925-244A-80ED-E2CF5191C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84" name="Cube 183">
                    <a:extLst>
                      <a:ext uri="{FF2B5EF4-FFF2-40B4-BE49-F238E27FC236}">
                        <a16:creationId xmlns:a16="http://schemas.microsoft.com/office/drawing/2014/main" id="{81BAF183-3D06-0E41-B68B-3C7CF20FE233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85" name="Google Shape;578;p40">
                    <a:extLst>
                      <a:ext uri="{FF2B5EF4-FFF2-40B4-BE49-F238E27FC236}">
                        <a16:creationId xmlns:a16="http://schemas.microsoft.com/office/drawing/2014/main" id="{331CA824-9C4F-554C-A9D4-B46C3F9BB22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86" name="Google Shape;579;p40">
                      <a:extLst>
                        <a:ext uri="{FF2B5EF4-FFF2-40B4-BE49-F238E27FC236}">
                          <a16:creationId xmlns:a16="http://schemas.microsoft.com/office/drawing/2014/main" id="{B1FE0420-B96F-3542-BC30-65496AC62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87" name="Google Shape;580;p40">
                      <a:extLst>
                        <a:ext uri="{FF2B5EF4-FFF2-40B4-BE49-F238E27FC236}">
                          <a16:creationId xmlns:a16="http://schemas.microsoft.com/office/drawing/2014/main" id="{046C66FA-4484-9C42-AFDA-4983E6066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C212564-C2B5-A640-8346-F095806CD659}"/>
                  </a:ext>
                </a:extLst>
              </p:cNvPr>
              <p:cNvGrpSpPr/>
              <p:nvPr/>
            </p:nvGrpSpPr>
            <p:grpSpPr>
              <a:xfrm>
                <a:off x="5892467" y="4009739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EC9597E-824E-EA42-92CD-D6E2C494A995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0" name="Left Bracket 179">
                    <a:extLst>
                      <a:ext uri="{FF2B5EF4-FFF2-40B4-BE49-F238E27FC236}">
                        <a16:creationId xmlns:a16="http://schemas.microsoft.com/office/drawing/2014/main" id="{603DB561-6B9E-C742-A5C1-C21934A1D9EA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1" name="Left Bracket 180">
                    <a:extLst>
                      <a:ext uri="{FF2B5EF4-FFF2-40B4-BE49-F238E27FC236}">
                        <a16:creationId xmlns:a16="http://schemas.microsoft.com/office/drawing/2014/main" id="{5BC3330F-EA18-AF41-92AC-C9B9A733DF46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471AD95-524A-5B4D-9AFB-4153F02880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75" name="Cube 174">
                    <a:extLst>
                      <a:ext uri="{FF2B5EF4-FFF2-40B4-BE49-F238E27FC236}">
                        <a16:creationId xmlns:a16="http://schemas.microsoft.com/office/drawing/2014/main" id="{836392B5-0DF6-F74B-B2C4-11558671CD59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  <a:solidFill>
                    <a:srgbClr val="E82508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76" name="Google Shape;578;p40">
                    <a:extLst>
                      <a:ext uri="{FF2B5EF4-FFF2-40B4-BE49-F238E27FC236}">
                        <a16:creationId xmlns:a16="http://schemas.microsoft.com/office/drawing/2014/main" id="{1217DD25-B93B-B941-8EFD-6B96B89CFC5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77" name="Google Shape;579;p40">
                      <a:extLst>
                        <a:ext uri="{FF2B5EF4-FFF2-40B4-BE49-F238E27FC236}">
                          <a16:creationId xmlns:a16="http://schemas.microsoft.com/office/drawing/2014/main" id="{4B195ECC-0EDE-FC4A-A792-B7C645B9F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78" name="Google Shape;580;p40">
                      <a:extLst>
                        <a:ext uri="{FF2B5EF4-FFF2-40B4-BE49-F238E27FC236}">
                          <a16:creationId xmlns:a16="http://schemas.microsoft.com/office/drawing/2014/main" id="{6BB48302-1C55-0045-B7EF-83563E211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7D11181-479A-9A41-84BE-9FBB2CD2C86E}"/>
                  </a:ext>
                </a:extLst>
              </p:cNvPr>
              <p:cNvGrpSpPr/>
              <p:nvPr/>
            </p:nvGrpSpPr>
            <p:grpSpPr>
              <a:xfrm>
                <a:off x="4705470" y="402024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2D20335-E757-934B-96B5-991F999B0860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70" name="Left Bracket 169">
                    <a:extLst>
                      <a:ext uri="{FF2B5EF4-FFF2-40B4-BE49-F238E27FC236}">
                        <a16:creationId xmlns:a16="http://schemas.microsoft.com/office/drawing/2014/main" id="{9FFD9191-9BEF-C948-969D-0EE5199C7D0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2" name="Left Bracket 171">
                    <a:extLst>
                      <a:ext uri="{FF2B5EF4-FFF2-40B4-BE49-F238E27FC236}">
                        <a16:creationId xmlns:a16="http://schemas.microsoft.com/office/drawing/2014/main" id="{7BE236E3-EA87-914A-84B8-BBF337ADF809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9E8E9FF-7186-394C-B7F0-0FAD7379D7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66" name="Cube 165">
                    <a:extLst>
                      <a:ext uri="{FF2B5EF4-FFF2-40B4-BE49-F238E27FC236}">
                        <a16:creationId xmlns:a16="http://schemas.microsoft.com/office/drawing/2014/main" id="{4C065AB4-8AA3-5841-B6F6-3717840C1BA2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67" name="Google Shape;578;p40">
                    <a:extLst>
                      <a:ext uri="{FF2B5EF4-FFF2-40B4-BE49-F238E27FC236}">
                        <a16:creationId xmlns:a16="http://schemas.microsoft.com/office/drawing/2014/main" id="{17887234-6F2B-754B-8277-0AEA5F30E8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68" name="Google Shape;579;p40">
                      <a:extLst>
                        <a:ext uri="{FF2B5EF4-FFF2-40B4-BE49-F238E27FC236}">
                          <a16:creationId xmlns:a16="http://schemas.microsoft.com/office/drawing/2014/main" id="{3A734FB8-C8BF-7649-B8F7-76A68E24B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69" name="Google Shape;580;p40">
                      <a:extLst>
                        <a:ext uri="{FF2B5EF4-FFF2-40B4-BE49-F238E27FC236}">
                          <a16:creationId xmlns:a16="http://schemas.microsoft.com/office/drawing/2014/main" id="{90E6C26E-560B-8D4D-AC32-13736FD67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FDB8BAB-2107-C947-A178-1837B5737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3525" y="4929274"/>
                <a:ext cx="0" cy="2774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3EC8EE-9BC7-DC43-98FC-238E2D4C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982" y="4919151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C17B584-5801-774D-BA4F-B49DABC2C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3421" y="4911317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A95FCC8-F944-AD47-BD4D-0155F47B8240}"/>
                  </a:ext>
                </a:extLst>
              </p:cNvPr>
              <p:cNvGrpSpPr/>
              <p:nvPr/>
            </p:nvGrpSpPr>
            <p:grpSpPr>
              <a:xfrm>
                <a:off x="3452123" y="5191028"/>
                <a:ext cx="4664815" cy="1488288"/>
                <a:chOff x="2626315" y="5045156"/>
                <a:chExt cx="5731312" cy="182855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35B94A4-7F1B-F645-B803-87691F9ECA48}"/>
                    </a:ext>
                  </a:extLst>
                </p:cNvPr>
                <p:cNvSpPr txBox="1"/>
                <p:nvPr/>
              </p:nvSpPr>
              <p:spPr>
                <a:xfrm>
                  <a:off x="6505602" y="5498299"/>
                  <a:ext cx="57419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…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AC96AB1-BBB9-7F40-8390-3FA3B47CDEBD}"/>
                    </a:ext>
                  </a:extLst>
                </p:cNvPr>
                <p:cNvSpPr txBox="1"/>
                <p:nvPr/>
              </p:nvSpPr>
              <p:spPr>
                <a:xfrm>
                  <a:off x="4589139" y="6419935"/>
                  <a:ext cx="1160992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Clients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EE03956-C8EB-A54F-B3A4-07CEC78D694A}"/>
                    </a:ext>
                  </a:extLst>
                </p:cNvPr>
                <p:cNvGrpSpPr/>
                <p:nvPr/>
              </p:nvGrpSpPr>
              <p:grpSpPr>
                <a:xfrm>
                  <a:off x="4063618" y="5045156"/>
                  <a:ext cx="819305" cy="1614802"/>
                  <a:chOff x="4063618" y="5045156"/>
                  <a:chExt cx="819305" cy="1614802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50FFBDC7-CD83-0141-B796-685E4EE1D7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4069820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0707561D-2425-CB4C-B9DC-233B771876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618" y="6206187"/>
                    <a:ext cx="49657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0AA8F53E-C752-AD44-BE18-CFD420237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4153341" y="5556279"/>
                    <a:ext cx="406852" cy="347313"/>
                  </a:xfrm>
                  <a:prstGeom prst="rect">
                    <a:avLst/>
                  </a:prstGeom>
                </p:spPr>
              </p:pic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355338D8-072F-6548-AA56-000056F46B01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4506140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7" name="Picture 139" descr="Wireless with solid fill">
                    <a:extLst>
                      <a:ext uri="{FF2B5EF4-FFF2-40B4-BE49-F238E27FC236}">
                        <a16:creationId xmlns:a16="http://schemas.microsoft.com/office/drawing/2014/main" id="{B3DFD794-5F04-9745-B97C-F3AF1612C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4550788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244D50A-E240-5C47-8057-D82F78E24E2F}"/>
                    </a:ext>
                  </a:extLst>
                </p:cNvPr>
                <p:cNvGrpSpPr/>
                <p:nvPr/>
              </p:nvGrpSpPr>
              <p:grpSpPr>
                <a:xfrm>
                  <a:off x="5592459" y="5045156"/>
                  <a:ext cx="816186" cy="1614802"/>
                  <a:chOff x="5592459" y="5045156"/>
                  <a:chExt cx="816186" cy="1614802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214ECA-C341-3245-A36F-F68984C8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85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3</a:t>
                    </a:r>
                    <a:endParaRPr lang="en-US" dirty="0"/>
                  </a:p>
                </p:txBody>
              </p:sp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4856AED-D439-A843-90D5-F7E707511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5592459" y="5045156"/>
                    <a:ext cx="561907" cy="1249242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 descr="Icon&#10;&#10;Description automatically generated">
                    <a:extLst>
                      <a:ext uri="{FF2B5EF4-FFF2-40B4-BE49-F238E27FC236}">
                        <a16:creationId xmlns:a16="http://schemas.microsoft.com/office/drawing/2014/main" id="{0495A3A7-08C7-1F47-B720-F28E4B24A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FF0000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5709721" y="5686276"/>
                    <a:ext cx="308391" cy="308391"/>
                  </a:xfrm>
                  <a:prstGeom prst="rect">
                    <a:avLst/>
                  </a:prstGeom>
                </p:spPr>
              </p:pic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11CAE0E1-5218-E94C-8CBC-B550E1FA9D4B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6031862" y="5808606"/>
                    <a:ext cx="95004" cy="4156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Picture 139" descr="Wireless with solid fill">
                    <a:extLst>
                      <a:ext uri="{FF2B5EF4-FFF2-40B4-BE49-F238E27FC236}">
                        <a16:creationId xmlns:a16="http://schemas.microsoft.com/office/drawing/2014/main" id="{BB02DD8F-3228-C046-88C6-02B4B9A16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6076510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4CFAC0E-10A5-BA45-89AB-393457C41574}"/>
                    </a:ext>
                  </a:extLst>
                </p:cNvPr>
                <p:cNvGrpSpPr/>
                <p:nvPr/>
              </p:nvGrpSpPr>
              <p:grpSpPr>
                <a:xfrm>
                  <a:off x="2626315" y="5045158"/>
                  <a:ext cx="841047" cy="1614800"/>
                  <a:chOff x="2626315" y="5045158"/>
                  <a:chExt cx="841047" cy="1614800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D26F177B-5E81-BC4A-ABAC-E8A9AE5863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2656211" y="5045158"/>
                    <a:ext cx="561907" cy="1249242"/>
                  </a:xfrm>
                  <a:prstGeom prst="rect">
                    <a:avLst/>
                  </a:prstGeom>
                </p:spPr>
              </p:pic>
              <p:sp>
                <p:nvSpPr>
                  <p:cNvPr id="144" name="Rounded Rectangle 143">
                    <a:extLst>
                      <a:ext uri="{FF2B5EF4-FFF2-40B4-BE49-F238E27FC236}">
                        <a16:creationId xmlns:a16="http://schemas.microsoft.com/office/drawing/2014/main" id="{C166B17B-DF63-1F4E-ABA0-3EA2ED9F57F6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3090579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EAB8F44-0F9A-8245-A2B2-77E9E9B9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315" y="6206187"/>
                    <a:ext cx="614756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pic>
                <p:nvPicPr>
                  <p:cNvPr id="146" name="Picture 139" descr="Wireless with solid fill">
                    <a:extLst>
                      <a:ext uri="{FF2B5EF4-FFF2-40B4-BE49-F238E27FC236}">
                        <a16:creationId xmlns:a16="http://schemas.microsoft.com/office/drawing/2014/main" id="{EA734176-09D6-404A-A370-E978B7A3F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3135227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 descr="Icon&#10;&#10;Description automatically generated">
                    <a:extLst>
                      <a:ext uri="{FF2B5EF4-FFF2-40B4-BE49-F238E27FC236}">
                        <a16:creationId xmlns:a16="http://schemas.microsoft.com/office/drawing/2014/main" id="{0612F43F-D918-5D4E-A620-BC64CE112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2770742" y="5686275"/>
                    <a:ext cx="308391" cy="3083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9619A58-33BA-AF4D-949F-2344CB387E14}"/>
                    </a:ext>
                  </a:extLst>
                </p:cNvPr>
                <p:cNvGrpSpPr/>
                <p:nvPr/>
              </p:nvGrpSpPr>
              <p:grpSpPr>
                <a:xfrm>
                  <a:off x="7540753" y="5045156"/>
                  <a:ext cx="816874" cy="1614802"/>
                  <a:chOff x="7540753" y="5045156"/>
                  <a:chExt cx="816874" cy="1614802"/>
                </a:xfrm>
              </p:grpSpPr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363ACBE-5C5C-F745-9121-2777E2453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7540753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3204B5E-212A-BE49-947D-A56C425F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807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c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4A606F31-7FEE-7044-BF61-DCE0A2D4B3D2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7980844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1" name="Picture 139" descr="Wireless with solid fill">
                    <a:extLst>
                      <a:ext uri="{FF2B5EF4-FFF2-40B4-BE49-F238E27FC236}">
                        <a16:creationId xmlns:a16="http://schemas.microsoft.com/office/drawing/2014/main" id="{958E8492-BC62-A84C-8E84-3148B1291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8025492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1375F40-BA1D-8E4D-B705-2D7BAFD7C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7620173" y="5556279"/>
                    <a:ext cx="406852" cy="34731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7402B-87C1-2C40-B344-7D08B1010999}"/>
                </a:ext>
              </a:extLst>
            </p:cNvPr>
            <p:cNvGrpSpPr/>
            <p:nvPr/>
          </p:nvGrpSpPr>
          <p:grpSpPr>
            <a:xfrm>
              <a:off x="1533460" y="1076737"/>
              <a:ext cx="9005685" cy="2677435"/>
              <a:chOff x="1544492" y="1083532"/>
              <a:chExt cx="9005685" cy="2677435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55C4DBDF-9717-B94B-9981-0E93D7831003}"/>
                  </a:ext>
                </a:extLst>
              </p:cNvPr>
              <p:cNvSpPr/>
              <p:nvPr/>
            </p:nvSpPr>
            <p:spPr>
              <a:xfrm>
                <a:off x="1544492" y="1083532"/>
                <a:ext cx="9005685" cy="267743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2D8909C-1237-8641-B8F3-989E39A4EE8C}"/>
                  </a:ext>
                </a:extLst>
              </p:cNvPr>
              <p:cNvSpPr txBox="1"/>
              <p:nvPr/>
            </p:nvSpPr>
            <p:spPr>
              <a:xfrm>
                <a:off x="2094614" y="1121406"/>
                <a:ext cx="12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3CA07C6-7698-F949-AA15-AD48331F3E0F}"/>
                  </a:ext>
                </a:extLst>
              </p:cNvPr>
              <p:cNvSpPr txBox="1"/>
              <p:nvPr/>
            </p:nvSpPr>
            <p:spPr>
              <a:xfrm>
                <a:off x="4323197" y="1121406"/>
                <a:ext cx="129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Expansion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8722A72-A37B-A34F-8285-4B1C74958124}"/>
                  </a:ext>
                </a:extLst>
              </p:cNvPr>
              <p:cNvSpPr txBox="1"/>
              <p:nvPr/>
            </p:nvSpPr>
            <p:spPr>
              <a:xfrm>
                <a:off x="6596065" y="1121406"/>
                <a:ext cx="1164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Querying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03892-C843-3145-B21D-9FCB87B0C33B}"/>
                  </a:ext>
                </a:extLst>
              </p:cNvPr>
              <p:cNvSpPr txBox="1"/>
              <p:nvPr/>
            </p:nvSpPr>
            <p:spPr>
              <a:xfrm>
                <a:off x="8361481" y="1121406"/>
                <a:ext cx="2087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Backpropagation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D8E6374-0989-9642-B6B2-F537C585E687}"/>
                  </a:ext>
                </a:extLst>
              </p:cNvPr>
              <p:cNvGrpSpPr/>
              <p:nvPr/>
            </p:nvGrpSpPr>
            <p:grpSpPr>
              <a:xfrm>
                <a:off x="1755913" y="1491176"/>
                <a:ext cx="1935679" cy="1301729"/>
                <a:chOff x="1620285" y="1525461"/>
                <a:chExt cx="1935679" cy="130172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129C8C6-54E1-034B-90AC-D2CED7A24CAD}"/>
                    </a:ext>
                  </a:extLst>
                </p:cNvPr>
                <p:cNvSpPr/>
                <p:nvPr/>
              </p:nvSpPr>
              <p:spPr>
                <a:xfrm>
                  <a:off x="2381004" y="1525461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F65A84B-19C8-E746-8947-0AB80D5DED03}"/>
                    </a:ext>
                  </a:extLst>
                </p:cNvPr>
                <p:cNvSpPr/>
                <p:nvPr/>
              </p:nvSpPr>
              <p:spPr>
                <a:xfrm>
                  <a:off x="162028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C8133B8-9045-5445-917C-3B3DB3D5D237}"/>
                    </a:ext>
                  </a:extLst>
                </p:cNvPr>
                <p:cNvSpPr/>
                <p:nvPr/>
              </p:nvSpPr>
              <p:spPr>
                <a:xfrm>
                  <a:off x="2125265" y="2272918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C98B4B6-545C-794C-8BF4-8EB958CDEB49}"/>
                    </a:ext>
                  </a:extLst>
                </p:cNvPr>
                <p:cNvSpPr/>
                <p:nvPr/>
              </p:nvSpPr>
              <p:spPr>
                <a:xfrm>
                  <a:off x="26302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83EF30F-ED45-C14A-B8FA-94A7165E2EDC}"/>
                    </a:ext>
                  </a:extLst>
                </p:cNvPr>
                <p:cNvSpPr/>
                <p:nvPr/>
              </p:nvSpPr>
              <p:spPr>
                <a:xfrm>
                  <a:off x="31334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379C801-B59E-2A4C-ABB0-F266AB227D09}"/>
                    </a:ext>
                  </a:extLst>
                </p:cNvPr>
                <p:cNvSpPr/>
                <p:nvPr/>
              </p:nvSpPr>
              <p:spPr>
                <a:xfrm>
                  <a:off x="1876023" y="2647091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9DD8E57-7067-5446-B877-3AAF5306DF0A}"/>
                    </a:ext>
                  </a:extLst>
                </p:cNvPr>
                <p:cNvSpPr/>
                <p:nvPr/>
              </p:nvSpPr>
              <p:spPr>
                <a:xfrm>
                  <a:off x="1876024" y="1900342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68D032-645B-7742-9ABA-FB1A2D76954C}"/>
                    </a:ext>
                  </a:extLst>
                </p:cNvPr>
                <p:cNvSpPr/>
                <p:nvPr/>
              </p:nvSpPr>
              <p:spPr>
                <a:xfrm>
                  <a:off x="238100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C62D5E1-99C2-3849-81C9-AD43C8B9B936}"/>
                    </a:ext>
                  </a:extLst>
                </p:cNvPr>
                <p:cNvSpPr/>
                <p:nvPr/>
              </p:nvSpPr>
              <p:spPr>
                <a:xfrm>
                  <a:off x="288598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6E227B6-3D08-7944-9978-695B9517C046}"/>
                    </a:ext>
                  </a:extLst>
                </p:cNvPr>
                <p:cNvCxnSpPr>
                  <a:stCxn id="3" idx="2"/>
                  <a:endCxn id="234" idx="0"/>
                </p:cNvCxnSpPr>
                <p:nvPr/>
              </p:nvCxnSpPr>
              <p:spPr>
                <a:xfrm flipH="1">
                  <a:off x="2087284" y="1705560"/>
                  <a:ext cx="504980" cy="194782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DBC8B3C-A547-0645-BFBB-88B16995B2BA}"/>
                    </a:ext>
                  </a:extLst>
                </p:cNvPr>
                <p:cNvCxnSpPr>
                  <a:cxnSpLocks/>
                  <a:stCxn id="211" idx="0"/>
                  <a:endCxn id="234" idx="2"/>
                </p:cNvCxnSpPr>
                <p:nvPr/>
              </p:nvCxnSpPr>
              <p:spPr>
                <a:xfrm flipH="1" flipV="1">
                  <a:off x="2087284" y="2080441"/>
                  <a:ext cx="249241" cy="192477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F72A51-9119-7D4B-A8F7-73ED66A06835}"/>
                    </a:ext>
                  </a:extLst>
                </p:cNvPr>
                <p:cNvCxnSpPr>
                  <a:cxnSpLocks/>
                  <a:stCxn id="236" idx="0"/>
                  <a:endCxn id="3" idx="2"/>
                </p:cNvCxnSpPr>
                <p:nvPr/>
              </p:nvCxnSpPr>
              <p:spPr>
                <a:xfrm flipH="1" flipV="1">
                  <a:off x="2592264" y="1705560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92FC79EC-0E6C-F44B-97B4-9216377B6AC6}"/>
                    </a:ext>
                  </a:extLst>
                </p:cNvPr>
                <p:cNvCxnSpPr>
                  <a:cxnSpLocks/>
                  <a:stCxn id="235" idx="0"/>
                  <a:endCxn id="3" idx="2"/>
                </p:cNvCxnSpPr>
                <p:nvPr/>
              </p:nvCxnSpPr>
              <p:spPr>
                <a:xfrm flipV="1">
                  <a:off x="2592264" y="1705560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5433113-E181-3748-87BC-989BBA4B057D}"/>
                    </a:ext>
                  </a:extLst>
                </p:cNvPr>
                <p:cNvCxnSpPr>
                  <a:cxnSpLocks/>
                  <a:stCxn id="234" idx="2"/>
                  <a:endCxn id="210" idx="0"/>
                </p:cNvCxnSpPr>
                <p:nvPr/>
              </p:nvCxnSpPr>
              <p:spPr>
                <a:xfrm flipH="1">
                  <a:off x="1831545" y="2080441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6A1BD84-F7AB-0448-94D7-D88E6578D32C}"/>
                    </a:ext>
                  </a:extLst>
                </p:cNvPr>
                <p:cNvCxnSpPr>
                  <a:cxnSpLocks/>
                  <a:stCxn id="233" idx="0"/>
                  <a:endCxn id="211" idx="2"/>
                </p:cNvCxnSpPr>
                <p:nvPr/>
              </p:nvCxnSpPr>
              <p:spPr>
                <a:xfrm flipV="1">
                  <a:off x="2087283" y="2453017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EB25231-2D85-ED4E-A50F-840A54703478}"/>
                    </a:ext>
                  </a:extLst>
                </p:cNvPr>
                <p:cNvCxnSpPr>
                  <a:cxnSpLocks/>
                  <a:stCxn id="232" idx="0"/>
                  <a:endCxn id="236" idx="2"/>
                </p:cNvCxnSpPr>
                <p:nvPr/>
              </p:nvCxnSpPr>
              <p:spPr>
                <a:xfrm flipH="1" flipV="1">
                  <a:off x="3097244" y="2080441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9B4FFC6-D8B5-064A-B389-5058DEF302C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H="1" flipV="1">
                  <a:off x="2592264" y="2080441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69D09E-9B3E-AB45-AD95-F75182838691}"/>
                  </a:ext>
                </a:extLst>
              </p:cNvPr>
              <p:cNvGrpSpPr/>
              <p:nvPr/>
            </p:nvGrpSpPr>
            <p:grpSpPr>
              <a:xfrm>
                <a:off x="3981008" y="1491176"/>
                <a:ext cx="1935679" cy="1301729"/>
                <a:chOff x="3815131" y="1541009"/>
                <a:chExt cx="1935679" cy="1301729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23D3F29-B741-4A43-8B57-94523DED3B42}"/>
                    </a:ext>
                  </a:extLst>
                </p:cNvPr>
                <p:cNvSpPr/>
                <p:nvPr/>
              </p:nvSpPr>
              <p:spPr>
                <a:xfrm>
                  <a:off x="4575850" y="154100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0C74585-D769-A34B-BE51-4EC6D847145E}"/>
                    </a:ext>
                  </a:extLst>
                </p:cNvPr>
                <p:cNvSpPr/>
                <p:nvPr/>
              </p:nvSpPr>
              <p:spPr>
                <a:xfrm>
                  <a:off x="381513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D522097-64F4-1846-A998-D6DC7988ECEB}"/>
                    </a:ext>
                  </a:extLst>
                </p:cNvPr>
                <p:cNvSpPr/>
                <p:nvPr/>
              </p:nvSpPr>
              <p:spPr>
                <a:xfrm>
                  <a:off x="432011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8029BEB7-126A-584C-A194-1031BE21D423}"/>
                    </a:ext>
                  </a:extLst>
                </p:cNvPr>
                <p:cNvSpPr/>
                <p:nvPr/>
              </p:nvSpPr>
              <p:spPr>
                <a:xfrm>
                  <a:off x="48250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BFD7E00-989E-6641-96C3-827BA7069CFA}"/>
                    </a:ext>
                  </a:extLst>
                </p:cNvPr>
                <p:cNvSpPr/>
                <p:nvPr/>
              </p:nvSpPr>
              <p:spPr>
                <a:xfrm>
                  <a:off x="53282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6AB85F19-CE17-084A-B7C7-E720BF60D64E}"/>
                    </a:ext>
                  </a:extLst>
                </p:cNvPr>
                <p:cNvSpPr/>
                <p:nvPr/>
              </p:nvSpPr>
              <p:spPr>
                <a:xfrm>
                  <a:off x="4070869" y="266263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825F01C-70DD-E94B-B4C6-403D218A3B2E}"/>
                    </a:ext>
                  </a:extLst>
                </p:cNvPr>
                <p:cNvSpPr/>
                <p:nvPr/>
              </p:nvSpPr>
              <p:spPr>
                <a:xfrm>
                  <a:off x="407087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D1D3D02-CBD5-7E4D-9E48-A0ADF9F412AF}"/>
                    </a:ext>
                  </a:extLst>
                </p:cNvPr>
                <p:cNvSpPr/>
                <p:nvPr/>
              </p:nvSpPr>
              <p:spPr>
                <a:xfrm>
                  <a:off x="457585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C19D06C-BD7E-C648-B45B-DDBC843BDF0F}"/>
                    </a:ext>
                  </a:extLst>
                </p:cNvPr>
                <p:cNvSpPr/>
                <p:nvPr/>
              </p:nvSpPr>
              <p:spPr>
                <a:xfrm>
                  <a:off x="508083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77A3C50-B7B4-3049-B58F-817E74DD5A22}"/>
                    </a:ext>
                  </a:extLst>
                </p:cNvPr>
                <p:cNvCxnSpPr>
                  <a:cxnSpLocks/>
                  <a:stCxn id="246" idx="2"/>
                  <a:endCxn id="252" idx="0"/>
                </p:cNvCxnSpPr>
                <p:nvPr/>
              </p:nvCxnSpPr>
              <p:spPr>
                <a:xfrm flipH="1">
                  <a:off x="428213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0A07472-CD98-024F-A549-1113A6EC878E}"/>
                    </a:ext>
                  </a:extLst>
                </p:cNvPr>
                <p:cNvCxnSpPr>
                  <a:cxnSpLocks/>
                  <a:stCxn id="248" idx="0"/>
                  <a:endCxn id="252" idx="2"/>
                </p:cNvCxnSpPr>
                <p:nvPr/>
              </p:nvCxnSpPr>
              <p:spPr>
                <a:xfrm flipH="1" flipV="1">
                  <a:off x="428213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B00664BD-4EE3-D348-95CD-398EB73302E1}"/>
                    </a:ext>
                  </a:extLst>
                </p:cNvPr>
                <p:cNvCxnSpPr>
                  <a:cxnSpLocks/>
                  <a:stCxn id="254" idx="0"/>
                  <a:endCxn id="246" idx="2"/>
                </p:cNvCxnSpPr>
                <p:nvPr/>
              </p:nvCxnSpPr>
              <p:spPr>
                <a:xfrm flipH="1" flipV="1">
                  <a:off x="478711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1C460FF-2D61-E844-B9C3-84AFF152DB13}"/>
                    </a:ext>
                  </a:extLst>
                </p:cNvPr>
                <p:cNvCxnSpPr>
                  <a:cxnSpLocks/>
                  <a:stCxn id="253" idx="0"/>
                  <a:endCxn id="246" idx="2"/>
                </p:cNvCxnSpPr>
                <p:nvPr/>
              </p:nvCxnSpPr>
              <p:spPr>
                <a:xfrm flipV="1">
                  <a:off x="4787110" y="1721108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8ED9247-392E-054D-9393-E3AA1B6C3B68}"/>
                    </a:ext>
                  </a:extLst>
                </p:cNvPr>
                <p:cNvCxnSpPr>
                  <a:cxnSpLocks/>
                  <a:stCxn id="252" idx="2"/>
                  <a:endCxn id="247" idx="0"/>
                </p:cNvCxnSpPr>
                <p:nvPr/>
              </p:nvCxnSpPr>
              <p:spPr>
                <a:xfrm flipH="1">
                  <a:off x="4026391" y="2095989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52CE423-B006-4C4A-98E1-052054B561DA}"/>
                    </a:ext>
                  </a:extLst>
                </p:cNvPr>
                <p:cNvCxnSpPr>
                  <a:cxnSpLocks/>
                  <a:stCxn id="251" idx="0"/>
                  <a:endCxn id="248" idx="2"/>
                </p:cNvCxnSpPr>
                <p:nvPr/>
              </p:nvCxnSpPr>
              <p:spPr>
                <a:xfrm flipV="1">
                  <a:off x="4282129" y="2468565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96D4077-4769-3749-8966-CE31B3ACE25B}"/>
                    </a:ext>
                  </a:extLst>
                </p:cNvPr>
                <p:cNvCxnSpPr>
                  <a:cxnSpLocks/>
                  <a:stCxn id="250" idx="0"/>
                  <a:endCxn id="254" idx="2"/>
                </p:cNvCxnSpPr>
                <p:nvPr/>
              </p:nvCxnSpPr>
              <p:spPr>
                <a:xfrm flipH="1" flipV="1">
                  <a:off x="5292090" y="2095989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277C655-69B4-6A42-AB78-A3002E1B8B62}"/>
                    </a:ext>
                  </a:extLst>
                </p:cNvPr>
                <p:cNvCxnSpPr>
                  <a:cxnSpLocks/>
                  <a:stCxn id="249" idx="0"/>
                  <a:endCxn id="253" idx="2"/>
                </p:cNvCxnSpPr>
                <p:nvPr/>
              </p:nvCxnSpPr>
              <p:spPr>
                <a:xfrm flipH="1" flipV="1">
                  <a:off x="478711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62476368-A21B-B344-B49A-10860D5DF9CE}"/>
                    </a:ext>
                  </a:extLst>
                </p:cNvPr>
                <p:cNvSpPr/>
                <p:nvPr/>
              </p:nvSpPr>
              <p:spPr>
                <a:xfrm>
                  <a:off x="4573684" y="2662639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7554E83-D34D-834B-BA4D-E0DCADF10685}"/>
                    </a:ext>
                  </a:extLst>
                </p:cNvPr>
                <p:cNvCxnSpPr>
                  <a:cxnSpLocks/>
                  <a:stCxn id="286" idx="0"/>
                  <a:endCxn id="248" idx="2"/>
                </p:cNvCxnSpPr>
                <p:nvPr/>
              </p:nvCxnSpPr>
              <p:spPr>
                <a:xfrm flipH="1" flipV="1">
                  <a:off x="4531371" y="2468565"/>
                  <a:ext cx="253573" cy="1940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AB2A60-E415-2E46-8C88-8F19F37D2002}"/>
                  </a:ext>
                </a:extLst>
              </p:cNvPr>
              <p:cNvGrpSpPr/>
              <p:nvPr/>
            </p:nvGrpSpPr>
            <p:grpSpPr>
              <a:xfrm>
                <a:off x="8431198" y="1478136"/>
                <a:ext cx="1935679" cy="1355619"/>
                <a:chOff x="8432367" y="1497337"/>
                <a:chExt cx="1935679" cy="135561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A6D9869-EE8B-F647-B54C-1C45AB215DAE}"/>
                    </a:ext>
                  </a:extLst>
                </p:cNvPr>
                <p:cNvSpPr/>
                <p:nvPr/>
              </p:nvSpPr>
              <p:spPr>
                <a:xfrm>
                  <a:off x="9193086" y="152049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4497F3-5BE2-9549-B5C6-D5460D74BB70}"/>
                    </a:ext>
                  </a:extLst>
                </p:cNvPr>
                <p:cNvSpPr/>
                <p:nvPr/>
              </p:nvSpPr>
              <p:spPr>
                <a:xfrm>
                  <a:off x="843236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74E64A9-6B6B-834A-BD98-AF9B1CA42DAE}"/>
                    </a:ext>
                  </a:extLst>
                </p:cNvPr>
                <p:cNvSpPr/>
                <p:nvPr/>
              </p:nvSpPr>
              <p:spPr>
                <a:xfrm>
                  <a:off x="8937347" y="2267950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61E16B2-2038-BB4D-A98F-5D5ED1756B48}"/>
                    </a:ext>
                  </a:extLst>
                </p:cNvPr>
                <p:cNvSpPr/>
                <p:nvPr/>
              </p:nvSpPr>
              <p:spPr>
                <a:xfrm>
                  <a:off x="94423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402B685-B76D-9B43-907E-0959D02B28C0}"/>
                    </a:ext>
                  </a:extLst>
                </p:cNvPr>
                <p:cNvSpPr/>
                <p:nvPr/>
              </p:nvSpPr>
              <p:spPr>
                <a:xfrm>
                  <a:off x="99455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A950597-5419-7746-A501-2133BAC23800}"/>
                    </a:ext>
                  </a:extLst>
                </p:cNvPr>
                <p:cNvSpPr/>
                <p:nvPr/>
              </p:nvSpPr>
              <p:spPr>
                <a:xfrm>
                  <a:off x="8688105" y="2642123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017F23E-C807-0640-84F9-94822D59C7D4}"/>
                    </a:ext>
                  </a:extLst>
                </p:cNvPr>
                <p:cNvSpPr/>
                <p:nvPr/>
              </p:nvSpPr>
              <p:spPr>
                <a:xfrm>
                  <a:off x="8688106" y="1895374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9B33342-747A-5D4D-A57E-CCD95023C01F}"/>
                    </a:ext>
                  </a:extLst>
                </p:cNvPr>
                <p:cNvSpPr/>
                <p:nvPr/>
              </p:nvSpPr>
              <p:spPr>
                <a:xfrm>
                  <a:off x="919308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F9859F6-7D36-EF4E-9AB3-D1CE11E3FE16}"/>
                    </a:ext>
                  </a:extLst>
                </p:cNvPr>
                <p:cNvSpPr/>
                <p:nvPr/>
              </p:nvSpPr>
              <p:spPr>
                <a:xfrm>
                  <a:off x="969806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F74208A-D24F-4740-9D8D-AD39C77688AC}"/>
                    </a:ext>
                  </a:extLst>
                </p:cNvPr>
                <p:cNvCxnSpPr>
                  <a:cxnSpLocks/>
                  <a:stCxn id="312" idx="2"/>
                  <a:endCxn id="318" idx="0"/>
                </p:cNvCxnSpPr>
                <p:nvPr/>
              </p:nvCxnSpPr>
              <p:spPr>
                <a:xfrm flipH="1">
                  <a:off x="8899366" y="1700592"/>
                  <a:ext cx="504980" cy="194782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6CFBA4F6-B642-3747-AFB0-3A5182E57EF9}"/>
                    </a:ext>
                  </a:extLst>
                </p:cNvPr>
                <p:cNvCxnSpPr>
                  <a:cxnSpLocks/>
                  <a:stCxn id="314" idx="0"/>
                  <a:endCxn id="318" idx="2"/>
                </p:cNvCxnSpPr>
                <p:nvPr/>
              </p:nvCxnSpPr>
              <p:spPr>
                <a:xfrm flipH="1" flipV="1">
                  <a:off x="8899366" y="2075473"/>
                  <a:ext cx="249241" cy="192477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12D4291B-0FDA-4642-AE0D-B2FC3B9F54ED}"/>
                    </a:ext>
                  </a:extLst>
                </p:cNvPr>
                <p:cNvCxnSpPr>
                  <a:cxnSpLocks/>
                  <a:stCxn id="320" idx="0"/>
                  <a:endCxn id="312" idx="2"/>
                </p:cNvCxnSpPr>
                <p:nvPr/>
              </p:nvCxnSpPr>
              <p:spPr>
                <a:xfrm flipH="1" flipV="1">
                  <a:off x="9404346" y="1700592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A1275BB-5962-F845-9597-3E72C13077A1}"/>
                    </a:ext>
                  </a:extLst>
                </p:cNvPr>
                <p:cNvCxnSpPr>
                  <a:cxnSpLocks/>
                  <a:stCxn id="319" idx="0"/>
                  <a:endCxn id="312" idx="2"/>
                </p:cNvCxnSpPr>
                <p:nvPr/>
              </p:nvCxnSpPr>
              <p:spPr>
                <a:xfrm flipV="1">
                  <a:off x="9404346" y="1700592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FBB1FA0-31FC-064F-8B31-6A5F9FD1637E}"/>
                    </a:ext>
                  </a:extLst>
                </p:cNvPr>
                <p:cNvCxnSpPr>
                  <a:cxnSpLocks/>
                  <a:stCxn id="318" idx="2"/>
                  <a:endCxn id="313" idx="0"/>
                </p:cNvCxnSpPr>
                <p:nvPr/>
              </p:nvCxnSpPr>
              <p:spPr>
                <a:xfrm flipH="1">
                  <a:off x="8643627" y="2075473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FC4C9548-875D-D44C-9FA6-7E0A3E28E5C8}"/>
                    </a:ext>
                  </a:extLst>
                </p:cNvPr>
                <p:cNvCxnSpPr>
                  <a:cxnSpLocks/>
                  <a:stCxn id="317" idx="0"/>
                  <a:endCxn id="314" idx="2"/>
                </p:cNvCxnSpPr>
                <p:nvPr/>
              </p:nvCxnSpPr>
              <p:spPr>
                <a:xfrm flipV="1">
                  <a:off x="8899365" y="2448049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F242877-C0A6-8445-A57C-B540EF3BB0E2}"/>
                    </a:ext>
                  </a:extLst>
                </p:cNvPr>
                <p:cNvCxnSpPr>
                  <a:cxnSpLocks/>
                  <a:stCxn id="316" idx="0"/>
                  <a:endCxn id="320" idx="2"/>
                </p:cNvCxnSpPr>
                <p:nvPr/>
              </p:nvCxnSpPr>
              <p:spPr>
                <a:xfrm flipH="1" flipV="1">
                  <a:off x="9909326" y="2075473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A05E609-F98F-CE4B-9443-3F7DD6BF543B}"/>
                    </a:ext>
                  </a:extLst>
                </p:cNvPr>
                <p:cNvCxnSpPr>
                  <a:cxnSpLocks/>
                  <a:stCxn id="315" idx="0"/>
                  <a:endCxn id="319" idx="2"/>
                </p:cNvCxnSpPr>
                <p:nvPr/>
              </p:nvCxnSpPr>
              <p:spPr>
                <a:xfrm flipH="1" flipV="1">
                  <a:off x="9404346" y="2075473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A22E279-61D5-1540-8E27-E49490C4CCB5}"/>
                    </a:ext>
                  </a:extLst>
                </p:cNvPr>
                <p:cNvSpPr/>
                <p:nvPr/>
              </p:nvSpPr>
              <p:spPr>
                <a:xfrm>
                  <a:off x="9190920" y="264212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C4E4D1F-3EBB-DE4E-87D1-E5E79C697B1F}"/>
                    </a:ext>
                  </a:extLst>
                </p:cNvPr>
                <p:cNvCxnSpPr>
                  <a:cxnSpLocks/>
                  <a:stCxn id="329" idx="0"/>
                  <a:endCxn id="314" idx="2"/>
                </p:cNvCxnSpPr>
                <p:nvPr/>
              </p:nvCxnSpPr>
              <p:spPr>
                <a:xfrm flipH="1" flipV="1">
                  <a:off x="9148607" y="2448049"/>
                  <a:ext cx="253573" cy="194074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4BE3B7-C312-4543-B1FC-5AE795188BF5}"/>
                    </a:ext>
                  </a:extLst>
                </p:cNvPr>
                <p:cNvSpPr txBox="1"/>
                <p:nvPr/>
              </p:nvSpPr>
              <p:spPr>
                <a:xfrm>
                  <a:off x="9249722" y="2622124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E7220848-E823-5641-A828-7B705907C93B}"/>
                    </a:ext>
                  </a:extLst>
                </p:cNvPr>
                <p:cNvSpPr txBox="1"/>
                <p:nvPr/>
              </p:nvSpPr>
              <p:spPr>
                <a:xfrm>
                  <a:off x="9003388" y="2240978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4326D3F0-E5D1-4E46-B63B-6821BA49660D}"/>
                    </a:ext>
                  </a:extLst>
                </p:cNvPr>
                <p:cNvSpPr txBox="1"/>
                <p:nvPr/>
              </p:nvSpPr>
              <p:spPr>
                <a:xfrm>
                  <a:off x="8732989" y="1872116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6E4E67D-3A06-C043-98CD-3D64BD2ADA26}"/>
                    </a:ext>
                  </a:extLst>
                </p:cNvPr>
                <p:cNvSpPr txBox="1"/>
                <p:nvPr/>
              </p:nvSpPr>
              <p:spPr>
                <a:xfrm>
                  <a:off x="9256945" y="1497337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04A3C9F-D243-BF4A-813D-C2C0C390D887}"/>
                  </a:ext>
                </a:extLst>
              </p:cNvPr>
              <p:cNvGrpSpPr/>
              <p:nvPr/>
            </p:nvGrpSpPr>
            <p:grpSpPr>
              <a:xfrm>
                <a:off x="6206103" y="1491176"/>
                <a:ext cx="1935679" cy="2154505"/>
                <a:chOff x="5917005" y="1509653"/>
                <a:chExt cx="1935679" cy="2154505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D52DBCDD-AC63-9E4B-887D-82FCAA24FFF4}"/>
                    </a:ext>
                  </a:extLst>
                </p:cNvPr>
                <p:cNvGrpSpPr/>
                <p:nvPr/>
              </p:nvGrpSpPr>
              <p:grpSpPr>
                <a:xfrm>
                  <a:off x="5917005" y="1509653"/>
                  <a:ext cx="1935679" cy="1301729"/>
                  <a:chOff x="3815131" y="1541009"/>
                  <a:chExt cx="1935679" cy="1301729"/>
                </a:xfrm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DDE82F16-14CB-6543-85B7-1E70FD4B9CDB}"/>
                      </a:ext>
                    </a:extLst>
                  </p:cNvPr>
                  <p:cNvSpPr/>
                  <p:nvPr/>
                </p:nvSpPr>
                <p:spPr>
                  <a:xfrm>
                    <a:off x="4575850" y="154100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04D1914-A28B-FF4E-AF9E-7F6578C06CE0}"/>
                      </a:ext>
                    </a:extLst>
                  </p:cNvPr>
                  <p:cNvSpPr/>
                  <p:nvPr/>
                </p:nvSpPr>
                <p:spPr>
                  <a:xfrm>
                    <a:off x="381513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522C987-D337-0A47-B1CF-41CC45F14745}"/>
                      </a:ext>
                    </a:extLst>
                  </p:cNvPr>
                  <p:cNvSpPr/>
                  <p:nvPr/>
                </p:nvSpPr>
                <p:spPr>
                  <a:xfrm>
                    <a:off x="432011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5CE990E7-60D9-7C43-AC34-50A0A1A2071C}"/>
                      </a:ext>
                    </a:extLst>
                  </p:cNvPr>
                  <p:cNvSpPr/>
                  <p:nvPr/>
                </p:nvSpPr>
                <p:spPr>
                  <a:xfrm>
                    <a:off x="48250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89E8DA38-9379-E54D-8E8A-F262D8315B1B}"/>
                      </a:ext>
                    </a:extLst>
                  </p:cNvPr>
                  <p:cNvSpPr/>
                  <p:nvPr/>
                </p:nvSpPr>
                <p:spPr>
                  <a:xfrm>
                    <a:off x="53282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19938B66-8DC1-D84C-A395-313F8C8C45A2}"/>
                      </a:ext>
                    </a:extLst>
                  </p:cNvPr>
                  <p:cNvSpPr/>
                  <p:nvPr/>
                </p:nvSpPr>
                <p:spPr>
                  <a:xfrm>
                    <a:off x="4070869" y="266263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7E6D0240-0D9B-5D4F-A008-B516CF7979E4}"/>
                      </a:ext>
                    </a:extLst>
                  </p:cNvPr>
                  <p:cNvSpPr/>
                  <p:nvPr/>
                </p:nvSpPr>
                <p:spPr>
                  <a:xfrm>
                    <a:off x="407087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FB33BBA1-AE28-7D46-93A2-2168C8D460D4}"/>
                      </a:ext>
                    </a:extLst>
                  </p:cNvPr>
                  <p:cNvSpPr/>
                  <p:nvPr/>
                </p:nvSpPr>
                <p:spPr>
                  <a:xfrm>
                    <a:off x="457585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698C7A4E-E489-514E-AEA5-2A4ACDC47369}"/>
                      </a:ext>
                    </a:extLst>
                  </p:cNvPr>
                  <p:cNvSpPr/>
                  <p:nvPr/>
                </p:nvSpPr>
                <p:spPr>
                  <a:xfrm>
                    <a:off x="508083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58459F98-C7CA-944E-BAF8-EEC50FCB0963}"/>
                      </a:ext>
                    </a:extLst>
                  </p:cNvPr>
                  <p:cNvCxnSpPr>
                    <a:cxnSpLocks/>
                    <a:stCxn id="291" idx="2"/>
                    <a:endCxn id="297" idx="0"/>
                  </p:cNvCxnSpPr>
                  <p:nvPr/>
                </p:nvCxnSpPr>
                <p:spPr>
                  <a:xfrm flipH="1">
                    <a:off x="428213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5553D44B-D55F-DB49-9589-6D09D3623163}"/>
                      </a:ext>
                    </a:extLst>
                  </p:cNvPr>
                  <p:cNvCxnSpPr>
                    <a:cxnSpLocks/>
                    <a:stCxn id="293" idx="0"/>
                    <a:endCxn id="297" idx="2"/>
                  </p:cNvCxnSpPr>
                  <p:nvPr/>
                </p:nvCxnSpPr>
                <p:spPr>
                  <a:xfrm flipH="1" flipV="1">
                    <a:off x="428213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35DF5497-A332-5345-9006-58712936A3A7}"/>
                      </a:ext>
                    </a:extLst>
                  </p:cNvPr>
                  <p:cNvCxnSpPr>
                    <a:cxnSpLocks/>
                    <a:stCxn id="299" idx="0"/>
                    <a:endCxn id="291" idx="2"/>
                  </p:cNvCxnSpPr>
                  <p:nvPr/>
                </p:nvCxnSpPr>
                <p:spPr>
                  <a:xfrm flipH="1" flipV="1">
                    <a:off x="478711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050318E5-C3C1-284E-BA06-D1B521E8FD96}"/>
                      </a:ext>
                    </a:extLst>
                  </p:cNvPr>
                  <p:cNvCxnSpPr>
                    <a:cxnSpLocks/>
                    <a:stCxn id="298" idx="0"/>
                    <a:endCxn id="291" idx="2"/>
                  </p:cNvCxnSpPr>
                  <p:nvPr/>
                </p:nvCxnSpPr>
                <p:spPr>
                  <a:xfrm flipV="1">
                    <a:off x="4787110" y="1721108"/>
                    <a:ext cx="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99C8F381-38AF-AD47-92FC-A576CAF3B53D}"/>
                      </a:ext>
                    </a:extLst>
                  </p:cNvPr>
                  <p:cNvCxnSpPr>
                    <a:cxnSpLocks/>
                    <a:stCxn id="297" idx="2"/>
                    <a:endCxn id="292" idx="0"/>
                  </p:cNvCxnSpPr>
                  <p:nvPr/>
                </p:nvCxnSpPr>
                <p:spPr>
                  <a:xfrm flipH="1">
                    <a:off x="4026391" y="2095989"/>
                    <a:ext cx="255739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C8680B01-D34D-7647-A439-FC56A33010B8}"/>
                      </a:ext>
                    </a:extLst>
                  </p:cNvPr>
                  <p:cNvCxnSpPr>
                    <a:cxnSpLocks/>
                    <a:stCxn id="296" idx="0"/>
                    <a:endCxn id="293" idx="2"/>
                  </p:cNvCxnSpPr>
                  <p:nvPr/>
                </p:nvCxnSpPr>
                <p:spPr>
                  <a:xfrm flipV="1">
                    <a:off x="4282129" y="2468565"/>
                    <a:ext cx="249242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8F06CDFD-A547-DA4C-A8CA-B01C61664DE4}"/>
                      </a:ext>
                    </a:extLst>
                  </p:cNvPr>
                  <p:cNvCxnSpPr>
                    <a:cxnSpLocks/>
                    <a:stCxn id="295" idx="0"/>
                    <a:endCxn id="299" idx="2"/>
                  </p:cNvCxnSpPr>
                  <p:nvPr/>
                </p:nvCxnSpPr>
                <p:spPr>
                  <a:xfrm flipH="1" flipV="1">
                    <a:off x="5292090" y="2095989"/>
                    <a:ext cx="24746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470B792-F65A-494D-B9E6-1439E3DA8914}"/>
                      </a:ext>
                    </a:extLst>
                  </p:cNvPr>
                  <p:cNvCxnSpPr>
                    <a:cxnSpLocks/>
                    <a:stCxn id="294" idx="0"/>
                    <a:endCxn id="298" idx="2"/>
                  </p:cNvCxnSpPr>
                  <p:nvPr/>
                </p:nvCxnSpPr>
                <p:spPr>
                  <a:xfrm flipH="1" flipV="1">
                    <a:off x="478711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A4103294-A167-5C4B-840F-79593D5E2E2E}"/>
                      </a:ext>
                    </a:extLst>
                  </p:cNvPr>
                  <p:cNvSpPr/>
                  <p:nvPr/>
                </p:nvSpPr>
                <p:spPr>
                  <a:xfrm>
                    <a:off x="4573684" y="2662639"/>
                    <a:ext cx="422519" cy="180099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24C89F87-FD41-AD4A-A5E2-B9C3C6A43874}"/>
                      </a:ext>
                    </a:extLst>
                  </p:cNvPr>
                  <p:cNvCxnSpPr>
                    <a:cxnSpLocks/>
                    <a:stCxn id="308" idx="0"/>
                    <a:endCxn id="293" idx="2"/>
                  </p:cNvCxnSpPr>
                  <p:nvPr/>
                </p:nvCxnSpPr>
                <p:spPr>
                  <a:xfrm flipH="1" flipV="1">
                    <a:off x="4531371" y="2468565"/>
                    <a:ext cx="253573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78B3FE1-A1C2-3445-BD2D-61DC8833D1A9}"/>
                    </a:ext>
                  </a:extLst>
                </p:cNvPr>
                <p:cNvSpPr/>
                <p:nvPr/>
              </p:nvSpPr>
              <p:spPr>
                <a:xfrm>
                  <a:off x="6095213" y="3021714"/>
                  <a:ext cx="1594072" cy="642444"/>
                </a:xfrm>
                <a:prstGeom prst="rect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ACF3C6B-1DB4-E044-83A0-A6D6B4BE4330}"/>
                    </a:ext>
                  </a:extLst>
                </p:cNvPr>
                <p:cNvCxnSpPr>
                  <a:stCxn id="308" idx="2"/>
                  <a:endCxn id="39" idx="0"/>
                </p:cNvCxnSpPr>
                <p:nvPr/>
              </p:nvCxnSpPr>
              <p:spPr>
                <a:xfrm>
                  <a:off x="6886818" y="2811382"/>
                  <a:ext cx="0" cy="2103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Structural Match?:</a:t>
                      </a:r>
                    </a:p>
                    <a:p>
                      <a:pPr algn="ctr"/>
                      <a:r>
                        <a:rPr lang="en-US" sz="1400" dirty="0"/>
                        <a:t>□</a:t>
                      </a:r>
                      <a14:m>
                        <m:oMath xmlns:m="http://schemas.openxmlformats.org/officeDocument/2006/math">
                          <m:r>
                            <a:rPr lang="en-US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[?,?]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((?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 ?) ∧ ?)</m:t>
                          </m:r>
                        </m:oMath>
                      </a14:m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t="-2381"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B27C6B83-5376-C347-8E96-60E9C8E67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83" y="2841615"/>
                  <a:ext cx="0" cy="180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3E8CA02-AC4D-A548-997C-8144116AD97F}"/>
                    </a:ext>
                  </a:extLst>
                </p:cNvPr>
                <p:cNvSpPr txBox="1"/>
                <p:nvPr/>
              </p:nvSpPr>
              <p:spPr>
                <a:xfrm>
                  <a:off x="7156879" y="2617762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551BECBD-7276-B543-8766-E87F7799A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75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4D0FCD78-0C40-944B-B053-F6062F02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87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3D6A0C43-5A9D-E742-8F9E-FA0724397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5221" y="1306072"/>
                <a:ext cx="822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3972D55-691D-D943-B716-AFB9459D5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3467" y="611691"/>
              <a:ext cx="0" cy="47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46805" y="2458135"/>
              <a:ext cx="381700" cy="2743200"/>
            </a:xfrm>
            <a:prstGeom prst="bentConnector3">
              <a:avLst>
                <a:gd name="adj1" fmla="val 52259"/>
              </a:avLst>
            </a:prstGeom>
            <a:ln w="19050">
              <a:solidFill>
                <a:schemeClr val="accent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157">
              <a:extLst>
                <a:ext uri="{FF2B5EF4-FFF2-40B4-BE49-F238E27FC236}">
                  <a16:creationId xmlns:a16="http://schemas.microsoft.com/office/drawing/2014/main" id="{2C190748-6529-1243-BD83-EDF7BD9166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42022" y="3393905"/>
              <a:ext cx="406834" cy="914400"/>
            </a:xfrm>
            <a:prstGeom prst="bentConnector3">
              <a:avLst>
                <a:gd name="adj1" fmla="val 33037"/>
              </a:avLst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157">
              <a:extLst>
                <a:ext uri="{FF2B5EF4-FFF2-40B4-BE49-F238E27FC236}">
                  <a16:creationId xmlns:a16="http://schemas.microsoft.com/office/drawing/2014/main" id="{EC65A613-FB37-2B40-A4DC-AE6529949B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17683" y="3016054"/>
              <a:ext cx="400260" cy="1645920"/>
            </a:xfrm>
            <a:prstGeom prst="bentConnector3">
              <a:avLst>
                <a:gd name="adj1" fmla="val 41378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157">
              <a:extLst>
                <a:ext uri="{FF2B5EF4-FFF2-40B4-BE49-F238E27FC236}">
                  <a16:creationId xmlns:a16="http://schemas.microsoft.com/office/drawing/2014/main" id="{A362581A-3E4B-EB4B-9A61-D8EFD459F42B}"/>
                </a:ext>
              </a:extLst>
            </p:cNvPr>
            <p:cNvCxnSpPr>
              <a:cxnSpLocks/>
              <a:stCxn id="179" idx="0"/>
              <a:endCxn id="39" idx="2"/>
            </p:cNvCxnSpPr>
            <p:nvPr/>
          </p:nvCxnSpPr>
          <p:spPr>
            <a:xfrm rot="5400000" flipH="1" flipV="1">
              <a:off x="6655700" y="3539906"/>
              <a:ext cx="415635" cy="613596"/>
            </a:xfrm>
            <a:prstGeom prst="bentConnector3">
              <a:avLst>
                <a:gd name="adj1" fmla="val 29245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6055" y="4685527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892" y="1029411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5330" y="339663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600" y="5776419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BF058A-BD12-C24E-840B-A85AE6B6402C}"/>
              </a:ext>
            </a:extLst>
          </p:cNvPr>
          <p:cNvGrpSpPr/>
          <p:nvPr/>
        </p:nvGrpSpPr>
        <p:grpSpPr>
          <a:xfrm>
            <a:off x="4781479" y="1443758"/>
            <a:ext cx="2673815" cy="1688280"/>
            <a:chOff x="4781479" y="1443758"/>
            <a:chExt cx="2673815" cy="16882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1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83D071-D9FB-7647-9D50-4C05C639FA73}"/>
              </a:ext>
            </a:extLst>
          </p:cNvPr>
          <p:cNvGrpSpPr/>
          <p:nvPr/>
        </p:nvGrpSpPr>
        <p:grpSpPr>
          <a:xfrm>
            <a:off x="4775839" y="1443758"/>
            <a:ext cx="2933208" cy="2454288"/>
            <a:chOff x="4775839" y="1443758"/>
            <a:chExt cx="2933208" cy="24542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6D4C7C1-42D2-F947-9CE9-67AF6F076720}"/>
                </a:ext>
              </a:extLst>
            </p:cNvPr>
            <p:cNvSpPr/>
            <p:nvPr/>
          </p:nvSpPr>
          <p:spPr>
            <a:xfrm>
              <a:off x="5789620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91A9A7-00CB-DD47-B8E5-7CE69D2F1F94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5741321" y="3132038"/>
              <a:ext cx="259559" cy="2103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AD75-5442-164D-8361-75AE9BC8D033}"/>
                </a:ext>
              </a:extLst>
            </p:cNvPr>
            <p:cNvSpPr/>
            <p:nvPr/>
          </p:nvSpPr>
          <p:spPr>
            <a:xfrm>
              <a:off x="6292435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78B473-11D8-6D48-BCD1-1B1EC0F215A9}"/>
                </a:ext>
              </a:extLst>
            </p:cNvPr>
            <p:cNvCxnSpPr>
              <a:cxnSpLocks/>
              <a:stCxn id="72" idx="0"/>
              <a:endCxn id="60" idx="2"/>
            </p:cNvCxnSpPr>
            <p:nvPr/>
          </p:nvCxnSpPr>
          <p:spPr>
            <a:xfrm flipH="1" flipV="1">
              <a:off x="6255704" y="3129442"/>
              <a:ext cx="247991" cy="2129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F72ED2-511D-5E41-B21B-CAAB81E36E3D}"/>
                </a:ext>
              </a:extLst>
            </p:cNvPr>
            <p:cNvSpPr/>
            <p:nvPr/>
          </p:nvSpPr>
          <p:spPr>
            <a:xfrm>
              <a:off x="5532226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FDA81E-3513-7544-AA67-BA6F1F0DA1E2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5743486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618097-6994-A847-A119-172DBD6BF0CE}"/>
                </a:ext>
              </a:extLst>
            </p:cNvPr>
            <p:cNvSpPr/>
            <p:nvPr/>
          </p:nvSpPr>
          <p:spPr>
            <a:xfrm>
              <a:off x="6035041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89CC6-81B1-0E4A-8AFC-CC784BAE576E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5992728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417296-A3A1-624E-AC16-E863CC0D3AFD}"/>
                </a:ext>
              </a:extLst>
            </p:cNvPr>
            <p:cNvSpPr/>
            <p:nvPr/>
          </p:nvSpPr>
          <p:spPr>
            <a:xfrm>
              <a:off x="4775839" y="33349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24D37A-5654-2648-B573-2DCC8F0A6BA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4987099" y="314086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EF73D6-0FA3-4746-860A-BBFC53F9769F}"/>
                </a:ext>
              </a:extLst>
            </p:cNvPr>
            <p:cNvSpPr/>
            <p:nvPr/>
          </p:nvSpPr>
          <p:spPr>
            <a:xfrm>
              <a:off x="5278654" y="33349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660F39-CEBC-2147-8FDB-6885243C3BC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5236341" y="314086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3E6525-AB1E-764D-B791-24252F3E7AAB}"/>
                </a:ext>
              </a:extLst>
            </p:cNvPr>
            <p:cNvSpPr/>
            <p:nvPr/>
          </p:nvSpPr>
          <p:spPr>
            <a:xfrm>
              <a:off x="6540333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268C14-25DB-C345-A03C-3DACBA937980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6502352" y="352018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A380EF-32F6-DC44-A8F2-C89B06797D80}"/>
                </a:ext>
              </a:extLst>
            </p:cNvPr>
            <p:cNvSpPr/>
            <p:nvPr/>
          </p:nvSpPr>
          <p:spPr>
            <a:xfrm>
              <a:off x="5027962" y="3717947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A13414-6833-7C4D-92D9-C0FBECE5FCF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39222" y="3523873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E0C75A-B8AB-7843-B00D-1EBEDF40FDBE}"/>
                </a:ext>
              </a:extLst>
            </p:cNvPr>
            <p:cNvSpPr/>
            <p:nvPr/>
          </p:nvSpPr>
          <p:spPr>
            <a:xfrm>
              <a:off x="6783713" y="3338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E2B8A1-56D4-9B48-99EB-B40719FEDDD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994973" y="3144876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E848A83-DB82-184E-AA52-11C80CB4C17D}"/>
                </a:ext>
              </a:extLst>
            </p:cNvPr>
            <p:cNvSpPr/>
            <p:nvPr/>
          </p:nvSpPr>
          <p:spPr>
            <a:xfrm>
              <a:off x="7286528" y="3338950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7C3067-4F0B-9546-B411-E2FA6B66E542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7244215" y="3144876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578F39-6C29-C641-84DE-8F4B8028878D}"/>
                </a:ext>
              </a:extLst>
            </p:cNvPr>
            <p:cNvSpPr/>
            <p:nvPr/>
          </p:nvSpPr>
          <p:spPr>
            <a:xfrm>
              <a:off x="7036237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A2CB34-B239-9F46-A2D6-3BA051E24F27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6993924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21123-BF6C-624A-A4DA-799D21300650}"/>
              </a:ext>
            </a:extLst>
          </p:cNvPr>
          <p:cNvSpPr/>
          <p:nvPr/>
        </p:nvSpPr>
        <p:spPr>
          <a:xfrm>
            <a:off x="4886588" y="381077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8A337-DAE5-CF47-941E-FD38DEB7D589}"/>
              </a:ext>
            </a:extLst>
          </p:cNvPr>
          <p:cNvSpPr/>
          <p:nvPr/>
        </p:nvSpPr>
        <p:spPr>
          <a:xfrm>
            <a:off x="3135646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E4939-8CBB-184F-B934-BFE3E80007D9}"/>
              </a:ext>
            </a:extLst>
          </p:cNvPr>
          <p:cNvSpPr/>
          <p:nvPr/>
        </p:nvSpPr>
        <p:spPr>
          <a:xfrm>
            <a:off x="4297955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A9888-EBE0-0542-BF89-F87C48B2072F}"/>
              </a:ext>
            </a:extLst>
          </p:cNvPr>
          <p:cNvSpPr/>
          <p:nvPr/>
        </p:nvSpPr>
        <p:spPr>
          <a:xfrm>
            <a:off x="5460265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04ABD-E6EF-7A49-BEE3-797EC0AA66C9}"/>
              </a:ext>
            </a:extLst>
          </p:cNvPr>
          <p:cNvSpPr/>
          <p:nvPr/>
        </p:nvSpPr>
        <p:spPr>
          <a:xfrm>
            <a:off x="6618477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D773-6E19-2342-B598-80074CAC2352}"/>
              </a:ext>
            </a:extLst>
          </p:cNvPr>
          <p:cNvSpPr/>
          <p:nvPr/>
        </p:nvSpPr>
        <p:spPr>
          <a:xfrm>
            <a:off x="3724276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C831C-7308-644F-8828-7D62EF3CECC7}"/>
              </a:ext>
            </a:extLst>
          </p:cNvPr>
          <p:cNvSpPr/>
          <p:nvPr/>
        </p:nvSpPr>
        <p:spPr>
          <a:xfrm>
            <a:off x="3724279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(?) U 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8BDCA-8E99-0A4C-8DF5-AC6D39D26233}"/>
              </a:ext>
            </a:extLst>
          </p:cNvPr>
          <p:cNvSpPr/>
          <p:nvPr/>
        </p:nvSpPr>
        <p:spPr>
          <a:xfrm>
            <a:off x="4886588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 ?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C49CF-E785-3B47-BA1E-6DBC15D25A38}"/>
              </a:ext>
            </a:extLst>
          </p:cNvPr>
          <p:cNvSpPr/>
          <p:nvPr/>
        </p:nvSpPr>
        <p:spPr>
          <a:xfrm>
            <a:off x="6048897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 ?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3CDAF-5784-B844-B6BC-3AE327ECEE5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4210535" y="795610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12374-E42D-AE46-A662-F4F09640B5C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210535" y="1658471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72191-35B7-564F-89B5-4D0759983E2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5372844" y="795610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2F521B-0CF1-D34C-AEE2-F3B02557112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372844" y="795610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0AD9B-56E7-5C49-AF46-70B097BC9F2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621902" y="1658471"/>
            <a:ext cx="588633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012565-4EEA-A846-A6FD-E517D25D61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210532" y="2516027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35889E-7D82-0A45-8CBB-9D8C6287B898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535153" y="1658471"/>
            <a:ext cx="569579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B948BC-924F-2B47-9801-F8BA05B8F20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5372844" y="1658471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5168C5-E627-E84C-8067-44CD3F609AF0}"/>
              </a:ext>
            </a:extLst>
          </p:cNvPr>
          <p:cNvSpPr/>
          <p:nvPr/>
        </p:nvSpPr>
        <p:spPr>
          <a:xfrm>
            <a:off x="4881603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CCA63-1EF8-4441-ADB4-BCC6DD3DADD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H="1" flipV="1">
            <a:off x="4784211" y="2516027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05C2D-EC35-BA4D-B10B-E44C8B7A7537}"/>
              </a:ext>
            </a:extLst>
          </p:cNvPr>
          <p:cNvSpPr/>
          <p:nvPr/>
        </p:nvSpPr>
        <p:spPr>
          <a:xfrm>
            <a:off x="2574949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3A5804-19F0-1342-B1EB-11C2A9A7236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061204" y="2519703"/>
            <a:ext cx="588633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49CF4-B1A7-0E44-975A-2FD1A2AA347C}"/>
              </a:ext>
            </a:extLst>
          </p:cNvPr>
          <p:cNvSpPr/>
          <p:nvPr/>
        </p:nvSpPr>
        <p:spPr>
          <a:xfrm>
            <a:off x="6029842" y="297398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FE930-47DD-574B-9CD3-0C7EF43F6FA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942421" y="253096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C4BE769-68C1-CA4B-8CCD-B3F45BB60A25}"/>
              </a:ext>
            </a:extLst>
          </p:cNvPr>
          <p:cNvSpPr/>
          <p:nvPr/>
        </p:nvSpPr>
        <p:spPr>
          <a:xfrm>
            <a:off x="7178081" y="298055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B36DF0-3908-7C4A-9EEC-1427273C281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090660" y="253753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D98B912-1AC5-4A41-A531-94BAF51709EB}"/>
              </a:ext>
            </a:extLst>
          </p:cNvPr>
          <p:cNvSpPr/>
          <p:nvPr/>
        </p:nvSpPr>
        <p:spPr>
          <a:xfrm>
            <a:off x="5481907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6924AA-6664-BD43-8F32-D6B32A12340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968163" y="3399774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32523E3-5129-8A40-9687-71BC3A952449}"/>
              </a:ext>
            </a:extLst>
          </p:cNvPr>
          <p:cNvSpPr/>
          <p:nvPr/>
        </p:nvSpPr>
        <p:spPr>
          <a:xfrm>
            <a:off x="6639234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37AAC-A70F-4844-B287-400FF9DD02C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541842" y="3399774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4E8A7-6837-034E-883E-F011D7911656}"/>
              </a:ext>
            </a:extLst>
          </p:cNvPr>
          <p:cNvSpPr/>
          <p:nvPr/>
        </p:nvSpPr>
        <p:spPr>
          <a:xfrm>
            <a:off x="7756743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0B5DE5-43FC-B34A-B003-0F5765B0A34C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669322" y="340345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C40D22C-D9EB-FD4F-AAC8-7EB61246E427}"/>
              </a:ext>
            </a:extLst>
          </p:cNvPr>
          <p:cNvSpPr/>
          <p:nvPr/>
        </p:nvSpPr>
        <p:spPr>
          <a:xfrm>
            <a:off x="3140629" y="385244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93CE34-3131-7947-94D0-44D51939F7E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26885" y="3405749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3E03D0-39FB-5E4B-A66C-F5900A9B8CFA}"/>
              </a:ext>
            </a:extLst>
          </p:cNvPr>
          <p:cNvSpPr/>
          <p:nvPr/>
        </p:nvSpPr>
        <p:spPr>
          <a:xfrm>
            <a:off x="4297955" y="385244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D81C71-5153-CA41-84A8-498C635B463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200564" y="3405749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F38278-E1AE-CD49-94BB-C09B63EF0DFB}"/>
              </a:ext>
            </a:extLst>
          </p:cNvPr>
          <p:cNvSpPr/>
          <p:nvPr/>
        </p:nvSpPr>
        <p:spPr>
          <a:xfrm>
            <a:off x="4895381" y="475112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848ECC-DC30-6E4D-BCE6-280B444CFCC0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4784211" y="4266981"/>
            <a:ext cx="597425" cy="484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9784E-A862-614F-B956-25A8957D5888}"/>
              </a:ext>
            </a:extLst>
          </p:cNvPr>
          <p:cNvSpPr/>
          <p:nvPr/>
        </p:nvSpPr>
        <p:spPr>
          <a:xfrm>
            <a:off x="6052707" y="475112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0F7A49-5569-5C4B-9C15-E30472EC6E74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H="1" flipV="1">
            <a:off x="5968163" y="4261006"/>
            <a:ext cx="570799" cy="4901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EB8BA-BEEB-1345-B6D4-B72FB61BE279}"/>
              </a:ext>
            </a:extLst>
          </p:cNvPr>
          <p:cNvSpPr/>
          <p:nvPr/>
        </p:nvSpPr>
        <p:spPr>
          <a:xfrm>
            <a:off x="4302938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A11D24-FC0F-F64C-8D8C-6EF4F3DCD96B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89194" y="5156703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3F75A5-4AA3-E64C-A4AB-C817F8D89436}"/>
              </a:ext>
            </a:extLst>
          </p:cNvPr>
          <p:cNvSpPr/>
          <p:nvPr/>
        </p:nvSpPr>
        <p:spPr>
          <a:xfrm>
            <a:off x="5460265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327B1-92A8-D74B-A147-91FB02DCAF4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362873" y="5156703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94AA3-9F2B-AC4E-AC1E-2AF7E862F2A2}"/>
              </a:ext>
            </a:extLst>
          </p:cNvPr>
          <p:cNvSpPr/>
          <p:nvPr/>
        </p:nvSpPr>
        <p:spPr>
          <a:xfrm>
            <a:off x="2561967" y="473400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06FE61-1895-CD48-9E73-A446D0CC3648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048223" y="4287307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F68638-1E54-FB4A-8AFA-34B1EAF46986}"/>
              </a:ext>
            </a:extLst>
          </p:cNvPr>
          <p:cNvSpPr/>
          <p:nvPr/>
        </p:nvSpPr>
        <p:spPr>
          <a:xfrm>
            <a:off x="3719293" y="473400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57C2E1-AA27-7F4E-9688-F581CA2CF589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621902" y="4287307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BA996-BA7B-6240-A478-38BD5FBC1502}"/>
              </a:ext>
            </a:extLst>
          </p:cNvPr>
          <p:cNvSpPr/>
          <p:nvPr/>
        </p:nvSpPr>
        <p:spPr>
          <a:xfrm>
            <a:off x="6623292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D8B7D2-E9FD-9247-A559-25E05A6EB25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535871" y="5160379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EB4DCE9-8D73-564F-A816-3A9F8EDB39C6}"/>
              </a:ext>
            </a:extLst>
          </p:cNvPr>
          <p:cNvSpPr/>
          <p:nvPr/>
        </p:nvSpPr>
        <p:spPr>
          <a:xfrm>
            <a:off x="3142277" y="561556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025D33-8E29-BF49-858E-8A93F8409774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628533" y="5168865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4B74A5-B4DA-8E48-AC90-0C5CE7E4E569}"/>
              </a:ext>
            </a:extLst>
          </p:cNvPr>
          <p:cNvSpPr/>
          <p:nvPr/>
        </p:nvSpPr>
        <p:spPr>
          <a:xfrm>
            <a:off x="7183478" y="474322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0A934C-D435-AA46-944F-23F74753BE1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7669734" y="4296530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86988C-2ADA-FE4E-8164-E15CBB482FD9}"/>
              </a:ext>
            </a:extLst>
          </p:cNvPr>
          <p:cNvSpPr/>
          <p:nvPr/>
        </p:nvSpPr>
        <p:spPr>
          <a:xfrm>
            <a:off x="8340805" y="474322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2AC200-FD26-B941-A4E8-CD2ED418FD5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8243413" y="4296530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603AA92-722D-9444-BA31-A322C41D8151}"/>
              </a:ext>
            </a:extLst>
          </p:cNvPr>
          <p:cNvSpPr/>
          <p:nvPr/>
        </p:nvSpPr>
        <p:spPr>
          <a:xfrm>
            <a:off x="7764711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264204-47B5-D644-8508-173CE0757EBB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7667320" y="5156703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21123-BF6C-624A-A4DA-799D21300650}"/>
              </a:ext>
            </a:extLst>
          </p:cNvPr>
          <p:cNvSpPr/>
          <p:nvPr/>
        </p:nvSpPr>
        <p:spPr>
          <a:xfrm>
            <a:off x="6311738" y="381077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C831C-7308-644F-8828-7D62EF3CECC7}"/>
              </a:ext>
            </a:extLst>
          </p:cNvPr>
          <p:cNvSpPr/>
          <p:nvPr/>
        </p:nvSpPr>
        <p:spPr>
          <a:xfrm>
            <a:off x="2083095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(?) U 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8BDCA-8E99-0A4C-8DF5-AC6D39D26233}"/>
              </a:ext>
            </a:extLst>
          </p:cNvPr>
          <p:cNvSpPr/>
          <p:nvPr/>
        </p:nvSpPr>
        <p:spPr>
          <a:xfrm>
            <a:off x="6311738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 ?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C49CF-E785-3B47-BA1E-6DBC15D25A38}"/>
              </a:ext>
            </a:extLst>
          </p:cNvPr>
          <p:cNvSpPr/>
          <p:nvPr/>
        </p:nvSpPr>
        <p:spPr>
          <a:xfrm>
            <a:off x="9764167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 ?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3CDAF-5784-B844-B6BC-3AE327ECEE5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569350" y="795610"/>
            <a:ext cx="4228643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72191-35B7-564F-89B5-4D0759983E2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6797993" y="795610"/>
            <a:ext cx="3452429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2F521B-0CF1-D34C-AEE2-F3B02557112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6797994" y="795610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C7B4A-3AAE-294A-B3EE-7E671ED6BB9D}"/>
              </a:ext>
            </a:extLst>
          </p:cNvPr>
          <p:cNvSpPr/>
          <p:nvPr/>
        </p:nvSpPr>
        <p:spPr>
          <a:xfrm>
            <a:off x="5149430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&amp; ?)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4F874F-FEA6-C248-B183-0026A832BDE0}"/>
              </a:ext>
            </a:extLst>
          </p:cNvPr>
          <p:cNvSpPr/>
          <p:nvPr/>
        </p:nvSpPr>
        <p:spPr>
          <a:xfrm>
            <a:off x="6311739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| ?)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66A869-5097-B348-B9AB-C6711F2C5FC4}"/>
              </a:ext>
            </a:extLst>
          </p:cNvPr>
          <p:cNvSpPr/>
          <p:nvPr/>
        </p:nvSpPr>
        <p:spPr>
          <a:xfrm>
            <a:off x="7474048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-&gt; ?)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A17718-55A2-6546-8AAB-8989A50BC002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635686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BBAEB5-4566-C847-ACAA-EB731FEFE6F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797995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38B334-89EE-4749-A8CA-B279B8A9026A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797995" y="1658471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5FA67D-5B29-394B-8CB8-243C8B5DBA79}"/>
              </a:ext>
            </a:extLst>
          </p:cNvPr>
          <p:cNvSpPr/>
          <p:nvPr/>
        </p:nvSpPr>
        <p:spPr>
          <a:xfrm>
            <a:off x="8597935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&amp; ?)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1B4516-AD20-814D-8483-5D673DB8AB27}"/>
              </a:ext>
            </a:extLst>
          </p:cNvPr>
          <p:cNvSpPr/>
          <p:nvPr/>
        </p:nvSpPr>
        <p:spPr>
          <a:xfrm>
            <a:off x="9760244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| ?)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A52200-66B5-8B4B-8607-643201E93E0C}"/>
              </a:ext>
            </a:extLst>
          </p:cNvPr>
          <p:cNvSpPr/>
          <p:nvPr/>
        </p:nvSpPr>
        <p:spPr>
          <a:xfrm>
            <a:off x="10922553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-&gt; ?)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8A0156-71F3-E843-8656-F2EF6007BF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9084191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49369D-45E3-A74F-9F15-419765131108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10246500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5931CC-EB91-D84E-AC2A-DA12247F199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0246500" y="1658471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6098E97-1B6A-484A-942B-7931223C417A}"/>
              </a:ext>
            </a:extLst>
          </p:cNvPr>
          <p:cNvSpPr/>
          <p:nvPr/>
        </p:nvSpPr>
        <p:spPr>
          <a:xfrm>
            <a:off x="193535" y="2107353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&gt; ?) U (? &lt; ?)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977863-6D8A-804A-BAF8-691D0469EF11}"/>
              </a:ext>
            </a:extLst>
          </p:cNvPr>
          <p:cNvSpPr/>
          <p:nvPr/>
        </p:nvSpPr>
        <p:spPr>
          <a:xfrm>
            <a:off x="1842451" y="2106799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&amp; ?) U (? &gt; ?)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B61CE1-23D9-BB46-BB42-969DEF32C96C}"/>
              </a:ext>
            </a:extLst>
          </p:cNvPr>
          <p:cNvSpPr/>
          <p:nvPr/>
        </p:nvSpPr>
        <p:spPr>
          <a:xfrm>
            <a:off x="3491017" y="2106799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&lt; ?) U (? &lt; ?)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532F13-82F0-0844-8B0B-6A37EA3EF089}"/>
              </a:ext>
            </a:extLst>
          </p:cNvPr>
          <p:cNvCxnSpPr>
            <a:cxnSpLocks/>
            <a:stCxn id="9" idx="2"/>
            <a:endCxn id="72" idx="0"/>
          </p:cNvCxnSpPr>
          <p:nvPr/>
        </p:nvCxnSpPr>
        <p:spPr>
          <a:xfrm flipH="1">
            <a:off x="925055" y="1658471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180567-00AF-FA4E-B504-FCCB9ED2CF36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H="1" flipV="1">
            <a:off x="2569350" y="1658471"/>
            <a:ext cx="1653187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44B0DE-1734-7642-A4C3-E5156A2F1747}"/>
              </a:ext>
            </a:extLst>
          </p:cNvPr>
          <p:cNvCxnSpPr>
            <a:cxnSpLocks/>
            <a:stCxn id="73" idx="0"/>
            <a:endCxn id="9" idx="2"/>
          </p:cNvCxnSpPr>
          <p:nvPr/>
        </p:nvCxnSpPr>
        <p:spPr>
          <a:xfrm flipH="1" flipV="1">
            <a:off x="2569350" y="1658471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007B7A3-B331-F347-92B8-AEAAA3C6AD92}"/>
              </a:ext>
            </a:extLst>
          </p:cNvPr>
          <p:cNvSpPr/>
          <p:nvPr/>
        </p:nvSpPr>
        <p:spPr>
          <a:xfrm>
            <a:off x="3208943" y="2970214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F(? &gt; ? &amp; ? &lt; ?)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C4A381-A717-8D4F-BF24-2947D76F0114}"/>
              </a:ext>
            </a:extLst>
          </p:cNvPr>
          <p:cNvSpPr/>
          <p:nvPr/>
        </p:nvSpPr>
        <p:spPr>
          <a:xfrm>
            <a:off x="4857859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F(? &gt; ? &amp; ? &gt; ?)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63F35C-6132-274D-990D-C804CD99BEAB}"/>
              </a:ext>
            </a:extLst>
          </p:cNvPr>
          <p:cNvSpPr/>
          <p:nvPr/>
        </p:nvSpPr>
        <p:spPr>
          <a:xfrm>
            <a:off x="6506425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F((? | ?) &amp; ?)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3C6D81-2DD7-F74B-8188-7433B8BD7E4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3940463" y="2521332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41C923-51B5-7647-9D6A-D628F6E0B7AE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5584758" y="2521332"/>
            <a:ext cx="1653187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11F70F-DC34-EB45-A8D2-4F03885FFFF1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5584758" y="2521332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44E5EA1-E31E-F649-8887-91703684F86A}"/>
              </a:ext>
            </a:extLst>
          </p:cNvPr>
          <p:cNvSpPr txBox="1"/>
          <p:nvPr/>
        </p:nvSpPr>
        <p:spPr>
          <a:xfrm>
            <a:off x="7149738" y="153687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7F72F4-350E-F547-8139-A21488AB99F6}"/>
              </a:ext>
            </a:extLst>
          </p:cNvPr>
          <p:cNvSpPr txBox="1"/>
          <p:nvPr/>
        </p:nvSpPr>
        <p:spPr>
          <a:xfrm>
            <a:off x="6568518" y="154994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7FC48-4992-D14E-AE98-56C24A080DB7}"/>
              </a:ext>
            </a:extLst>
          </p:cNvPr>
          <p:cNvSpPr txBox="1"/>
          <p:nvPr/>
        </p:nvSpPr>
        <p:spPr>
          <a:xfrm>
            <a:off x="3061987" y="148455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2FA34F-AC8C-D547-97B4-74C253CA785F}"/>
              </a:ext>
            </a:extLst>
          </p:cNvPr>
          <p:cNvSpPr/>
          <p:nvPr/>
        </p:nvSpPr>
        <p:spPr>
          <a:xfrm>
            <a:off x="9028373" y="2970214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&gt; ?) U (? &lt; ?)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AF21BC-5C5C-F142-85EF-DDA6C1ADEE91}"/>
              </a:ext>
            </a:extLst>
          </p:cNvPr>
          <p:cNvSpPr/>
          <p:nvPr/>
        </p:nvSpPr>
        <p:spPr>
          <a:xfrm>
            <a:off x="10677289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&amp; ?) U (? &gt; ?)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8E478F-905E-854D-9328-23029D4E16E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759893" y="2521332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34E71E8-BBB0-3F4A-AC88-E23A659BEC65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1404188" y="2521332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4C8F0C0-6CED-F846-BC9A-8E7BE24DD671}"/>
              </a:ext>
            </a:extLst>
          </p:cNvPr>
          <p:cNvSpPr txBox="1"/>
          <p:nvPr/>
        </p:nvSpPr>
        <p:spPr>
          <a:xfrm>
            <a:off x="2439755" y="278963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3E0046-B339-264F-8350-A51290645899}"/>
              </a:ext>
            </a:extLst>
          </p:cNvPr>
          <p:cNvSpPr txBox="1"/>
          <p:nvPr/>
        </p:nvSpPr>
        <p:spPr>
          <a:xfrm>
            <a:off x="8223843" y="278963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D51B18-23D0-1E45-823E-3F43D3E10571}"/>
              </a:ext>
            </a:extLst>
          </p:cNvPr>
          <p:cNvSpPr txBox="1"/>
          <p:nvPr/>
        </p:nvSpPr>
        <p:spPr>
          <a:xfrm>
            <a:off x="6150162" y="2383375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27B128-CA9F-034F-86F8-E69A86659613}"/>
              </a:ext>
            </a:extLst>
          </p:cNvPr>
          <p:cNvSpPr/>
          <p:nvPr/>
        </p:nvSpPr>
        <p:spPr>
          <a:xfrm>
            <a:off x="51671" y="2976339"/>
            <a:ext cx="2202558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(BG &gt; p1) U (bolus &lt; p2)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E2D5B-B064-BE40-BB47-5DF88EA8DFFD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778570" y="2528011"/>
            <a:ext cx="374380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378</Words>
  <Application>Microsoft Macintosh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Lamp, Josephine (jl4rj)</dc:creator>
  <cp:lastModifiedBy>Lamp, Josephine (jl4rj)</cp:lastModifiedBy>
  <cp:revision>17</cp:revision>
  <dcterms:created xsi:type="dcterms:W3CDTF">2022-02-22T15:14:10Z</dcterms:created>
  <dcterms:modified xsi:type="dcterms:W3CDTF">2022-03-10T21:26:49Z</dcterms:modified>
</cp:coreProperties>
</file>