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77"/>
  </p:normalViewPr>
  <p:slideViewPr>
    <p:cSldViewPr snapToGrid="0" snapToObjects="1">
      <p:cViewPr varScale="1">
        <p:scale>
          <a:sx n="155" d="100"/>
          <a:sy n="15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F52B-99FF-DE47-9A28-33E76F9CE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4C19E-8392-1D42-A4DF-CB3E03753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28F6-D39B-884D-AB53-68D8C17A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7635-BFE2-5844-A556-C35F1FFE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44E3-60A2-B542-9520-C028DAA5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C446-D5C3-9F44-A7C0-B4489A74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842D-4D3C-844C-ABDA-B536EC9F1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6876C-5C0A-F541-9B4B-496BAFA8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7B139-9AD0-3A4F-B126-F54119CD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7E4BA-C47A-B64E-BC02-BF84E1C8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FDCFF-A457-8E47-A212-78FECE77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E821B-52BA-0748-963B-77764005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5D8CE-6A1A-6A46-99D0-EF7DD95A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BCAE-D71C-EE4A-AE26-8F06D466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9545-434C-DD4F-90DC-19709B28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70C0-8CCE-9546-9EBE-0CBC4FB0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4EC9-F571-6C45-AF5C-FFC5AA8B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461B3-64D2-764D-AB40-35997691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3535-C952-8A40-B0FF-B05B042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4FB8D-19CE-BF47-A8F3-306BBD7A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B0FD-B3FD-0E4B-9D03-32A935BF7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BDEF6-ECFD-F148-81B2-C2D242562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E866-9EAB-A843-90BB-D980D5381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F15F-0960-7E47-9F0B-37EF6195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7BB0-406B-0344-961C-E9697033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11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ECD0-A8FB-384F-B5FC-EB019E1D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5010-8846-1E40-811F-8132640B5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D98FC-697E-4740-B646-9E7E9E1DD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C362-AB82-264B-A998-AD4B349E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9B12B-81E1-5342-B988-D6F2C0EF3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A13661-4624-8147-A5A9-8EFB566B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5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D20C-9938-164C-9454-8483B8C1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EAC0-5225-B942-8833-D5E2CA2F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F9B6E-5AC4-A04F-B764-338648403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E80C6-F341-DE49-9B8C-F528D61F2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C7BDC-123F-ED46-850A-55C4E8F22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4CE3-D67C-F744-910A-CE1DDC3FB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AC351-6F0F-4949-8352-5C81D2A00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1CFF3-28A2-C04A-B6C9-A2B6C6CD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18337-6E6B-D348-ABDB-47264B3D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C3708-D257-FD46-B107-3F4B5B3C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6DF37-6910-F44C-89CA-C6E6F121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4ED85-242D-C84C-A1C0-19CA031B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6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9F61C-D7B3-4349-B61F-0C99A809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B4B84-1AF9-D649-9EEA-DAFD546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3603D-AD37-DC41-95DC-D4D8790A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3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BDAE-6B53-CB45-9DCC-4C0A25BB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E664-6B06-C34F-8251-513F59F7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87B92-19B4-2E48-B14F-BE62B75AD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91569-8B56-0D41-A0FA-B0B722797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B35A3-1F0A-704A-BB2B-271BFD94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9386-D9C8-4747-AFE3-1D5F72B08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1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BA54-0BEB-3E41-BFEA-5FD3FDAF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A5DAAF-12EC-7548-8D25-0F5B54400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A6D76-C84F-EC44-A7EF-3129644BA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02EFF-E123-EF4F-974A-6690647E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D7CA5-E02F-454D-B43F-5AB99B47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BEAD7-28A3-D54A-B07B-95778CD5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A5B22-8CF9-3C46-BF7F-EC9B8F9E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68B7B-61BF-5E4E-89BB-611F0D387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7180-EC91-E04B-B92E-7347FE056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B2CB-9A82-E242-8A2A-39DB47730D2E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3EC9-941D-6C49-84BD-B0E7D0287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EA9A-2745-5A40-ABD9-50383EB6B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112B3-C50E-FE49-90C2-D373E7E4F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7" Type="http://schemas.openxmlformats.org/officeDocument/2006/relationships/image" Target="../media/image40.png"/><Relationship Id="rId12" Type="http://schemas.openxmlformats.org/officeDocument/2006/relationships/image" Target="../media/image5.svg"/><Relationship Id="rId17" Type="http://schemas.openxmlformats.org/officeDocument/2006/relationships/image" Target="../media/image10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.png"/><Relationship Id="rId5" Type="http://schemas.openxmlformats.org/officeDocument/2006/relationships/image" Target="../media/image38.png"/><Relationship Id="rId15" Type="http://schemas.openxmlformats.org/officeDocument/2006/relationships/image" Target="../media/image8.svg"/><Relationship Id="rId10" Type="http://schemas.openxmlformats.org/officeDocument/2006/relationships/image" Target="../media/image3.emf"/><Relationship Id="rId19" Type="http://schemas.openxmlformats.org/officeDocument/2006/relationships/image" Target="../media/image12.svg"/><Relationship Id="rId4" Type="http://schemas.openxmlformats.org/officeDocument/2006/relationships/image" Target="../media/image37.png"/><Relationship Id="rId9" Type="http://schemas.openxmlformats.org/officeDocument/2006/relationships/image" Target="../media/image2.jp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5.sv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5.svg"/><Relationship Id="rId5" Type="http://schemas.openxmlformats.org/officeDocument/2006/relationships/image" Target="../media/image20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5.svg"/><Relationship Id="rId5" Type="http://schemas.openxmlformats.org/officeDocument/2006/relationships/image" Target="../media/image25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3.emf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9C3BFC6-ECE2-8A46-8C73-DAB9E5564D94}"/>
              </a:ext>
            </a:extLst>
          </p:cNvPr>
          <p:cNvGrpSpPr/>
          <p:nvPr/>
        </p:nvGrpSpPr>
        <p:grpSpPr>
          <a:xfrm>
            <a:off x="2446487" y="401558"/>
            <a:ext cx="6513227" cy="6209034"/>
            <a:chOff x="2362402" y="580233"/>
            <a:chExt cx="6513227" cy="620903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586EF30-2415-4A43-B491-FDE4AB3E7755}"/>
                </a:ext>
              </a:extLst>
            </p:cNvPr>
            <p:cNvSpPr txBox="1"/>
            <p:nvPr/>
          </p:nvSpPr>
          <p:spPr>
            <a:xfrm rot="16200000">
              <a:off x="6156865" y="3029112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Response</a:t>
              </a:r>
            </a:p>
          </p:txBody>
        </p:sp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03DAF0A5-41E2-2D41-8C9B-27BA9A33B529}"/>
                </a:ext>
              </a:extLst>
            </p:cNvPr>
            <p:cNvSpPr/>
            <p:nvPr/>
          </p:nvSpPr>
          <p:spPr>
            <a:xfrm>
              <a:off x="2848994" y="2104124"/>
              <a:ext cx="5721455" cy="50217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Population Rule Aggregation Protocol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DD874B4-6B25-DD48-8C8E-743AAAECAD83}"/>
                </a:ext>
              </a:extLst>
            </p:cNvPr>
            <p:cNvGrpSpPr/>
            <p:nvPr/>
          </p:nvGrpSpPr>
          <p:grpSpPr>
            <a:xfrm>
              <a:off x="3624138" y="580233"/>
              <a:ext cx="4884862" cy="1185101"/>
              <a:chOff x="5282407" y="521823"/>
              <a:chExt cx="4884862" cy="1185101"/>
            </a:xfrm>
          </p:grpSpPr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4B3567A6-DF47-9B4F-B099-352445BBD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2407" y="846136"/>
                <a:ext cx="860788" cy="860788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99340CD-0353-A24B-ADAB-1ED9FE0A20DC}"/>
                  </a:ext>
                </a:extLst>
              </p:cNvPr>
              <p:cNvSpPr txBox="1"/>
              <p:nvPr/>
            </p:nvSpPr>
            <p:spPr>
              <a:xfrm>
                <a:off x="5287001" y="521823"/>
                <a:ext cx="846071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Server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8229" y="976704"/>
                    <a:ext cx="42490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:[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≤170 &amp;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≥0.084, </m:t>
                        </m:r>
                      </m:oMath>
                    </a14:m>
                    <a:r>
                      <a:rPr lang="en-US" dirty="0"/>
                      <a:t>…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510C9656-2F00-4444-B7A6-9F6A5FD51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8229" y="976704"/>
                    <a:ext cx="424904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D63AE0-A95E-9E4B-95E2-36FD13AAD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21645" y="4704033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D52A92E-4D71-D04D-BCF5-35D6B337239D}"/>
                </a:ext>
              </a:extLst>
            </p:cNvPr>
            <p:cNvGrpSpPr/>
            <p:nvPr/>
          </p:nvGrpSpPr>
          <p:grpSpPr>
            <a:xfrm>
              <a:off x="2703125" y="3583894"/>
              <a:ext cx="1334787" cy="1110514"/>
              <a:chOff x="2269638" y="3736725"/>
              <a:chExt cx="1334787" cy="111051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33C8FD4-ADDE-8D4E-B7E3-787AF82DD821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97" name="Left Bracket 196">
                  <a:extLst>
                    <a:ext uri="{FF2B5EF4-FFF2-40B4-BE49-F238E27FC236}">
                      <a16:creationId xmlns:a16="http://schemas.microsoft.com/office/drawing/2014/main" id="{59690901-E4BF-684D-A021-6FB5CC23CFEE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6F7DA676-5E50-394E-AD31-EF405AF0CA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Left Bracket 198">
                  <a:extLst>
                    <a:ext uri="{FF2B5EF4-FFF2-40B4-BE49-F238E27FC236}">
                      <a16:creationId xmlns:a16="http://schemas.microsoft.com/office/drawing/2014/main" id="{4AA9E031-7B21-184A-BAEE-47ABB64C21DC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F1A64A8-0646-C841-99C2-2520379A1F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F6ABD584-2AFF-E548-B278-C53FCDD80F04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4" name="Google Shape;578;p40">
                  <a:extLst>
                    <a:ext uri="{FF2B5EF4-FFF2-40B4-BE49-F238E27FC236}">
                      <a16:creationId xmlns:a16="http://schemas.microsoft.com/office/drawing/2014/main" id="{27694423-42CF-D24B-9EA6-E25B831FCC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95" name="Google Shape;579;p40">
                    <a:extLst>
                      <a:ext uri="{FF2B5EF4-FFF2-40B4-BE49-F238E27FC236}">
                        <a16:creationId xmlns:a16="http://schemas.microsoft.com/office/drawing/2014/main" id="{F5247E19-B981-A74B-98D1-2CA247027F15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6" name="Google Shape;580;p40">
                    <a:extLst>
                      <a:ext uri="{FF2B5EF4-FFF2-40B4-BE49-F238E27FC236}">
                        <a16:creationId xmlns:a16="http://schemas.microsoft.com/office/drawing/2014/main" id="{ECD173B5-8C2B-3449-BD13-86E61725EB15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1A248BA-1FAD-534E-9CEA-EDD7785DE131}"/>
                </a:ext>
              </a:extLst>
            </p:cNvPr>
            <p:cNvGrpSpPr/>
            <p:nvPr/>
          </p:nvGrpSpPr>
          <p:grpSpPr>
            <a:xfrm>
              <a:off x="7540842" y="3582980"/>
              <a:ext cx="1334787" cy="1110514"/>
              <a:chOff x="2269638" y="3736725"/>
              <a:chExt cx="1334787" cy="1110514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E7BCFDF-AB35-C149-AF5C-AA92AFD0C6D4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88" name="Left Bracket 187">
                  <a:extLst>
                    <a:ext uri="{FF2B5EF4-FFF2-40B4-BE49-F238E27FC236}">
                      <a16:creationId xmlns:a16="http://schemas.microsoft.com/office/drawing/2014/main" id="{1B196244-61A5-C34E-9553-2E0A4B2A75B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6" name="TextBox 165">
                      <a:extLst>
                        <a:ext uri="{FF2B5EF4-FFF2-40B4-BE49-F238E27FC236}">
                          <a16:creationId xmlns:a16="http://schemas.microsoft.com/office/drawing/2014/main" id="{6DBF7E63-E92D-A943-8417-C105A31613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0" name="Left Bracket 189">
                  <a:extLst>
                    <a:ext uri="{FF2B5EF4-FFF2-40B4-BE49-F238E27FC236}">
                      <a16:creationId xmlns:a16="http://schemas.microsoft.com/office/drawing/2014/main" id="{47A01143-E473-7C44-808C-1CD5A20941E3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3D1CDD4-0925-244A-80ED-E2CF5191CD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81BAF183-3D06-0E41-B68B-3C7CF20FE233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5" name="Google Shape;578;p40">
                  <a:extLst>
                    <a:ext uri="{FF2B5EF4-FFF2-40B4-BE49-F238E27FC236}">
                      <a16:creationId xmlns:a16="http://schemas.microsoft.com/office/drawing/2014/main" id="{331CA824-9C4F-554C-A9D4-B46C3F9BB2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86" name="Google Shape;579;p40">
                    <a:extLst>
                      <a:ext uri="{FF2B5EF4-FFF2-40B4-BE49-F238E27FC236}">
                        <a16:creationId xmlns:a16="http://schemas.microsoft.com/office/drawing/2014/main" id="{B1FE0420-B96F-3542-BC30-65496AC629E8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87" name="Google Shape;580;p40">
                    <a:extLst>
                      <a:ext uri="{FF2B5EF4-FFF2-40B4-BE49-F238E27FC236}">
                        <a16:creationId xmlns:a16="http://schemas.microsoft.com/office/drawing/2014/main" id="{046C66FA-4484-9C42-AFDA-4983E6066D59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212564-C2B5-A640-8346-F095806CD659}"/>
                </a:ext>
              </a:extLst>
            </p:cNvPr>
            <p:cNvGrpSpPr/>
            <p:nvPr/>
          </p:nvGrpSpPr>
          <p:grpSpPr>
            <a:xfrm>
              <a:off x="5624584" y="3593793"/>
              <a:ext cx="1334787" cy="1110514"/>
              <a:chOff x="2269638" y="3736725"/>
              <a:chExt cx="1334787" cy="111051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C9597E-824E-EA42-92CD-D6E2C494A995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C1C54F9D-B4AF-7E4E-A3E2-C99BCCD162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Left Bracket 179">
                  <a:extLst>
                    <a:ext uri="{FF2B5EF4-FFF2-40B4-BE49-F238E27FC236}">
                      <a16:creationId xmlns:a16="http://schemas.microsoft.com/office/drawing/2014/main" id="{603DB561-6B9E-C742-A5C1-C21934A1D9EA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Left Bracket 180">
                  <a:extLst>
                    <a:ext uri="{FF2B5EF4-FFF2-40B4-BE49-F238E27FC236}">
                      <a16:creationId xmlns:a16="http://schemas.microsoft.com/office/drawing/2014/main" id="{5BC3330F-EA18-AF41-92AC-C9B9A733DF46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A471AD95-524A-5B4D-9AFB-4153F0288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836392B5-0DF6-F74B-B2C4-11558671CD59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  <a:solidFill>
                  <a:srgbClr val="E82508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oogle Shape;578;p40">
                  <a:extLst>
                    <a:ext uri="{FF2B5EF4-FFF2-40B4-BE49-F238E27FC236}">
                      <a16:creationId xmlns:a16="http://schemas.microsoft.com/office/drawing/2014/main" id="{1217DD25-B93B-B941-8EFD-6B96B89CFC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77" name="Google Shape;579;p40">
                    <a:extLst>
                      <a:ext uri="{FF2B5EF4-FFF2-40B4-BE49-F238E27FC236}">
                        <a16:creationId xmlns:a16="http://schemas.microsoft.com/office/drawing/2014/main" id="{4B195ECC-0EDE-FC4A-A792-B7C645B9F0ED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78" name="Google Shape;580;p40">
                    <a:extLst>
                      <a:ext uri="{FF2B5EF4-FFF2-40B4-BE49-F238E27FC236}">
                        <a16:creationId xmlns:a16="http://schemas.microsoft.com/office/drawing/2014/main" id="{6BB48302-1C55-0045-B7EF-83563E211C46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7D11181-479A-9A41-84BE-9FBB2CD2C86E}"/>
                </a:ext>
              </a:extLst>
            </p:cNvPr>
            <p:cNvGrpSpPr/>
            <p:nvPr/>
          </p:nvGrpSpPr>
          <p:grpSpPr>
            <a:xfrm>
              <a:off x="4166209" y="3606697"/>
              <a:ext cx="1334787" cy="1110514"/>
              <a:chOff x="2269638" y="3736725"/>
              <a:chExt cx="1334787" cy="111051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2D20335-E757-934B-96B5-991F999B0860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70" name="Left Bracket 169">
                  <a:extLst>
                    <a:ext uri="{FF2B5EF4-FFF2-40B4-BE49-F238E27FC236}">
                      <a16:creationId xmlns:a16="http://schemas.microsoft.com/office/drawing/2014/main" id="{9FFD9191-9BEF-C948-969D-0EE5199C7D0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2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03C63A8E-0671-924E-A9A4-5090805EAB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500" b="-384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eft Bracket 171">
                  <a:extLst>
                    <a:ext uri="{FF2B5EF4-FFF2-40B4-BE49-F238E27FC236}">
                      <a16:creationId xmlns:a16="http://schemas.microsoft.com/office/drawing/2014/main" id="{7BE236E3-EA87-914A-84B8-BBF337ADF809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9E8E9FF-7186-394C-B7F0-0FAD7379D7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4C065AB4-8AA3-5841-B6F6-3717840C1BA2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7" name="Google Shape;578;p40">
                  <a:extLst>
                    <a:ext uri="{FF2B5EF4-FFF2-40B4-BE49-F238E27FC236}">
                      <a16:creationId xmlns:a16="http://schemas.microsoft.com/office/drawing/2014/main" id="{17887234-6F2B-754B-8277-0AEA5F30E8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68" name="Google Shape;579;p40">
                    <a:extLst>
                      <a:ext uri="{FF2B5EF4-FFF2-40B4-BE49-F238E27FC236}">
                        <a16:creationId xmlns:a16="http://schemas.microsoft.com/office/drawing/2014/main" id="{3A734FB8-C8BF-7649-B8F7-76A68E24B5D3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69" name="Google Shape;580;p40">
                    <a:extLst>
                      <a:ext uri="{FF2B5EF4-FFF2-40B4-BE49-F238E27FC236}">
                        <a16:creationId xmlns:a16="http://schemas.microsoft.com/office/drawing/2014/main" id="{90E6C26E-560B-8D4D-AC32-13736FD670E1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FDB8BAB-2107-C947-A178-1837B5737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0399" y="4723557"/>
              <a:ext cx="0" cy="340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3EC8EE-9BC7-DC43-98FC-238E2D4C4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64799" y="4711120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C17B584-5801-774D-BA4F-B49DABC2C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0424" y="4701495"/>
              <a:ext cx="0" cy="3507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7742600-2977-DF46-95B1-1BC56C87F595}"/>
                </a:ext>
              </a:extLst>
            </p:cNvPr>
            <p:cNvSpPr txBox="1"/>
            <p:nvPr/>
          </p:nvSpPr>
          <p:spPr>
            <a:xfrm rot="18369589">
              <a:off x="3255458" y="2877806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48F76E8-7AC2-5C49-8DB3-C96A7D34373F}"/>
                </a:ext>
              </a:extLst>
            </p:cNvPr>
            <p:cNvSpPr txBox="1"/>
            <p:nvPr/>
          </p:nvSpPr>
          <p:spPr>
            <a:xfrm rot="18341444">
              <a:off x="3525242" y="3074856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Response</a:t>
              </a: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C89A601-B6F8-E746-B3D1-E028B7C202B8}"/>
                </a:ext>
              </a:extLst>
            </p:cNvPr>
            <p:cNvGrpSpPr/>
            <p:nvPr/>
          </p:nvGrpSpPr>
          <p:grpSpPr>
            <a:xfrm>
              <a:off x="4855576" y="2634775"/>
              <a:ext cx="190948" cy="1012590"/>
              <a:chOff x="2015543" y="515987"/>
              <a:chExt cx="190948" cy="1012590"/>
            </a:xfrm>
          </p:grpSpPr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62B10159-6F4D-444B-BE5A-9D9AE1D4E2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543" y="531881"/>
                <a:ext cx="0" cy="9966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F64F0093-54EE-4F42-B0C3-9227A3CC0D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6491" y="515987"/>
                <a:ext cx="0" cy="996696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76D7E02-B412-8541-A4BB-6FB80CA8E327}"/>
                </a:ext>
              </a:extLst>
            </p:cNvPr>
            <p:cNvGrpSpPr/>
            <p:nvPr/>
          </p:nvGrpSpPr>
          <p:grpSpPr>
            <a:xfrm>
              <a:off x="6314654" y="2634683"/>
              <a:ext cx="190948" cy="1012590"/>
              <a:chOff x="2015543" y="515987"/>
              <a:chExt cx="190948" cy="1012590"/>
            </a:xfrm>
          </p:grpSpPr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D4F50B64-E1D2-EE4E-9427-24719B7B88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543" y="531881"/>
                <a:ext cx="0" cy="9966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EEA3A020-1B8F-0746-A1FC-AB4F51E507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06491" y="515987"/>
                <a:ext cx="0" cy="99669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F3CABAF-8807-2C47-A310-58CAA2FAD75E}"/>
                </a:ext>
              </a:extLst>
            </p:cNvPr>
            <p:cNvGrpSpPr/>
            <p:nvPr/>
          </p:nvGrpSpPr>
          <p:grpSpPr>
            <a:xfrm>
              <a:off x="3733859" y="2530925"/>
              <a:ext cx="201697" cy="1229956"/>
              <a:chOff x="3714276" y="2550317"/>
              <a:chExt cx="201697" cy="1229956"/>
            </a:xfrm>
          </p:grpSpPr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E945394E-0F11-ED4A-8E80-AFFA76F0566C}"/>
                  </a:ext>
                </a:extLst>
              </p:cNvPr>
              <p:cNvCxnSpPr>
                <a:cxnSpLocks/>
              </p:cNvCxnSpPr>
              <p:nvPr/>
            </p:nvCxnSpPr>
            <p:spPr>
              <a:xfrm rot="2245532" flipH="1">
                <a:off x="3714276" y="2550317"/>
                <a:ext cx="0" cy="11887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1CD4B670-1951-7E42-85E1-69F10E7BCBA9}"/>
                  </a:ext>
                </a:extLst>
              </p:cNvPr>
              <p:cNvCxnSpPr>
                <a:cxnSpLocks/>
              </p:cNvCxnSpPr>
              <p:nvPr/>
            </p:nvCxnSpPr>
            <p:spPr>
              <a:xfrm rot="2245532" flipH="1" flipV="1">
                <a:off x="3915973" y="2591553"/>
                <a:ext cx="0" cy="118872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97F2B06-0C87-9A45-B970-7E36A6DE053D}"/>
                </a:ext>
              </a:extLst>
            </p:cNvPr>
            <p:cNvCxnSpPr>
              <a:cxnSpLocks/>
            </p:cNvCxnSpPr>
            <p:nvPr/>
          </p:nvCxnSpPr>
          <p:spPr>
            <a:xfrm rot="19354468">
              <a:off x="7872023" y="2566578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9C9D52E-3A11-E14C-A083-FD2DB21217D0}"/>
                </a:ext>
              </a:extLst>
            </p:cNvPr>
            <p:cNvCxnSpPr>
              <a:cxnSpLocks/>
            </p:cNvCxnSpPr>
            <p:nvPr/>
          </p:nvCxnSpPr>
          <p:spPr>
            <a:xfrm rot="19354468" flipH="1" flipV="1">
              <a:off x="8085840" y="2532381"/>
              <a:ext cx="0" cy="118872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375F3A7-FF71-2249-9BF1-C081321413CF}"/>
                </a:ext>
              </a:extLst>
            </p:cNvPr>
            <p:cNvSpPr txBox="1"/>
            <p:nvPr/>
          </p:nvSpPr>
          <p:spPr>
            <a:xfrm rot="3096480" flipH="1">
              <a:off x="7384345" y="3014073"/>
              <a:ext cx="6986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59065D6-821E-A34C-A037-3332074E9B62}"/>
                </a:ext>
              </a:extLst>
            </p:cNvPr>
            <p:cNvSpPr txBox="1"/>
            <p:nvPr/>
          </p:nvSpPr>
          <p:spPr>
            <a:xfrm rot="3145102" flipH="1">
              <a:off x="7773560" y="2921123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Response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76B75E-8E01-694A-8001-5ED703758A3E}"/>
                </a:ext>
              </a:extLst>
            </p:cNvPr>
            <p:cNvSpPr txBox="1"/>
            <p:nvPr/>
          </p:nvSpPr>
          <p:spPr>
            <a:xfrm rot="16200000">
              <a:off x="4324319" y="2960802"/>
              <a:ext cx="7674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06F78A6-A17F-FC4B-BA0C-DD6078B13377}"/>
                </a:ext>
              </a:extLst>
            </p:cNvPr>
            <p:cNvSpPr txBox="1"/>
            <p:nvPr/>
          </p:nvSpPr>
          <p:spPr>
            <a:xfrm rot="16200000">
              <a:off x="5772876" y="2916504"/>
              <a:ext cx="793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Query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64905D0-254D-634C-B752-E737B3DB2389}"/>
                </a:ext>
              </a:extLst>
            </p:cNvPr>
            <p:cNvSpPr txBox="1"/>
            <p:nvPr/>
          </p:nvSpPr>
          <p:spPr>
            <a:xfrm rot="16200000">
              <a:off x="4693978" y="3047487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/>
                  </a:solidFill>
                </a:rPr>
                <a:t>Response</a:t>
              </a: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8B286583-192B-114B-8616-8F1EE33A5B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09721" y="1394821"/>
              <a:ext cx="0" cy="7093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85594E9-C9F3-AD44-BA93-91602C25F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9460" y="1759097"/>
              <a:ext cx="0" cy="340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91D71C0-B7F1-0D4A-BA6B-F5458ED25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99946" y="4079252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26A3736-8177-FD47-A025-62281055E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4547" y="1901986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0901702-4D5A-C04D-8FA1-ACD007208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7767" y="1098331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95FCC8-F944-AD47-BD4D-0155F47B8240}"/>
                </a:ext>
              </a:extLst>
            </p:cNvPr>
            <p:cNvGrpSpPr/>
            <p:nvPr/>
          </p:nvGrpSpPr>
          <p:grpSpPr>
            <a:xfrm>
              <a:off x="2656211" y="5045156"/>
              <a:ext cx="5701416" cy="1744111"/>
              <a:chOff x="2656211" y="5045156"/>
              <a:chExt cx="5701416" cy="1744111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5B94A4-7F1B-F645-B803-87691F9ECA48}"/>
                  </a:ext>
                </a:extLst>
              </p:cNvPr>
              <p:cNvSpPr txBox="1"/>
              <p:nvPr/>
            </p:nvSpPr>
            <p:spPr>
              <a:xfrm>
                <a:off x="6505602" y="5498299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AC96AB1-BBB9-7F40-8390-3FA3B47CDEBD}"/>
                  </a:ext>
                </a:extLst>
              </p:cNvPr>
              <p:cNvSpPr txBox="1"/>
              <p:nvPr/>
            </p:nvSpPr>
            <p:spPr>
              <a:xfrm>
                <a:off x="4702582" y="6419935"/>
                <a:ext cx="81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Clients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EE03956-C8EB-A54F-B3A4-07CEC78D694A}"/>
                  </a:ext>
                </a:extLst>
              </p:cNvPr>
              <p:cNvGrpSpPr/>
              <p:nvPr/>
            </p:nvGrpSpPr>
            <p:grpSpPr>
              <a:xfrm>
                <a:off x="4069820" y="5045156"/>
                <a:ext cx="813103" cy="1530363"/>
                <a:chOff x="4069820" y="5045156"/>
                <a:chExt cx="813103" cy="1530363"/>
              </a:xfrm>
            </p:grpSpPr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50FFBDC7-CD83-0141-B796-685E4EE1D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4069820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707561D-2425-CB4C-B9DC-233B771876BF}"/>
                    </a:ext>
                  </a:extLst>
                </p:cNvPr>
                <p:cNvSpPr txBox="1"/>
                <p:nvPr/>
              </p:nvSpPr>
              <p:spPr>
                <a:xfrm>
                  <a:off x="4155708" y="6206187"/>
                  <a:ext cx="395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AA8F53E-C752-AD44-BE18-CFD420237E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4153341" y="5556279"/>
                  <a:ext cx="406852" cy="347313"/>
                </a:xfrm>
                <a:prstGeom prst="rect">
                  <a:avLst/>
                </a:prstGeom>
              </p:spPr>
            </p:pic>
            <p:sp>
              <p:nvSpPr>
                <p:cNvPr id="156" name="Rounded Rectangle 155">
                  <a:extLst>
                    <a:ext uri="{FF2B5EF4-FFF2-40B4-BE49-F238E27FC236}">
                      <a16:creationId xmlns:a16="http://schemas.microsoft.com/office/drawing/2014/main" id="{355338D8-072F-6548-AA56-000056F46B01}"/>
                    </a:ext>
                  </a:extLst>
                </p:cNvPr>
                <p:cNvSpPr/>
                <p:nvPr/>
              </p:nvSpPr>
              <p:spPr>
                <a:xfrm rot="20428109">
                  <a:off x="4506140" y="5808606"/>
                  <a:ext cx="95004" cy="4156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7" name="Picture 139" descr="Wireless with solid fill">
                  <a:extLst>
                    <a:ext uri="{FF2B5EF4-FFF2-40B4-BE49-F238E27FC236}">
                      <a16:creationId xmlns:a16="http://schemas.microsoft.com/office/drawing/2014/main" id="{B3DFD794-5F04-9745-B97C-F3AF1612C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rcRect/>
                <a:stretch/>
              </p:blipFill>
              <p:spPr>
                <a:xfrm rot="5400000">
                  <a:off x="4550788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244D50A-E240-5C47-8057-D82F78E24E2F}"/>
                  </a:ext>
                </a:extLst>
              </p:cNvPr>
              <p:cNvGrpSpPr/>
              <p:nvPr/>
            </p:nvGrpSpPr>
            <p:grpSpPr>
              <a:xfrm>
                <a:off x="5592459" y="5045156"/>
                <a:ext cx="816186" cy="1530363"/>
                <a:chOff x="5592459" y="5045156"/>
                <a:chExt cx="816186" cy="1530363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2214ECA-C341-3245-A36F-F68984C8C222}"/>
                    </a:ext>
                  </a:extLst>
                </p:cNvPr>
                <p:cNvSpPr txBox="1"/>
                <p:nvPr/>
              </p:nvSpPr>
              <p:spPr>
                <a:xfrm>
                  <a:off x="5637298" y="6206187"/>
                  <a:ext cx="4871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3</a:t>
                  </a:r>
                  <a:endParaRPr lang="en-US" dirty="0"/>
                </a:p>
              </p:txBody>
            </p:sp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F4856AED-D439-A843-90D5-F7E707511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5592459" y="5045156"/>
                  <a:ext cx="561907" cy="1249242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Icon&#10;&#10;Description automatically generated">
                  <a:extLst>
                    <a:ext uri="{FF2B5EF4-FFF2-40B4-BE49-F238E27FC236}">
                      <a16:creationId xmlns:a16="http://schemas.microsoft.com/office/drawing/2014/main" id="{0495A3A7-08C7-1F47-B720-F28E4B24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 rot="5400000" flipH="1">
                  <a:off x="5709721" y="5686276"/>
                  <a:ext cx="308391" cy="308391"/>
                </a:xfrm>
                <a:prstGeom prst="rect">
                  <a:avLst/>
                </a:prstGeom>
              </p:spPr>
            </p:pic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11CAE0E1-5218-E94C-8CBC-B550E1FA9D4B}"/>
                    </a:ext>
                  </a:extLst>
                </p:cNvPr>
                <p:cNvSpPr/>
                <p:nvPr/>
              </p:nvSpPr>
              <p:spPr>
                <a:xfrm rot="20428109">
                  <a:off x="6031862" y="5808606"/>
                  <a:ext cx="95004" cy="41562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2" name="Picture 139" descr="Wireless with solid fill">
                  <a:extLst>
                    <a:ext uri="{FF2B5EF4-FFF2-40B4-BE49-F238E27FC236}">
                      <a16:creationId xmlns:a16="http://schemas.microsoft.com/office/drawing/2014/main" id="{BB02DD8F-3228-C046-88C6-02B4B9A16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/>
              </p:blipFill>
              <p:spPr>
                <a:xfrm rot="5400000">
                  <a:off x="6076510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4CFAC0E-10A5-BA45-89AB-393457C41574}"/>
                  </a:ext>
                </a:extLst>
              </p:cNvPr>
              <p:cNvGrpSpPr/>
              <p:nvPr/>
            </p:nvGrpSpPr>
            <p:grpSpPr>
              <a:xfrm>
                <a:off x="2656211" y="5045158"/>
                <a:ext cx="811151" cy="1530361"/>
                <a:chOff x="2656211" y="5045158"/>
                <a:chExt cx="811151" cy="1530361"/>
              </a:xfrm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D26F177B-5E81-BC4A-ABAC-E8A9AE586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2656211" y="5045158"/>
                  <a:ext cx="561907" cy="1249242"/>
                </a:xfrm>
                <a:prstGeom prst="rect">
                  <a:avLst/>
                </a:prstGeom>
              </p:spPr>
            </p:pic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C166B17B-DF63-1F4E-ABA0-3EA2ED9F57F6}"/>
                    </a:ext>
                  </a:extLst>
                </p:cNvPr>
                <p:cNvSpPr/>
                <p:nvPr/>
              </p:nvSpPr>
              <p:spPr>
                <a:xfrm rot="20428109">
                  <a:off x="3090579" y="5808606"/>
                  <a:ext cx="95004" cy="4156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AB8F44-0F9A-8245-A2B2-77E9E9B93028}"/>
                    </a:ext>
                  </a:extLst>
                </p:cNvPr>
                <p:cNvSpPr txBox="1"/>
                <p:nvPr/>
              </p:nvSpPr>
              <p:spPr>
                <a:xfrm>
                  <a:off x="2722464" y="6206187"/>
                  <a:ext cx="4276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pic>
              <p:nvPicPr>
                <p:cNvPr id="146" name="Picture 139" descr="Wireless with solid fill">
                  <a:extLst>
                    <a:ext uri="{FF2B5EF4-FFF2-40B4-BE49-F238E27FC236}">
                      <a16:creationId xmlns:a16="http://schemas.microsoft.com/office/drawing/2014/main" id="{EA734176-09D6-404A-A370-E978B7A3F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rcRect/>
                <a:stretch/>
              </p:blipFill>
              <p:spPr>
                <a:xfrm rot="5400000">
                  <a:off x="3135227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Icon&#10;&#10;Description automatically generated">
                  <a:extLst>
                    <a:ext uri="{FF2B5EF4-FFF2-40B4-BE49-F238E27FC236}">
                      <a16:creationId xmlns:a16="http://schemas.microsoft.com/office/drawing/2014/main" id="{0612F43F-D918-5D4E-A620-BC64CE112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 rot="5400000" flipH="1">
                  <a:off x="2770742" y="5686275"/>
                  <a:ext cx="308391" cy="308391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9619A58-33BA-AF4D-949F-2344CB387E14}"/>
                  </a:ext>
                </a:extLst>
              </p:cNvPr>
              <p:cNvGrpSpPr/>
              <p:nvPr/>
            </p:nvGrpSpPr>
            <p:grpSpPr>
              <a:xfrm>
                <a:off x="7540753" y="5045156"/>
                <a:ext cx="816874" cy="1530363"/>
                <a:chOff x="7540753" y="5045156"/>
                <a:chExt cx="816874" cy="1530363"/>
              </a:xfrm>
            </p:grpSpPr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E363ACBE-5C5C-F745-9121-2777E2453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20864" t="3604" r="20364" b="3708"/>
                <a:stretch/>
              </p:blipFill>
              <p:spPr>
                <a:xfrm>
                  <a:off x="7540753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3204B5E-212A-BE49-947D-A56C425FD08D}"/>
                    </a:ext>
                  </a:extLst>
                </p:cNvPr>
                <p:cNvSpPr txBox="1"/>
                <p:nvPr/>
              </p:nvSpPr>
              <p:spPr>
                <a:xfrm>
                  <a:off x="7610483" y="6206187"/>
                  <a:ext cx="4359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c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4A606F31-7FEE-7044-BF61-DCE0A2D4B3D2}"/>
                    </a:ext>
                  </a:extLst>
                </p:cNvPr>
                <p:cNvSpPr/>
                <p:nvPr/>
              </p:nvSpPr>
              <p:spPr>
                <a:xfrm rot="20428109">
                  <a:off x="7980844" y="5808606"/>
                  <a:ext cx="95004" cy="4156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Picture 139" descr="Wireless with solid fill">
                  <a:extLst>
                    <a:ext uri="{FF2B5EF4-FFF2-40B4-BE49-F238E27FC236}">
                      <a16:creationId xmlns:a16="http://schemas.microsoft.com/office/drawing/2014/main" id="{958E8492-BC62-A84C-8E84-3148B1291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rcRect/>
                <a:stretch/>
              </p:blipFill>
              <p:spPr>
                <a:xfrm rot="5400000">
                  <a:off x="8025492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1375F40-BA1D-8E4D-B705-2D7BAFD7C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7620173" y="5556279"/>
                  <a:ext cx="406852" cy="347313"/>
                </a:xfrm>
                <a:prstGeom prst="rect">
                  <a:avLst/>
                </a:prstGeom>
              </p:spPr>
            </p:pic>
          </p:grp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92B2A50-529F-DB4D-ACBB-FA9BEA085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2402" y="5620263"/>
              <a:ext cx="348893" cy="347313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95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9586EF30-2415-4A43-B491-FDE4AB3E7755}"/>
              </a:ext>
            </a:extLst>
          </p:cNvPr>
          <p:cNvSpPr txBox="1"/>
          <p:nvPr/>
        </p:nvSpPr>
        <p:spPr>
          <a:xfrm rot="16200000">
            <a:off x="9829235" y="404205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Response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DD874B4-6B25-DD48-8C8E-743AAAECAD83}"/>
              </a:ext>
            </a:extLst>
          </p:cNvPr>
          <p:cNvGrpSpPr/>
          <p:nvPr/>
        </p:nvGrpSpPr>
        <p:grpSpPr>
          <a:xfrm>
            <a:off x="271698" y="19511"/>
            <a:ext cx="4863249" cy="964574"/>
            <a:chOff x="5282407" y="521823"/>
            <a:chExt cx="5975114" cy="1185101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4B3567A6-DF47-9B4F-B099-352445BB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2407" y="846136"/>
              <a:ext cx="860788" cy="860788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99340CD-0353-A24B-ADAB-1ED9FE0A20DC}"/>
                </a:ext>
              </a:extLst>
            </p:cNvPr>
            <p:cNvSpPr txBox="1"/>
            <p:nvPr/>
          </p:nvSpPr>
          <p:spPr>
            <a:xfrm>
              <a:off x="5287001" y="521823"/>
              <a:ext cx="931461" cy="434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/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≤170 &amp;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𝑏𝑎𝑠𝑎𝑙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≥0.084, </m:t>
                      </m:r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blipFill>
                  <a:blip r:embed="rId3"/>
                  <a:stretch>
                    <a:fillRect t="-6452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FD63AE0-A95E-9E4B-95E2-36FD13AADEBC}"/>
              </a:ext>
            </a:extLst>
          </p:cNvPr>
          <p:cNvCxnSpPr>
            <a:cxnSpLocks/>
          </p:cNvCxnSpPr>
          <p:nvPr/>
        </p:nvCxnSpPr>
        <p:spPr>
          <a:xfrm flipH="1" flipV="1">
            <a:off x="3692498" y="4913383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52A92E-4D71-D04D-BCF5-35D6B337239D}"/>
              </a:ext>
            </a:extLst>
          </p:cNvPr>
          <p:cNvGrpSpPr/>
          <p:nvPr/>
        </p:nvGrpSpPr>
        <p:grpSpPr>
          <a:xfrm>
            <a:off x="3514640" y="4001682"/>
            <a:ext cx="1086406" cy="903867"/>
            <a:chOff x="2269638" y="3736725"/>
            <a:chExt cx="1334787" cy="111051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D33C8FD4-ADDE-8D4E-B7E3-787AF82DD821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97" name="Left Bracket 196">
                <a:extLst>
                  <a:ext uri="{FF2B5EF4-FFF2-40B4-BE49-F238E27FC236}">
                    <a16:creationId xmlns:a16="http://schemas.microsoft.com/office/drawing/2014/main" id="{59690901-E4BF-684D-A021-6FB5CC23CFEE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E5E5A77-5E74-594D-B28A-EAEED7BEA70F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6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7E5E5A77-5E74-594D-B28A-EAEED7BEA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9" name="Left Bracket 198">
                <a:extLst>
                  <a:ext uri="{FF2B5EF4-FFF2-40B4-BE49-F238E27FC236}">
                    <a16:creationId xmlns:a16="http://schemas.microsoft.com/office/drawing/2014/main" id="{4AA9E031-7B21-184A-BAEE-47ABB64C21DC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F1A64A8-0646-C841-99C2-2520379A1F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93" name="Cube 192">
                <a:extLst>
                  <a:ext uri="{FF2B5EF4-FFF2-40B4-BE49-F238E27FC236}">
                    <a16:creationId xmlns:a16="http://schemas.microsoft.com/office/drawing/2014/main" id="{F6ABD584-2AFF-E548-B278-C53FCDD80F04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94" name="Google Shape;578;p40">
                <a:extLst>
                  <a:ext uri="{FF2B5EF4-FFF2-40B4-BE49-F238E27FC236}">
                    <a16:creationId xmlns:a16="http://schemas.microsoft.com/office/drawing/2014/main" id="{27694423-42CF-D24B-9EA6-E25B831FCCA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95" name="Google Shape;579;p40">
                  <a:extLst>
                    <a:ext uri="{FF2B5EF4-FFF2-40B4-BE49-F238E27FC236}">
                      <a16:creationId xmlns:a16="http://schemas.microsoft.com/office/drawing/2014/main" id="{F5247E19-B981-A74B-98D1-2CA247027F15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96" name="Google Shape;580;p40">
                  <a:extLst>
                    <a:ext uri="{FF2B5EF4-FFF2-40B4-BE49-F238E27FC236}">
                      <a16:creationId xmlns:a16="http://schemas.microsoft.com/office/drawing/2014/main" id="{ECD173B5-8C2B-3449-BD13-86E61725EB15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1A248BA-1FAD-534E-9CEA-EDD7785DE131}"/>
              </a:ext>
            </a:extLst>
          </p:cNvPr>
          <p:cNvGrpSpPr/>
          <p:nvPr/>
        </p:nvGrpSpPr>
        <p:grpSpPr>
          <a:xfrm>
            <a:off x="7452143" y="4000938"/>
            <a:ext cx="1086406" cy="903867"/>
            <a:chOff x="2269638" y="3736725"/>
            <a:chExt cx="1334787" cy="1110514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9E7BCFDF-AB35-C149-AF5C-AA92AFD0C6D4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88" name="Left Bracket 187">
                <a:extLst>
                  <a:ext uri="{FF2B5EF4-FFF2-40B4-BE49-F238E27FC236}">
                    <a16:creationId xmlns:a16="http://schemas.microsoft.com/office/drawing/2014/main" id="{1B196244-61A5-C34E-9553-2E0A4B2A75B8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FA2F547E-EEAB-7A42-8D61-8042A2B4FD47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FA2F547E-EEAB-7A42-8D61-8042A2B4FD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0" name="Left Bracket 189">
                <a:extLst>
                  <a:ext uri="{FF2B5EF4-FFF2-40B4-BE49-F238E27FC236}">
                    <a16:creationId xmlns:a16="http://schemas.microsoft.com/office/drawing/2014/main" id="{47A01143-E473-7C44-808C-1CD5A20941E3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D1CDD4-0925-244A-80ED-E2CF5191CD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84" name="Cube 183">
                <a:extLst>
                  <a:ext uri="{FF2B5EF4-FFF2-40B4-BE49-F238E27FC236}">
                    <a16:creationId xmlns:a16="http://schemas.microsoft.com/office/drawing/2014/main" id="{81BAF183-3D06-0E41-B68B-3C7CF20FE233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85" name="Google Shape;578;p40">
                <a:extLst>
                  <a:ext uri="{FF2B5EF4-FFF2-40B4-BE49-F238E27FC236}">
                    <a16:creationId xmlns:a16="http://schemas.microsoft.com/office/drawing/2014/main" id="{331CA824-9C4F-554C-A9D4-B46C3F9BB22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86" name="Google Shape;579;p40">
                  <a:extLst>
                    <a:ext uri="{FF2B5EF4-FFF2-40B4-BE49-F238E27FC236}">
                      <a16:creationId xmlns:a16="http://schemas.microsoft.com/office/drawing/2014/main" id="{B1FE0420-B96F-3542-BC30-65496AC629E8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87" name="Google Shape;580;p40">
                  <a:extLst>
                    <a:ext uri="{FF2B5EF4-FFF2-40B4-BE49-F238E27FC236}">
                      <a16:creationId xmlns:a16="http://schemas.microsoft.com/office/drawing/2014/main" id="{046C66FA-4484-9C42-AFDA-4983E6066D59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C212564-C2B5-A640-8346-F095806CD659}"/>
              </a:ext>
            </a:extLst>
          </p:cNvPr>
          <p:cNvGrpSpPr/>
          <p:nvPr/>
        </p:nvGrpSpPr>
        <p:grpSpPr>
          <a:xfrm>
            <a:off x="5892467" y="4009739"/>
            <a:ext cx="1086406" cy="903867"/>
            <a:chOff x="2269638" y="3736725"/>
            <a:chExt cx="1334787" cy="1110514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EC9597E-824E-EA42-92CD-D6E2C494A995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81AFD345-7E0A-4C4E-8E3E-491120E88CE4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81AFD345-7E0A-4C4E-8E3E-491120E88C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Left Bracket 179">
                <a:extLst>
                  <a:ext uri="{FF2B5EF4-FFF2-40B4-BE49-F238E27FC236}">
                    <a16:creationId xmlns:a16="http://schemas.microsoft.com/office/drawing/2014/main" id="{603DB561-6B9E-C742-A5C1-C21934A1D9EA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1" name="Left Bracket 180">
                <a:extLst>
                  <a:ext uri="{FF2B5EF4-FFF2-40B4-BE49-F238E27FC236}">
                    <a16:creationId xmlns:a16="http://schemas.microsoft.com/office/drawing/2014/main" id="{5BC3330F-EA18-AF41-92AC-C9B9A733DF46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A471AD95-524A-5B4D-9AFB-4153F02880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75" name="Cube 174">
                <a:extLst>
                  <a:ext uri="{FF2B5EF4-FFF2-40B4-BE49-F238E27FC236}">
                    <a16:creationId xmlns:a16="http://schemas.microsoft.com/office/drawing/2014/main" id="{836392B5-0DF6-F74B-B2C4-11558671CD59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  <a:solidFill>
                <a:srgbClr val="E82508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76" name="Google Shape;578;p40">
                <a:extLst>
                  <a:ext uri="{FF2B5EF4-FFF2-40B4-BE49-F238E27FC236}">
                    <a16:creationId xmlns:a16="http://schemas.microsoft.com/office/drawing/2014/main" id="{1217DD25-B93B-B941-8EFD-6B96B89CFC5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77" name="Google Shape;579;p40">
                  <a:extLst>
                    <a:ext uri="{FF2B5EF4-FFF2-40B4-BE49-F238E27FC236}">
                      <a16:creationId xmlns:a16="http://schemas.microsoft.com/office/drawing/2014/main" id="{4B195ECC-0EDE-FC4A-A792-B7C645B9F0ED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78" name="Google Shape;580;p40">
                  <a:extLst>
                    <a:ext uri="{FF2B5EF4-FFF2-40B4-BE49-F238E27FC236}">
                      <a16:creationId xmlns:a16="http://schemas.microsoft.com/office/drawing/2014/main" id="{6BB48302-1C55-0045-B7EF-83563E211C46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7D11181-479A-9A41-84BE-9FBB2CD2C86E}"/>
              </a:ext>
            </a:extLst>
          </p:cNvPr>
          <p:cNvGrpSpPr/>
          <p:nvPr/>
        </p:nvGrpSpPr>
        <p:grpSpPr>
          <a:xfrm>
            <a:off x="4705470" y="4020242"/>
            <a:ext cx="1086406" cy="903867"/>
            <a:chOff x="2269638" y="3736725"/>
            <a:chExt cx="1334787" cy="1110514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2D20335-E757-934B-96B5-991F999B0860}"/>
                </a:ext>
              </a:extLst>
            </p:cNvPr>
            <p:cNvGrpSpPr/>
            <p:nvPr/>
          </p:nvGrpSpPr>
          <p:grpSpPr>
            <a:xfrm>
              <a:off x="2533655" y="3736725"/>
              <a:ext cx="1070770" cy="652984"/>
              <a:chOff x="1871086" y="3064502"/>
              <a:chExt cx="1070770" cy="652984"/>
            </a:xfrm>
          </p:grpSpPr>
          <p:sp>
            <p:nvSpPr>
              <p:cNvPr id="170" name="Left Bracket 169">
                <a:extLst>
                  <a:ext uri="{FF2B5EF4-FFF2-40B4-BE49-F238E27FC236}">
                    <a16:creationId xmlns:a16="http://schemas.microsoft.com/office/drawing/2014/main" id="{9FFD9191-9BEF-C948-969D-0EE5199C7D08}"/>
                  </a:ext>
                </a:extLst>
              </p:cNvPr>
              <p:cNvSpPr/>
              <p:nvPr/>
            </p:nvSpPr>
            <p:spPr>
              <a:xfrm>
                <a:off x="1876043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21F79347-923C-EC49-B98F-84EFC137B86B}"/>
                      </a:ext>
                    </a:extLst>
                  </p:cNvPr>
                  <p:cNvSpPr txBox="1"/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accent2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 …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21F79347-923C-EC49-B98F-84EFC137B8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1086" y="3064502"/>
                    <a:ext cx="1003536" cy="6428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2" name="Left Bracket 171">
                <a:extLst>
                  <a:ext uri="{FF2B5EF4-FFF2-40B4-BE49-F238E27FC236}">
                    <a16:creationId xmlns:a16="http://schemas.microsoft.com/office/drawing/2014/main" id="{7BE236E3-EA87-914A-84B8-BBF337ADF809}"/>
                  </a:ext>
                </a:extLst>
              </p:cNvPr>
              <p:cNvSpPr/>
              <p:nvPr/>
            </p:nvSpPr>
            <p:spPr>
              <a:xfrm flipH="1">
                <a:off x="2874622" y="3077406"/>
                <a:ext cx="67234" cy="640080"/>
              </a:xfrm>
              <a:prstGeom prst="leftBracket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9E8E9FF-7186-394C-B7F0-0FAD7379D7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69638" y="4443604"/>
              <a:ext cx="537948" cy="403635"/>
              <a:chOff x="2562391" y="4386410"/>
              <a:chExt cx="394062" cy="295674"/>
            </a:xfrm>
          </p:grpSpPr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4C065AB4-8AA3-5841-B6F6-3717840C1BA2}"/>
                  </a:ext>
                </a:extLst>
              </p:cNvPr>
              <p:cNvSpPr/>
              <p:nvPr/>
            </p:nvSpPr>
            <p:spPr>
              <a:xfrm>
                <a:off x="2562391" y="4386410"/>
                <a:ext cx="394062" cy="295674"/>
              </a:xfrm>
              <a:prstGeom prst="cub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67" name="Google Shape;578;p40">
                <a:extLst>
                  <a:ext uri="{FF2B5EF4-FFF2-40B4-BE49-F238E27FC236}">
                    <a16:creationId xmlns:a16="http://schemas.microsoft.com/office/drawing/2014/main" id="{17887234-6F2B-754B-8277-0AEA5F30E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202830">
                <a:off x="2598412" y="4466712"/>
                <a:ext cx="246174" cy="183034"/>
                <a:chOff x="5247525" y="3007275"/>
                <a:chExt cx="517575" cy="384825"/>
              </a:xfrm>
              <a:solidFill>
                <a:schemeClr val="tx1"/>
              </a:solidFill>
            </p:grpSpPr>
            <p:sp>
              <p:nvSpPr>
                <p:cNvPr id="168" name="Google Shape;579;p40">
                  <a:extLst>
                    <a:ext uri="{FF2B5EF4-FFF2-40B4-BE49-F238E27FC236}">
                      <a16:creationId xmlns:a16="http://schemas.microsoft.com/office/drawing/2014/main" id="{3A734FB8-C8BF-7649-B8F7-76A68E24B5D3}"/>
                    </a:ext>
                  </a:extLst>
                </p:cNvPr>
                <p:cNvSpPr/>
                <p:nvPr/>
              </p:nvSpPr>
              <p:spPr>
                <a:xfrm>
                  <a:off x="5247525" y="3007275"/>
                  <a:ext cx="348900" cy="34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6" h="13956" fill="none" extrusionOk="0">
                      <a:moveTo>
                        <a:pt x="13323" y="5772"/>
                      </a:moveTo>
                      <a:lnTo>
                        <a:pt x="11861" y="5626"/>
                      </a:lnTo>
                      <a:lnTo>
                        <a:pt x="11861" y="5626"/>
                      </a:lnTo>
                      <a:lnTo>
                        <a:pt x="11788" y="5334"/>
                      </a:lnTo>
                      <a:lnTo>
                        <a:pt x="11667" y="5042"/>
                      </a:lnTo>
                      <a:lnTo>
                        <a:pt x="11545" y="4750"/>
                      </a:lnTo>
                      <a:lnTo>
                        <a:pt x="11399" y="4482"/>
                      </a:lnTo>
                      <a:lnTo>
                        <a:pt x="12300" y="3337"/>
                      </a:lnTo>
                      <a:lnTo>
                        <a:pt x="12300" y="3337"/>
                      </a:lnTo>
                      <a:lnTo>
                        <a:pt x="12373" y="3240"/>
                      </a:lnTo>
                      <a:lnTo>
                        <a:pt x="12422" y="3118"/>
                      </a:lnTo>
                      <a:lnTo>
                        <a:pt x="12446" y="2996"/>
                      </a:lnTo>
                      <a:lnTo>
                        <a:pt x="12446" y="2850"/>
                      </a:lnTo>
                      <a:lnTo>
                        <a:pt x="12422" y="2728"/>
                      </a:lnTo>
                      <a:lnTo>
                        <a:pt x="12397" y="2606"/>
                      </a:lnTo>
                      <a:lnTo>
                        <a:pt x="12324" y="2485"/>
                      </a:lnTo>
                      <a:lnTo>
                        <a:pt x="12251" y="2387"/>
                      </a:lnTo>
                      <a:lnTo>
                        <a:pt x="11569" y="1705"/>
                      </a:lnTo>
                      <a:lnTo>
                        <a:pt x="11569" y="1705"/>
                      </a:lnTo>
                      <a:lnTo>
                        <a:pt x="11472" y="1632"/>
                      </a:lnTo>
                      <a:lnTo>
                        <a:pt x="11350" y="1559"/>
                      </a:lnTo>
                      <a:lnTo>
                        <a:pt x="11228" y="1510"/>
                      </a:lnTo>
                      <a:lnTo>
                        <a:pt x="11106" y="1510"/>
                      </a:lnTo>
                      <a:lnTo>
                        <a:pt x="10960" y="1510"/>
                      </a:lnTo>
                      <a:lnTo>
                        <a:pt x="10838" y="1535"/>
                      </a:lnTo>
                      <a:lnTo>
                        <a:pt x="10717" y="1583"/>
                      </a:lnTo>
                      <a:lnTo>
                        <a:pt x="10619" y="1656"/>
                      </a:lnTo>
                      <a:lnTo>
                        <a:pt x="9475" y="2558"/>
                      </a:lnTo>
                      <a:lnTo>
                        <a:pt x="9475" y="2558"/>
                      </a:lnTo>
                      <a:lnTo>
                        <a:pt x="9207" y="2411"/>
                      </a:lnTo>
                      <a:lnTo>
                        <a:pt x="8914" y="2290"/>
                      </a:lnTo>
                      <a:lnTo>
                        <a:pt x="8622" y="2168"/>
                      </a:lnTo>
                      <a:lnTo>
                        <a:pt x="8330" y="2070"/>
                      </a:lnTo>
                      <a:lnTo>
                        <a:pt x="8159" y="634"/>
                      </a:lnTo>
                      <a:lnTo>
                        <a:pt x="8159" y="634"/>
                      </a:lnTo>
                      <a:lnTo>
                        <a:pt x="8135" y="512"/>
                      </a:lnTo>
                      <a:lnTo>
                        <a:pt x="8086" y="390"/>
                      </a:lnTo>
                      <a:lnTo>
                        <a:pt x="8013" y="293"/>
                      </a:lnTo>
                      <a:lnTo>
                        <a:pt x="7940" y="195"/>
                      </a:lnTo>
                      <a:lnTo>
                        <a:pt x="7818" y="122"/>
                      </a:lnTo>
                      <a:lnTo>
                        <a:pt x="7721" y="49"/>
                      </a:lnTo>
                      <a:lnTo>
                        <a:pt x="7575" y="25"/>
                      </a:lnTo>
                      <a:lnTo>
                        <a:pt x="7453" y="0"/>
                      </a:lnTo>
                      <a:lnTo>
                        <a:pt x="6479" y="0"/>
                      </a:lnTo>
                      <a:lnTo>
                        <a:pt x="6479" y="0"/>
                      </a:lnTo>
                      <a:lnTo>
                        <a:pt x="6357" y="25"/>
                      </a:lnTo>
                      <a:lnTo>
                        <a:pt x="6235" y="49"/>
                      </a:lnTo>
                      <a:lnTo>
                        <a:pt x="6114" y="122"/>
                      </a:lnTo>
                      <a:lnTo>
                        <a:pt x="6016" y="195"/>
                      </a:lnTo>
                      <a:lnTo>
                        <a:pt x="5919" y="293"/>
                      </a:lnTo>
                      <a:lnTo>
                        <a:pt x="5846" y="390"/>
                      </a:lnTo>
                      <a:lnTo>
                        <a:pt x="5797" y="512"/>
                      </a:lnTo>
                      <a:lnTo>
                        <a:pt x="5773" y="634"/>
                      </a:lnTo>
                      <a:lnTo>
                        <a:pt x="5602" y="2070"/>
                      </a:lnTo>
                      <a:lnTo>
                        <a:pt x="5602" y="2070"/>
                      </a:lnTo>
                      <a:lnTo>
                        <a:pt x="5310" y="2168"/>
                      </a:lnTo>
                      <a:lnTo>
                        <a:pt x="5018" y="2290"/>
                      </a:lnTo>
                      <a:lnTo>
                        <a:pt x="4750" y="2411"/>
                      </a:lnTo>
                      <a:lnTo>
                        <a:pt x="4482" y="2558"/>
                      </a:lnTo>
                      <a:lnTo>
                        <a:pt x="3337" y="1656"/>
                      </a:lnTo>
                      <a:lnTo>
                        <a:pt x="3337" y="1656"/>
                      </a:lnTo>
                      <a:lnTo>
                        <a:pt x="3215" y="1583"/>
                      </a:lnTo>
                      <a:lnTo>
                        <a:pt x="3094" y="1535"/>
                      </a:lnTo>
                      <a:lnTo>
                        <a:pt x="2972" y="1510"/>
                      </a:lnTo>
                      <a:lnTo>
                        <a:pt x="2850" y="1510"/>
                      </a:lnTo>
                      <a:lnTo>
                        <a:pt x="2728" y="1510"/>
                      </a:lnTo>
                      <a:lnTo>
                        <a:pt x="2582" y="1559"/>
                      </a:lnTo>
                      <a:lnTo>
                        <a:pt x="2485" y="1632"/>
                      </a:lnTo>
                      <a:lnTo>
                        <a:pt x="2387" y="1705"/>
                      </a:lnTo>
                      <a:lnTo>
                        <a:pt x="1705" y="2387"/>
                      </a:lnTo>
                      <a:lnTo>
                        <a:pt x="1705" y="2387"/>
                      </a:lnTo>
                      <a:lnTo>
                        <a:pt x="1608" y="2485"/>
                      </a:lnTo>
                      <a:lnTo>
                        <a:pt x="1559" y="2606"/>
                      </a:lnTo>
                      <a:lnTo>
                        <a:pt x="1511" y="2728"/>
                      </a:lnTo>
                      <a:lnTo>
                        <a:pt x="1486" y="2850"/>
                      </a:lnTo>
                      <a:lnTo>
                        <a:pt x="1486" y="2996"/>
                      </a:lnTo>
                      <a:lnTo>
                        <a:pt x="1511" y="3118"/>
                      </a:lnTo>
                      <a:lnTo>
                        <a:pt x="1559" y="3240"/>
                      </a:lnTo>
                      <a:lnTo>
                        <a:pt x="1632" y="3337"/>
                      </a:lnTo>
                      <a:lnTo>
                        <a:pt x="2533" y="4482"/>
                      </a:lnTo>
                      <a:lnTo>
                        <a:pt x="2533" y="4482"/>
                      </a:lnTo>
                      <a:lnTo>
                        <a:pt x="2387" y="4750"/>
                      </a:lnTo>
                      <a:lnTo>
                        <a:pt x="2266" y="5042"/>
                      </a:lnTo>
                      <a:lnTo>
                        <a:pt x="2168" y="5334"/>
                      </a:lnTo>
                      <a:lnTo>
                        <a:pt x="2071" y="5626"/>
                      </a:lnTo>
                      <a:lnTo>
                        <a:pt x="634" y="5772"/>
                      </a:lnTo>
                      <a:lnTo>
                        <a:pt x="634" y="5772"/>
                      </a:lnTo>
                      <a:lnTo>
                        <a:pt x="512" y="5821"/>
                      </a:lnTo>
                      <a:lnTo>
                        <a:pt x="390" y="5870"/>
                      </a:lnTo>
                      <a:lnTo>
                        <a:pt x="268" y="5943"/>
                      </a:lnTo>
                      <a:lnTo>
                        <a:pt x="171" y="6016"/>
                      </a:lnTo>
                      <a:lnTo>
                        <a:pt x="98" y="6138"/>
                      </a:lnTo>
                      <a:lnTo>
                        <a:pt x="49" y="6235"/>
                      </a:lnTo>
                      <a:lnTo>
                        <a:pt x="1" y="6381"/>
                      </a:lnTo>
                      <a:lnTo>
                        <a:pt x="1" y="6503"/>
                      </a:lnTo>
                      <a:lnTo>
                        <a:pt x="1" y="7453"/>
                      </a:lnTo>
                      <a:lnTo>
                        <a:pt x="1" y="7453"/>
                      </a:lnTo>
                      <a:lnTo>
                        <a:pt x="1" y="7599"/>
                      </a:lnTo>
                      <a:lnTo>
                        <a:pt x="49" y="7721"/>
                      </a:lnTo>
                      <a:lnTo>
                        <a:pt x="98" y="7843"/>
                      </a:lnTo>
                      <a:lnTo>
                        <a:pt x="171" y="7940"/>
                      </a:lnTo>
                      <a:lnTo>
                        <a:pt x="268" y="8037"/>
                      </a:lnTo>
                      <a:lnTo>
                        <a:pt x="390" y="8111"/>
                      </a:lnTo>
                      <a:lnTo>
                        <a:pt x="512" y="8159"/>
                      </a:lnTo>
                      <a:lnTo>
                        <a:pt x="634" y="8184"/>
                      </a:lnTo>
                      <a:lnTo>
                        <a:pt x="2071" y="8354"/>
                      </a:lnTo>
                      <a:lnTo>
                        <a:pt x="2071" y="8354"/>
                      </a:lnTo>
                      <a:lnTo>
                        <a:pt x="2168" y="8646"/>
                      </a:lnTo>
                      <a:lnTo>
                        <a:pt x="2266" y="8914"/>
                      </a:lnTo>
                      <a:lnTo>
                        <a:pt x="2387" y="9206"/>
                      </a:lnTo>
                      <a:lnTo>
                        <a:pt x="2533" y="9474"/>
                      </a:lnTo>
                      <a:lnTo>
                        <a:pt x="1632" y="10619"/>
                      </a:lnTo>
                      <a:lnTo>
                        <a:pt x="1632" y="10619"/>
                      </a:lnTo>
                      <a:lnTo>
                        <a:pt x="1559" y="10741"/>
                      </a:lnTo>
                      <a:lnTo>
                        <a:pt x="1511" y="10863"/>
                      </a:lnTo>
                      <a:lnTo>
                        <a:pt x="1486" y="10984"/>
                      </a:lnTo>
                      <a:lnTo>
                        <a:pt x="1486" y="11106"/>
                      </a:lnTo>
                      <a:lnTo>
                        <a:pt x="1511" y="11228"/>
                      </a:lnTo>
                      <a:lnTo>
                        <a:pt x="1559" y="11350"/>
                      </a:lnTo>
                      <a:lnTo>
                        <a:pt x="1608" y="11472"/>
                      </a:lnTo>
                      <a:lnTo>
                        <a:pt x="1705" y="11569"/>
                      </a:lnTo>
                      <a:lnTo>
                        <a:pt x="2387" y="12251"/>
                      </a:lnTo>
                      <a:lnTo>
                        <a:pt x="2387" y="12251"/>
                      </a:lnTo>
                      <a:lnTo>
                        <a:pt x="2485" y="12348"/>
                      </a:lnTo>
                      <a:lnTo>
                        <a:pt x="2582" y="12397"/>
                      </a:lnTo>
                      <a:lnTo>
                        <a:pt x="2728" y="12446"/>
                      </a:lnTo>
                      <a:lnTo>
                        <a:pt x="2850" y="12470"/>
                      </a:lnTo>
                      <a:lnTo>
                        <a:pt x="2972" y="12470"/>
                      </a:lnTo>
                      <a:lnTo>
                        <a:pt x="3094" y="12421"/>
                      </a:lnTo>
                      <a:lnTo>
                        <a:pt x="3215" y="12373"/>
                      </a:lnTo>
                      <a:lnTo>
                        <a:pt x="3337" y="12324"/>
                      </a:lnTo>
                      <a:lnTo>
                        <a:pt x="4482" y="11423"/>
                      </a:lnTo>
                      <a:lnTo>
                        <a:pt x="4482" y="11423"/>
                      </a:lnTo>
                      <a:lnTo>
                        <a:pt x="4750" y="11545"/>
                      </a:lnTo>
                      <a:lnTo>
                        <a:pt x="5018" y="11691"/>
                      </a:lnTo>
                      <a:lnTo>
                        <a:pt x="5310" y="11788"/>
                      </a:lnTo>
                      <a:lnTo>
                        <a:pt x="5602" y="11886"/>
                      </a:lnTo>
                      <a:lnTo>
                        <a:pt x="5773" y="13322"/>
                      </a:lnTo>
                      <a:lnTo>
                        <a:pt x="5773" y="13322"/>
                      </a:lnTo>
                      <a:lnTo>
                        <a:pt x="5797" y="13444"/>
                      </a:lnTo>
                      <a:lnTo>
                        <a:pt x="5846" y="13566"/>
                      </a:lnTo>
                      <a:lnTo>
                        <a:pt x="5919" y="13688"/>
                      </a:lnTo>
                      <a:lnTo>
                        <a:pt x="6016" y="13785"/>
                      </a:lnTo>
                      <a:lnTo>
                        <a:pt x="6114" y="13858"/>
                      </a:lnTo>
                      <a:lnTo>
                        <a:pt x="6235" y="13907"/>
                      </a:lnTo>
                      <a:lnTo>
                        <a:pt x="6357" y="13956"/>
                      </a:lnTo>
                      <a:lnTo>
                        <a:pt x="6479" y="13956"/>
                      </a:lnTo>
                      <a:lnTo>
                        <a:pt x="7453" y="13956"/>
                      </a:lnTo>
                      <a:lnTo>
                        <a:pt x="7453" y="13956"/>
                      </a:lnTo>
                      <a:lnTo>
                        <a:pt x="7575" y="13956"/>
                      </a:lnTo>
                      <a:lnTo>
                        <a:pt x="7721" y="13907"/>
                      </a:lnTo>
                      <a:lnTo>
                        <a:pt x="7818" y="13858"/>
                      </a:lnTo>
                      <a:lnTo>
                        <a:pt x="7940" y="13785"/>
                      </a:lnTo>
                      <a:lnTo>
                        <a:pt x="8013" y="13688"/>
                      </a:lnTo>
                      <a:lnTo>
                        <a:pt x="8086" y="13566"/>
                      </a:lnTo>
                      <a:lnTo>
                        <a:pt x="8135" y="13444"/>
                      </a:lnTo>
                      <a:lnTo>
                        <a:pt x="8159" y="13322"/>
                      </a:lnTo>
                      <a:lnTo>
                        <a:pt x="8330" y="11886"/>
                      </a:lnTo>
                      <a:lnTo>
                        <a:pt x="8330" y="11886"/>
                      </a:lnTo>
                      <a:lnTo>
                        <a:pt x="8622" y="11788"/>
                      </a:lnTo>
                      <a:lnTo>
                        <a:pt x="8914" y="11691"/>
                      </a:lnTo>
                      <a:lnTo>
                        <a:pt x="9207" y="11545"/>
                      </a:lnTo>
                      <a:lnTo>
                        <a:pt x="9475" y="11423"/>
                      </a:lnTo>
                      <a:lnTo>
                        <a:pt x="10619" y="12324"/>
                      </a:lnTo>
                      <a:lnTo>
                        <a:pt x="10619" y="12324"/>
                      </a:lnTo>
                      <a:lnTo>
                        <a:pt x="10717" y="12373"/>
                      </a:lnTo>
                      <a:lnTo>
                        <a:pt x="10838" y="12421"/>
                      </a:lnTo>
                      <a:lnTo>
                        <a:pt x="10960" y="12470"/>
                      </a:lnTo>
                      <a:lnTo>
                        <a:pt x="11106" y="12470"/>
                      </a:lnTo>
                      <a:lnTo>
                        <a:pt x="11228" y="12446"/>
                      </a:lnTo>
                      <a:lnTo>
                        <a:pt x="11350" y="12397"/>
                      </a:lnTo>
                      <a:lnTo>
                        <a:pt x="11472" y="12348"/>
                      </a:lnTo>
                      <a:lnTo>
                        <a:pt x="11569" y="12251"/>
                      </a:lnTo>
                      <a:lnTo>
                        <a:pt x="12251" y="11569"/>
                      </a:lnTo>
                      <a:lnTo>
                        <a:pt x="12251" y="11569"/>
                      </a:lnTo>
                      <a:lnTo>
                        <a:pt x="12324" y="11472"/>
                      </a:lnTo>
                      <a:lnTo>
                        <a:pt x="12397" y="11350"/>
                      </a:lnTo>
                      <a:lnTo>
                        <a:pt x="12422" y="11228"/>
                      </a:lnTo>
                      <a:lnTo>
                        <a:pt x="12446" y="11106"/>
                      </a:lnTo>
                      <a:lnTo>
                        <a:pt x="12446" y="10984"/>
                      </a:lnTo>
                      <a:lnTo>
                        <a:pt x="12422" y="10863"/>
                      </a:lnTo>
                      <a:lnTo>
                        <a:pt x="12373" y="10741"/>
                      </a:lnTo>
                      <a:lnTo>
                        <a:pt x="12300" y="10619"/>
                      </a:lnTo>
                      <a:lnTo>
                        <a:pt x="11399" y="9474"/>
                      </a:lnTo>
                      <a:lnTo>
                        <a:pt x="11399" y="9474"/>
                      </a:lnTo>
                      <a:lnTo>
                        <a:pt x="11545" y="9206"/>
                      </a:lnTo>
                      <a:lnTo>
                        <a:pt x="11667" y="8914"/>
                      </a:lnTo>
                      <a:lnTo>
                        <a:pt x="11788" y="8646"/>
                      </a:lnTo>
                      <a:lnTo>
                        <a:pt x="11861" y="8354"/>
                      </a:lnTo>
                      <a:lnTo>
                        <a:pt x="13323" y="8184"/>
                      </a:lnTo>
                      <a:lnTo>
                        <a:pt x="13323" y="8184"/>
                      </a:lnTo>
                      <a:lnTo>
                        <a:pt x="13444" y="8159"/>
                      </a:lnTo>
                      <a:lnTo>
                        <a:pt x="13566" y="8111"/>
                      </a:lnTo>
                      <a:lnTo>
                        <a:pt x="13664" y="8037"/>
                      </a:lnTo>
                      <a:lnTo>
                        <a:pt x="13761" y="7940"/>
                      </a:lnTo>
                      <a:lnTo>
                        <a:pt x="13834" y="7843"/>
                      </a:lnTo>
                      <a:lnTo>
                        <a:pt x="13907" y="7721"/>
                      </a:lnTo>
                      <a:lnTo>
                        <a:pt x="13932" y="7599"/>
                      </a:lnTo>
                      <a:lnTo>
                        <a:pt x="13956" y="7453"/>
                      </a:lnTo>
                      <a:lnTo>
                        <a:pt x="13956" y="6503"/>
                      </a:lnTo>
                      <a:lnTo>
                        <a:pt x="13956" y="6503"/>
                      </a:lnTo>
                      <a:lnTo>
                        <a:pt x="13932" y="6381"/>
                      </a:lnTo>
                      <a:lnTo>
                        <a:pt x="13907" y="6235"/>
                      </a:lnTo>
                      <a:lnTo>
                        <a:pt x="13834" y="6138"/>
                      </a:lnTo>
                      <a:lnTo>
                        <a:pt x="13761" y="6016"/>
                      </a:lnTo>
                      <a:lnTo>
                        <a:pt x="13664" y="5943"/>
                      </a:lnTo>
                      <a:lnTo>
                        <a:pt x="13566" y="5870"/>
                      </a:lnTo>
                      <a:lnTo>
                        <a:pt x="13444" y="5821"/>
                      </a:lnTo>
                      <a:lnTo>
                        <a:pt x="13323" y="5772"/>
                      </a:lnTo>
                      <a:lnTo>
                        <a:pt x="13323" y="5772"/>
                      </a:lnTo>
                      <a:close/>
                      <a:moveTo>
                        <a:pt x="8573" y="8598"/>
                      </a:moveTo>
                      <a:lnTo>
                        <a:pt x="8573" y="8598"/>
                      </a:lnTo>
                      <a:lnTo>
                        <a:pt x="8403" y="8744"/>
                      </a:lnTo>
                      <a:lnTo>
                        <a:pt x="8232" y="8890"/>
                      </a:lnTo>
                      <a:lnTo>
                        <a:pt x="8038" y="8987"/>
                      </a:lnTo>
                      <a:lnTo>
                        <a:pt x="7818" y="9085"/>
                      </a:lnTo>
                      <a:lnTo>
                        <a:pt x="7624" y="9158"/>
                      </a:lnTo>
                      <a:lnTo>
                        <a:pt x="7404" y="9206"/>
                      </a:lnTo>
                      <a:lnTo>
                        <a:pt x="7185" y="9231"/>
                      </a:lnTo>
                      <a:lnTo>
                        <a:pt x="6966" y="9255"/>
                      </a:lnTo>
                      <a:lnTo>
                        <a:pt x="6747" y="9231"/>
                      </a:lnTo>
                      <a:lnTo>
                        <a:pt x="6528" y="9206"/>
                      </a:lnTo>
                      <a:lnTo>
                        <a:pt x="6333" y="9158"/>
                      </a:lnTo>
                      <a:lnTo>
                        <a:pt x="6114" y="9085"/>
                      </a:lnTo>
                      <a:lnTo>
                        <a:pt x="5919" y="8987"/>
                      </a:lnTo>
                      <a:lnTo>
                        <a:pt x="5724" y="8890"/>
                      </a:lnTo>
                      <a:lnTo>
                        <a:pt x="5529" y="8744"/>
                      </a:lnTo>
                      <a:lnTo>
                        <a:pt x="5359" y="8598"/>
                      </a:lnTo>
                      <a:lnTo>
                        <a:pt x="5359" y="8598"/>
                      </a:lnTo>
                      <a:lnTo>
                        <a:pt x="5212" y="8427"/>
                      </a:lnTo>
                      <a:lnTo>
                        <a:pt x="5066" y="8232"/>
                      </a:lnTo>
                      <a:lnTo>
                        <a:pt x="4969" y="8037"/>
                      </a:lnTo>
                      <a:lnTo>
                        <a:pt x="4871" y="7843"/>
                      </a:lnTo>
                      <a:lnTo>
                        <a:pt x="4798" y="7623"/>
                      </a:lnTo>
                      <a:lnTo>
                        <a:pt x="4750" y="7404"/>
                      </a:lnTo>
                      <a:lnTo>
                        <a:pt x="4701" y="7209"/>
                      </a:lnTo>
                      <a:lnTo>
                        <a:pt x="4701" y="6990"/>
                      </a:lnTo>
                      <a:lnTo>
                        <a:pt x="4701" y="6771"/>
                      </a:lnTo>
                      <a:lnTo>
                        <a:pt x="4750" y="6552"/>
                      </a:lnTo>
                      <a:lnTo>
                        <a:pt x="4798" y="6333"/>
                      </a:lnTo>
                      <a:lnTo>
                        <a:pt x="4871" y="6138"/>
                      </a:lnTo>
                      <a:lnTo>
                        <a:pt x="4969" y="5919"/>
                      </a:lnTo>
                      <a:lnTo>
                        <a:pt x="5066" y="5724"/>
                      </a:lnTo>
                      <a:lnTo>
                        <a:pt x="5212" y="5553"/>
                      </a:lnTo>
                      <a:lnTo>
                        <a:pt x="5359" y="5383"/>
                      </a:lnTo>
                      <a:lnTo>
                        <a:pt x="5359" y="5383"/>
                      </a:lnTo>
                      <a:lnTo>
                        <a:pt x="5529" y="5212"/>
                      </a:lnTo>
                      <a:lnTo>
                        <a:pt x="5724" y="5091"/>
                      </a:lnTo>
                      <a:lnTo>
                        <a:pt x="5919" y="4969"/>
                      </a:lnTo>
                      <a:lnTo>
                        <a:pt x="6114" y="4871"/>
                      </a:lnTo>
                      <a:lnTo>
                        <a:pt x="6333" y="4798"/>
                      </a:lnTo>
                      <a:lnTo>
                        <a:pt x="6528" y="4750"/>
                      </a:lnTo>
                      <a:lnTo>
                        <a:pt x="6747" y="4725"/>
                      </a:lnTo>
                      <a:lnTo>
                        <a:pt x="6966" y="4701"/>
                      </a:lnTo>
                      <a:lnTo>
                        <a:pt x="7185" y="4725"/>
                      </a:lnTo>
                      <a:lnTo>
                        <a:pt x="7404" y="4750"/>
                      </a:lnTo>
                      <a:lnTo>
                        <a:pt x="7624" y="4798"/>
                      </a:lnTo>
                      <a:lnTo>
                        <a:pt x="7818" y="4871"/>
                      </a:lnTo>
                      <a:lnTo>
                        <a:pt x="8038" y="4969"/>
                      </a:lnTo>
                      <a:lnTo>
                        <a:pt x="8232" y="5091"/>
                      </a:lnTo>
                      <a:lnTo>
                        <a:pt x="8403" y="5212"/>
                      </a:lnTo>
                      <a:lnTo>
                        <a:pt x="8573" y="5383"/>
                      </a:lnTo>
                      <a:lnTo>
                        <a:pt x="8573" y="5383"/>
                      </a:lnTo>
                      <a:lnTo>
                        <a:pt x="8744" y="5553"/>
                      </a:lnTo>
                      <a:lnTo>
                        <a:pt x="8866" y="5724"/>
                      </a:lnTo>
                      <a:lnTo>
                        <a:pt x="8987" y="5919"/>
                      </a:lnTo>
                      <a:lnTo>
                        <a:pt x="9085" y="6138"/>
                      </a:lnTo>
                      <a:lnTo>
                        <a:pt x="9158" y="6333"/>
                      </a:lnTo>
                      <a:lnTo>
                        <a:pt x="9207" y="6552"/>
                      </a:lnTo>
                      <a:lnTo>
                        <a:pt x="9231" y="6771"/>
                      </a:lnTo>
                      <a:lnTo>
                        <a:pt x="9231" y="6990"/>
                      </a:lnTo>
                      <a:lnTo>
                        <a:pt x="9231" y="7209"/>
                      </a:lnTo>
                      <a:lnTo>
                        <a:pt x="9207" y="7404"/>
                      </a:lnTo>
                      <a:lnTo>
                        <a:pt x="9158" y="7623"/>
                      </a:lnTo>
                      <a:lnTo>
                        <a:pt x="9085" y="7843"/>
                      </a:lnTo>
                      <a:lnTo>
                        <a:pt x="8987" y="8037"/>
                      </a:lnTo>
                      <a:lnTo>
                        <a:pt x="8866" y="8232"/>
                      </a:lnTo>
                      <a:lnTo>
                        <a:pt x="8744" y="8427"/>
                      </a:lnTo>
                      <a:lnTo>
                        <a:pt x="8573" y="8598"/>
                      </a:lnTo>
                      <a:lnTo>
                        <a:pt x="8573" y="8598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  <p:sp>
              <p:nvSpPr>
                <p:cNvPr id="169" name="Google Shape;580;p40">
                  <a:extLst>
                    <a:ext uri="{FF2B5EF4-FFF2-40B4-BE49-F238E27FC236}">
                      <a16:creationId xmlns:a16="http://schemas.microsoft.com/office/drawing/2014/main" id="{90E6C26E-560B-8D4D-AC32-13736FD670E1}"/>
                    </a:ext>
                  </a:extLst>
                </p:cNvPr>
                <p:cNvSpPr/>
                <p:nvPr/>
              </p:nvSpPr>
              <p:spPr>
                <a:xfrm>
                  <a:off x="5566575" y="3193575"/>
                  <a:ext cx="19852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1" h="7941" fill="none" extrusionOk="0">
                      <a:moveTo>
                        <a:pt x="7258" y="2144"/>
                      </a:moveTo>
                      <a:lnTo>
                        <a:pt x="6138" y="2388"/>
                      </a:lnTo>
                      <a:lnTo>
                        <a:pt x="6138" y="2388"/>
                      </a:lnTo>
                      <a:lnTo>
                        <a:pt x="6016" y="2217"/>
                      </a:lnTo>
                      <a:lnTo>
                        <a:pt x="5870" y="2071"/>
                      </a:lnTo>
                      <a:lnTo>
                        <a:pt x="6260" y="975"/>
                      </a:lnTo>
                      <a:lnTo>
                        <a:pt x="6260" y="975"/>
                      </a:lnTo>
                      <a:lnTo>
                        <a:pt x="6284" y="902"/>
                      </a:lnTo>
                      <a:lnTo>
                        <a:pt x="6284" y="829"/>
                      </a:lnTo>
                      <a:lnTo>
                        <a:pt x="6260" y="683"/>
                      </a:lnTo>
                      <a:lnTo>
                        <a:pt x="6162" y="561"/>
                      </a:lnTo>
                      <a:lnTo>
                        <a:pt x="6114" y="488"/>
                      </a:lnTo>
                      <a:lnTo>
                        <a:pt x="6065" y="464"/>
                      </a:lnTo>
                      <a:lnTo>
                        <a:pt x="5553" y="196"/>
                      </a:lnTo>
                      <a:lnTo>
                        <a:pt x="5553" y="196"/>
                      </a:lnTo>
                      <a:lnTo>
                        <a:pt x="5480" y="171"/>
                      </a:lnTo>
                      <a:lnTo>
                        <a:pt x="5407" y="171"/>
                      </a:lnTo>
                      <a:lnTo>
                        <a:pt x="5261" y="171"/>
                      </a:lnTo>
                      <a:lnTo>
                        <a:pt x="5115" y="244"/>
                      </a:lnTo>
                      <a:lnTo>
                        <a:pt x="5066" y="293"/>
                      </a:lnTo>
                      <a:lnTo>
                        <a:pt x="5018" y="342"/>
                      </a:lnTo>
                      <a:lnTo>
                        <a:pt x="4384" y="1316"/>
                      </a:lnTo>
                      <a:lnTo>
                        <a:pt x="4384" y="1316"/>
                      </a:lnTo>
                      <a:lnTo>
                        <a:pt x="4165" y="1292"/>
                      </a:lnTo>
                      <a:lnTo>
                        <a:pt x="3970" y="1292"/>
                      </a:lnTo>
                      <a:lnTo>
                        <a:pt x="3483" y="244"/>
                      </a:lnTo>
                      <a:lnTo>
                        <a:pt x="3483" y="244"/>
                      </a:lnTo>
                      <a:lnTo>
                        <a:pt x="3435" y="171"/>
                      </a:lnTo>
                      <a:lnTo>
                        <a:pt x="3386" y="123"/>
                      </a:lnTo>
                      <a:lnTo>
                        <a:pt x="3264" y="50"/>
                      </a:lnTo>
                      <a:lnTo>
                        <a:pt x="3118" y="1"/>
                      </a:lnTo>
                      <a:lnTo>
                        <a:pt x="3045" y="1"/>
                      </a:lnTo>
                      <a:lnTo>
                        <a:pt x="2972" y="25"/>
                      </a:lnTo>
                      <a:lnTo>
                        <a:pt x="2436" y="196"/>
                      </a:lnTo>
                      <a:lnTo>
                        <a:pt x="2436" y="196"/>
                      </a:lnTo>
                      <a:lnTo>
                        <a:pt x="2363" y="220"/>
                      </a:lnTo>
                      <a:lnTo>
                        <a:pt x="2290" y="269"/>
                      </a:lnTo>
                      <a:lnTo>
                        <a:pt x="2192" y="391"/>
                      </a:lnTo>
                      <a:lnTo>
                        <a:pt x="2144" y="537"/>
                      </a:lnTo>
                      <a:lnTo>
                        <a:pt x="2144" y="610"/>
                      </a:lnTo>
                      <a:lnTo>
                        <a:pt x="2144" y="683"/>
                      </a:lnTo>
                      <a:lnTo>
                        <a:pt x="2387" y="1828"/>
                      </a:lnTo>
                      <a:lnTo>
                        <a:pt x="2387" y="1828"/>
                      </a:lnTo>
                      <a:lnTo>
                        <a:pt x="2217" y="1949"/>
                      </a:lnTo>
                      <a:lnTo>
                        <a:pt x="2071" y="2095"/>
                      </a:lnTo>
                      <a:lnTo>
                        <a:pt x="999" y="1681"/>
                      </a:lnTo>
                      <a:lnTo>
                        <a:pt x="999" y="1681"/>
                      </a:lnTo>
                      <a:lnTo>
                        <a:pt x="926" y="1681"/>
                      </a:lnTo>
                      <a:lnTo>
                        <a:pt x="829" y="1657"/>
                      </a:lnTo>
                      <a:lnTo>
                        <a:pt x="682" y="1706"/>
                      </a:lnTo>
                      <a:lnTo>
                        <a:pt x="561" y="1779"/>
                      </a:lnTo>
                      <a:lnTo>
                        <a:pt x="512" y="1828"/>
                      </a:lnTo>
                      <a:lnTo>
                        <a:pt x="463" y="1901"/>
                      </a:lnTo>
                      <a:lnTo>
                        <a:pt x="220" y="2388"/>
                      </a:lnTo>
                      <a:lnTo>
                        <a:pt x="220" y="2388"/>
                      </a:lnTo>
                      <a:lnTo>
                        <a:pt x="195" y="2461"/>
                      </a:lnTo>
                      <a:lnTo>
                        <a:pt x="171" y="2534"/>
                      </a:lnTo>
                      <a:lnTo>
                        <a:pt x="195" y="2704"/>
                      </a:lnTo>
                      <a:lnTo>
                        <a:pt x="244" y="2826"/>
                      </a:lnTo>
                      <a:lnTo>
                        <a:pt x="293" y="2899"/>
                      </a:lnTo>
                      <a:lnTo>
                        <a:pt x="366" y="2948"/>
                      </a:lnTo>
                      <a:lnTo>
                        <a:pt x="1340" y="3581"/>
                      </a:lnTo>
                      <a:lnTo>
                        <a:pt x="1340" y="3581"/>
                      </a:lnTo>
                      <a:lnTo>
                        <a:pt x="1316" y="3776"/>
                      </a:lnTo>
                      <a:lnTo>
                        <a:pt x="1291" y="3995"/>
                      </a:lnTo>
                      <a:lnTo>
                        <a:pt x="244" y="4482"/>
                      </a:lnTo>
                      <a:lnTo>
                        <a:pt x="244" y="4482"/>
                      </a:lnTo>
                      <a:lnTo>
                        <a:pt x="195" y="4507"/>
                      </a:lnTo>
                      <a:lnTo>
                        <a:pt x="122" y="4555"/>
                      </a:lnTo>
                      <a:lnTo>
                        <a:pt x="49" y="4701"/>
                      </a:lnTo>
                      <a:lnTo>
                        <a:pt x="0" y="4848"/>
                      </a:lnTo>
                      <a:lnTo>
                        <a:pt x="25" y="4921"/>
                      </a:lnTo>
                      <a:lnTo>
                        <a:pt x="25" y="4994"/>
                      </a:lnTo>
                      <a:lnTo>
                        <a:pt x="220" y="5530"/>
                      </a:lnTo>
                      <a:lnTo>
                        <a:pt x="220" y="5530"/>
                      </a:lnTo>
                      <a:lnTo>
                        <a:pt x="244" y="5578"/>
                      </a:lnTo>
                      <a:lnTo>
                        <a:pt x="293" y="5651"/>
                      </a:lnTo>
                      <a:lnTo>
                        <a:pt x="390" y="5749"/>
                      </a:lnTo>
                      <a:lnTo>
                        <a:pt x="536" y="5797"/>
                      </a:lnTo>
                      <a:lnTo>
                        <a:pt x="609" y="5797"/>
                      </a:lnTo>
                      <a:lnTo>
                        <a:pt x="682" y="5797"/>
                      </a:lnTo>
                      <a:lnTo>
                        <a:pt x="1827" y="5554"/>
                      </a:lnTo>
                      <a:lnTo>
                        <a:pt x="1827" y="5554"/>
                      </a:lnTo>
                      <a:lnTo>
                        <a:pt x="1949" y="5724"/>
                      </a:lnTo>
                      <a:lnTo>
                        <a:pt x="2095" y="5870"/>
                      </a:lnTo>
                      <a:lnTo>
                        <a:pt x="1705" y="6966"/>
                      </a:lnTo>
                      <a:lnTo>
                        <a:pt x="1705" y="6966"/>
                      </a:lnTo>
                      <a:lnTo>
                        <a:pt x="1681" y="7040"/>
                      </a:lnTo>
                      <a:lnTo>
                        <a:pt x="1681" y="7113"/>
                      </a:lnTo>
                      <a:lnTo>
                        <a:pt x="1705" y="7259"/>
                      </a:lnTo>
                      <a:lnTo>
                        <a:pt x="1778" y="7380"/>
                      </a:lnTo>
                      <a:lnTo>
                        <a:pt x="1851" y="7429"/>
                      </a:lnTo>
                      <a:lnTo>
                        <a:pt x="1900" y="7478"/>
                      </a:lnTo>
                      <a:lnTo>
                        <a:pt x="2412" y="7721"/>
                      </a:lnTo>
                      <a:lnTo>
                        <a:pt x="2412" y="7721"/>
                      </a:lnTo>
                      <a:lnTo>
                        <a:pt x="2485" y="7770"/>
                      </a:lnTo>
                      <a:lnTo>
                        <a:pt x="2558" y="7770"/>
                      </a:lnTo>
                      <a:lnTo>
                        <a:pt x="2704" y="7770"/>
                      </a:lnTo>
                      <a:lnTo>
                        <a:pt x="2850" y="7697"/>
                      </a:lnTo>
                      <a:lnTo>
                        <a:pt x="2899" y="7648"/>
                      </a:lnTo>
                      <a:lnTo>
                        <a:pt x="2947" y="7600"/>
                      </a:lnTo>
                      <a:lnTo>
                        <a:pt x="3581" y="6625"/>
                      </a:lnTo>
                      <a:lnTo>
                        <a:pt x="3581" y="6625"/>
                      </a:lnTo>
                      <a:lnTo>
                        <a:pt x="3800" y="6650"/>
                      </a:lnTo>
                      <a:lnTo>
                        <a:pt x="3995" y="6650"/>
                      </a:lnTo>
                      <a:lnTo>
                        <a:pt x="4482" y="7697"/>
                      </a:lnTo>
                      <a:lnTo>
                        <a:pt x="4482" y="7697"/>
                      </a:lnTo>
                      <a:lnTo>
                        <a:pt x="4531" y="7770"/>
                      </a:lnTo>
                      <a:lnTo>
                        <a:pt x="4579" y="7819"/>
                      </a:lnTo>
                      <a:lnTo>
                        <a:pt x="4701" y="7892"/>
                      </a:lnTo>
                      <a:lnTo>
                        <a:pt x="4847" y="7941"/>
                      </a:lnTo>
                      <a:lnTo>
                        <a:pt x="4920" y="7941"/>
                      </a:lnTo>
                      <a:lnTo>
                        <a:pt x="4993" y="7916"/>
                      </a:lnTo>
                      <a:lnTo>
                        <a:pt x="5529" y="7746"/>
                      </a:lnTo>
                      <a:lnTo>
                        <a:pt x="5529" y="7746"/>
                      </a:lnTo>
                      <a:lnTo>
                        <a:pt x="5602" y="7721"/>
                      </a:lnTo>
                      <a:lnTo>
                        <a:pt x="5651" y="7673"/>
                      </a:lnTo>
                      <a:lnTo>
                        <a:pt x="5748" y="7551"/>
                      </a:lnTo>
                      <a:lnTo>
                        <a:pt x="5821" y="7405"/>
                      </a:lnTo>
                      <a:lnTo>
                        <a:pt x="5821" y="7332"/>
                      </a:lnTo>
                      <a:lnTo>
                        <a:pt x="5821" y="7259"/>
                      </a:lnTo>
                      <a:lnTo>
                        <a:pt x="5578" y="6114"/>
                      </a:lnTo>
                      <a:lnTo>
                        <a:pt x="5578" y="6114"/>
                      </a:lnTo>
                      <a:lnTo>
                        <a:pt x="5724" y="5992"/>
                      </a:lnTo>
                      <a:lnTo>
                        <a:pt x="5894" y="5846"/>
                      </a:lnTo>
                      <a:lnTo>
                        <a:pt x="6966" y="6260"/>
                      </a:lnTo>
                      <a:lnTo>
                        <a:pt x="6966" y="6260"/>
                      </a:lnTo>
                      <a:lnTo>
                        <a:pt x="7039" y="6260"/>
                      </a:lnTo>
                      <a:lnTo>
                        <a:pt x="7112" y="6285"/>
                      </a:lnTo>
                      <a:lnTo>
                        <a:pt x="7258" y="6236"/>
                      </a:lnTo>
                      <a:lnTo>
                        <a:pt x="7404" y="6163"/>
                      </a:lnTo>
                      <a:lnTo>
                        <a:pt x="7453" y="6114"/>
                      </a:lnTo>
                      <a:lnTo>
                        <a:pt x="7502" y="6041"/>
                      </a:lnTo>
                      <a:lnTo>
                        <a:pt x="7745" y="5530"/>
                      </a:lnTo>
                      <a:lnTo>
                        <a:pt x="7745" y="5530"/>
                      </a:lnTo>
                      <a:lnTo>
                        <a:pt x="7770" y="5481"/>
                      </a:lnTo>
                      <a:lnTo>
                        <a:pt x="7794" y="5383"/>
                      </a:lnTo>
                      <a:lnTo>
                        <a:pt x="7770" y="5237"/>
                      </a:lnTo>
                      <a:lnTo>
                        <a:pt x="7697" y="5115"/>
                      </a:lnTo>
                      <a:lnTo>
                        <a:pt x="7648" y="5042"/>
                      </a:lnTo>
                      <a:lnTo>
                        <a:pt x="7599" y="4994"/>
                      </a:lnTo>
                      <a:lnTo>
                        <a:pt x="6625" y="4360"/>
                      </a:lnTo>
                      <a:lnTo>
                        <a:pt x="6625" y="4360"/>
                      </a:lnTo>
                      <a:lnTo>
                        <a:pt x="6649" y="4166"/>
                      </a:lnTo>
                      <a:lnTo>
                        <a:pt x="6649" y="3946"/>
                      </a:lnTo>
                      <a:lnTo>
                        <a:pt x="7697" y="3459"/>
                      </a:lnTo>
                      <a:lnTo>
                        <a:pt x="7697" y="3459"/>
                      </a:lnTo>
                      <a:lnTo>
                        <a:pt x="7770" y="3435"/>
                      </a:lnTo>
                      <a:lnTo>
                        <a:pt x="7843" y="3386"/>
                      </a:lnTo>
                      <a:lnTo>
                        <a:pt x="7916" y="3240"/>
                      </a:lnTo>
                      <a:lnTo>
                        <a:pt x="7940" y="3094"/>
                      </a:lnTo>
                      <a:lnTo>
                        <a:pt x="7940" y="3021"/>
                      </a:lnTo>
                      <a:lnTo>
                        <a:pt x="7940" y="2948"/>
                      </a:lnTo>
                      <a:lnTo>
                        <a:pt x="7745" y="2412"/>
                      </a:lnTo>
                      <a:lnTo>
                        <a:pt x="7745" y="2412"/>
                      </a:lnTo>
                      <a:lnTo>
                        <a:pt x="7721" y="2339"/>
                      </a:lnTo>
                      <a:lnTo>
                        <a:pt x="7672" y="2290"/>
                      </a:lnTo>
                      <a:lnTo>
                        <a:pt x="7551" y="2193"/>
                      </a:lnTo>
                      <a:lnTo>
                        <a:pt x="7429" y="2144"/>
                      </a:lnTo>
                      <a:lnTo>
                        <a:pt x="7356" y="2144"/>
                      </a:lnTo>
                      <a:lnTo>
                        <a:pt x="7258" y="2144"/>
                      </a:lnTo>
                      <a:lnTo>
                        <a:pt x="7258" y="2144"/>
                      </a:lnTo>
                      <a:close/>
                      <a:moveTo>
                        <a:pt x="5480" y="4726"/>
                      </a:moveTo>
                      <a:lnTo>
                        <a:pt x="5480" y="4726"/>
                      </a:lnTo>
                      <a:lnTo>
                        <a:pt x="5383" y="4872"/>
                      </a:lnTo>
                      <a:lnTo>
                        <a:pt x="5286" y="4994"/>
                      </a:lnTo>
                      <a:lnTo>
                        <a:pt x="5188" y="5140"/>
                      </a:lnTo>
                      <a:lnTo>
                        <a:pt x="5066" y="5237"/>
                      </a:lnTo>
                      <a:lnTo>
                        <a:pt x="4945" y="5335"/>
                      </a:lnTo>
                      <a:lnTo>
                        <a:pt x="4798" y="5432"/>
                      </a:lnTo>
                      <a:lnTo>
                        <a:pt x="4652" y="5505"/>
                      </a:lnTo>
                      <a:lnTo>
                        <a:pt x="4506" y="5554"/>
                      </a:lnTo>
                      <a:lnTo>
                        <a:pt x="4360" y="5603"/>
                      </a:lnTo>
                      <a:lnTo>
                        <a:pt x="4190" y="5627"/>
                      </a:lnTo>
                      <a:lnTo>
                        <a:pt x="4043" y="5651"/>
                      </a:lnTo>
                      <a:lnTo>
                        <a:pt x="3873" y="5627"/>
                      </a:lnTo>
                      <a:lnTo>
                        <a:pt x="3702" y="5627"/>
                      </a:lnTo>
                      <a:lnTo>
                        <a:pt x="3556" y="5578"/>
                      </a:lnTo>
                      <a:lnTo>
                        <a:pt x="3386" y="5530"/>
                      </a:lnTo>
                      <a:lnTo>
                        <a:pt x="3240" y="5456"/>
                      </a:lnTo>
                      <a:lnTo>
                        <a:pt x="3240" y="5456"/>
                      </a:lnTo>
                      <a:lnTo>
                        <a:pt x="3094" y="5383"/>
                      </a:lnTo>
                      <a:lnTo>
                        <a:pt x="2947" y="5286"/>
                      </a:lnTo>
                      <a:lnTo>
                        <a:pt x="2826" y="5164"/>
                      </a:lnTo>
                      <a:lnTo>
                        <a:pt x="2704" y="5067"/>
                      </a:lnTo>
                      <a:lnTo>
                        <a:pt x="2606" y="4921"/>
                      </a:lnTo>
                      <a:lnTo>
                        <a:pt x="2533" y="4799"/>
                      </a:lnTo>
                      <a:lnTo>
                        <a:pt x="2460" y="4653"/>
                      </a:lnTo>
                      <a:lnTo>
                        <a:pt x="2387" y="4507"/>
                      </a:lnTo>
                      <a:lnTo>
                        <a:pt x="2363" y="4336"/>
                      </a:lnTo>
                      <a:lnTo>
                        <a:pt x="2314" y="4190"/>
                      </a:lnTo>
                      <a:lnTo>
                        <a:pt x="2314" y="4020"/>
                      </a:lnTo>
                      <a:lnTo>
                        <a:pt x="2314" y="3873"/>
                      </a:lnTo>
                      <a:lnTo>
                        <a:pt x="2339" y="3703"/>
                      </a:lnTo>
                      <a:lnTo>
                        <a:pt x="2363" y="3532"/>
                      </a:lnTo>
                      <a:lnTo>
                        <a:pt x="2412" y="3386"/>
                      </a:lnTo>
                      <a:lnTo>
                        <a:pt x="2485" y="3216"/>
                      </a:lnTo>
                      <a:lnTo>
                        <a:pt x="2485" y="3216"/>
                      </a:lnTo>
                      <a:lnTo>
                        <a:pt x="2582" y="3070"/>
                      </a:lnTo>
                      <a:lnTo>
                        <a:pt x="2680" y="2948"/>
                      </a:lnTo>
                      <a:lnTo>
                        <a:pt x="2777" y="2802"/>
                      </a:lnTo>
                      <a:lnTo>
                        <a:pt x="2899" y="2704"/>
                      </a:lnTo>
                      <a:lnTo>
                        <a:pt x="3020" y="2607"/>
                      </a:lnTo>
                      <a:lnTo>
                        <a:pt x="3167" y="2509"/>
                      </a:lnTo>
                      <a:lnTo>
                        <a:pt x="3313" y="2436"/>
                      </a:lnTo>
                      <a:lnTo>
                        <a:pt x="3459" y="2388"/>
                      </a:lnTo>
                      <a:lnTo>
                        <a:pt x="3605" y="2339"/>
                      </a:lnTo>
                      <a:lnTo>
                        <a:pt x="3775" y="2315"/>
                      </a:lnTo>
                      <a:lnTo>
                        <a:pt x="3922" y="2290"/>
                      </a:lnTo>
                      <a:lnTo>
                        <a:pt x="4092" y="2315"/>
                      </a:lnTo>
                      <a:lnTo>
                        <a:pt x="4263" y="2315"/>
                      </a:lnTo>
                      <a:lnTo>
                        <a:pt x="4409" y="2363"/>
                      </a:lnTo>
                      <a:lnTo>
                        <a:pt x="4579" y="2412"/>
                      </a:lnTo>
                      <a:lnTo>
                        <a:pt x="4725" y="2485"/>
                      </a:lnTo>
                      <a:lnTo>
                        <a:pt x="4725" y="2485"/>
                      </a:lnTo>
                      <a:lnTo>
                        <a:pt x="4871" y="2558"/>
                      </a:lnTo>
                      <a:lnTo>
                        <a:pt x="5018" y="2656"/>
                      </a:lnTo>
                      <a:lnTo>
                        <a:pt x="5139" y="2777"/>
                      </a:lnTo>
                      <a:lnTo>
                        <a:pt x="5261" y="2875"/>
                      </a:lnTo>
                      <a:lnTo>
                        <a:pt x="5359" y="3021"/>
                      </a:lnTo>
                      <a:lnTo>
                        <a:pt x="5432" y="3143"/>
                      </a:lnTo>
                      <a:lnTo>
                        <a:pt x="5505" y="3289"/>
                      </a:lnTo>
                      <a:lnTo>
                        <a:pt x="5578" y="3435"/>
                      </a:lnTo>
                      <a:lnTo>
                        <a:pt x="5602" y="3605"/>
                      </a:lnTo>
                      <a:lnTo>
                        <a:pt x="5626" y="3752"/>
                      </a:lnTo>
                      <a:lnTo>
                        <a:pt x="5651" y="3922"/>
                      </a:lnTo>
                      <a:lnTo>
                        <a:pt x="5651" y="4068"/>
                      </a:lnTo>
                      <a:lnTo>
                        <a:pt x="5626" y="4239"/>
                      </a:lnTo>
                      <a:lnTo>
                        <a:pt x="5602" y="4409"/>
                      </a:lnTo>
                      <a:lnTo>
                        <a:pt x="5553" y="4555"/>
                      </a:lnTo>
                      <a:lnTo>
                        <a:pt x="5480" y="4726"/>
                      </a:lnTo>
                      <a:lnTo>
                        <a:pt x="5480" y="4726"/>
                      </a:lnTo>
                      <a:close/>
                    </a:path>
                  </a:pathLst>
                </a:custGeom>
                <a:grpFill/>
                <a:ln w="12175" cap="rnd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endParaRPr sz="1400"/>
                </a:p>
              </p:txBody>
            </p:sp>
          </p:grpSp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FDB8BAB-2107-C947-A178-1837B5737B52}"/>
              </a:ext>
            </a:extLst>
          </p:cNvPr>
          <p:cNvCxnSpPr>
            <a:cxnSpLocks/>
          </p:cNvCxnSpPr>
          <p:nvPr/>
        </p:nvCxnSpPr>
        <p:spPr>
          <a:xfrm flipV="1">
            <a:off x="4863525" y="4929274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93EC8EE-9BC7-DC43-98FC-238E2D4C4A7E}"/>
              </a:ext>
            </a:extLst>
          </p:cNvPr>
          <p:cNvCxnSpPr>
            <a:cxnSpLocks/>
          </p:cNvCxnSpPr>
          <p:nvPr/>
        </p:nvCxnSpPr>
        <p:spPr>
          <a:xfrm flipH="1" flipV="1">
            <a:off x="6087982" y="4919151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17B584-5801-774D-BA4F-B49DABC2C8DF}"/>
              </a:ext>
            </a:extLst>
          </p:cNvPr>
          <p:cNvCxnSpPr>
            <a:cxnSpLocks/>
          </p:cNvCxnSpPr>
          <p:nvPr/>
        </p:nvCxnSpPr>
        <p:spPr>
          <a:xfrm flipH="1" flipV="1">
            <a:off x="7663421" y="4911317"/>
            <a:ext cx="0" cy="285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7742600-2977-DF46-95B1-1BC56C87F595}"/>
              </a:ext>
            </a:extLst>
          </p:cNvPr>
          <p:cNvSpPr txBox="1"/>
          <p:nvPr/>
        </p:nvSpPr>
        <p:spPr>
          <a:xfrm rot="18369589">
            <a:off x="7467729" y="281055"/>
            <a:ext cx="568646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48F76E8-7AC2-5C49-8DB3-C96A7D34373F}"/>
              </a:ext>
            </a:extLst>
          </p:cNvPr>
          <p:cNvSpPr txBox="1"/>
          <p:nvPr/>
        </p:nvSpPr>
        <p:spPr>
          <a:xfrm rot="18341444">
            <a:off x="7687311" y="441437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Response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C89A601-B6F8-E746-B3D1-E028B7C202B8}"/>
              </a:ext>
            </a:extLst>
          </p:cNvPr>
          <p:cNvGrpSpPr/>
          <p:nvPr/>
        </p:nvGrpSpPr>
        <p:grpSpPr>
          <a:xfrm>
            <a:off x="8770093" y="83248"/>
            <a:ext cx="155416" cy="824165"/>
            <a:chOff x="2015543" y="515987"/>
            <a:chExt cx="190948" cy="1012590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2B10159-6F4D-444B-BE5A-9D9AE1D4E2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543" y="531881"/>
              <a:ext cx="0" cy="9966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F64F0093-54EE-4F42-B0C3-9227A3CC0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6491" y="515987"/>
              <a:ext cx="0" cy="99669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76D7E02-B412-8541-A4BB-6FB80CA8E327}"/>
              </a:ext>
            </a:extLst>
          </p:cNvPr>
          <p:cNvGrpSpPr/>
          <p:nvPr/>
        </p:nvGrpSpPr>
        <p:grpSpPr>
          <a:xfrm>
            <a:off x="9957662" y="83173"/>
            <a:ext cx="155416" cy="824165"/>
            <a:chOff x="2015543" y="515987"/>
            <a:chExt cx="190948" cy="1012590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D4F50B64-E1D2-EE4E-9427-24719B7B8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15543" y="531881"/>
              <a:ext cx="0" cy="9966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EA3A020-1B8F-0746-A1FC-AB4F51E507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6491" y="515987"/>
              <a:ext cx="0" cy="9966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F3CABAF-8807-2C47-A310-58CAA2FAD75E}"/>
              </a:ext>
            </a:extLst>
          </p:cNvPr>
          <p:cNvGrpSpPr/>
          <p:nvPr/>
        </p:nvGrpSpPr>
        <p:grpSpPr>
          <a:xfrm>
            <a:off x="7857108" y="-1278"/>
            <a:ext cx="164165" cy="1001083"/>
            <a:chOff x="3714276" y="2550317"/>
            <a:chExt cx="201697" cy="1229956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945394E-0F11-ED4A-8E80-AFFA76F0566C}"/>
                </a:ext>
              </a:extLst>
            </p:cNvPr>
            <p:cNvCxnSpPr>
              <a:cxnSpLocks/>
            </p:cNvCxnSpPr>
            <p:nvPr/>
          </p:nvCxnSpPr>
          <p:spPr>
            <a:xfrm rot="2245532" flipH="1">
              <a:off x="3714276" y="2550317"/>
              <a:ext cx="0" cy="1188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1CD4B670-1951-7E42-85E1-69F10E7BCBA9}"/>
                </a:ext>
              </a:extLst>
            </p:cNvPr>
            <p:cNvCxnSpPr>
              <a:cxnSpLocks/>
            </p:cNvCxnSpPr>
            <p:nvPr/>
          </p:nvCxnSpPr>
          <p:spPr>
            <a:xfrm rot="2245532" flipH="1" flipV="1">
              <a:off x="3915973" y="2591553"/>
              <a:ext cx="0" cy="118872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97F2B06-0C87-9A45-B970-7E36A6DE053D}"/>
              </a:ext>
            </a:extLst>
          </p:cNvPr>
          <p:cNvCxnSpPr>
            <a:cxnSpLocks/>
          </p:cNvCxnSpPr>
          <p:nvPr/>
        </p:nvCxnSpPr>
        <p:spPr>
          <a:xfrm rot="19354468">
            <a:off x="11225232" y="27741"/>
            <a:ext cx="0" cy="9675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9C9D52E-3A11-E14C-A083-FD2DB21217D0}"/>
              </a:ext>
            </a:extLst>
          </p:cNvPr>
          <p:cNvCxnSpPr>
            <a:cxnSpLocks/>
          </p:cNvCxnSpPr>
          <p:nvPr/>
        </p:nvCxnSpPr>
        <p:spPr>
          <a:xfrm rot="19354468" flipH="1" flipV="1">
            <a:off x="11399261" y="-93"/>
            <a:ext cx="0" cy="9675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375F3A7-FF71-2249-9BF1-C081321413CF}"/>
              </a:ext>
            </a:extLst>
          </p:cNvPr>
          <p:cNvSpPr txBox="1"/>
          <p:nvPr/>
        </p:nvSpPr>
        <p:spPr>
          <a:xfrm rot="3096480" flipH="1">
            <a:off x="10828302" y="391965"/>
            <a:ext cx="568646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59065D6-821E-A34C-A037-3332074E9B62}"/>
              </a:ext>
            </a:extLst>
          </p:cNvPr>
          <p:cNvSpPr txBox="1"/>
          <p:nvPr/>
        </p:nvSpPr>
        <p:spPr>
          <a:xfrm rot="3145102" flipH="1">
            <a:off x="11145091" y="316311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Response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C76B75E-8E01-694A-8001-5ED703758A3E}"/>
              </a:ext>
            </a:extLst>
          </p:cNvPr>
          <p:cNvSpPr txBox="1"/>
          <p:nvPr/>
        </p:nvSpPr>
        <p:spPr>
          <a:xfrm rot="16200000">
            <a:off x="8337693" y="348607"/>
            <a:ext cx="624630" cy="27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6F78A6-A17F-FC4B-BA0C-DD6078B13377}"/>
              </a:ext>
            </a:extLst>
          </p:cNvPr>
          <p:cNvSpPr txBox="1"/>
          <p:nvPr/>
        </p:nvSpPr>
        <p:spPr>
          <a:xfrm rot="16200000">
            <a:off x="9516699" y="312552"/>
            <a:ext cx="646008" cy="27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Query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4905D0-254D-634C-B752-E737B3DB2389}"/>
              </a:ext>
            </a:extLst>
          </p:cNvPr>
          <p:cNvSpPr txBox="1"/>
          <p:nvPr/>
        </p:nvSpPr>
        <p:spPr>
          <a:xfrm rot="16200000">
            <a:off x="8638565" y="419161"/>
            <a:ext cx="799737" cy="275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Response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B286583-192B-114B-8616-8F1EE33A5B64}"/>
              </a:ext>
            </a:extLst>
          </p:cNvPr>
          <p:cNvCxnSpPr>
            <a:cxnSpLocks/>
          </p:cNvCxnSpPr>
          <p:nvPr/>
        </p:nvCxnSpPr>
        <p:spPr>
          <a:xfrm flipH="1" flipV="1">
            <a:off x="293978" y="984085"/>
            <a:ext cx="0" cy="5773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5594E9-C9F3-AD44-BA93-91602C25F1ED}"/>
              </a:ext>
            </a:extLst>
          </p:cNvPr>
          <p:cNvCxnSpPr>
            <a:cxnSpLocks/>
          </p:cNvCxnSpPr>
          <p:nvPr/>
        </p:nvCxnSpPr>
        <p:spPr>
          <a:xfrm flipH="1">
            <a:off x="659998" y="984085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91D71C0-B7F1-0D4A-BA6B-F5458ED25D44}"/>
              </a:ext>
            </a:extLst>
          </p:cNvPr>
          <p:cNvSpPr>
            <a:spLocks noChangeAspect="1"/>
          </p:cNvSpPr>
          <p:nvPr/>
        </p:nvSpPr>
        <p:spPr>
          <a:xfrm>
            <a:off x="274179" y="4434937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6A3736-8177-FD47-A025-62281055EF2C}"/>
              </a:ext>
            </a:extLst>
          </p:cNvPr>
          <p:cNvSpPr>
            <a:spLocks noChangeAspect="1"/>
          </p:cNvSpPr>
          <p:nvPr/>
        </p:nvSpPr>
        <p:spPr>
          <a:xfrm>
            <a:off x="271698" y="2923046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0901702-4D5A-C04D-8FA1-ACD007208A14}"/>
              </a:ext>
            </a:extLst>
          </p:cNvPr>
          <p:cNvSpPr>
            <a:spLocks noChangeAspect="1"/>
          </p:cNvSpPr>
          <p:nvPr/>
        </p:nvSpPr>
        <p:spPr>
          <a:xfrm>
            <a:off x="256494" y="1927185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A95FCC8-F944-AD47-BD4D-0155F47B8240}"/>
              </a:ext>
            </a:extLst>
          </p:cNvPr>
          <p:cNvGrpSpPr/>
          <p:nvPr/>
        </p:nvGrpSpPr>
        <p:grpSpPr>
          <a:xfrm>
            <a:off x="3452123" y="5191028"/>
            <a:ext cx="4664815" cy="1488288"/>
            <a:chOff x="2626315" y="5045156"/>
            <a:chExt cx="5731312" cy="182855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35B94A4-7F1B-F645-B803-87691F9ECA48}"/>
                </a:ext>
              </a:extLst>
            </p:cNvPr>
            <p:cNvSpPr txBox="1"/>
            <p:nvPr/>
          </p:nvSpPr>
          <p:spPr>
            <a:xfrm>
              <a:off x="6505602" y="5498299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AC96AB1-BBB9-7F40-8390-3FA3B47CDEBD}"/>
                </a:ext>
              </a:extLst>
            </p:cNvPr>
            <p:cNvSpPr txBox="1"/>
            <p:nvPr/>
          </p:nvSpPr>
          <p:spPr>
            <a:xfrm>
              <a:off x="4702582" y="6419935"/>
              <a:ext cx="1003534" cy="453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Clients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EE03956-C8EB-A54F-B3A4-07CEC78D694A}"/>
                </a:ext>
              </a:extLst>
            </p:cNvPr>
            <p:cNvGrpSpPr/>
            <p:nvPr/>
          </p:nvGrpSpPr>
          <p:grpSpPr>
            <a:xfrm>
              <a:off x="4063618" y="5045156"/>
              <a:ext cx="819305" cy="1614802"/>
              <a:chOff x="4063618" y="5045156"/>
              <a:chExt cx="819305" cy="1614802"/>
            </a:xfrm>
          </p:grpSpPr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50FFBDC7-CD83-0141-B796-685E4EE1D7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4069820" y="5045156"/>
                <a:ext cx="561907" cy="1249241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707561D-2425-CB4C-B9DC-233B771876BF}"/>
                  </a:ext>
                </a:extLst>
              </p:cNvPr>
              <p:cNvSpPr txBox="1"/>
              <p:nvPr/>
            </p:nvSpPr>
            <p:spPr>
              <a:xfrm>
                <a:off x="4063618" y="6206187"/>
                <a:ext cx="49657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endParaRPr lang="en-US" dirty="0"/>
              </a:p>
            </p:txBody>
          </p:sp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0AA8F53E-C752-AD44-BE18-CFD420237E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64285" t="12699" r="30508" b="82857"/>
              <a:stretch/>
            </p:blipFill>
            <p:spPr>
              <a:xfrm flipH="1">
                <a:off x="4153341" y="5556279"/>
                <a:ext cx="406852" cy="347313"/>
              </a:xfrm>
              <a:prstGeom prst="rect">
                <a:avLst/>
              </a:prstGeom>
            </p:spPr>
          </p:pic>
          <p:sp>
            <p:nvSpPr>
              <p:cNvPr id="156" name="Rounded Rectangle 155">
                <a:extLst>
                  <a:ext uri="{FF2B5EF4-FFF2-40B4-BE49-F238E27FC236}">
                    <a16:creationId xmlns:a16="http://schemas.microsoft.com/office/drawing/2014/main" id="{355338D8-072F-6548-AA56-000056F46B01}"/>
                  </a:ext>
                </a:extLst>
              </p:cNvPr>
              <p:cNvSpPr/>
              <p:nvPr/>
            </p:nvSpPr>
            <p:spPr>
              <a:xfrm rot="20428109">
                <a:off x="4506140" y="5808606"/>
                <a:ext cx="95004" cy="41562"/>
              </a:xfrm>
              <a:prstGeom prst="round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7" name="Picture 139" descr="Wireless with solid fill">
                <a:extLst>
                  <a:ext uri="{FF2B5EF4-FFF2-40B4-BE49-F238E27FC236}">
                    <a16:creationId xmlns:a16="http://schemas.microsoft.com/office/drawing/2014/main" id="{B3DFD794-5F04-9745-B97C-F3AF1612C9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 rot="5400000">
                <a:off x="4550788" y="5520821"/>
                <a:ext cx="332135" cy="332135"/>
              </a:xfrm>
              <a:prstGeom prst="rect">
                <a:avLst/>
              </a:prstGeom>
            </p:spPr>
          </p:pic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244D50A-E240-5C47-8057-D82F78E24E2F}"/>
                </a:ext>
              </a:extLst>
            </p:cNvPr>
            <p:cNvGrpSpPr/>
            <p:nvPr/>
          </p:nvGrpSpPr>
          <p:grpSpPr>
            <a:xfrm>
              <a:off x="5592459" y="5045156"/>
              <a:ext cx="816186" cy="1614802"/>
              <a:chOff x="5592459" y="5045156"/>
              <a:chExt cx="816186" cy="1614802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2214ECA-C341-3245-A36F-F68984C8C222}"/>
                  </a:ext>
                </a:extLst>
              </p:cNvPr>
              <p:cNvSpPr txBox="1"/>
              <p:nvPr/>
            </p:nvSpPr>
            <p:spPr>
              <a:xfrm>
                <a:off x="5624585" y="6206187"/>
                <a:ext cx="49988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3</a:t>
                </a:r>
                <a:endParaRPr lang="en-US" dirty="0"/>
              </a:p>
            </p:txBody>
          </p:sp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F4856AED-D439-A843-90D5-F7E707511C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5592459" y="5045156"/>
                <a:ext cx="561907" cy="1249242"/>
              </a:xfrm>
              <a:prstGeom prst="rect">
                <a:avLst/>
              </a:prstGeom>
            </p:spPr>
          </p:pic>
          <p:pic>
            <p:nvPicPr>
              <p:cNvPr id="150" name="Picture 149" descr="Icon&#10;&#10;Description automatically generated">
                <a:extLst>
                  <a:ext uri="{FF2B5EF4-FFF2-40B4-BE49-F238E27FC236}">
                    <a16:creationId xmlns:a16="http://schemas.microsoft.com/office/drawing/2014/main" id="{0495A3A7-08C7-1F47-B720-F28E4B24A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 rot="5400000" flipH="1">
                <a:off x="5709721" y="5686276"/>
                <a:ext cx="308391" cy="308391"/>
              </a:xfrm>
              <a:prstGeom prst="rect">
                <a:avLst/>
              </a:prstGeom>
            </p:spPr>
          </p:pic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11CAE0E1-5218-E94C-8CBC-B550E1FA9D4B}"/>
                  </a:ext>
                </a:extLst>
              </p:cNvPr>
              <p:cNvSpPr/>
              <p:nvPr/>
            </p:nvSpPr>
            <p:spPr>
              <a:xfrm rot="20428109">
                <a:off x="6031862" y="5808606"/>
                <a:ext cx="95004" cy="41562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2" name="Picture 139" descr="Wireless with solid fill">
                <a:extLst>
                  <a:ext uri="{FF2B5EF4-FFF2-40B4-BE49-F238E27FC236}">
                    <a16:creationId xmlns:a16="http://schemas.microsoft.com/office/drawing/2014/main" id="{BB02DD8F-3228-C046-88C6-02B4B9A16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 rot="5400000">
                <a:off x="6076510" y="5520821"/>
                <a:ext cx="332135" cy="332135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4CFAC0E-10A5-BA45-89AB-393457C41574}"/>
                </a:ext>
              </a:extLst>
            </p:cNvPr>
            <p:cNvGrpSpPr/>
            <p:nvPr/>
          </p:nvGrpSpPr>
          <p:grpSpPr>
            <a:xfrm>
              <a:off x="2626315" y="5045158"/>
              <a:ext cx="841047" cy="1614800"/>
              <a:chOff x="2626315" y="5045158"/>
              <a:chExt cx="841047" cy="1614800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D26F177B-5E81-BC4A-ABAC-E8A9AE5863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2656211" y="5045158"/>
                <a:ext cx="561907" cy="1249242"/>
              </a:xfrm>
              <a:prstGeom prst="rect">
                <a:avLst/>
              </a:prstGeom>
            </p:spPr>
          </p:pic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C166B17B-DF63-1F4E-ABA0-3EA2ED9F57F6}"/>
                  </a:ext>
                </a:extLst>
              </p:cNvPr>
              <p:cNvSpPr/>
              <p:nvPr/>
            </p:nvSpPr>
            <p:spPr>
              <a:xfrm rot="20428109">
                <a:off x="3090579" y="5808606"/>
                <a:ext cx="95004" cy="41562"/>
              </a:xfrm>
              <a:prstGeom prst="roundRect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EAB8F44-0F9A-8245-A2B2-77E9E9B93028}"/>
                  </a:ext>
                </a:extLst>
              </p:cNvPr>
              <p:cNvSpPr txBox="1"/>
              <p:nvPr/>
            </p:nvSpPr>
            <p:spPr>
              <a:xfrm>
                <a:off x="2626315" y="6206187"/>
                <a:ext cx="614756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endParaRPr lang="en-US" dirty="0"/>
              </a:p>
            </p:txBody>
          </p:sp>
          <p:pic>
            <p:nvPicPr>
              <p:cNvPr id="146" name="Picture 139" descr="Wireless with solid fill">
                <a:extLst>
                  <a:ext uri="{FF2B5EF4-FFF2-40B4-BE49-F238E27FC236}">
                    <a16:creationId xmlns:a16="http://schemas.microsoft.com/office/drawing/2014/main" id="{EA734176-09D6-404A-A370-E978B7A3F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/>
            </p:blipFill>
            <p:spPr>
              <a:xfrm rot="5400000">
                <a:off x="3135227" y="5520821"/>
                <a:ext cx="332135" cy="332135"/>
              </a:xfrm>
              <a:prstGeom prst="rect">
                <a:avLst/>
              </a:prstGeom>
            </p:spPr>
          </p:pic>
          <p:pic>
            <p:nvPicPr>
              <p:cNvPr id="147" name="Picture 146" descr="Icon&#10;&#10;Description automatically generated">
                <a:extLst>
                  <a:ext uri="{FF2B5EF4-FFF2-40B4-BE49-F238E27FC236}">
                    <a16:creationId xmlns:a16="http://schemas.microsoft.com/office/drawing/2014/main" id="{0612F43F-D918-5D4E-A620-BC64CE112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5400000" flipH="1">
                <a:off x="2770742" y="5686275"/>
                <a:ext cx="308391" cy="308391"/>
              </a:xfrm>
              <a:prstGeom prst="rect">
                <a:avLst/>
              </a:prstGeom>
            </p:spPr>
          </p:pic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9619A58-33BA-AF4D-949F-2344CB387E14}"/>
                </a:ext>
              </a:extLst>
            </p:cNvPr>
            <p:cNvGrpSpPr/>
            <p:nvPr/>
          </p:nvGrpSpPr>
          <p:grpSpPr>
            <a:xfrm>
              <a:off x="7540753" y="5045156"/>
              <a:ext cx="816874" cy="1614802"/>
              <a:chOff x="7540753" y="5045156"/>
              <a:chExt cx="816874" cy="1614802"/>
            </a:xfrm>
          </p:grpSpPr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E363ACBE-5C5C-F745-9121-2777E24530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0864" t="3604" r="20364" b="3708"/>
              <a:stretch/>
            </p:blipFill>
            <p:spPr>
              <a:xfrm>
                <a:off x="7540753" y="5045156"/>
                <a:ext cx="561907" cy="1249241"/>
              </a:xfrm>
              <a:prstGeom prst="rect">
                <a:avLst/>
              </a:prstGeom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43204B5E-212A-BE49-947D-A56C425FD08D}"/>
                  </a:ext>
                </a:extLst>
              </p:cNvPr>
              <p:cNvSpPr txBox="1"/>
              <p:nvPr/>
            </p:nvSpPr>
            <p:spPr>
              <a:xfrm>
                <a:off x="7589807" y="6206187"/>
                <a:ext cx="499885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baseline="-25000" dirty="0" err="1"/>
                  <a:t>n</a:t>
                </a:r>
                <a:endParaRPr lang="en-US" dirty="0"/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4A606F31-7FEE-7044-BF61-DCE0A2D4B3D2}"/>
                  </a:ext>
                </a:extLst>
              </p:cNvPr>
              <p:cNvSpPr/>
              <p:nvPr/>
            </p:nvSpPr>
            <p:spPr>
              <a:xfrm rot="20428109">
                <a:off x="7980844" y="5808606"/>
                <a:ext cx="95004" cy="41562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1" name="Picture 139" descr="Wireless with solid fill">
                <a:extLst>
                  <a:ext uri="{FF2B5EF4-FFF2-40B4-BE49-F238E27FC236}">
                    <a16:creationId xmlns:a16="http://schemas.microsoft.com/office/drawing/2014/main" id="{958E8492-BC62-A84C-8E84-3148B1291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/>
              <a:stretch/>
            </p:blipFill>
            <p:spPr>
              <a:xfrm rot="5400000">
                <a:off x="8025492" y="5520821"/>
                <a:ext cx="332135" cy="332135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41375F40-BA1D-8E4D-B705-2D7BAFD7C7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64285" t="12699" r="30508" b="82857"/>
              <a:stretch/>
            </p:blipFill>
            <p:spPr>
              <a:xfrm flipH="1">
                <a:off x="7620173" y="5556279"/>
                <a:ext cx="406852" cy="347313"/>
              </a:xfrm>
              <a:prstGeom prst="rect">
                <a:avLst/>
              </a:prstGeom>
            </p:spPr>
          </p:pic>
        </p:grp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F92B2A50-529F-DB4D-ACBB-FA9BEA085CF4}"/>
              </a:ext>
            </a:extLst>
          </p:cNvPr>
          <p:cNvSpPr>
            <a:spLocks noChangeAspect="1"/>
          </p:cNvSpPr>
          <p:nvPr/>
        </p:nvSpPr>
        <p:spPr>
          <a:xfrm>
            <a:off x="271698" y="5681168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C4DBDF-9717-B94B-9981-0E93D7831003}"/>
              </a:ext>
            </a:extLst>
          </p:cNvPr>
          <p:cNvSpPr/>
          <p:nvPr/>
        </p:nvSpPr>
        <p:spPr>
          <a:xfrm>
            <a:off x="1529294" y="1083532"/>
            <a:ext cx="9540076" cy="286298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D8909C-1237-8641-B8F3-989E39A4EE8C}"/>
              </a:ext>
            </a:extLst>
          </p:cNvPr>
          <p:cNvSpPr txBox="1"/>
          <p:nvPr/>
        </p:nvSpPr>
        <p:spPr>
          <a:xfrm>
            <a:off x="2032249" y="1104775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3CA07C6-7698-F949-AA15-AD48331F3E0F}"/>
              </a:ext>
            </a:extLst>
          </p:cNvPr>
          <p:cNvSpPr txBox="1"/>
          <p:nvPr/>
        </p:nvSpPr>
        <p:spPr>
          <a:xfrm>
            <a:off x="4112980" y="1122796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8722A72-A37B-A34F-8285-4B1C74958124}"/>
              </a:ext>
            </a:extLst>
          </p:cNvPr>
          <p:cNvSpPr txBox="1"/>
          <p:nvPr/>
        </p:nvSpPr>
        <p:spPr>
          <a:xfrm>
            <a:off x="6138751" y="1133936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Querying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B103892-C843-3145-B21D-9FCB87B0C33B}"/>
              </a:ext>
            </a:extLst>
          </p:cNvPr>
          <p:cNvSpPr txBox="1"/>
          <p:nvPr/>
        </p:nvSpPr>
        <p:spPr>
          <a:xfrm>
            <a:off x="7963638" y="1111350"/>
            <a:ext cx="180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Backpropagation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F963B4-EFF4-CC44-9B26-ED11086C9D24}"/>
              </a:ext>
            </a:extLst>
          </p:cNvPr>
          <p:cNvGrpSpPr/>
          <p:nvPr/>
        </p:nvGrpSpPr>
        <p:grpSpPr>
          <a:xfrm>
            <a:off x="2139991" y="1647858"/>
            <a:ext cx="534073" cy="369332"/>
            <a:chOff x="2139993" y="1599639"/>
            <a:chExt cx="534073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9C8C6-54E1-034B-90AC-D2CED7A24CAD}"/>
                </a:ext>
              </a:extLst>
            </p:cNvPr>
            <p:cNvSpPr/>
            <p:nvPr/>
          </p:nvSpPr>
          <p:spPr>
            <a:xfrm>
              <a:off x="2139993" y="1599639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C1B10D-9B44-7240-B408-7BD38E27D8F3}"/>
                </a:ext>
              </a:extLst>
            </p:cNvPr>
            <p:cNvSpPr/>
            <p:nvPr/>
          </p:nvSpPr>
          <p:spPr>
            <a:xfrm>
              <a:off x="2249973" y="167838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DC9DB2-5B83-6041-9245-A1090E4C4D47}"/>
              </a:ext>
            </a:extLst>
          </p:cNvPr>
          <p:cNvGrpSpPr/>
          <p:nvPr/>
        </p:nvGrpSpPr>
        <p:grpSpPr>
          <a:xfrm>
            <a:off x="1697864" y="2167850"/>
            <a:ext cx="534073" cy="369332"/>
            <a:chOff x="1715900" y="2278214"/>
            <a:chExt cx="534073" cy="369332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359BED5D-98BD-D748-8613-DEE9AD100AB3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71F0B1F-CBB9-CE44-83ED-AD11D32038A1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E13FE-B316-534B-9ED7-946C7FEF9FFF}"/>
              </a:ext>
            </a:extLst>
          </p:cNvPr>
          <p:cNvGrpSpPr/>
          <p:nvPr/>
        </p:nvGrpSpPr>
        <p:grpSpPr>
          <a:xfrm>
            <a:off x="2459315" y="2164688"/>
            <a:ext cx="915991" cy="369332"/>
            <a:chOff x="2396837" y="2278214"/>
            <a:chExt cx="915991" cy="369332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DBC4F952-7E7D-E946-982F-9282FED5DC5A}"/>
                </a:ext>
              </a:extLst>
            </p:cNvPr>
            <p:cNvSpPr/>
            <p:nvPr/>
          </p:nvSpPr>
          <p:spPr>
            <a:xfrm>
              <a:off x="2396837" y="2278214"/>
              <a:ext cx="91599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67210C3E-67D2-8748-B4C1-73E9F7E9E703}"/>
                </a:ext>
              </a:extLst>
            </p:cNvPr>
            <p:cNvSpPr/>
            <p:nvPr/>
          </p:nvSpPr>
          <p:spPr>
            <a:xfrm>
              <a:off x="2506817" y="2346811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23A795C-1BEA-1148-8C5E-C773F52161BB}"/>
                </a:ext>
              </a:extLst>
            </p:cNvPr>
            <p:cNvSpPr/>
            <p:nvPr/>
          </p:nvSpPr>
          <p:spPr>
            <a:xfrm>
              <a:off x="2888737" y="234840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8F72FDB-5855-E24C-A857-30C7F95D0DED}"/>
              </a:ext>
            </a:extLst>
          </p:cNvPr>
          <p:cNvGrpSpPr/>
          <p:nvPr/>
        </p:nvGrpSpPr>
        <p:grpSpPr>
          <a:xfrm>
            <a:off x="1509371" y="4726514"/>
            <a:ext cx="1295661" cy="369332"/>
            <a:chOff x="2396837" y="2737210"/>
            <a:chExt cx="1295661" cy="369332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3CB9269-AB41-3940-8E32-33FD6CF2DF4D}"/>
                </a:ext>
              </a:extLst>
            </p:cNvPr>
            <p:cNvSpPr/>
            <p:nvPr/>
          </p:nvSpPr>
          <p:spPr>
            <a:xfrm>
              <a:off x="2396837" y="2737210"/>
              <a:ext cx="129566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FDA6746B-790E-7240-81B1-D4337EBA2BB4}"/>
                </a:ext>
              </a:extLst>
            </p:cNvPr>
            <p:cNvSpPr/>
            <p:nvPr/>
          </p:nvSpPr>
          <p:spPr>
            <a:xfrm>
              <a:off x="2517008" y="2813518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834D9AFB-C500-7842-90AF-E9A7213EA6D1}"/>
                </a:ext>
              </a:extLst>
            </p:cNvPr>
            <p:cNvSpPr/>
            <p:nvPr/>
          </p:nvSpPr>
          <p:spPr>
            <a:xfrm>
              <a:off x="2898928" y="2815107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8FC2F4D-F726-9949-98CB-20B64FF3D1FA}"/>
                </a:ext>
              </a:extLst>
            </p:cNvPr>
            <p:cNvSpPr/>
            <p:nvPr/>
          </p:nvSpPr>
          <p:spPr>
            <a:xfrm>
              <a:off x="3280848" y="2820149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2861563-917E-E146-A7E4-F5FF28FBC98E}"/>
              </a:ext>
            </a:extLst>
          </p:cNvPr>
          <p:cNvGrpSpPr/>
          <p:nvPr/>
        </p:nvGrpSpPr>
        <p:grpSpPr>
          <a:xfrm>
            <a:off x="2154069" y="2725573"/>
            <a:ext cx="534073" cy="369332"/>
            <a:chOff x="1715900" y="2278214"/>
            <a:chExt cx="534073" cy="369332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487FDDD-AF5B-524B-A1DD-B95CD0983DED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EB035FD4-C51E-A444-84B2-57305080DB6C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4E7FEBF3-A011-804D-8A73-7DAF86088F54}"/>
              </a:ext>
            </a:extLst>
          </p:cNvPr>
          <p:cNvGrpSpPr/>
          <p:nvPr/>
        </p:nvGrpSpPr>
        <p:grpSpPr>
          <a:xfrm>
            <a:off x="1552772" y="2722768"/>
            <a:ext cx="534073" cy="369332"/>
            <a:chOff x="1715900" y="2278214"/>
            <a:chExt cx="534073" cy="369332"/>
          </a:xfrm>
        </p:grpSpPr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67253BA2-5E88-8F47-9E73-2008551DA6C2}"/>
                </a:ext>
              </a:extLst>
            </p:cNvPr>
            <p:cNvSpPr/>
            <p:nvPr/>
          </p:nvSpPr>
          <p:spPr>
            <a:xfrm>
              <a:off x="1715900" y="2278214"/>
              <a:ext cx="53407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2E7B184-66AE-844A-BEAE-1108195D3E2B}"/>
                </a:ext>
              </a:extLst>
            </p:cNvPr>
            <p:cNvSpPr/>
            <p:nvPr/>
          </p:nvSpPr>
          <p:spPr>
            <a:xfrm>
              <a:off x="1825880" y="2356955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28391DF-7945-AB49-941A-EB66F2CDB044}"/>
              </a:ext>
            </a:extLst>
          </p:cNvPr>
          <p:cNvGrpSpPr/>
          <p:nvPr/>
        </p:nvGrpSpPr>
        <p:grpSpPr>
          <a:xfrm>
            <a:off x="1791502" y="3314017"/>
            <a:ext cx="915991" cy="369332"/>
            <a:chOff x="2396837" y="2278214"/>
            <a:chExt cx="915991" cy="369332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47BF40D5-4B4F-5446-964D-144031BD5137}"/>
                </a:ext>
              </a:extLst>
            </p:cNvPr>
            <p:cNvSpPr/>
            <p:nvPr/>
          </p:nvSpPr>
          <p:spPr>
            <a:xfrm>
              <a:off x="2396837" y="2278214"/>
              <a:ext cx="91599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E88D24C6-FF94-2F44-810C-39DA0DC5A3C5}"/>
                </a:ext>
              </a:extLst>
            </p:cNvPr>
            <p:cNvSpPr/>
            <p:nvPr/>
          </p:nvSpPr>
          <p:spPr>
            <a:xfrm>
              <a:off x="2506817" y="2346811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DFE05E1F-008D-C540-8993-08A5908E2796}"/>
                </a:ext>
              </a:extLst>
            </p:cNvPr>
            <p:cNvSpPr/>
            <p:nvPr/>
          </p:nvSpPr>
          <p:spPr>
            <a:xfrm>
              <a:off x="2888737" y="2348400"/>
              <a:ext cx="314111" cy="22121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34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DD874B4-6B25-DD48-8C8E-743AAAECAD83}"/>
              </a:ext>
            </a:extLst>
          </p:cNvPr>
          <p:cNvGrpSpPr/>
          <p:nvPr/>
        </p:nvGrpSpPr>
        <p:grpSpPr>
          <a:xfrm>
            <a:off x="3465647" y="106634"/>
            <a:ext cx="5141310" cy="771875"/>
            <a:chOff x="4940774" y="758577"/>
            <a:chExt cx="6316747" cy="948347"/>
          </a:xfrm>
        </p:grpSpPr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4B3567A6-DF47-9B4F-B099-352445BBD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2407" y="846136"/>
              <a:ext cx="860788" cy="860788"/>
            </a:xfrm>
            <a:prstGeom prst="rect">
              <a:avLst/>
            </a:prstGeom>
          </p:spPr>
        </p:pic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99340CD-0353-A24B-ADAB-1ED9FE0A20DC}"/>
                </a:ext>
              </a:extLst>
            </p:cNvPr>
            <p:cNvSpPr txBox="1"/>
            <p:nvPr/>
          </p:nvSpPr>
          <p:spPr>
            <a:xfrm rot="16200000">
              <a:off x="4692475" y="1006876"/>
              <a:ext cx="931462" cy="434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/>
                <a:t>Server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/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:[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170 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𝑏𝑎𝑠𝑎𝑙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0.084, </m:t>
                      </m:r>
                    </m:oMath>
                  </a14:m>
                  <a:r>
                    <a:rPr lang="en-US" dirty="0"/>
                    <a:t>…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F1704A51-FCCE-0F46-93E2-D10AB59EF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228" y="976702"/>
                  <a:ext cx="5339293" cy="453771"/>
                </a:xfrm>
                <a:prstGeom prst="rect">
                  <a:avLst/>
                </a:prstGeom>
                <a:blipFill>
                  <a:blip r:embed="rId3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85594E9-C9F3-AD44-BA93-91602C25F1ED}"/>
              </a:ext>
            </a:extLst>
          </p:cNvPr>
          <p:cNvCxnSpPr>
            <a:cxnSpLocks/>
          </p:cNvCxnSpPr>
          <p:nvPr/>
        </p:nvCxnSpPr>
        <p:spPr>
          <a:xfrm flipH="1">
            <a:off x="4090182" y="794156"/>
            <a:ext cx="0" cy="277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91D71C0-B7F1-0D4A-BA6B-F5458ED25D44}"/>
              </a:ext>
            </a:extLst>
          </p:cNvPr>
          <p:cNvSpPr>
            <a:spLocks noChangeAspect="1"/>
          </p:cNvSpPr>
          <p:nvPr/>
        </p:nvSpPr>
        <p:spPr>
          <a:xfrm>
            <a:off x="274179" y="4434937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26A3736-8177-FD47-A025-62281055EF2C}"/>
              </a:ext>
            </a:extLst>
          </p:cNvPr>
          <p:cNvSpPr>
            <a:spLocks noChangeAspect="1"/>
          </p:cNvSpPr>
          <p:nvPr/>
        </p:nvSpPr>
        <p:spPr>
          <a:xfrm>
            <a:off x="271698" y="2923046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0901702-4D5A-C04D-8FA1-ACD007208A14}"/>
              </a:ext>
            </a:extLst>
          </p:cNvPr>
          <p:cNvSpPr>
            <a:spLocks noChangeAspect="1"/>
          </p:cNvSpPr>
          <p:nvPr/>
        </p:nvSpPr>
        <p:spPr>
          <a:xfrm>
            <a:off x="256494" y="1927185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04131A-C5C1-FC47-A620-E6A91C826C66}"/>
              </a:ext>
            </a:extLst>
          </p:cNvPr>
          <p:cNvGrpSpPr/>
          <p:nvPr/>
        </p:nvGrpSpPr>
        <p:grpSpPr>
          <a:xfrm>
            <a:off x="3493089" y="3976712"/>
            <a:ext cx="5086426" cy="2678378"/>
            <a:chOff x="3452123" y="4000938"/>
            <a:chExt cx="5086426" cy="2678378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FD63AE0-A95E-9E4B-95E2-36FD13AADE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2498" y="4913383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D52A92E-4D71-D04D-BCF5-35D6B337239D}"/>
                </a:ext>
              </a:extLst>
            </p:cNvPr>
            <p:cNvGrpSpPr/>
            <p:nvPr/>
          </p:nvGrpSpPr>
          <p:grpSpPr>
            <a:xfrm>
              <a:off x="3514640" y="4001682"/>
              <a:ext cx="1086406" cy="903867"/>
              <a:chOff x="2269638" y="3736725"/>
              <a:chExt cx="1334787" cy="1110514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D33C8FD4-ADDE-8D4E-B7E3-787AF82DD821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97" name="Left Bracket 196">
                  <a:extLst>
                    <a:ext uri="{FF2B5EF4-FFF2-40B4-BE49-F238E27FC236}">
                      <a16:creationId xmlns:a16="http://schemas.microsoft.com/office/drawing/2014/main" id="{59690901-E4BF-684D-A021-6FB5CC23CFEE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7E5E5A77-5E74-594D-B28A-EAEED7BEA7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9" name="Left Bracket 198">
                  <a:extLst>
                    <a:ext uri="{FF2B5EF4-FFF2-40B4-BE49-F238E27FC236}">
                      <a16:creationId xmlns:a16="http://schemas.microsoft.com/office/drawing/2014/main" id="{4AA9E031-7B21-184A-BAEE-47ABB64C21DC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F1A64A8-0646-C841-99C2-2520379A1F4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93" name="Cube 192">
                  <a:extLst>
                    <a:ext uri="{FF2B5EF4-FFF2-40B4-BE49-F238E27FC236}">
                      <a16:creationId xmlns:a16="http://schemas.microsoft.com/office/drawing/2014/main" id="{F6ABD584-2AFF-E548-B278-C53FCDD80F04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94" name="Google Shape;578;p40">
                  <a:extLst>
                    <a:ext uri="{FF2B5EF4-FFF2-40B4-BE49-F238E27FC236}">
                      <a16:creationId xmlns:a16="http://schemas.microsoft.com/office/drawing/2014/main" id="{27694423-42CF-D24B-9EA6-E25B831FCC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95" name="Google Shape;579;p40">
                    <a:extLst>
                      <a:ext uri="{FF2B5EF4-FFF2-40B4-BE49-F238E27FC236}">
                        <a16:creationId xmlns:a16="http://schemas.microsoft.com/office/drawing/2014/main" id="{F5247E19-B981-A74B-98D1-2CA247027F15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96" name="Google Shape;580;p40">
                    <a:extLst>
                      <a:ext uri="{FF2B5EF4-FFF2-40B4-BE49-F238E27FC236}">
                        <a16:creationId xmlns:a16="http://schemas.microsoft.com/office/drawing/2014/main" id="{ECD173B5-8C2B-3449-BD13-86E61725EB15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1A248BA-1FAD-534E-9CEA-EDD7785DE131}"/>
                </a:ext>
              </a:extLst>
            </p:cNvPr>
            <p:cNvGrpSpPr/>
            <p:nvPr/>
          </p:nvGrpSpPr>
          <p:grpSpPr>
            <a:xfrm>
              <a:off x="7452143" y="4000938"/>
              <a:ext cx="1086406" cy="903867"/>
              <a:chOff x="2269638" y="3736725"/>
              <a:chExt cx="1334787" cy="1110514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9E7BCFDF-AB35-C149-AF5C-AA92AFD0C6D4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88" name="Left Bracket 187">
                  <a:extLst>
                    <a:ext uri="{FF2B5EF4-FFF2-40B4-BE49-F238E27FC236}">
                      <a16:creationId xmlns:a16="http://schemas.microsoft.com/office/drawing/2014/main" id="{1B196244-61A5-C34E-9553-2E0A4B2A75B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FA2F547E-EEAB-7A42-8D61-8042A2B4FD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0" name="Left Bracket 189">
                  <a:extLst>
                    <a:ext uri="{FF2B5EF4-FFF2-40B4-BE49-F238E27FC236}">
                      <a16:creationId xmlns:a16="http://schemas.microsoft.com/office/drawing/2014/main" id="{47A01143-E473-7C44-808C-1CD5A20941E3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C3D1CDD4-0925-244A-80ED-E2CF5191CD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84" name="Cube 183">
                  <a:extLst>
                    <a:ext uri="{FF2B5EF4-FFF2-40B4-BE49-F238E27FC236}">
                      <a16:creationId xmlns:a16="http://schemas.microsoft.com/office/drawing/2014/main" id="{81BAF183-3D06-0E41-B68B-3C7CF20FE233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85" name="Google Shape;578;p40">
                  <a:extLst>
                    <a:ext uri="{FF2B5EF4-FFF2-40B4-BE49-F238E27FC236}">
                      <a16:creationId xmlns:a16="http://schemas.microsoft.com/office/drawing/2014/main" id="{331CA824-9C4F-554C-A9D4-B46C3F9BB2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86" name="Google Shape;579;p40">
                    <a:extLst>
                      <a:ext uri="{FF2B5EF4-FFF2-40B4-BE49-F238E27FC236}">
                        <a16:creationId xmlns:a16="http://schemas.microsoft.com/office/drawing/2014/main" id="{B1FE0420-B96F-3542-BC30-65496AC629E8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87" name="Google Shape;580;p40">
                    <a:extLst>
                      <a:ext uri="{FF2B5EF4-FFF2-40B4-BE49-F238E27FC236}">
                        <a16:creationId xmlns:a16="http://schemas.microsoft.com/office/drawing/2014/main" id="{046C66FA-4484-9C42-AFDA-4983E6066D59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C212564-C2B5-A640-8346-F095806CD659}"/>
                </a:ext>
              </a:extLst>
            </p:cNvPr>
            <p:cNvGrpSpPr/>
            <p:nvPr/>
          </p:nvGrpSpPr>
          <p:grpSpPr>
            <a:xfrm>
              <a:off x="5892467" y="4009739"/>
              <a:ext cx="1086406" cy="903867"/>
              <a:chOff x="2269638" y="3736725"/>
              <a:chExt cx="1334787" cy="1110514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6EC9597E-824E-EA42-92CD-D6E2C494A995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81AFD345-7E0A-4C4E-8E3E-491120E88C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Left Bracket 179">
                  <a:extLst>
                    <a:ext uri="{FF2B5EF4-FFF2-40B4-BE49-F238E27FC236}">
                      <a16:creationId xmlns:a16="http://schemas.microsoft.com/office/drawing/2014/main" id="{603DB561-6B9E-C742-A5C1-C21934A1D9EA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181" name="Left Bracket 180">
                  <a:extLst>
                    <a:ext uri="{FF2B5EF4-FFF2-40B4-BE49-F238E27FC236}">
                      <a16:creationId xmlns:a16="http://schemas.microsoft.com/office/drawing/2014/main" id="{5BC3330F-EA18-AF41-92AC-C9B9A733DF46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A471AD95-524A-5B4D-9AFB-4153F028802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75" name="Cube 174">
                  <a:extLst>
                    <a:ext uri="{FF2B5EF4-FFF2-40B4-BE49-F238E27FC236}">
                      <a16:creationId xmlns:a16="http://schemas.microsoft.com/office/drawing/2014/main" id="{836392B5-0DF6-F74B-B2C4-11558671CD59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  <a:solidFill>
                  <a:srgbClr val="E82508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76" name="Google Shape;578;p40">
                  <a:extLst>
                    <a:ext uri="{FF2B5EF4-FFF2-40B4-BE49-F238E27FC236}">
                      <a16:creationId xmlns:a16="http://schemas.microsoft.com/office/drawing/2014/main" id="{1217DD25-B93B-B941-8EFD-6B96B89CFC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77" name="Google Shape;579;p40">
                    <a:extLst>
                      <a:ext uri="{FF2B5EF4-FFF2-40B4-BE49-F238E27FC236}">
                        <a16:creationId xmlns:a16="http://schemas.microsoft.com/office/drawing/2014/main" id="{4B195ECC-0EDE-FC4A-A792-B7C645B9F0ED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78" name="Google Shape;580;p40">
                    <a:extLst>
                      <a:ext uri="{FF2B5EF4-FFF2-40B4-BE49-F238E27FC236}">
                        <a16:creationId xmlns:a16="http://schemas.microsoft.com/office/drawing/2014/main" id="{6BB48302-1C55-0045-B7EF-83563E211C46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7D11181-479A-9A41-84BE-9FBB2CD2C86E}"/>
                </a:ext>
              </a:extLst>
            </p:cNvPr>
            <p:cNvGrpSpPr/>
            <p:nvPr/>
          </p:nvGrpSpPr>
          <p:grpSpPr>
            <a:xfrm>
              <a:off x="4705470" y="4020242"/>
              <a:ext cx="1086406" cy="903867"/>
              <a:chOff x="2269638" y="3736725"/>
              <a:chExt cx="1334787" cy="111051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2D20335-E757-934B-96B5-991F999B0860}"/>
                  </a:ext>
                </a:extLst>
              </p:cNvPr>
              <p:cNvGrpSpPr/>
              <p:nvPr/>
            </p:nvGrpSpPr>
            <p:grpSpPr>
              <a:xfrm>
                <a:off x="2533655" y="3736725"/>
                <a:ext cx="1070770" cy="652984"/>
                <a:chOff x="1871086" y="3064502"/>
                <a:chExt cx="1070770" cy="652984"/>
              </a:xfrm>
            </p:grpSpPr>
            <p:sp>
              <p:nvSpPr>
                <p:cNvPr id="170" name="Left Bracket 169">
                  <a:extLst>
                    <a:ext uri="{FF2B5EF4-FFF2-40B4-BE49-F238E27FC236}">
                      <a16:creationId xmlns:a16="http://schemas.microsoft.com/office/drawing/2014/main" id="{9FFD9191-9BEF-C948-969D-0EE5199C7D08}"/>
                    </a:ext>
                  </a:extLst>
                </p:cNvPr>
                <p:cNvSpPr/>
                <p:nvPr/>
              </p:nvSpPr>
              <p:spPr>
                <a:xfrm>
                  <a:off x="1876043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 …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1" name="TextBox 170">
                      <a:extLst>
                        <a:ext uri="{FF2B5EF4-FFF2-40B4-BE49-F238E27FC236}">
                          <a16:creationId xmlns:a16="http://schemas.microsoft.com/office/drawing/2014/main" id="{21F79347-923C-EC49-B98F-84EFC137B8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1086" y="3064502"/>
                      <a:ext cx="1003536" cy="64284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3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2" name="Left Bracket 171">
                  <a:extLst>
                    <a:ext uri="{FF2B5EF4-FFF2-40B4-BE49-F238E27FC236}">
                      <a16:creationId xmlns:a16="http://schemas.microsoft.com/office/drawing/2014/main" id="{7BE236E3-EA87-914A-84B8-BBF337ADF809}"/>
                    </a:ext>
                  </a:extLst>
                </p:cNvPr>
                <p:cNvSpPr/>
                <p:nvPr/>
              </p:nvSpPr>
              <p:spPr>
                <a:xfrm flipH="1">
                  <a:off x="2874622" y="3077406"/>
                  <a:ext cx="67234" cy="640080"/>
                </a:xfrm>
                <a:prstGeom prst="leftBracket">
                  <a:avLst/>
                </a:prstGeom>
                <a:ln w="1905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9E8E9FF-7186-394C-B7F0-0FAD7379D75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69638" y="4443604"/>
                <a:ext cx="537948" cy="403635"/>
                <a:chOff x="2562391" y="4386410"/>
                <a:chExt cx="394062" cy="295674"/>
              </a:xfrm>
            </p:grpSpPr>
            <p:sp>
              <p:nvSpPr>
                <p:cNvPr id="166" name="Cube 165">
                  <a:extLst>
                    <a:ext uri="{FF2B5EF4-FFF2-40B4-BE49-F238E27FC236}">
                      <a16:creationId xmlns:a16="http://schemas.microsoft.com/office/drawing/2014/main" id="{4C065AB4-8AA3-5841-B6F6-3717840C1BA2}"/>
                    </a:ext>
                  </a:extLst>
                </p:cNvPr>
                <p:cNvSpPr/>
                <p:nvPr/>
              </p:nvSpPr>
              <p:spPr>
                <a:xfrm>
                  <a:off x="2562391" y="4386410"/>
                  <a:ext cx="394062" cy="295674"/>
                </a:xfrm>
                <a:prstGeom prst="cub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67" name="Google Shape;578;p40">
                  <a:extLst>
                    <a:ext uri="{FF2B5EF4-FFF2-40B4-BE49-F238E27FC236}">
                      <a16:creationId xmlns:a16="http://schemas.microsoft.com/office/drawing/2014/main" id="{17887234-6F2B-754B-8277-0AEA5F30E8A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202830">
                  <a:off x="2598412" y="4466712"/>
                  <a:ext cx="246174" cy="183034"/>
                  <a:chOff x="5247525" y="3007275"/>
                  <a:chExt cx="517575" cy="384825"/>
                </a:xfrm>
                <a:solidFill>
                  <a:schemeClr val="tx1"/>
                </a:solidFill>
              </p:grpSpPr>
              <p:sp>
                <p:nvSpPr>
                  <p:cNvPr id="168" name="Google Shape;579;p40">
                    <a:extLst>
                      <a:ext uri="{FF2B5EF4-FFF2-40B4-BE49-F238E27FC236}">
                        <a16:creationId xmlns:a16="http://schemas.microsoft.com/office/drawing/2014/main" id="{3A734FB8-C8BF-7649-B8F7-76A68E24B5D3}"/>
                      </a:ext>
                    </a:extLst>
                  </p:cNvPr>
                  <p:cNvSpPr/>
                  <p:nvPr/>
                </p:nvSpPr>
                <p:spPr>
                  <a:xfrm>
                    <a:off x="5247525" y="3007275"/>
                    <a:ext cx="348900" cy="348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56" h="13956" fill="none" extrusionOk="0">
                        <a:moveTo>
                          <a:pt x="13323" y="5772"/>
                        </a:moveTo>
                        <a:lnTo>
                          <a:pt x="11861" y="5626"/>
                        </a:lnTo>
                        <a:lnTo>
                          <a:pt x="11861" y="5626"/>
                        </a:lnTo>
                        <a:lnTo>
                          <a:pt x="11788" y="5334"/>
                        </a:lnTo>
                        <a:lnTo>
                          <a:pt x="11667" y="5042"/>
                        </a:lnTo>
                        <a:lnTo>
                          <a:pt x="11545" y="4750"/>
                        </a:lnTo>
                        <a:lnTo>
                          <a:pt x="11399" y="4482"/>
                        </a:lnTo>
                        <a:lnTo>
                          <a:pt x="12300" y="3337"/>
                        </a:lnTo>
                        <a:lnTo>
                          <a:pt x="12300" y="3337"/>
                        </a:lnTo>
                        <a:lnTo>
                          <a:pt x="12373" y="3240"/>
                        </a:lnTo>
                        <a:lnTo>
                          <a:pt x="12422" y="3118"/>
                        </a:lnTo>
                        <a:lnTo>
                          <a:pt x="12446" y="2996"/>
                        </a:lnTo>
                        <a:lnTo>
                          <a:pt x="12446" y="2850"/>
                        </a:lnTo>
                        <a:lnTo>
                          <a:pt x="12422" y="2728"/>
                        </a:lnTo>
                        <a:lnTo>
                          <a:pt x="12397" y="2606"/>
                        </a:lnTo>
                        <a:lnTo>
                          <a:pt x="12324" y="2485"/>
                        </a:lnTo>
                        <a:lnTo>
                          <a:pt x="12251" y="2387"/>
                        </a:lnTo>
                        <a:lnTo>
                          <a:pt x="11569" y="1705"/>
                        </a:lnTo>
                        <a:lnTo>
                          <a:pt x="11569" y="1705"/>
                        </a:lnTo>
                        <a:lnTo>
                          <a:pt x="11472" y="1632"/>
                        </a:lnTo>
                        <a:lnTo>
                          <a:pt x="11350" y="1559"/>
                        </a:lnTo>
                        <a:lnTo>
                          <a:pt x="11228" y="1510"/>
                        </a:lnTo>
                        <a:lnTo>
                          <a:pt x="11106" y="1510"/>
                        </a:lnTo>
                        <a:lnTo>
                          <a:pt x="10960" y="1510"/>
                        </a:lnTo>
                        <a:lnTo>
                          <a:pt x="10838" y="1535"/>
                        </a:lnTo>
                        <a:lnTo>
                          <a:pt x="10717" y="1583"/>
                        </a:lnTo>
                        <a:lnTo>
                          <a:pt x="10619" y="1656"/>
                        </a:lnTo>
                        <a:lnTo>
                          <a:pt x="9475" y="2558"/>
                        </a:lnTo>
                        <a:lnTo>
                          <a:pt x="9475" y="2558"/>
                        </a:lnTo>
                        <a:lnTo>
                          <a:pt x="9207" y="2411"/>
                        </a:lnTo>
                        <a:lnTo>
                          <a:pt x="8914" y="2290"/>
                        </a:lnTo>
                        <a:lnTo>
                          <a:pt x="8622" y="2168"/>
                        </a:lnTo>
                        <a:lnTo>
                          <a:pt x="8330" y="2070"/>
                        </a:lnTo>
                        <a:lnTo>
                          <a:pt x="8159" y="634"/>
                        </a:lnTo>
                        <a:lnTo>
                          <a:pt x="8159" y="634"/>
                        </a:lnTo>
                        <a:lnTo>
                          <a:pt x="8135" y="512"/>
                        </a:lnTo>
                        <a:lnTo>
                          <a:pt x="8086" y="390"/>
                        </a:lnTo>
                        <a:lnTo>
                          <a:pt x="8013" y="293"/>
                        </a:lnTo>
                        <a:lnTo>
                          <a:pt x="7940" y="195"/>
                        </a:lnTo>
                        <a:lnTo>
                          <a:pt x="7818" y="122"/>
                        </a:lnTo>
                        <a:lnTo>
                          <a:pt x="7721" y="49"/>
                        </a:lnTo>
                        <a:lnTo>
                          <a:pt x="7575" y="25"/>
                        </a:lnTo>
                        <a:lnTo>
                          <a:pt x="7453" y="0"/>
                        </a:lnTo>
                        <a:lnTo>
                          <a:pt x="6479" y="0"/>
                        </a:lnTo>
                        <a:lnTo>
                          <a:pt x="6479" y="0"/>
                        </a:lnTo>
                        <a:lnTo>
                          <a:pt x="6357" y="25"/>
                        </a:lnTo>
                        <a:lnTo>
                          <a:pt x="6235" y="49"/>
                        </a:lnTo>
                        <a:lnTo>
                          <a:pt x="6114" y="122"/>
                        </a:lnTo>
                        <a:lnTo>
                          <a:pt x="6016" y="195"/>
                        </a:lnTo>
                        <a:lnTo>
                          <a:pt x="5919" y="293"/>
                        </a:lnTo>
                        <a:lnTo>
                          <a:pt x="5846" y="390"/>
                        </a:lnTo>
                        <a:lnTo>
                          <a:pt x="5797" y="512"/>
                        </a:lnTo>
                        <a:lnTo>
                          <a:pt x="5773" y="634"/>
                        </a:lnTo>
                        <a:lnTo>
                          <a:pt x="5602" y="2070"/>
                        </a:lnTo>
                        <a:lnTo>
                          <a:pt x="5602" y="2070"/>
                        </a:lnTo>
                        <a:lnTo>
                          <a:pt x="5310" y="2168"/>
                        </a:lnTo>
                        <a:lnTo>
                          <a:pt x="5018" y="2290"/>
                        </a:lnTo>
                        <a:lnTo>
                          <a:pt x="4750" y="2411"/>
                        </a:lnTo>
                        <a:lnTo>
                          <a:pt x="4482" y="2558"/>
                        </a:lnTo>
                        <a:lnTo>
                          <a:pt x="3337" y="1656"/>
                        </a:lnTo>
                        <a:lnTo>
                          <a:pt x="3337" y="1656"/>
                        </a:lnTo>
                        <a:lnTo>
                          <a:pt x="3215" y="1583"/>
                        </a:lnTo>
                        <a:lnTo>
                          <a:pt x="3094" y="1535"/>
                        </a:lnTo>
                        <a:lnTo>
                          <a:pt x="2972" y="1510"/>
                        </a:lnTo>
                        <a:lnTo>
                          <a:pt x="2850" y="1510"/>
                        </a:lnTo>
                        <a:lnTo>
                          <a:pt x="2728" y="1510"/>
                        </a:lnTo>
                        <a:lnTo>
                          <a:pt x="2582" y="1559"/>
                        </a:lnTo>
                        <a:lnTo>
                          <a:pt x="2485" y="1632"/>
                        </a:lnTo>
                        <a:lnTo>
                          <a:pt x="2387" y="1705"/>
                        </a:lnTo>
                        <a:lnTo>
                          <a:pt x="1705" y="2387"/>
                        </a:lnTo>
                        <a:lnTo>
                          <a:pt x="1705" y="2387"/>
                        </a:lnTo>
                        <a:lnTo>
                          <a:pt x="1608" y="2485"/>
                        </a:lnTo>
                        <a:lnTo>
                          <a:pt x="1559" y="2606"/>
                        </a:lnTo>
                        <a:lnTo>
                          <a:pt x="1511" y="2728"/>
                        </a:lnTo>
                        <a:lnTo>
                          <a:pt x="1486" y="2850"/>
                        </a:lnTo>
                        <a:lnTo>
                          <a:pt x="1486" y="2996"/>
                        </a:lnTo>
                        <a:lnTo>
                          <a:pt x="1511" y="3118"/>
                        </a:lnTo>
                        <a:lnTo>
                          <a:pt x="1559" y="3240"/>
                        </a:lnTo>
                        <a:lnTo>
                          <a:pt x="1632" y="3337"/>
                        </a:lnTo>
                        <a:lnTo>
                          <a:pt x="2533" y="4482"/>
                        </a:lnTo>
                        <a:lnTo>
                          <a:pt x="2533" y="4482"/>
                        </a:lnTo>
                        <a:lnTo>
                          <a:pt x="2387" y="4750"/>
                        </a:lnTo>
                        <a:lnTo>
                          <a:pt x="2266" y="5042"/>
                        </a:lnTo>
                        <a:lnTo>
                          <a:pt x="2168" y="5334"/>
                        </a:lnTo>
                        <a:lnTo>
                          <a:pt x="2071" y="5626"/>
                        </a:lnTo>
                        <a:lnTo>
                          <a:pt x="634" y="5772"/>
                        </a:lnTo>
                        <a:lnTo>
                          <a:pt x="634" y="5772"/>
                        </a:lnTo>
                        <a:lnTo>
                          <a:pt x="512" y="5821"/>
                        </a:lnTo>
                        <a:lnTo>
                          <a:pt x="390" y="5870"/>
                        </a:lnTo>
                        <a:lnTo>
                          <a:pt x="268" y="5943"/>
                        </a:lnTo>
                        <a:lnTo>
                          <a:pt x="171" y="6016"/>
                        </a:lnTo>
                        <a:lnTo>
                          <a:pt x="98" y="6138"/>
                        </a:lnTo>
                        <a:lnTo>
                          <a:pt x="49" y="6235"/>
                        </a:lnTo>
                        <a:lnTo>
                          <a:pt x="1" y="6381"/>
                        </a:lnTo>
                        <a:lnTo>
                          <a:pt x="1" y="6503"/>
                        </a:lnTo>
                        <a:lnTo>
                          <a:pt x="1" y="7453"/>
                        </a:lnTo>
                        <a:lnTo>
                          <a:pt x="1" y="7453"/>
                        </a:lnTo>
                        <a:lnTo>
                          <a:pt x="1" y="7599"/>
                        </a:lnTo>
                        <a:lnTo>
                          <a:pt x="49" y="7721"/>
                        </a:lnTo>
                        <a:lnTo>
                          <a:pt x="98" y="7843"/>
                        </a:lnTo>
                        <a:lnTo>
                          <a:pt x="171" y="7940"/>
                        </a:lnTo>
                        <a:lnTo>
                          <a:pt x="268" y="8037"/>
                        </a:lnTo>
                        <a:lnTo>
                          <a:pt x="390" y="8111"/>
                        </a:lnTo>
                        <a:lnTo>
                          <a:pt x="512" y="8159"/>
                        </a:lnTo>
                        <a:lnTo>
                          <a:pt x="634" y="8184"/>
                        </a:lnTo>
                        <a:lnTo>
                          <a:pt x="2071" y="8354"/>
                        </a:lnTo>
                        <a:lnTo>
                          <a:pt x="2071" y="8354"/>
                        </a:lnTo>
                        <a:lnTo>
                          <a:pt x="2168" y="8646"/>
                        </a:lnTo>
                        <a:lnTo>
                          <a:pt x="2266" y="8914"/>
                        </a:lnTo>
                        <a:lnTo>
                          <a:pt x="2387" y="9206"/>
                        </a:lnTo>
                        <a:lnTo>
                          <a:pt x="2533" y="9474"/>
                        </a:lnTo>
                        <a:lnTo>
                          <a:pt x="1632" y="10619"/>
                        </a:lnTo>
                        <a:lnTo>
                          <a:pt x="1632" y="10619"/>
                        </a:lnTo>
                        <a:lnTo>
                          <a:pt x="1559" y="10741"/>
                        </a:lnTo>
                        <a:lnTo>
                          <a:pt x="1511" y="10863"/>
                        </a:lnTo>
                        <a:lnTo>
                          <a:pt x="1486" y="10984"/>
                        </a:lnTo>
                        <a:lnTo>
                          <a:pt x="1486" y="11106"/>
                        </a:lnTo>
                        <a:lnTo>
                          <a:pt x="1511" y="11228"/>
                        </a:lnTo>
                        <a:lnTo>
                          <a:pt x="1559" y="11350"/>
                        </a:lnTo>
                        <a:lnTo>
                          <a:pt x="1608" y="11472"/>
                        </a:lnTo>
                        <a:lnTo>
                          <a:pt x="1705" y="11569"/>
                        </a:lnTo>
                        <a:lnTo>
                          <a:pt x="2387" y="12251"/>
                        </a:lnTo>
                        <a:lnTo>
                          <a:pt x="2387" y="12251"/>
                        </a:lnTo>
                        <a:lnTo>
                          <a:pt x="2485" y="12348"/>
                        </a:lnTo>
                        <a:lnTo>
                          <a:pt x="2582" y="12397"/>
                        </a:lnTo>
                        <a:lnTo>
                          <a:pt x="2728" y="12446"/>
                        </a:lnTo>
                        <a:lnTo>
                          <a:pt x="2850" y="12470"/>
                        </a:lnTo>
                        <a:lnTo>
                          <a:pt x="2972" y="12470"/>
                        </a:lnTo>
                        <a:lnTo>
                          <a:pt x="3094" y="12421"/>
                        </a:lnTo>
                        <a:lnTo>
                          <a:pt x="3215" y="12373"/>
                        </a:lnTo>
                        <a:lnTo>
                          <a:pt x="3337" y="12324"/>
                        </a:lnTo>
                        <a:lnTo>
                          <a:pt x="4482" y="11423"/>
                        </a:lnTo>
                        <a:lnTo>
                          <a:pt x="4482" y="11423"/>
                        </a:lnTo>
                        <a:lnTo>
                          <a:pt x="4750" y="11545"/>
                        </a:lnTo>
                        <a:lnTo>
                          <a:pt x="5018" y="11691"/>
                        </a:lnTo>
                        <a:lnTo>
                          <a:pt x="5310" y="11788"/>
                        </a:lnTo>
                        <a:lnTo>
                          <a:pt x="5602" y="11886"/>
                        </a:lnTo>
                        <a:lnTo>
                          <a:pt x="5773" y="13322"/>
                        </a:lnTo>
                        <a:lnTo>
                          <a:pt x="5773" y="13322"/>
                        </a:lnTo>
                        <a:lnTo>
                          <a:pt x="5797" y="13444"/>
                        </a:lnTo>
                        <a:lnTo>
                          <a:pt x="5846" y="13566"/>
                        </a:lnTo>
                        <a:lnTo>
                          <a:pt x="5919" y="13688"/>
                        </a:lnTo>
                        <a:lnTo>
                          <a:pt x="6016" y="13785"/>
                        </a:lnTo>
                        <a:lnTo>
                          <a:pt x="6114" y="13858"/>
                        </a:lnTo>
                        <a:lnTo>
                          <a:pt x="6235" y="13907"/>
                        </a:lnTo>
                        <a:lnTo>
                          <a:pt x="6357" y="13956"/>
                        </a:lnTo>
                        <a:lnTo>
                          <a:pt x="6479" y="13956"/>
                        </a:lnTo>
                        <a:lnTo>
                          <a:pt x="7453" y="13956"/>
                        </a:lnTo>
                        <a:lnTo>
                          <a:pt x="7453" y="13956"/>
                        </a:lnTo>
                        <a:lnTo>
                          <a:pt x="7575" y="13956"/>
                        </a:lnTo>
                        <a:lnTo>
                          <a:pt x="7721" y="13907"/>
                        </a:lnTo>
                        <a:lnTo>
                          <a:pt x="7818" y="13858"/>
                        </a:lnTo>
                        <a:lnTo>
                          <a:pt x="7940" y="13785"/>
                        </a:lnTo>
                        <a:lnTo>
                          <a:pt x="8013" y="13688"/>
                        </a:lnTo>
                        <a:lnTo>
                          <a:pt x="8086" y="13566"/>
                        </a:lnTo>
                        <a:lnTo>
                          <a:pt x="8135" y="13444"/>
                        </a:lnTo>
                        <a:lnTo>
                          <a:pt x="8159" y="13322"/>
                        </a:lnTo>
                        <a:lnTo>
                          <a:pt x="8330" y="11886"/>
                        </a:lnTo>
                        <a:lnTo>
                          <a:pt x="8330" y="11886"/>
                        </a:lnTo>
                        <a:lnTo>
                          <a:pt x="8622" y="11788"/>
                        </a:lnTo>
                        <a:lnTo>
                          <a:pt x="8914" y="11691"/>
                        </a:lnTo>
                        <a:lnTo>
                          <a:pt x="9207" y="11545"/>
                        </a:lnTo>
                        <a:lnTo>
                          <a:pt x="9475" y="11423"/>
                        </a:lnTo>
                        <a:lnTo>
                          <a:pt x="10619" y="12324"/>
                        </a:lnTo>
                        <a:lnTo>
                          <a:pt x="10619" y="12324"/>
                        </a:lnTo>
                        <a:lnTo>
                          <a:pt x="10717" y="12373"/>
                        </a:lnTo>
                        <a:lnTo>
                          <a:pt x="10838" y="12421"/>
                        </a:lnTo>
                        <a:lnTo>
                          <a:pt x="10960" y="12470"/>
                        </a:lnTo>
                        <a:lnTo>
                          <a:pt x="11106" y="12470"/>
                        </a:lnTo>
                        <a:lnTo>
                          <a:pt x="11228" y="12446"/>
                        </a:lnTo>
                        <a:lnTo>
                          <a:pt x="11350" y="12397"/>
                        </a:lnTo>
                        <a:lnTo>
                          <a:pt x="11472" y="12348"/>
                        </a:lnTo>
                        <a:lnTo>
                          <a:pt x="11569" y="12251"/>
                        </a:lnTo>
                        <a:lnTo>
                          <a:pt x="12251" y="11569"/>
                        </a:lnTo>
                        <a:lnTo>
                          <a:pt x="12251" y="11569"/>
                        </a:lnTo>
                        <a:lnTo>
                          <a:pt x="12324" y="11472"/>
                        </a:lnTo>
                        <a:lnTo>
                          <a:pt x="12397" y="11350"/>
                        </a:lnTo>
                        <a:lnTo>
                          <a:pt x="12422" y="11228"/>
                        </a:lnTo>
                        <a:lnTo>
                          <a:pt x="12446" y="11106"/>
                        </a:lnTo>
                        <a:lnTo>
                          <a:pt x="12446" y="10984"/>
                        </a:lnTo>
                        <a:lnTo>
                          <a:pt x="12422" y="10863"/>
                        </a:lnTo>
                        <a:lnTo>
                          <a:pt x="12373" y="10741"/>
                        </a:lnTo>
                        <a:lnTo>
                          <a:pt x="12300" y="10619"/>
                        </a:lnTo>
                        <a:lnTo>
                          <a:pt x="11399" y="9474"/>
                        </a:lnTo>
                        <a:lnTo>
                          <a:pt x="11399" y="9474"/>
                        </a:lnTo>
                        <a:lnTo>
                          <a:pt x="11545" y="9206"/>
                        </a:lnTo>
                        <a:lnTo>
                          <a:pt x="11667" y="8914"/>
                        </a:lnTo>
                        <a:lnTo>
                          <a:pt x="11788" y="8646"/>
                        </a:lnTo>
                        <a:lnTo>
                          <a:pt x="11861" y="8354"/>
                        </a:lnTo>
                        <a:lnTo>
                          <a:pt x="13323" y="8184"/>
                        </a:lnTo>
                        <a:lnTo>
                          <a:pt x="13323" y="8184"/>
                        </a:lnTo>
                        <a:lnTo>
                          <a:pt x="13444" y="8159"/>
                        </a:lnTo>
                        <a:lnTo>
                          <a:pt x="13566" y="8111"/>
                        </a:lnTo>
                        <a:lnTo>
                          <a:pt x="13664" y="8037"/>
                        </a:lnTo>
                        <a:lnTo>
                          <a:pt x="13761" y="7940"/>
                        </a:lnTo>
                        <a:lnTo>
                          <a:pt x="13834" y="7843"/>
                        </a:lnTo>
                        <a:lnTo>
                          <a:pt x="13907" y="7721"/>
                        </a:lnTo>
                        <a:lnTo>
                          <a:pt x="13932" y="7599"/>
                        </a:lnTo>
                        <a:lnTo>
                          <a:pt x="13956" y="7453"/>
                        </a:lnTo>
                        <a:lnTo>
                          <a:pt x="13956" y="6503"/>
                        </a:lnTo>
                        <a:lnTo>
                          <a:pt x="13956" y="6503"/>
                        </a:lnTo>
                        <a:lnTo>
                          <a:pt x="13932" y="6381"/>
                        </a:lnTo>
                        <a:lnTo>
                          <a:pt x="13907" y="6235"/>
                        </a:lnTo>
                        <a:lnTo>
                          <a:pt x="13834" y="6138"/>
                        </a:lnTo>
                        <a:lnTo>
                          <a:pt x="13761" y="6016"/>
                        </a:lnTo>
                        <a:lnTo>
                          <a:pt x="13664" y="5943"/>
                        </a:lnTo>
                        <a:lnTo>
                          <a:pt x="13566" y="5870"/>
                        </a:lnTo>
                        <a:lnTo>
                          <a:pt x="13444" y="5821"/>
                        </a:lnTo>
                        <a:lnTo>
                          <a:pt x="13323" y="5772"/>
                        </a:lnTo>
                        <a:lnTo>
                          <a:pt x="13323" y="5772"/>
                        </a:lnTo>
                        <a:close/>
                        <a:moveTo>
                          <a:pt x="8573" y="8598"/>
                        </a:moveTo>
                        <a:lnTo>
                          <a:pt x="8573" y="8598"/>
                        </a:lnTo>
                        <a:lnTo>
                          <a:pt x="8403" y="8744"/>
                        </a:lnTo>
                        <a:lnTo>
                          <a:pt x="8232" y="8890"/>
                        </a:lnTo>
                        <a:lnTo>
                          <a:pt x="8038" y="8987"/>
                        </a:lnTo>
                        <a:lnTo>
                          <a:pt x="7818" y="9085"/>
                        </a:lnTo>
                        <a:lnTo>
                          <a:pt x="7624" y="9158"/>
                        </a:lnTo>
                        <a:lnTo>
                          <a:pt x="7404" y="9206"/>
                        </a:lnTo>
                        <a:lnTo>
                          <a:pt x="7185" y="9231"/>
                        </a:lnTo>
                        <a:lnTo>
                          <a:pt x="6966" y="9255"/>
                        </a:lnTo>
                        <a:lnTo>
                          <a:pt x="6747" y="9231"/>
                        </a:lnTo>
                        <a:lnTo>
                          <a:pt x="6528" y="9206"/>
                        </a:lnTo>
                        <a:lnTo>
                          <a:pt x="6333" y="9158"/>
                        </a:lnTo>
                        <a:lnTo>
                          <a:pt x="6114" y="9085"/>
                        </a:lnTo>
                        <a:lnTo>
                          <a:pt x="5919" y="8987"/>
                        </a:lnTo>
                        <a:lnTo>
                          <a:pt x="5724" y="8890"/>
                        </a:lnTo>
                        <a:lnTo>
                          <a:pt x="5529" y="8744"/>
                        </a:lnTo>
                        <a:lnTo>
                          <a:pt x="5359" y="8598"/>
                        </a:lnTo>
                        <a:lnTo>
                          <a:pt x="5359" y="8598"/>
                        </a:lnTo>
                        <a:lnTo>
                          <a:pt x="5212" y="8427"/>
                        </a:lnTo>
                        <a:lnTo>
                          <a:pt x="5066" y="8232"/>
                        </a:lnTo>
                        <a:lnTo>
                          <a:pt x="4969" y="8037"/>
                        </a:lnTo>
                        <a:lnTo>
                          <a:pt x="4871" y="7843"/>
                        </a:lnTo>
                        <a:lnTo>
                          <a:pt x="4798" y="7623"/>
                        </a:lnTo>
                        <a:lnTo>
                          <a:pt x="4750" y="7404"/>
                        </a:lnTo>
                        <a:lnTo>
                          <a:pt x="4701" y="7209"/>
                        </a:lnTo>
                        <a:lnTo>
                          <a:pt x="4701" y="6990"/>
                        </a:lnTo>
                        <a:lnTo>
                          <a:pt x="4701" y="6771"/>
                        </a:lnTo>
                        <a:lnTo>
                          <a:pt x="4750" y="6552"/>
                        </a:lnTo>
                        <a:lnTo>
                          <a:pt x="4798" y="6333"/>
                        </a:lnTo>
                        <a:lnTo>
                          <a:pt x="4871" y="6138"/>
                        </a:lnTo>
                        <a:lnTo>
                          <a:pt x="4969" y="5919"/>
                        </a:lnTo>
                        <a:lnTo>
                          <a:pt x="5066" y="5724"/>
                        </a:lnTo>
                        <a:lnTo>
                          <a:pt x="5212" y="5553"/>
                        </a:lnTo>
                        <a:lnTo>
                          <a:pt x="5359" y="5383"/>
                        </a:lnTo>
                        <a:lnTo>
                          <a:pt x="5359" y="5383"/>
                        </a:lnTo>
                        <a:lnTo>
                          <a:pt x="5529" y="5212"/>
                        </a:lnTo>
                        <a:lnTo>
                          <a:pt x="5724" y="5091"/>
                        </a:lnTo>
                        <a:lnTo>
                          <a:pt x="5919" y="4969"/>
                        </a:lnTo>
                        <a:lnTo>
                          <a:pt x="6114" y="4871"/>
                        </a:lnTo>
                        <a:lnTo>
                          <a:pt x="6333" y="4798"/>
                        </a:lnTo>
                        <a:lnTo>
                          <a:pt x="6528" y="4750"/>
                        </a:lnTo>
                        <a:lnTo>
                          <a:pt x="6747" y="4725"/>
                        </a:lnTo>
                        <a:lnTo>
                          <a:pt x="6966" y="4701"/>
                        </a:lnTo>
                        <a:lnTo>
                          <a:pt x="7185" y="4725"/>
                        </a:lnTo>
                        <a:lnTo>
                          <a:pt x="7404" y="4750"/>
                        </a:lnTo>
                        <a:lnTo>
                          <a:pt x="7624" y="4798"/>
                        </a:lnTo>
                        <a:lnTo>
                          <a:pt x="7818" y="4871"/>
                        </a:lnTo>
                        <a:lnTo>
                          <a:pt x="8038" y="4969"/>
                        </a:lnTo>
                        <a:lnTo>
                          <a:pt x="8232" y="5091"/>
                        </a:lnTo>
                        <a:lnTo>
                          <a:pt x="8403" y="5212"/>
                        </a:lnTo>
                        <a:lnTo>
                          <a:pt x="8573" y="5383"/>
                        </a:lnTo>
                        <a:lnTo>
                          <a:pt x="8573" y="5383"/>
                        </a:lnTo>
                        <a:lnTo>
                          <a:pt x="8744" y="5553"/>
                        </a:lnTo>
                        <a:lnTo>
                          <a:pt x="8866" y="5724"/>
                        </a:lnTo>
                        <a:lnTo>
                          <a:pt x="8987" y="5919"/>
                        </a:lnTo>
                        <a:lnTo>
                          <a:pt x="9085" y="6138"/>
                        </a:lnTo>
                        <a:lnTo>
                          <a:pt x="9158" y="6333"/>
                        </a:lnTo>
                        <a:lnTo>
                          <a:pt x="9207" y="6552"/>
                        </a:lnTo>
                        <a:lnTo>
                          <a:pt x="9231" y="6771"/>
                        </a:lnTo>
                        <a:lnTo>
                          <a:pt x="9231" y="6990"/>
                        </a:lnTo>
                        <a:lnTo>
                          <a:pt x="9231" y="7209"/>
                        </a:lnTo>
                        <a:lnTo>
                          <a:pt x="9207" y="7404"/>
                        </a:lnTo>
                        <a:lnTo>
                          <a:pt x="9158" y="7623"/>
                        </a:lnTo>
                        <a:lnTo>
                          <a:pt x="9085" y="7843"/>
                        </a:lnTo>
                        <a:lnTo>
                          <a:pt x="8987" y="8037"/>
                        </a:lnTo>
                        <a:lnTo>
                          <a:pt x="8866" y="8232"/>
                        </a:lnTo>
                        <a:lnTo>
                          <a:pt x="8744" y="8427"/>
                        </a:lnTo>
                        <a:lnTo>
                          <a:pt x="8573" y="8598"/>
                        </a:lnTo>
                        <a:lnTo>
                          <a:pt x="8573" y="8598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  <p:sp>
                <p:nvSpPr>
                  <p:cNvPr id="169" name="Google Shape;580;p40">
                    <a:extLst>
                      <a:ext uri="{FF2B5EF4-FFF2-40B4-BE49-F238E27FC236}">
                        <a16:creationId xmlns:a16="http://schemas.microsoft.com/office/drawing/2014/main" id="{90E6C26E-560B-8D4D-AC32-13736FD670E1}"/>
                      </a:ext>
                    </a:extLst>
                  </p:cNvPr>
                  <p:cNvSpPr/>
                  <p:nvPr/>
                </p:nvSpPr>
                <p:spPr>
                  <a:xfrm>
                    <a:off x="5566575" y="3193575"/>
                    <a:ext cx="198525" cy="198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41" h="7941" fill="none" extrusionOk="0">
                        <a:moveTo>
                          <a:pt x="7258" y="2144"/>
                        </a:moveTo>
                        <a:lnTo>
                          <a:pt x="6138" y="2388"/>
                        </a:lnTo>
                        <a:lnTo>
                          <a:pt x="6138" y="2388"/>
                        </a:lnTo>
                        <a:lnTo>
                          <a:pt x="6016" y="2217"/>
                        </a:lnTo>
                        <a:lnTo>
                          <a:pt x="5870" y="2071"/>
                        </a:lnTo>
                        <a:lnTo>
                          <a:pt x="6260" y="975"/>
                        </a:lnTo>
                        <a:lnTo>
                          <a:pt x="6260" y="975"/>
                        </a:lnTo>
                        <a:lnTo>
                          <a:pt x="6284" y="902"/>
                        </a:lnTo>
                        <a:lnTo>
                          <a:pt x="6284" y="829"/>
                        </a:lnTo>
                        <a:lnTo>
                          <a:pt x="6260" y="683"/>
                        </a:lnTo>
                        <a:lnTo>
                          <a:pt x="6162" y="561"/>
                        </a:lnTo>
                        <a:lnTo>
                          <a:pt x="6114" y="488"/>
                        </a:lnTo>
                        <a:lnTo>
                          <a:pt x="6065" y="464"/>
                        </a:lnTo>
                        <a:lnTo>
                          <a:pt x="5553" y="196"/>
                        </a:lnTo>
                        <a:lnTo>
                          <a:pt x="5553" y="196"/>
                        </a:lnTo>
                        <a:lnTo>
                          <a:pt x="5480" y="171"/>
                        </a:lnTo>
                        <a:lnTo>
                          <a:pt x="5407" y="171"/>
                        </a:lnTo>
                        <a:lnTo>
                          <a:pt x="5261" y="171"/>
                        </a:lnTo>
                        <a:lnTo>
                          <a:pt x="5115" y="244"/>
                        </a:lnTo>
                        <a:lnTo>
                          <a:pt x="5066" y="293"/>
                        </a:lnTo>
                        <a:lnTo>
                          <a:pt x="5018" y="342"/>
                        </a:lnTo>
                        <a:lnTo>
                          <a:pt x="4384" y="1316"/>
                        </a:lnTo>
                        <a:lnTo>
                          <a:pt x="4384" y="1316"/>
                        </a:lnTo>
                        <a:lnTo>
                          <a:pt x="4165" y="1292"/>
                        </a:lnTo>
                        <a:lnTo>
                          <a:pt x="3970" y="1292"/>
                        </a:lnTo>
                        <a:lnTo>
                          <a:pt x="3483" y="244"/>
                        </a:lnTo>
                        <a:lnTo>
                          <a:pt x="3483" y="244"/>
                        </a:lnTo>
                        <a:lnTo>
                          <a:pt x="3435" y="171"/>
                        </a:lnTo>
                        <a:lnTo>
                          <a:pt x="3386" y="123"/>
                        </a:lnTo>
                        <a:lnTo>
                          <a:pt x="3264" y="50"/>
                        </a:lnTo>
                        <a:lnTo>
                          <a:pt x="3118" y="1"/>
                        </a:lnTo>
                        <a:lnTo>
                          <a:pt x="3045" y="1"/>
                        </a:lnTo>
                        <a:lnTo>
                          <a:pt x="2972" y="25"/>
                        </a:lnTo>
                        <a:lnTo>
                          <a:pt x="2436" y="196"/>
                        </a:lnTo>
                        <a:lnTo>
                          <a:pt x="2436" y="196"/>
                        </a:lnTo>
                        <a:lnTo>
                          <a:pt x="2363" y="220"/>
                        </a:lnTo>
                        <a:lnTo>
                          <a:pt x="2290" y="269"/>
                        </a:lnTo>
                        <a:lnTo>
                          <a:pt x="2192" y="391"/>
                        </a:lnTo>
                        <a:lnTo>
                          <a:pt x="2144" y="537"/>
                        </a:lnTo>
                        <a:lnTo>
                          <a:pt x="2144" y="610"/>
                        </a:lnTo>
                        <a:lnTo>
                          <a:pt x="2144" y="683"/>
                        </a:lnTo>
                        <a:lnTo>
                          <a:pt x="2387" y="1828"/>
                        </a:lnTo>
                        <a:lnTo>
                          <a:pt x="2387" y="1828"/>
                        </a:lnTo>
                        <a:lnTo>
                          <a:pt x="2217" y="1949"/>
                        </a:lnTo>
                        <a:lnTo>
                          <a:pt x="2071" y="2095"/>
                        </a:lnTo>
                        <a:lnTo>
                          <a:pt x="999" y="1681"/>
                        </a:lnTo>
                        <a:lnTo>
                          <a:pt x="999" y="1681"/>
                        </a:lnTo>
                        <a:lnTo>
                          <a:pt x="926" y="1681"/>
                        </a:lnTo>
                        <a:lnTo>
                          <a:pt x="829" y="1657"/>
                        </a:lnTo>
                        <a:lnTo>
                          <a:pt x="682" y="1706"/>
                        </a:lnTo>
                        <a:lnTo>
                          <a:pt x="561" y="1779"/>
                        </a:lnTo>
                        <a:lnTo>
                          <a:pt x="512" y="1828"/>
                        </a:lnTo>
                        <a:lnTo>
                          <a:pt x="463" y="1901"/>
                        </a:lnTo>
                        <a:lnTo>
                          <a:pt x="220" y="2388"/>
                        </a:lnTo>
                        <a:lnTo>
                          <a:pt x="220" y="2388"/>
                        </a:lnTo>
                        <a:lnTo>
                          <a:pt x="195" y="2461"/>
                        </a:lnTo>
                        <a:lnTo>
                          <a:pt x="171" y="2534"/>
                        </a:lnTo>
                        <a:lnTo>
                          <a:pt x="195" y="2704"/>
                        </a:lnTo>
                        <a:lnTo>
                          <a:pt x="244" y="2826"/>
                        </a:lnTo>
                        <a:lnTo>
                          <a:pt x="293" y="2899"/>
                        </a:lnTo>
                        <a:lnTo>
                          <a:pt x="366" y="2948"/>
                        </a:lnTo>
                        <a:lnTo>
                          <a:pt x="1340" y="3581"/>
                        </a:lnTo>
                        <a:lnTo>
                          <a:pt x="1340" y="3581"/>
                        </a:lnTo>
                        <a:lnTo>
                          <a:pt x="1316" y="3776"/>
                        </a:lnTo>
                        <a:lnTo>
                          <a:pt x="1291" y="3995"/>
                        </a:lnTo>
                        <a:lnTo>
                          <a:pt x="244" y="4482"/>
                        </a:lnTo>
                        <a:lnTo>
                          <a:pt x="244" y="4482"/>
                        </a:lnTo>
                        <a:lnTo>
                          <a:pt x="195" y="4507"/>
                        </a:lnTo>
                        <a:lnTo>
                          <a:pt x="122" y="4555"/>
                        </a:lnTo>
                        <a:lnTo>
                          <a:pt x="49" y="4701"/>
                        </a:lnTo>
                        <a:lnTo>
                          <a:pt x="0" y="4848"/>
                        </a:lnTo>
                        <a:lnTo>
                          <a:pt x="25" y="4921"/>
                        </a:lnTo>
                        <a:lnTo>
                          <a:pt x="25" y="4994"/>
                        </a:lnTo>
                        <a:lnTo>
                          <a:pt x="220" y="5530"/>
                        </a:lnTo>
                        <a:lnTo>
                          <a:pt x="220" y="5530"/>
                        </a:lnTo>
                        <a:lnTo>
                          <a:pt x="244" y="5578"/>
                        </a:lnTo>
                        <a:lnTo>
                          <a:pt x="293" y="5651"/>
                        </a:lnTo>
                        <a:lnTo>
                          <a:pt x="390" y="5749"/>
                        </a:lnTo>
                        <a:lnTo>
                          <a:pt x="536" y="5797"/>
                        </a:lnTo>
                        <a:lnTo>
                          <a:pt x="609" y="5797"/>
                        </a:lnTo>
                        <a:lnTo>
                          <a:pt x="682" y="5797"/>
                        </a:lnTo>
                        <a:lnTo>
                          <a:pt x="1827" y="5554"/>
                        </a:lnTo>
                        <a:lnTo>
                          <a:pt x="1827" y="5554"/>
                        </a:lnTo>
                        <a:lnTo>
                          <a:pt x="1949" y="5724"/>
                        </a:lnTo>
                        <a:lnTo>
                          <a:pt x="2095" y="5870"/>
                        </a:lnTo>
                        <a:lnTo>
                          <a:pt x="1705" y="6966"/>
                        </a:lnTo>
                        <a:lnTo>
                          <a:pt x="1705" y="6966"/>
                        </a:lnTo>
                        <a:lnTo>
                          <a:pt x="1681" y="7040"/>
                        </a:lnTo>
                        <a:lnTo>
                          <a:pt x="1681" y="7113"/>
                        </a:lnTo>
                        <a:lnTo>
                          <a:pt x="1705" y="7259"/>
                        </a:lnTo>
                        <a:lnTo>
                          <a:pt x="1778" y="7380"/>
                        </a:lnTo>
                        <a:lnTo>
                          <a:pt x="1851" y="7429"/>
                        </a:lnTo>
                        <a:lnTo>
                          <a:pt x="1900" y="7478"/>
                        </a:lnTo>
                        <a:lnTo>
                          <a:pt x="2412" y="7721"/>
                        </a:lnTo>
                        <a:lnTo>
                          <a:pt x="2412" y="7721"/>
                        </a:lnTo>
                        <a:lnTo>
                          <a:pt x="2485" y="7770"/>
                        </a:lnTo>
                        <a:lnTo>
                          <a:pt x="2558" y="7770"/>
                        </a:lnTo>
                        <a:lnTo>
                          <a:pt x="2704" y="7770"/>
                        </a:lnTo>
                        <a:lnTo>
                          <a:pt x="2850" y="7697"/>
                        </a:lnTo>
                        <a:lnTo>
                          <a:pt x="2899" y="7648"/>
                        </a:lnTo>
                        <a:lnTo>
                          <a:pt x="2947" y="7600"/>
                        </a:lnTo>
                        <a:lnTo>
                          <a:pt x="3581" y="6625"/>
                        </a:lnTo>
                        <a:lnTo>
                          <a:pt x="3581" y="6625"/>
                        </a:lnTo>
                        <a:lnTo>
                          <a:pt x="3800" y="6650"/>
                        </a:lnTo>
                        <a:lnTo>
                          <a:pt x="3995" y="6650"/>
                        </a:lnTo>
                        <a:lnTo>
                          <a:pt x="4482" y="7697"/>
                        </a:lnTo>
                        <a:lnTo>
                          <a:pt x="4482" y="7697"/>
                        </a:lnTo>
                        <a:lnTo>
                          <a:pt x="4531" y="7770"/>
                        </a:lnTo>
                        <a:lnTo>
                          <a:pt x="4579" y="7819"/>
                        </a:lnTo>
                        <a:lnTo>
                          <a:pt x="4701" y="7892"/>
                        </a:lnTo>
                        <a:lnTo>
                          <a:pt x="4847" y="7941"/>
                        </a:lnTo>
                        <a:lnTo>
                          <a:pt x="4920" y="7941"/>
                        </a:lnTo>
                        <a:lnTo>
                          <a:pt x="4993" y="7916"/>
                        </a:lnTo>
                        <a:lnTo>
                          <a:pt x="5529" y="7746"/>
                        </a:lnTo>
                        <a:lnTo>
                          <a:pt x="5529" y="7746"/>
                        </a:lnTo>
                        <a:lnTo>
                          <a:pt x="5602" y="7721"/>
                        </a:lnTo>
                        <a:lnTo>
                          <a:pt x="5651" y="7673"/>
                        </a:lnTo>
                        <a:lnTo>
                          <a:pt x="5748" y="7551"/>
                        </a:lnTo>
                        <a:lnTo>
                          <a:pt x="5821" y="7405"/>
                        </a:lnTo>
                        <a:lnTo>
                          <a:pt x="5821" y="7332"/>
                        </a:lnTo>
                        <a:lnTo>
                          <a:pt x="5821" y="7259"/>
                        </a:lnTo>
                        <a:lnTo>
                          <a:pt x="5578" y="6114"/>
                        </a:lnTo>
                        <a:lnTo>
                          <a:pt x="5578" y="6114"/>
                        </a:lnTo>
                        <a:lnTo>
                          <a:pt x="5724" y="5992"/>
                        </a:lnTo>
                        <a:lnTo>
                          <a:pt x="5894" y="5846"/>
                        </a:lnTo>
                        <a:lnTo>
                          <a:pt x="6966" y="6260"/>
                        </a:lnTo>
                        <a:lnTo>
                          <a:pt x="6966" y="6260"/>
                        </a:lnTo>
                        <a:lnTo>
                          <a:pt x="7039" y="6260"/>
                        </a:lnTo>
                        <a:lnTo>
                          <a:pt x="7112" y="6285"/>
                        </a:lnTo>
                        <a:lnTo>
                          <a:pt x="7258" y="6236"/>
                        </a:lnTo>
                        <a:lnTo>
                          <a:pt x="7404" y="6163"/>
                        </a:lnTo>
                        <a:lnTo>
                          <a:pt x="7453" y="6114"/>
                        </a:lnTo>
                        <a:lnTo>
                          <a:pt x="7502" y="6041"/>
                        </a:lnTo>
                        <a:lnTo>
                          <a:pt x="7745" y="5530"/>
                        </a:lnTo>
                        <a:lnTo>
                          <a:pt x="7745" y="5530"/>
                        </a:lnTo>
                        <a:lnTo>
                          <a:pt x="7770" y="5481"/>
                        </a:lnTo>
                        <a:lnTo>
                          <a:pt x="7794" y="5383"/>
                        </a:lnTo>
                        <a:lnTo>
                          <a:pt x="7770" y="5237"/>
                        </a:lnTo>
                        <a:lnTo>
                          <a:pt x="7697" y="5115"/>
                        </a:lnTo>
                        <a:lnTo>
                          <a:pt x="7648" y="5042"/>
                        </a:lnTo>
                        <a:lnTo>
                          <a:pt x="7599" y="4994"/>
                        </a:lnTo>
                        <a:lnTo>
                          <a:pt x="6625" y="4360"/>
                        </a:lnTo>
                        <a:lnTo>
                          <a:pt x="6625" y="4360"/>
                        </a:lnTo>
                        <a:lnTo>
                          <a:pt x="6649" y="4166"/>
                        </a:lnTo>
                        <a:lnTo>
                          <a:pt x="6649" y="3946"/>
                        </a:lnTo>
                        <a:lnTo>
                          <a:pt x="7697" y="3459"/>
                        </a:lnTo>
                        <a:lnTo>
                          <a:pt x="7697" y="3459"/>
                        </a:lnTo>
                        <a:lnTo>
                          <a:pt x="7770" y="3435"/>
                        </a:lnTo>
                        <a:lnTo>
                          <a:pt x="7843" y="3386"/>
                        </a:lnTo>
                        <a:lnTo>
                          <a:pt x="7916" y="3240"/>
                        </a:lnTo>
                        <a:lnTo>
                          <a:pt x="7940" y="3094"/>
                        </a:lnTo>
                        <a:lnTo>
                          <a:pt x="7940" y="3021"/>
                        </a:lnTo>
                        <a:lnTo>
                          <a:pt x="7940" y="2948"/>
                        </a:lnTo>
                        <a:lnTo>
                          <a:pt x="7745" y="2412"/>
                        </a:lnTo>
                        <a:lnTo>
                          <a:pt x="7745" y="2412"/>
                        </a:lnTo>
                        <a:lnTo>
                          <a:pt x="7721" y="2339"/>
                        </a:lnTo>
                        <a:lnTo>
                          <a:pt x="7672" y="2290"/>
                        </a:lnTo>
                        <a:lnTo>
                          <a:pt x="7551" y="2193"/>
                        </a:lnTo>
                        <a:lnTo>
                          <a:pt x="7429" y="2144"/>
                        </a:lnTo>
                        <a:lnTo>
                          <a:pt x="7356" y="2144"/>
                        </a:lnTo>
                        <a:lnTo>
                          <a:pt x="7258" y="2144"/>
                        </a:lnTo>
                        <a:lnTo>
                          <a:pt x="7258" y="2144"/>
                        </a:lnTo>
                        <a:close/>
                        <a:moveTo>
                          <a:pt x="5480" y="4726"/>
                        </a:moveTo>
                        <a:lnTo>
                          <a:pt x="5480" y="4726"/>
                        </a:lnTo>
                        <a:lnTo>
                          <a:pt x="5383" y="4872"/>
                        </a:lnTo>
                        <a:lnTo>
                          <a:pt x="5286" y="4994"/>
                        </a:lnTo>
                        <a:lnTo>
                          <a:pt x="5188" y="5140"/>
                        </a:lnTo>
                        <a:lnTo>
                          <a:pt x="5066" y="5237"/>
                        </a:lnTo>
                        <a:lnTo>
                          <a:pt x="4945" y="5335"/>
                        </a:lnTo>
                        <a:lnTo>
                          <a:pt x="4798" y="5432"/>
                        </a:lnTo>
                        <a:lnTo>
                          <a:pt x="4652" y="5505"/>
                        </a:lnTo>
                        <a:lnTo>
                          <a:pt x="4506" y="5554"/>
                        </a:lnTo>
                        <a:lnTo>
                          <a:pt x="4360" y="5603"/>
                        </a:lnTo>
                        <a:lnTo>
                          <a:pt x="4190" y="5627"/>
                        </a:lnTo>
                        <a:lnTo>
                          <a:pt x="4043" y="5651"/>
                        </a:lnTo>
                        <a:lnTo>
                          <a:pt x="3873" y="5627"/>
                        </a:lnTo>
                        <a:lnTo>
                          <a:pt x="3702" y="5627"/>
                        </a:lnTo>
                        <a:lnTo>
                          <a:pt x="3556" y="5578"/>
                        </a:lnTo>
                        <a:lnTo>
                          <a:pt x="3386" y="5530"/>
                        </a:lnTo>
                        <a:lnTo>
                          <a:pt x="3240" y="5456"/>
                        </a:lnTo>
                        <a:lnTo>
                          <a:pt x="3240" y="5456"/>
                        </a:lnTo>
                        <a:lnTo>
                          <a:pt x="3094" y="5383"/>
                        </a:lnTo>
                        <a:lnTo>
                          <a:pt x="2947" y="5286"/>
                        </a:lnTo>
                        <a:lnTo>
                          <a:pt x="2826" y="5164"/>
                        </a:lnTo>
                        <a:lnTo>
                          <a:pt x="2704" y="5067"/>
                        </a:lnTo>
                        <a:lnTo>
                          <a:pt x="2606" y="4921"/>
                        </a:lnTo>
                        <a:lnTo>
                          <a:pt x="2533" y="4799"/>
                        </a:lnTo>
                        <a:lnTo>
                          <a:pt x="2460" y="4653"/>
                        </a:lnTo>
                        <a:lnTo>
                          <a:pt x="2387" y="4507"/>
                        </a:lnTo>
                        <a:lnTo>
                          <a:pt x="2363" y="4336"/>
                        </a:lnTo>
                        <a:lnTo>
                          <a:pt x="2314" y="4190"/>
                        </a:lnTo>
                        <a:lnTo>
                          <a:pt x="2314" y="4020"/>
                        </a:lnTo>
                        <a:lnTo>
                          <a:pt x="2314" y="3873"/>
                        </a:lnTo>
                        <a:lnTo>
                          <a:pt x="2339" y="3703"/>
                        </a:lnTo>
                        <a:lnTo>
                          <a:pt x="2363" y="3532"/>
                        </a:lnTo>
                        <a:lnTo>
                          <a:pt x="2412" y="3386"/>
                        </a:lnTo>
                        <a:lnTo>
                          <a:pt x="2485" y="3216"/>
                        </a:lnTo>
                        <a:lnTo>
                          <a:pt x="2485" y="3216"/>
                        </a:lnTo>
                        <a:lnTo>
                          <a:pt x="2582" y="3070"/>
                        </a:lnTo>
                        <a:lnTo>
                          <a:pt x="2680" y="2948"/>
                        </a:lnTo>
                        <a:lnTo>
                          <a:pt x="2777" y="2802"/>
                        </a:lnTo>
                        <a:lnTo>
                          <a:pt x="2899" y="2704"/>
                        </a:lnTo>
                        <a:lnTo>
                          <a:pt x="3020" y="2607"/>
                        </a:lnTo>
                        <a:lnTo>
                          <a:pt x="3167" y="2509"/>
                        </a:lnTo>
                        <a:lnTo>
                          <a:pt x="3313" y="2436"/>
                        </a:lnTo>
                        <a:lnTo>
                          <a:pt x="3459" y="2388"/>
                        </a:lnTo>
                        <a:lnTo>
                          <a:pt x="3605" y="2339"/>
                        </a:lnTo>
                        <a:lnTo>
                          <a:pt x="3775" y="2315"/>
                        </a:lnTo>
                        <a:lnTo>
                          <a:pt x="3922" y="2290"/>
                        </a:lnTo>
                        <a:lnTo>
                          <a:pt x="4092" y="2315"/>
                        </a:lnTo>
                        <a:lnTo>
                          <a:pt x="4263" y="2315"/>
                        </a:lnTo>
                        <a:lnTo>
                          <a:pt x="4409" y="2363"/>
                        </a:lnTo>
                        <a:lnTo>
                          <a:pt x="4579" y="2412"/>
                        </a:lnTo>
                        <a:lnTo>
                          <a:pt x="4725" y="2485"/>
                        </a:lnTo>
                        <a:lnTo>
                          <a:pt x="4725" y="2485"/>
                        </a:lnTo>
                        <a:lnTo>
                          <a:pt x="4871" y="2558"/>
                        </a:lnTo>
                        <a:lnTo>
                          <a:pt x="5018" y="2656"/>
                        </a:lnTo>
                        <a:lnTo>
                          <a:pt x="5139" y="2777"/>
                        </a:lnTo>
                        <a:lnTo>
                          <a:pt x="5261" y="2875"/>
                        </a:lnTo>
                        <a:lnTo>
                          <a:pt x="5359" y="3021"/>
                        </a:lnTo>
                        <a:lnTo>
                          <a:pt x="5432" y="3143"/>
                        </a:lnTo>
                        <a:lnTo>
                          <a:pt x="5505" y="3289"/>
                        </a:lnTo>
                        <a:lnTo>
                          <a:pt x="5578" y="3435"/>
                        </a:lnTo>
                        <a:lnTo>
                          <a:pt x="5602" y="3605"/>
                        </a:lnTo>
                        <a:lnTo>
                          <a:pt x="5626" y="3752"/>
                        </a:lnTo>
                        <a:lnTo>
                          <a:pt x="5651" y="3922"/>
                        </a:lnTo>
                        <a:lnTo>
                          <a:pt x="5651" y="4068"/>
                        </a:lnTo>
                        <a:lnTo>
                          <a:pt x="5626" y="4239"/>
                        </a:lnTo>
                        <a:lnTo>
                          <a:pt x="5602" y="4409"/>
                        </a:lnTo>
                        <a:lnTo>
                          <a:pt x="5553" y="4555"/>
                        </a:lnTo>
                        <a:lnTo>
                          <a:pt x="5480" y="4726"/>
                        </a:lnTo>
                        <a:lnTo>
                          <a:pt x="5480" y="4726"/>
                        </a:lnTo>
                        <a:close/>
                      </a:path>
                    </a:pathLst>
                  </a:custGeom>
                  <a:grpFill/>
                  <a:ln w="12175" cap="rnd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sz="1400"/>
                  </a:p>
                </p:txBody>
              </p:sp>
            </p:grpSp>
          </p:grpSp>
        </p:grp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FDB8BAB-2107-C947-A178-1837B5737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3525" y="4929274"/>
              <a:ext cx="0" cy="277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93EC8EE-9BC7-DC43-98FC-238E2D4C4A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7982" y="4919151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C17B584-5801-774D-BA4F-B49DABC2C8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63421" y="4911317"/>
              <a:ext cx="0" cy="2854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A95FCC8-F944-AD47-BD4D-0155F47B8240}"/>
                </a:ext>
              </a:extLst>
            </p:cNvPr>
            <p:cNvGrpSpPr/>
            <p:nvPr/>
          </p:nvGrpSpPr>
          <p:grpSpPr>
            <a:xfrm>
              <a:off x="3452123" y="5191028"/>
              <a:ext cx="4664815" cy="1488288"/>
              <a:chOff x="2626315" y="5045156"/>
              <a:chExt cx="5731312" cy="1828550"/>
            </a:xfrm>
          </p:grpSpPr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35B94A4-7F1B-F645-B803-87691F9ECA48}"/>
                  </a:ext>
                </a:extLst>
              </p:cNvPr>
              <p:cNvSpPr txBox="1"/>
              <p:nvPr/>
            </p:nvSpPr>
            <p:spPr>
              <a:xfrm>
                <a:off x="6505602" y="5498299"/>
                <a:ext cx="57419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AC96AB1-BBB9-7F40-8390-3FA3B47CDEBD}"/>
                  </a:ext>
                </a:extLst>
              </p:cNvPr>
              <p:cNvSpPr txBox="1"/>
              <p:nvPr/>
            </p:nvSpPr>
            <p:spPr>
              <a:xfrm>
                <a:off x="4702582" y="6419935"/>
                <a:ext cx="1003534" cy="453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Clients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EE03956-C8EB-A54F-B3A4-07CEC78D694A}"/>
                  </a:ext>
                </a:extLst>
              </p:cNvPr>
              <p:cNvGrpSpPr/>
              <p:nvPr/>
            </p:nvGrpSpPr>
            <p:grpSpPr>
              <a:xfrm>
                <a:off x="4063618" y="5045156"/>
                <a:ext cx="819305" cy="1614802"/>
                <a:chOff x="4063618" y="5045156"/>
                <a:chExt cx="819305" cy="1614802"/>
              </a:xfrm>
            </p:grpSpPr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50FFBDC7-CD83-0141-B796-685E4EE1D7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4069820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0707561D-2425-CB4C-B9DC-233B771876BF}"/>
                    </a:ext>
                  </a:extLst>
                </p:cNvPr>
                <p:cNvSpPr txBox="1"/>
                <p:nvPr/>
              </p:nvSpPr>
              <p:spPr>
                <a:xfrm>
                  <a:off x="4063618" y="6206187"/>
                  <a:ext cx="49657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0AA8F53E-C752-AD44-BE18-CFD420237E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4153341" y="5556279"/>
                  <a:ext cx="406852" cy="347313"/>
                </a:xfrm>
                <a:prstGeom prst="rect">
                  <a:avLst/>
                </a:prstGeom>
              </p:spPr>
            </p:pic>
            <p:sp>
              <p:nvSpPr>
                <p:cNvPr id="156" name="Rounded Rectangle 155">
                  <a:extLst>
                    <a:ext uri="{FF2B5EF4-FFF2-40B4-BE49-F238E27FC236}">
                      <a16:creationId xmlns:a16="http://schemas.microsoft.com/office/drawing/2014/main" id="{355338D8-072F-6548-AA56-000056F46B01}"/>
                    </a:ext>
                  </a:extLst>
                </p:cNvPr>
                <p:cNvSpPr/>
                <p:nvPr/>
              </p:nvSpPr>
              <p:spPr>
                <a:xfrm rot="20428109">
                  <a:off x="4506140" y="5808606"/>
                  <a:ext cx="95004" cy="41562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7" name="Picture 139" descr="Wireless with solid fill">
                  <a:extLst>
                    <a:ext uri="{FF2B5EF4-FFF2-40B4-BE49-F238E27FC236}">
                      <a16:creationId xmlns:a16="http://schemas.microsoft.com/office/drawing/2014/main" id="{B3DFD794-5F04-9745-B97C-F3AF1612C9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/>
              </p:blipFill>
              <p:spPr>
                <a:xfrm rot="5400000">
                  <a:off x="4550788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D244D50A-E240-5C47-8057-D82F78E24E2F}"/>
                  </a:ext>
                </a:extLst>
              </p:cNvPr>
              <p:cNvGrpSpPr/>
              <p:nvPr/>
            </p:nvGrpSpPr>
            <p:grpSpPr>
              <a:xfrm>
                <a:off x="5592459" y="5045156"/>
                <a:ext cx="816186" cy="1614802"/>
                <a:chOff x="5592459" y="5045156"/>
                <a:chExt cx="816186" cy="1614802"/>
              </a:xfrm>
            </p:grpSpPr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72214ECA-C341-3245-A36F-F68984C8C222}"/>
                    </a:ext>
                  </a:extLst>
                </p:cNvPr>
                <p:cNvSpPr txBox="1"/>
                <p:nvPr/>
              </p:nvSpPr>
              <p:spPr>
                <a:xfrm>
                  <a:off x="5624585" y="6206187"/>
                  <a:ext cx="49988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3</a:t>
                  </a:r>
                  <a:endParaRPr lang="en-US" dirty="0"/>
                </a:p>
              </p:txBody>
            </p:sp>
            <p:pic>
              <p:nvPicPr>
                <p:cNvPr id="149" name="Picture 148">
                  <a:extLst>
                    <a:ext uri="{FF2B5EF4-FFF2-40B4-BE49-F238E27FC236}">
                      <a16:creationId xmlns:a16="http://schemas.microsoft.com/office/drawing/2014/main" id="{F4856AED-D439-A843-90D5-F7E707511C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5592459" y="5045156"/>
                  <a:ext cx="561907" cy="1249242"/>
                </a:xfrm>
                <a:prstGeom prst="rect">
                  <a:avLst/>
                </a:prstGeom>
              </p:spPr>
            </p:pic>
            <p:pic>
              <p:nvPicPr>
                <p:cNvPr id="150" name="Picture 149" descr="Icon&#10;&#10;Description automatically generated">
                  <a:extLst>
                    <a:ext uri="{FF2B5EF4-FFF2-40B4-BE49-F238E27FC236}">
                      <a16:creationId xmlns:a16="http://schemas.microsoft.com/office/drawing/2014/main" id="{0495A3A7-08C7-1F47-B720-F28E4B24AB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 rot="5400000" flipH="1">
                  <a:off x="5709721" y="5686276"/>
                  <a:ext cx="308391" cy="308391"/>
                </a:xfrm>
                <a:prstGeom prst="rect">
                  <a:avLst/>
                </a:prstGeom>
              </p:spPr>
            </p:pic>
            <p:sp>
              <p:nvSpPr>
                <p:cNvPr id="151" name="Rounded Rectangle 150">
                  <a:extLst>
                    <a:ext uri="{FF2B5EF4-FFF2-40B4-BE49-F238E27FC236}">
                      <a16:creationId xmlns:a16="http://schemas.microsoft.com/office/drawing/2014/main" id="{11CAE0E1-5218-E94C-8CBC-B550E1FA9D4B}"/>
                    </a:ext>
                  </a:extLst>
                </p:cNvPr>
                <p:cNvSpPr/>
                <p:nvPr/>
              </p:nvSpPr>
              <p:spPr>
                <a:xfrm rot="20428109">
                  <a:off x="6031862" y="5808606"/>
                  <a:ext cx="95004" cy="41562"/>
                </a:xfrm>
                <a:prstGeom prst="roundRect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2" name="Picture 139" descr="Wireless with solid fill">
                  <a:extLst>
                    <a:ext uri="{FF2B5EF4-FFF2-40B4-BE49-F238E27FC236}">
                      <a16:creationId xmlns:a16="http://schemas.microsoft.com/office/drawing/2014/main" id="{BB02DD8F-3228-C046-88C6-02B4B9A16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>
                <a:xfrm rot="5400000">
                  <a:off x="6076510" y="5520821"/>
                  <a:ext cx="332135" cy="332135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4CFAC0E-10A5-BA45-89AB-393457C41574}"/>
                  </a:ext>
                </a:extLst>
              </p:cNvPr>
              <p:cNvGrpSpPr/>
              <p:nvPr/>
            </p:nvGrpSpPr>
            <p:grpSpPr>
              <a:xfrm>
                <a:off x="2626315" y="5045158"/>
                <a:ext cx="841047" cy="1614800"/>
                <a:chOff x="2626315" y="5045158"/>
                <a:chExt cx="841047" cy="1614800"/>
              </a:xfrm>
            </p:grpSpPr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D26F177B-5E81-BC4A-ABAC-E8A9AE5863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2656211" y="5045158"/>
                  <a:ext cx="561907" cy="1249242"/>
                </a:xfrm>
                <a:prstGeom prst="rect">
                  <a:avLst/>
                </a:prstGeom>
              </p:spPr>
            </p:pic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C166B17B-DF63-1F4E-ABA0-3EA2ED9F57F6}"/>
                    </a:ext>
                  </a:extLst>
                </p:cNvPr>
                <p:cNvSpPr/>
                <p:nvPr/>
              </p:nvSpPr>
              <p:spPr>
                <a:xfrm rot="20428109">
                  <a:off x="3090579" y="5808606"/>
                  <a:ext cx="95004" cy="4156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EAB8F44-0F9A-8245-A2B2-77E9E9B93028}"/>
                    </a:ext>
                  </a:extLst>
                </p:cNvPr>
                <p:cNvSpPr txBox="1"/>
                <p:nvPr/>
              </p:nvSpPr>
              <p:spPr>
                <a:xfrm>
                  <a:off x="2626315" y="6206187"/>
                  <a:ext cx="614756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  <p:pic>
              <p:nvPicPr>
                <p:cNvPr id="146" name="Picture 139" descr="Wireless with solid fill">
                  <a:extLst>
                    <a:ext uri="{FF2B5EF4-FFF2-40B4-BE49-F238E27FC236}">
                      <a16:creationId xmlns:a16="http://schemas.microsoft.com/office/drawing/2014/main" id="{EA734176-09D6-404A-A370-E978B7A3FA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rcRect/>
                <a:stretch/>
              </p:blipFill>
              <p:spPr>
                <a:xfrm rot="5400000">
                  <a:off x="3135227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7" name="Picture 146" descr="Icon&#10;&#10;Description automatically generated">
                  <a:extLst>
                    <a:ext uri="{FF2B5EF4-FFF2-40B4-BE49-F238E27FC236}">
                      <a16:creationId xmlns:a16="http://schemas.microsoft.com/office/drawing/2014/main" id="{0612F43F-D918-5D4E-A620-BC64CE112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chemeClr val="accent6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 rot="5400000" flipH="1">
                  <a:off x="2770742" y="5686275"/>
                  <a:ext cx="308391" cy="308391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09619A58-33BA-AF4D-949F-2344CB387E14}"/>
                  </a:ext>
                </a:extLst>
              </p:cNvPr>
              <p:cNvGrpSpPr/>
              <p:nvPr/>
            </p:nvGrpSpPr>
            <p:grpSpPr>
              <a:xfrm>
                <a:off x="7540753" y="5045156"/>
                <a:ext cx="816874" cy="1614802"/>
                <a:chOff x="7540753" y="5045156"/>
                <a:chExt cx="816874" cy="1614802"/>
              </a:xfrm>
            </p:grpSpPr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E363ACBE-5C5C-F745-9121-2777E24530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0864" t="3604" r="20364" b="3708"/>
                <a:stretch/>
              </p:blipFill>
              <p:spPr>
                <a:xfrm>
                  <a:off x="7540753" y="5045156"/>
                  <a:ext cx="561907" cy="1249241"/>
                </a:xfrm>
                <a:prstGeom prst="rect">
                  <a:avLst/>
                </a:prstGeom>
              </p:spPr>
            </p:pic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43204B5E-212A-BE49-947D-A56C425FD08D}"/>
                    </a:ext>
                  </a:extLst>
                </p:cNvPr>
                <p:cNvSpPr txBox="1"/>
                <p:nvPr/>
              </p:nvSpPr>
              <p:spPr>
                <a:xfrm>
                  <a:off x="7589807" y="6206187"/>
                  <a:ext cx="499885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err="1"/>
                    <a:t>c</a:t>
                  </a:r>
                  <a:r>
                    <a:rPr lang="en-US" baseline="-25000" dirty="0" err="1"/>
                    <a:t>n</a:t>
                  </a:r>
                  <a:endParaRPr lang="en-US" dirty="0"/>
                </a:p>
              </p:txBody>
            </p:sp>
            <p:sp>
              <p:nvSpPr>
                <p:cNvPr id="140" name="Rounded Rectangle 139">
                  <a:extLst>
                    <a:ext uri="{FF2B5EF4-FFF2-40B4-BE49-F238E27FC236}">
                      <a16:creationId xmlns:a16="http://schemas.microsoft.com/office/drawing/2014/main" id="{4A606F31-7FEE-7044-BF61-DCE0A2D4B3D2}"/>
                    </a:ext>
                  </a:extLst>
                </p:cNvPr>
                <p:cNvSpPr/>
                <p:nvPr/>
              </p:nvSpPr>
              <p:spPr>
                <a:xfrm rot="20428109">
                  <a:off x="7980844" y="5808606"/>
                  <a:ext cx="95004" cy="41562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1" name="Picture 139" descr="Wireless with solid fill">
                  <a:extLst>
                    <a:ext uri="{FF2B5EF4-FFF2-40B4-BE49-F238E27FC236}">
                      <a16:creationId xmlns:a16="http://schemas.microsoft.com/office/drawing/2014/main" id="{958E8492-BC62-A84C-8E84-3148B1291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rcRect/>
                <a:stretch/>
              </p:blipFill>
              <p:spPr>
                <a:xfrm rot="5400000">
                  <a:off x="8025492" y="5520821"/>
                  <a:ext cx="332135" cy="332135"/>
                </a:xfrm>
                <a:prstGeom prst="rect">
                  <a:avLst/>
                </a:prstGeom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1375F40-BA1D-8E4D-B705-2D7BAFD7C7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</a:blip>
                <a:srcRect l="64285" t="12699" r="30508" b="82857"/>
                <a:stretch/>
              </p:blipFill>
              <p:spPr>
                <a:xfrm flipH="1">
                  <a:off x="7620173" y="5556279"/>
                  <a:ext cx="406852" cy="347313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F92B2A50-529F-DB4D-ACBB-FA9BEA085CF4}"/>
              </a:ext>
            </a:extLst>
          </p:cNvPr>
          <p:cNvSpPr>
            <a:spLocks noChangeAspect="1"/>
          </p:cNvSpPr>
          <p:nvPr/>
        </p:nvSpPr>
        <p:spPr>
          <a:xfrm>
            <a:off x="271698" y="5681168"/>
            <a:ext cx="283970" cy="28268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5C4DBDF-9717-B94B-9981-0E93D7831003}"/>
              </a:ext>
            </a:extLst>
          </p:cNvPr>
          <p:cNvSpPr/>
          <p:nvPr/>
        </p:nvSpPr>
        <p:spPr>
          <a:xfrm>
            <a:off x="1533460" y="1076737"/>
            <a:ext cx="9005685" cy="267743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B2D8909C-1237-8641-B8F3-989E39A4EE8C}"/>
              </a:ext>
            </a:extLst>
          </p:cNvPr>
          <p:cNvSpPr txBox="1"/>
          <p:nvPr/>
        </p:nvSpPr>
        <p:spPr>
          <a:xfrm>
            <a:off x="2134843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3CA07C6-7698-F949-AA15-AD48331F3E0F}"/>
              </a:ext>
            </a:extLst>
          </p:cNvPr>
          <p:cNvSpPr txBox="1"/>
          <p:nvPr/>
        </p:nvSpPr>
        <p:spPr>
          <a:xfrm>
            <a:off x="4357772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Expansion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E8722A72-A37B-A34F-8285-4B1C74958124}"/>
              </a:ext>
            </a:extLst>
          </p:cNvPr>
          <p:cNvSpPr txBox="1"/>
          <p:nvPr/>
        </p:nvSpPr>
        <p:spPr>
          <a:xfrm>
            <a:off x="6585033" y="1114611"/>
            <a:ext cx="116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Querying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B103892-C843-3145-B21D-9FCB87B0C33B}"/>
              </a:ext>
            </a:extLst>
          </p:cNvPr>
          <p:cNvSpPr txBox="1"/>
          <p:nvPr/>
        </p:nvSpPr>
        <p:spPr>
          <a:xfrm>
            <a:off x="8487305" y="1114611"/>
            <a:ext cx="180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Backpropagation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8E6374-0989-9642-B6B2-F537C585E687}"/>
              </a:ext>
            </a:extLst>
          </p:cNvPr>
          <p:cNvGrpSpPr/>
          <p:nvPr/>
        </p:nvGrpSpPr>
        <p:grpSpPr>
          <a:xfrm>
            <a:off x="1744881" y="1484381"/>
            <a:ext cx="1935679" cy="1301729"/>
            <a:chOff x="1620285" y="1525461"/>
            <a:chExt cx="1935679" cy="1301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9C8C6-54E1-034B-90AC-D2CED7A24CAD}"/>
                </a:ext>
              </a:extLst>
            </p:cNvPr>
            <p:cNvSpPr/>
            <p:nvPr/>
          </p:nvSpPr>
          <p:spPr>
            <a:xfrm>
              <a:off x="2381004" y="1525461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F65A84B-19C8-E746-8947-0AB80D5DED03}"/>
                </a:ext>
              </a:extLst>
            </p:cNvPr>
            <p:cNvSpPr/>
            <p:nvPr/>
          </p:nvSpPr>
          <p:spPr>
            <a:xfrm>
              <a:off x="162028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C8133B8-9045-5445-917C-3B3DB3D5D237}"/>
                </a:ext>
              </a:extLst>
            </p:cNvPr>
            <p:cNvSpPr/>
            <p:nvPr/>
          </p:nvSpPr>
          <p:spPr>
            <a:xfrm>
              <a:off x="2125265" y="227291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5C98B4B6-545C-794C-8BF4-8EB958CDEB49}"/>
                </a:ext>
              </a:extLst>
            </p:cNvPr>
            <p:cNvSpPr/>
            <p:nvPr/>
          </p:nvSpPr>
          <p:spPr>
            <a:xfrm>
              <a:off x="263024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83EF30F-ED45-C14A-B8FA-94A7165E2EDC}"/>
                </a:ext>
              </a:extLst>
            </p:cNvPr>
            <p:cNvSpPr/>
            <p:nvPr/>
          </p:nvSpPr>
          <p:spPr>
            <a:xfrm>
              <a:off x="3133445" y="227291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379C801-B59E-2A4C-ABB0-F266AB227D09}"/>
                </a:ext>
              </a:extLst>
            </p:cNvPr>
            <p:cNvSpPr/>
            <p:nvPr/>
          </p:nvSpPr>
          <p:spPr>
            <a:xfrm>
              <a:off x="1876023" y="2647091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9DD8E57-7067-5446-B877-3AAF5306DF0A}"/>
                </a:ext>
              </a:extLst>
            </p:cNvPr>
            <p:cNvSpPr/>
            <p:nvPr/>
          </p:nvSpPr>
          <p:spPr>
            <a:xfrm>
              <a:off x="1876024" y="190034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9268D032-645B-7742-9ABA-FB1A2D76954C}"/>
                </a:ext>
              </a:extLst>
            </p:cNvPr>
            <p:cNvSpPr/>
            <p:nvPr/>
          </p:nvSpPr>
          <p:spPr>
            <a:xfrm>
              <a:off x="2381004" y="1900342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BC62D5E1-99C2-3849-81C9-AD43C8B9B936}"/>
                </a:ext>
              </a:extLst>
            </p:cNvPr>
            <p:cNvSpPr/>
            <p:nvPr/>
          </p:nvSpPr>
          <p:spPr>
            <a:xfrm>
              <a:off x="2885984" y="1900342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6E227B6-3D08-7944-9978-695B9517C046}"/>
                </a:ext>
              </a:extLst>
            </p:cNvPr>
            <p:cNvCxnSpPr>
              <a:stCxn id="3" idx="2"/>
              <a:endCxn id="234" idx="0"/>
            </p:cNvCxnSpPr>
            <p:nvPr/>
          </p:nvCxnSpPr>
          <p:spPr>
            <a:xfrm flipH="1">
              <a:off x="2087284" y="1705560"/>
              <a:ext cx="504980" cy="194782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DBC8B3C-A547-0645-BFBB-88B16995B2BA}"/>
                </a:ext>
              </a:extLst>
            </p:cNvPr>
            <p:cNvCxnSpPr>
              <a:cxnSpLocks/>
              <a:stCxn id="211" idx="0"/>
              <a:endCxn id="234" idx="2"/>
            </p:cNvCxnSpPr>
            <p:nvPr/>
          </p:nvCxnSpPr>
          <p:spPr>
            <a:xfrm flipH="1" flipV="1">
              <a:off x="2087284" y="2080441"/>
              <a:ext cx="249241" cy="192477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5F72A51-9119-7D4B-A8F7-73ED66A06835}"/>
                </a:ext>
              </a:extLst>
            </p:cNvPr>
            <p:cNvCxnSpPr>
              <a:cxnSpLocks/>
              <a:stCxn id="236" idx="0"/>
              <a:endCxn id="3" idx="2"/>
            </p:cNvCxnSpPr>
            <p:nvPr/>
          </p:nvCxnSpPr>
          <p:spPr>
            <a:xfrm flipH="1" flipV="1">
              <a:off x="2592264" y="1705560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92FC79EC-0E6C-F44B-97B4-9216377B6AC6}"/>
                </a:ext>
              </a:extLst>
            </p:cNvPr>
            <p:cNvCxnSpPr>
              <a:cxnSpLocks/>
              <a:stCxn id="235" idx="0"/>
              <a:endCxn id="3" idx="2"/>
            </p:cNvCxnSpPr>
            <p:nvPr/>
          </p:nvCxnSpPr>
          <p:spPr>
            <a:xfrm flipV="1">
              <a:off x="2592264" y="1705560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5433113-E181-3748-87BC-989BBA4B057D}"/>
                </a:ext>
              </a:extLst>
            </p:cNvPr>
            <p:cNvCxnSpPr>
              <a:cxnSpLocks/>
              <a:stCxn id="234" idx="2"/>
              <a:endCxn id="210" idx="0"/>
            </p:cNvCxnSpPr>
            <p:nvPr/>
          </p:nvCxnSpPr>
          <p:spPr>
            <a:xfrm flipH="1">
              <a:off x="1831545" y="208044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6A1BD84-F7AB-0448-94D7-D88E6578D32C}"/>
                </a:ext>
              </a:extLst>
            </p:cNvPr>
            <p:cNvCxnSpPr>
              <a:cxnSpLocks/>
              <a:stCxn id="233" idx="0"/>
              <a:endCxn id="211" idx="2"/>
            </p:cNvCxnSpPr>
            <p:nvPr/>
          </p:nvCxnSpPr>
          <p:spPr>
            <a:xfrm flipV="1">
              <a:off x="2087283" y="2453017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EB25231-2D85-ED4E-A50F-840A54703478}"/>
                </a:ext>
              </a:extLst>
            </p:cNvPr>
            <p:cNvCxnSpPr>
              <a:cxnSpLocks/>
              <a:stCxn id="232" idx="0"/>
              <a:endCxn id="236" idx="2"/>
            </p:cNvCxnSpPr>
            <p:nvPr/>
          </p:nvCxnSpPr>
          <p:spPr>
            <a:xfrm flipH="1" flipV="1">
              <a:off x="3097244" y="2080441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9B4FFC6-D8B5-064A-B389-5058DEF302C4}"/>
                </a:ext>
              </a:extLst>
            </p:cNvPr>
            <p:cNvCxnSpPr>
              <a:cxnSpLocks/>
              <a:stCxn id="231" idx="0"/>
              <a:endCxn id="235" idx="2"/>
            </p:cNvCxnSpPr>
            <p:nvPr/>
          </p:nvCxnSpPr>
          <p:spPr>
            <a:xfrm flipH="1" flipV="1">
              <a:off x="2592264" y="2080441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69D09E-9B3E-AB45-AD95-F75182838691}"/>
              </a:ext>
            </a:extLst>
          </p:cNvPr>
          <p:cNvGrpSpPr/>
          <p:nvPr/>
        </p:nvGrpSpPr>
        <p:grpSpPr>
          <a:xfrm>
            <a:off x="3969976" y="1484381"/>
            <a:ext cx="1935679" cy="1301729"/>
            <a:chOff x="3815131" y="1541009"/>
            <a:chExt cx="1935679" cy="1301729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D23D3F29-B741-4A43-8B57-94523DED3B42}"/>
                </a:ext>
              </a:extLst>
            </p:cNvPr>
            <p:cNvSpPr/>
            <p:nvPr/>
          </p:nvSpPr>
          <p:spPr>
            <a:xfrm>
              <a:off x="4575850" y="154100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70C74585-D769-A34B-BE51-4EC6D847145E}"/>
                </a:ext>
              </a:extLst>
            </p:cNvPr>
            <p:cNvSpPr/>
            <p:nvPr/>
          </p:nvSpPr>
          <p:spPr>
            <a:xfrm>
              <a:off x="381513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D522097-64F4-1846-A998-D6DC7988ECEB}"/>
                </a:ext>
              </a:extLst>
            </p:cNvPr>
            <p:cNvSpPr/>
            <p:nvPr/>
          </p:nvSpPr>
          <p:spPr>
            <a:xfrm>
              <a:off x="432011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8029BEB7-126A-584C-A194-1031BE21D423}"/>
                </a:ext>
              </a:extLst>
            </p:cNvPr>
            <p:cNvSpPr/>
            <p:nvPr/>
          </p:nvSpPr>
          <p:spPr>
            <a:xfrm>
              <a:off x="482509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BFD7E00-989E-6641-96C3-827BA7069CFA}"/>
                </a:ext>
              </a:extLst>
            </p:cNvPr>
            <p:cNvSpPr/>
            <p:nvPr/>
          </p:nvSpPr>
          <p:spPr>
            <a:xfrm>
              <a:off x="5328291" y="2288466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AB85F19-CE17-084A-B7C7-E720BF60D64E}"/>
                </a:ext>
              </a:extLst>
            </p:cNvPr>
            <p:cNvSpPr/>
            <p:nvPr/>
          </p:nvSpPr>
          <p:spPr>
            <a:xfrm>
              <a:off x="4070869" y="2662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4825F01C-70DD-E94B-B4C6-403D218A3B2E}"/>
                </a:ext>
              </a:extLst>
            </p:cNvPr>
            <p:cNvSpPr/>
            <p:nvPr/>
          </p:nvSpPr>
          <p:spPr>
            <a:xfrm>
              <a:off x="407087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6D1D3D02-CBD5-7E4D-9E48-A0ADF9F412AF}"/>
                </a:ext>
              </a:extLst>
            </p:cNvPr>
            <p:cNvSpPr/>
            <p:nvPr/>
          </p:nvSpPr>
          <p:spPr>
            <a:xfrm>
              <a:off x="457585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C19D06C-BD7E-C648-B45B-DDBC843BDF0F}"/>
                </a:ext>
              </a:extLst>
            </p:cNvPr>
            <p:cNvSpPr/>
            <p:nvPr/>
          </p:nvSpPr>
          <p:spPr>
            <a:xfrm>
              <a:off x="5080830" y="191589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77A3C50-B7B4-3049-B58F-817E74DD5A22}"/>
                </a:ext>
              </a:extLst>
            </p:cNvPr>
            <p:cNvCxnSpPr>
              <a:cxnSpLocks/>
              <a:stCxn id="246" idx="2"/>
              <a:endCxn id="252" idx="0"/>
            </p:cNvCxnSpPr>
            <p:nvPr/>
          </p:nvCxnSpPr>
          <p:spPr>
            <a:xfrm flipH="1">
              <a:off x="4282130" y="1721108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0A07472-CD98-024F-A549-1113A6EC878E}"/>
                </a:ext>
              </a:extLst>
            </p:cNvPr>
            <p:cNvCxnSpPr>
              <a:cxnSpLocks/>
              <a:stCxn id="248" idx="0"/>
              <a:endCxn id="252" idx="2"/>
            </p:cNvCxnSpPr>
            <p:nvPr/>
          </p:nvCxnSpPr>
          <p:spPr>
            <a:xfrm flipH="1" flipV="1">
              <a:off x="4282130" y="2095989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00664BD-4EE3-D348-95CD-398EB73302E1}"/>
                </a:ext>
              </a:extLst>
            </p:cNvPr>
            <p:cNvCxnSpPr>
              <a:cxnSpLocks/>
              <a:stCxn id="254" idx="0"/>
              <a:endCxn id="246" idx="2"/>
            </p:cNvCxnSpPr>
            <p:nvPr/>
          </p:nvCxnSpPr>
          <p:spPr>
            <a:xfrm flipH="1" flipV="1">
              <a:off x="4787110" y="1721108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11C460FF-2D61-E844-B9C3-84AFF152DB13}"/>
                </a:ext>
              </a:extLst>
            </p:cNvPr>
            <p:cNvCxnSpPr>
              <a:cxnSpLocks/>
              <a:stCxn id="253" idx="0"/>
              <a:endCxn id="246" idx="2"/>
            </p:cNvCxnSpPr>
            <p:nvPr/>
          </p:nvCxnSpPr>
          <p:spPr>
            <a:xfrm flipV="1">
              <a:off x="4787110" y="1721108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8ED9247-392E-054D-9393-E3AA1B6C3B68}"/>
                </a:ext>
              </a:extLst>
            </p:cNvPr>
            <p:cNvCxnSpPr>
              <a:cxnSpLocks/>
              <a:stCxn id="252" idx="2"/>
              <a:endCxn id="247" idx="0"/>
            </p:cNvCxnSpPr>
            <p:nvPr/>
          </p:nvCxnSpPr>
          <p:spPr>
            <a:xfrm flipH="1">
              <a:off x="4026391" y="2095989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52CE423-B006-4C4A-98E1-052054B561DA}"/>
                </a:ext>
              </a:extLst>
            </p:cNvPr>
            <p:cNvCxnSpPr>
              <a:cxnSpLocks/>
              <a:stCxn id="251" idx="0"/>
              <a:endCxn id="248" idx="2"/>
            </p:cNvCxnSpPr>
            <p:nvPr/>
          </p:nvCxnSpPr>
          <p:spPr>
            <a:xfrm flipV="1">
              <a:off x="4282129" y="2468565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B96D4077-4769-3749-8966-CE31B3ACE25B}"/>
                </a:ext>
              </a:extLst>
            </p:cNvPr>
            <p:cNvCxnSpPr>
              <a:cxnSpLocks/>
              <a:stCxn id="250" idx="0"/>
              <a:endCxn id="254" idx="2"/>
            </p:cNvCxnSpPr>
            <p:nvPr/>
          </p:nvCxnSpPr>
          <p:spPr>
            <a:xfrm flipH="1" flipV="1">
              <a:off x="5292090" y="2095989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E277C655-69B4-6A42-AB78-A3002E1B8B62}"/>
                </a:ext>
              </a:extLst>
            </p:cNvPr>
            <p:cNvCxnSpPr>
              <a:cxnSpLocks/>
              <a:stCxn id="249" idx="0"/>
              <a:endCxn id="253" idx="2"/>
            </p:cNvCxnSpPr>
            <p:nvPr/>
          </p:nvCxnSpPr>
          <p:spPr>
            <a:xfrm flipH="1" flipV="1">
              <a:off x="4787110" y="2095989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2476368-A21B-B344-B49A-10860D5DF9CE}"/>
                </a:ext>
              </a:extLst>
            </p:cNvPr>
            <p:cNvSpPr/>
            <p:nvPr/>
          </p:nvSpPr>
          <p:spPr>
            <a:xfrm>
              <a:off x="4573684" y="2662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E7554E83-D34D-834B-BA4D-E0DCADF10685}"/>
                </a:ext>
              </a:extLst>
            </p:cNvPr>
            <p:cNvCxnSpPr>
              <a:cxnSpLocks/>
              <a:stCxn id="286" idx="0"/>
              <a:endCxn id="248" idx="2"/>
            </p:cNvCxnSpPr>
            <p:nvPr/>
          </p:nvCxnSpPr>
          <p:spPr>
            <a:xfrm flipH="1" flipV="1">
              <a:off x="4531371" y="24685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AB2A60-E415-2E46-8C88-8F19F37D2002}"/>
              </a:ext>
            </a:extLst>
          </p:cNvPr>
          <p:cNvGrpSpPr/>
          <p:nvPr/>
        </p:nvGrpSpPr>
        <p:grpSpPr>
          <a:xfrm>
            <a:off x="8420166" y="1471341"/>
            <a:ext cx="1935679" cy="1355619"/>
            <a:chOff x="8432367" y="1497337"/>
            <a:chExt cx="1935679" cy="1355619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A6D9869-EE8B-F647-B54C-1C45AB215DAE}"/>
                </a:ext>
              </a:extLst>
            </p:cNvPr>
            <p:cNvSpPr/>
            <p:nvPr/>
          </p:nvSpPr>
          <p:spPr>
            <a:xfrm>
              <a:off x="9193086" y="152049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214497F3-5BE2-9549-B5C6-D5460D74BB70}"/>
                </a:ext>
              </a:extLst>
            </p:cNvPr>
            <p:cNvSpPr/>
            <p:nvPr/>
          </p:nvSpPr>
          <p:spPr>
            <a:xfrm>
              <a:off x="843236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A74E64A9-6B6B-834A-BD98-AF9B1CA42DAE}"/>
                </a:ext>
              </a:extLst>
            </p:cNvPr>
            <p:cNvSpPr/>
            <p:nvPr/>
          </p:nvSpPr>
          <p:spPr>
            <a:xfrm>
              <a:off x="8937347" y="22679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561E16B2-2038-BB4D-A98F-5D5ED1756B48}"/>
                </a:ext>
              </a:extLst>
            </p:cNvPr>
            <p:cNvSpPr/>
            <p:nvPr/>
          </p:nvSpPr>
          <p:spPr>
            <a:xfrm>
              <a:off x="944232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1402B685-B76D-9B43-907E-0959D02B28C0}"/>
                </a:ext>
              </a:extLst>
            </p:cNvPr>
            <p:cNvSpPr/>
            <p:nvPr/>
          </p:nvSpPr>
          <p:spPr>
            <a:xfrm>
              <a:off x="9945527" y="22679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4A950597-5419-7746-A501-2133BAC23800}"/>
                </a:ext>
              </a:extLst>
            </p:cNvPr>
            <p:cNvSpPr/>
            <p:nvPr/>
          </p:nvSpPr>
          <p:spPr>
            <a:xfrm>
              <a:off x="8688105" y="2642123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1017F23E-C807-0640-84F9-94822D59C7D4}"/>
                </a:ext>
              </a:extLst>
            </p:cNvPr>
            <p:cNvSpPr/>
            <p:nvPr/>
          </p:nvSpPr>
          <p:spPr>
            <a:xfrm>
              <a:off x="8688106" y="1895374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9B33342-747A-5D4D-A57E-CCD95023C01F}"/>
                </a:ext>
              </a:extLst>
            </p:cNvPr>
            <p:cNvSpPr/>
            <p:nvPr/>
          </p:nvSpPr>
          <p:spPr>
            <a:xfrm>
              <a:off x="9193086" y="1895374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9F9859F6-7D36-EF4E-9AB3-D1CE11E3FE16}"/>
                </a:ext>
              </a:extLst>
            </p:cNvPr>
            <p:cNvSpPr/>
            <p:nvPr/>
          </p:nvSpPr>
          <p:spPr>
            <a:xfrm>
              <a:off x="9698066" y="1895374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AF74208A-D24F-4740-9D8D-AD39C77688AC}"/>
                </a:ext>
              </a:extLst>
            </p:cNvPr>
            <p:cNvCxnSpPr>
              <a:cxnSpLocks/>
              <a:stCxn id="312" idx="2"/>
              <a:endCxn id="318" idx="0"/>
            </p:cNvCxnSpPr>
            <p:nvPr/>
          </p:nvCxnSpPr>
          <p:spPr>
            <a:xfrm flipH="1">
              <a:off x="8899366" y="1700592"/>
              <a:ext cx="504980" cy="194782"/>
            </a:xfrm>
            <a:prstGeom prst="line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CFBA4F6-B642-3747-AFB0-3A5182E57EF9}"/>
                </a:ext>
              </a:extLst>
            </p:cNvPr>
            <p:cNvCxnSpPr>
              <a:cxnSpLocks/>
              <a:stCxn id="314" idx="0"/>
              <a:endCxn id="318" idx="2"/>
            </p:cNvCxnSpPr>
            <p:nvPr/>
          </p:nvCxnSpPr>
          <p:spPr>
            <a:xfrm flipH="1" flipV="1">
              <a:off x="8899366" y="2075473"/>
              <a:ext cx="249241" cy="192477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2D4291B-0FDA-4642-AE0D-B2FC3B9F54ED}"/>
                </a:ext>
              </a:extLst>
            </p:cNvPr>
            <p:cNvCxnSpPr>
              <a:cxnSpLocks/>
              <a:stCxn id="320" idx="0"/>
              <a:endCxn id="312" idx="2"/>
            </p:cNvCxnSpPr>
            <p:nvPr/>
          </p:nvCxnSpPr>
          <p:spPr>
            <a:xfrm flipH="1" flipV="1">
              <a:off x="9404346" y="1700592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A1275BB-5962-F845-9597-3E72C13077A1}"/>
                </a:ext>
              </a:extLst>
            </p:cNvPr>
            <p:cNvCxnSpPr>
              <a:cxnSpLocks/>
              <a:stCxn id="319" idx="0"/>
              <a:endCxn id="312" idx="2"/>
            </p:cNvCxnSpPr>
            <p:nvPr/>
          </p:nvCxnSpPr>
          <p:spPr>
            <a:xfrm flipV="1">
              <a:off x="9404346" y="1700592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FBB1FA0-31FC-064F-8B31-6A5F9FD1637E}"/>
                </a:ext>
              </a:extLst>
            </p:cNvPr>
            <p:cNvCxnSpPr>
              <a:cxnSpLocks/>
              <a:stCxn id="318" idx="2"/>
              <a:endCxn id="313" idx="0"/>
            </p:cNvCxnSpPr>
            <p:nvPr/>
          </p:nvCxnSpPr>
          <p:spPr>
            <a:xfrm flipH="1">
              <a:off x="8643627" y="2075473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FC4C9548-875D-D44C-9FA6-7E0A3E28E5C8}"/>
                </a:ext>
              </a:extLst>
            </p:cNvPr>
            <p:cNvCxnSpPr>
              <a:cxnSpLocks/>
              <a:stCxn id="317" idx="0"/>
              <a:endCxn id="314" idx="2"/>
            </p:cNvCxnSpPr>
            <p:nvPr/>
          </p:nvCxnSpPr>
          <p:spPr>
            <a:xfrm flipV="1">
              <a:off x="8899365" y="2448049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8F242877-C0A6-8445-A57C-B540EF3BB0E2}"/>
                </a:ext>
              </a:extLst>
            </p:cNvPr>
            <p:cNvCxnSpPr>
              <a:cxnSpLocks/>
              <a:stCxn id="316" idx="0"/>
              <a:endCxn id="320" idx="2"/>
            </p:cNvCxnSpPr>
            <p:nvPr/>
          </p:nvCxnSpPr>
          <p:spPr>
            <a:xfrm flipH="1" flipV="1">
              <a:off x="9909326" y="2075473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A05E609-F98F-CE4B-9443-3F7DD6BF543B}"/>
                </a:ext>
              </a:extLst>
            </p:cNvPr>
            <p:cNvCxnSpPr>
              <a:cxnSpLocks/>
              <a:stCxn id="315" idx="0"/>
              <a:endCxn id="319" idx="2"/>
            </p:cNvCxnSpPr>
            <p:nvPr/>
          </p:nvCxnSpPr>
          <p:spPr>
            <a:xfrm flipH="1" flipV="1">
              <a:off x="9404346" y="2075473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AA22E279-61D5-1540-8E27-E49490C4CCB5}"/>
                </a:ext>
              </a:extLst>
            </p:cNvPr>
            <p:cNvSpPr/>
            <p:nvPr/>
          </p:nvSpPr>
          <p:spPr>
            <a:xfrm>
              <a:off x="9190920" y="264212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4C4E4D1F-3EBB-DE4E-87D1-E5E79C697B1F}"/>
                </a:ext>
              </a:extLst>
            </p:cNvPr>
            <p:cNvCxnSpPr>
              <a:cxnSpLocks/>
              <a:stCxn id="329" idx="0"/>
              <a:endCxn id="314" idx="2"/>
            </p:cNvCxnSpPr>
            <p:nvPr/>
          </p:nvCxnSpPr>
          <p:spPr>
            <a:xfrm flipH="1" flipV="1">
              <a:off x="9148607" y="2448049"/>
              <a:ext cx="253573" cy="194074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04BE3B7-C312-4543-B1FC-5AE795188BF5}"/>
                </a:ext>
              </a:extLst>
            </p:cNvPr>
            <p:cNvSpPr txBox="1"/>
            <p:nvPr/>
          </p:nvSpPr>
          <p:spPr>
            <a:xfrm>
              <a:off x="9249722" y="2622124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E7220848-E823-5641-A828-7B705907C93B}"/>
                </a:ext>
              </a:extLst>
            </p:cNvPr>
            <p:cNvSpPr txBox="1"/>
            <p:nvPr/>
          </p:nvSpPr>
          <p:spPr>
            <a:xfrm>
              <a:off x="9003388" y="2240978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4326D3F0-E5D1-4E46-B63B-6821BA49660D}"/>
                </a:ext>
              </a:extLst>
            </p:cNvPr>
            <p:cNvSpPr txBox="1"/>
            <p:nvPr/>
          </p:nvSpPr>
          <p:spPr>
            <a:xfrm>
              <a:off x="8732989" y="1872116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6E4E67D-3A06-C043-98CD-3D64BD2ADA26}"/>
                </a:ext>
              </a:extLst>
            </p:cNvPr>
            <p:cNvSpPr txBox="1"/>
            <p:nvPr/>
          </p:nvSpPr>
          <p:spPr>
            <a:xfrm>
              <a:off x="9256945" y="1497337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04A3C9F-D243-BF4A-813D-C2C0C390D887}"/>
              </a:ext>
            </a:extLst>
          </p:cNvPr>
          <p:cNvGrpSpPr/>
          <p:nvPr/>
        </p:nvGrpSpPr>
        <p:grpSpPr>
          <a:xfrm>
            <a:off x="6195071" y="1484381"/>
            <a:ext cx="1935679" cy="2154505"/>
            <a:chOff x="5917005" y="1509653"/>
            <a:chExt cx="1935679" cy="2154505"/>
          </a:xfrm>
        </p:grpSpPr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D52DBCDD-AC63-9E4B-887D-82FCAA24FFF4}"/>
                </a:ext>
              </a:extLst>
            </p:cNvPr>
            <p:cNvGrpSpPr/>
            <p:nvPr/>
          </p:nvGrpSpPr>
          <p:grpSpPr>
            <a:xfrm>
              <a:off x="5917005" y="1509653"/>
              <a:ext cx="1935679" cy="1301729"/>
              <a:chOff x="3815131" y="1541009"/>
              <a:chExt cx="1935679" cy="1301729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DE82F16-14CB-6543-85B7-1E70FD4B9CDB}"/>
                  </a:ext>
                </a:extLst>
              </p:cNvPr>
              <p:cNvSpPr/>
              <p:nvPr/>
            </p:nvSpPr>
            <p:spPr>
              <a:xfrm>
                <a:off x="4575850" y="1541009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404D1914-A28B-FF4E-AF9E-7F6578C06CE0}"/>
                  </a:ext>
                </a:extLst>
              </p:cNvPr>
              <p:cNvSpPr/>
              <p:nvPr/>
            </p:nvSpPr>
            <p:spPr>
              <a:xfrm>
                <a:off x="381513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522C987-D337-0A47-B1CF-41CC45F14745}"/>
                  </a:ext>
                </a:extLst>
              </p:cNvPr>
              <p:cNvSpPr/>
              <p:nvPr/>
            </p:nvSpPr>
            <p:spPr>
              <a:xfrm>
                <a:off x="432011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5CE990E7-60D9-7C43-AC34-50A0A1A2071C}"/>
                  </a:ext>
                </a:extLst>
              </p:cNvPr>
              <p:cNvSpPr/>
              <p:nvPr/>
            </p:nvSpPr>
            <p:spPr>
              <a:xfrm>
                <a:off x="482509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89E8DA38-9379-E54D-8E8A-F262D8315B1B}"/>
                  </a:ext>
                </a:extLst>
              </p:cNvPr>
              <p:cNvSpPr/>
              <p:nvPr/>
            </p:nvSpPr>
            <p:spPr>
              <a:xfrm>
                <a:off x="5328291" y="2288466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19938B66-8DC1-D84C-A395-313F8C8C45A2}"/>
                  </a:ext>
                </a:extLst>
              </p:cNvPr>
              <p:cNvSpPr/>
              <p:nvPr/>
            </p:nvSpPr>
            <p:spPr>
              <a:xfrm>
                <a:off x="4070869" y="2662639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7E6D0240-0D9B-5D4F-A008-B516CF7979E4}"/>
                  </a:ext>
                </a:extLst>
              </p:cNvPr>
              <p:cNvSpPr/>
              <p:nvPr/>
            </p:nvSpPr>
            <p:spPr>
              <a:xfrm>
                <a:off x="407087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FB33BBA1-AE28-7D46-93A2-2168C8D460D4}"/>
                  </a:ext>
                </a:extLst>
              </p:cNvPr>
              <p:cNvSpPr/>
              <p:nvPr/>
            </p:nvSpPr>
            <p:spPr>
              <a:xfrm>
                <a:off x="457585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698C7A4E-E489-514E-AEA5-2A4ACDC47369}"/>
                  </a:ext>
                </a:extLst>
              </p:cNvPr>
              <p:cNvSpPr/>
              <p:nvPr/>
            </p:nvSpPr>
            <p:spPr>
              <a:xfrm>
                <a:off x="5080830" y="1915890"/>
                <a:ext cx="422519" cy="1800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58459F98-C7CA-944E-BAF8-EEC50FCB0963}"/>
                  </a:ext>
                </a:extLst>
              </p:cNvPr>
              <p:cNvCxnSpPr>
                <a:cxnSpLocks/>
                <a:stCxn id="291" idx="2"/>
                <a:endCxn id="297" idx="0"/>
              </p:cNvCxnSpPr>
              <p:nvPr/>
            </p:nvCxnSpPr>
            <p:spPr>
              <a:xfrm flipH="1">
                <a:off x="4282130" y="1721108"/>
                <a:ext cx="50498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5553D44B-D55F-DB49-9589-6D09D3623163}"/>
                  </a:ext>
                </a:extLst>
              </p:cNvPr>
              <p:cNvCxnSpPr>
                <a:cxnSpLocks/>
                <a:stCxn id="293" idx="0"/>
                <a:endCxn id="297" idx="2"/>
              </p:cNvCxnSpPr>
              <p:nvPr/>
            </p:nvCxnSpPr>
            <p:spPr>
              <a:xfrm flipH="1" flipV="1">
                <a:off x="4282130" y="2095989"/>
                <a:ext cx="24924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35DF5497-A332-5345-9006-58712936A3A7}"/>
                  </a:ext>
                </a:extLst>
              </p:cNvPr>
              <p:cNvCxnSpPr>
                <a:cxnSpLocks/>
                <a:stCxn id="299" idx="0"/>
                <a:endCxn id="291" idx="2"/>
              </p:cNvCxnSpPr>
              <p:nvPr/>
            </p:nvCxnSpPr>
            <p:spPr>
              <a:xfrm flipH="1" flipV="1">
                <a:off x="4787110" y="1721108"/>
                <a:ext cx="50498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50318E5-C3C1-284E-BA06-D1B521E8FD96}"/>
                  </a:ext>
                </a:extLst>
              </p:cNvPr>
              <p:cNvCxnSpPr>
                <a:cxnSpLocks/>
                <a:stCxn id="298" idx="0"/>
                <a:endCxn id="291" idx="2"/>
              </p:cNvCxnSpPr>
              <p:nvPr/>
            </p:nvCxnSpPr>
            <p:spPr>
              <a:xfrm flipV="1">
                <a:off x="4787110" y="1721108"/>
                <a:ext cx="0" cy="19478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99C8F381-38AF-AD47-92FC-A576CAF3B53D}"/>
                  </a:ext>
                </a:extLst>
              </p:cNvPr>
              <p:cNvCxnSpPr>
                <a:cxnSpLocks/>
                <a:stCxn id="297" idx="2"/>
                <a:endCxn id="292" idx="0"/>
              </p:cNvCxnSpPr>
              <p:nvPr/>
            </p:nvCxnSpPr>
            <p:spPr>
              <a:xfrm flipH="1">
                <a:off x="4026391" y="2095989"/>
                <a:ext cx="255739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C8680B01-D34D-7647-A439-FC56A33010B8}"/>
                  </a:ext>
                </a:extLst>
              </p:cNvPr>
              <p:cNvCxnSpPr>
                <a:cxnSpLocks/>
                <a:stCxn id="296" idx="0"/>
                <a:endCxn id="293" idx="2"/>
              </p:cNvCxnSpPr>
              <p:nvPr/>
            </p:nvCxnSpPr>
            <p:spPr>
              <a:xfrm flipV="1">
                <a:off x="4282129" y="2468565"/>
                <a:ext cx="249242" cy="19407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8F06CDFD-A547-DA4C-A8CA-B01C61664DE4}"/>
                  </a:ext>
                </a:extLst>
              </p:cNvPr>
              <p:cNvCxnSpPr>
                <a:cxnSpLocks/>
                <a:stCxn id="295" idx="0"/>
                <a:endCxn id="299" idx="2"/>
              </p:cNvCxnSpPr>
              <p:nvPr/>
            </p:nvCxnSpPr>
            <p:spPr>
              <a:xfrm flipH="1" flipV="1">
                <a:off x="5292090" y="2095989"/>
                <a:ext cx="24746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B470B792-F65A-494D-B9E6-1439E3DA8914}"/>
                  </a:ext>
                </a:extLst>
              </p:cNvPr>
              <p:cNvCxnSpPr>
                <a:cxnSpLocks/>
                <a:stCxn id="294" idx="0"/>
                <a:endCxn id="298" idx="2"/>
              </p:cNvCxnSpPr>
              <p:nvPr/>
            </p:nvCxnSpPr>
            <p:spPr>
              <a:xfrm flipH="1" flipV="1">
                <a:off x="4787110" y="2095989"/>
                <a:ext cx="249241" cy="19247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A4103294-A167-5C4B-840F-79593D5E2E2E}"/>
                  </a:ext>
                </a:extLst>
              </p:cNvPr>
              <p:cNvSpPr/>
              <p:nvPr/>
            </p:nvSpPr>
            <p:spPr>
              <a:xfrm>
                <a:off x="4573684" y="2662639"/>
                <a:ext cx="422519" cy="180099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24C89F87-FD41-AD4A-A5E2-B9C3C6A43874}"/>
                  </a:ext>
                </a:extLst>
              </p:cNvPr>
              <p:cNvCxnSpPr>
                <a:cxnSpLocks/>
                <a:stCxn id="308" idx="0"/>
                <a:endCxn id="293" idx="2"/>
              </p:cNvCxnSpPr>
              <p:nvPr/>
            </p:nvCxnSpPr>
            <p:spPr>
              <a:xfrm flipH="1" flipV="1">
                <a:off x="4531371" y="2468565"/>
                <a:ext cx="253573" cy="19407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78B3FE1-A1C2-3445-BD2D-61DC8833D1A9}"/>
                </a:ext>
              </a:extLst>
            </p:cNvPr>
            <p:cNvSpPr/>
            <p:nvPr/>
          </p:nvSpPr>
          <p:spPr>
            <a:xfrm>
              <a:off x="6095213" y="3021714"/>
              <a:ext cx="1594072" cy="642444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ACF3C6B-1DB4-E044-83A0-A6D6B4BE4330}"/>
                </a:ext>
              </a:extLst>
            </p:cNvPr>
            <p:cNvCxnSpPr>
              <a:stCxn id="308" idx="2"/>
              <a:endCxn id="39" idx="0"/>
            </p:cNvCxnSpPr>
            <p:nvPr/>
          </p:nvCxnSpPr>
          <p:spPr>
            <a:xfrm>
              <a:off x="6886818" y="2811382"/>
              <a:ext cx="0" cy="21033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70C08249-C41F-414D-996B-B13CFC491535}"/>
                    </a:ext>
                  </a:extLst>
                </p:cNvPr>
                <p:cNvSpPr txBox="1"/>
                <p:nvPr/>
              </p:nvSpPr>
              <p:spPr>
                <a:xfrm>
                  <a:off x="5986135" y="3041100"/>
                  <a:ext cx="18207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/>
                    <a:t>Structural Match?:</a:t>
                  </a:r>
                </a:p>
                <a:p>
                  <a:pPr algn="ctr"/>
                  <a:r>
                    <a:rPr lang="en-US" sz="1400" dirty="0"/>
                    <a:t>□</a:t>
                  </a:r>
                  <a14:m>
                    <m:oMath xmlns:m="http://schemas.openxmlformats.org/officeDocument/2006/math">
                      <m:r>
                        <a:rPr lang="en-US" sz="1400" b="0" i="1" baseline="-2500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[?,?]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((? 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?) ∧ ?)</m:t>
                      </m:r>
                    </m:oMath>
                  </a14:m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70C08249-C41F-414D-996B-B13CFC491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6135" y="3041100"/>
                  <a:ext cx="1820702" cy="523220"/>
                </a:xfrm>
                <a:prstGeom prst="rect">
                  <a:avLst/>
                </a:prstGeom>
                <a:blipFill>
                  <a:blip r:embed="rId19"/>
                  <a:stretch>
                    <a:fillRect t="-2381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B27C6B83-5376-C347-8E96-60E9C8E672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783" y="2841615"/>
              <a:ext cx="0" cy="18009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03E8CA02-AC4D-A548-997C-8144116AD97F}"/>
                </a:ext>
              </a:extLst>
            </p:cNvPr>
            <p:cNvSpPr txBox="1"/>
            <p:nvPr/>
          </p:nvSpPr>
          <p:spPr>
            <a:xfrm>
              <a:off x="7156879" y="2617762"/>
              <a:ext cx="279244" cy="2308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900" dirty="0">
                  <a:latin typeface="Lucida Calligraphy" panose="03010101010101010101" pitchFamily="66" charset="77"/>
                  <a:cs typeface="Apple Chancery" panose="03020702040506060504" pitchFamily="66" charset="-79"/>
                </a:rPr>
                <a:t>Y</a:t>
              </a:r>
            </a:p>
          </p:txBody>
        </p:sp>
      </p:grp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551BECBD-7276-B543-8766-E87F7799A400}"/>
              </a:ext>
            </a:extLst>
          </p:cNvPr>
          <p:cNvCxnSpPr>
            <a:cxnSpLocks/>
          </p:cNvCxnSpPr>
          <p:nvPr/>
        </p:nvCxnSpPr>
        <p:spPr>
          <a:xfrm>
            <a:off x="3265725" y="1299277"/>
            <a:ext cx="10602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4D0FCD78-0C40-944B-B053-F6062F028C91}"/>
              </a:ext>
            </a:extLst>
          </p:cNvPr>
          <p:cNvCxnSpPr>
            <a:cxnSpLocks/>
          </p:cNvCxnSpPr>
          <p:nvPr/>
        </p:nvCxnSpPr>
        <p:spPr>
          <a:xfrm>
            <a:off x="5546845" y="1299277"/>
            <a:ext cx="10602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3D6A0C43-5A9D-E742-8F9E-FA072439727D}"/>
              </a:ext>
            </a:extLst>
          </p:cNvPr>
          <p:cNvCxnSpPr>
            <a:cxnSpLocks/>
          </p:cNvCxnSpPr>
          <p:nvPr/>
        </p:nvCxnSpPr>
        <p:spPr>
          <a:xfrm>
            <a:off x="7714189" y="1299277"/>
            <a:ext cx="8229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3972D55-691D-D943-B716-AFB9459D52CC}"/>
              </a:ext>
            </a:extLst>
          </p:cNvPr>
          <p:cNvCxnSpPr>
            <a:cxnSpLocks/>
          </p:cNvCxnSpPr>
          <p:nvPr/>
        </p:nvCxnSpPr>
        <p:spPr>
          <a:xfrm flipH="1" flipV="1">
            <a:off x="4493467" y="611691"/>
            <a:ext cx="0" cy="475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945394E-0F11-ED4A-8E80-AFFA76F0566C}"/>
              </a:ext>
            </a:extLst>
          </p:cNvPr>
          <p:cNvCxnSpPr>
            <a:cxnSpLocks/>
            <a:stCxn id="198" idx="0"/>
            <a:endCxn id="39" idx="2"/>
          </p:cNvCxnSpPr>
          <p:nvPr/>
        </p:nvCxnSpPr>
        <p:spPr>
          <a:xfrm flipV="1">
            <a:off x="4178892" y="3638886"/>
            <a:ext cx="2991423" cy="33857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ABC620C-3B06-B146-AE06-5FC9E06F50D6}"/>
              </a:ext>
            </a:extLst>
          </p:cNvPr>
          <p:cNvCxnSpPr>
            <a:cxnSpLocks/>
            <a:stCxn id="171" idx="0"/>
            <a:endCxn id="39" idx="2"/>
          </p:cNvCxnSpPr>
          <p:nvPr/>
        </p:nvCxnSpPr>
        <p:spPr>
          <a:xfrm flipV="1">
            <a:off x="5369722" y="3638886"/>
            <a:ext cx="1800593" cy="357130"/>
          </a:xfrm>
          <a:prstGeom prst="straightConnector1">
            <a:avLst/>
          </a:prstGeom>
          <a:ln w="19050">
            <a:solidFill>
              <a:schemeClr val="accent2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ED0EB8C-110C-A944-963A-D980B20EE39F}"/>
              </a:ext>
            </a:extLst>
          </p:cNvPr>
          <p:cNvCxnSpPr>
            <a:cxnSpLocks/>
            <a:stCxn id="179" idx="0"/>
            <a:endCxn id="39" idx="2"/>
          </p:cNvCxnSpPr>
          <p:nvPr/>
        </p:nvCxnSpPr>
        <p:spPr>
          <a:xfrm flipV="1">
            <a:off x="6556719" y="3638886"/>
            <a:ext cx="613596" cy="346627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84C0E82-90C4-E842-AA55-72D9F728211C}"/>
              </a:ext>
            </a:extLst>
          </p:cNvPr>
          <p:cNvCxnSpPr>
            <a:cxnSpLocks/>
            <a:stCxn id="189" idx="0"/>
            <a:endCxn id="39" idx="2"/>
          </p:cNvCxnSpPr>
          <p:nvPr/>
        </p:nvCxnSpPr>
        <p:spPr>
          <a:xfrm flipH="1" flipV="1">
            <a:off x="7170315" y="3638886"/>
            <a:ext cx="946080" cy="337826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4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5BDB790-7FE3-F843-B2F4-B6B32BCEDF0B}"/>
              </a:ext>
            </a:extLst>
          </p:cNvPr>
          <p:cNvGrpSpPr/>
          <p:nvPr/>
        </p:nvGrpSpPr>
        <p:grpSpPr>
          <a:xfrm>
            <a:off x="1505892" y="-2"/>
            <a:ext cx="9033253" cy="6724100"/>
            <a:chOff x="1505892" y="-2"/>
            <a:chExt cx="9033253" cy="672410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DD874B4-6B25-DD48-8C8E-743AAAECAD83}"/>
                </a:ext>
              </a:extLst>
            </p:cNvPr>
            <p:cNvGrpSpPr/>
            <p:nvPr/>
          </p:nvGrpSpPr>
          <p:grpSpPr>
            <a:xfrm>
              <a:off x="3465649" y="-2"/>
              <a:ext cx="5141307" cy="957532"/>
              <a:chOff x="4940777" y="627562"/>
              <a:chExt cx="6316744" cy="1176451"/>
            </a:xfrm>
          </p:grpSpPr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4B3567A6-DF47-9B4F-B099-352445BBD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82407" y="846136"/>
                <a:ext cx="860788" cy="860788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99340CD-0353-A24B-ADAB-1ED9FE0A20DC}"/>
                  </a:ext>
                </a:extLst>
              </p:cNvPr>
              <p:cNvSpPr txBox="1"/>
              <p:nvPr/>
            </p:nvSpPr>
            <p:spPr>
              <a:xfrm rot="16200000">
                <a:off x="4569983" y="998356"/>
                <a:ext cx="1176451" cy="43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00" dirty="0"/>
                  <a:t>Server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8228" y="976702"/>
                    <a:ext cx="5339293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:[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𝐵𝐺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170 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𝑏𝑎𝑠𝑎𝑙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0.084, </m:t>
                        </m:r>
                      </m:oMath>
                    </a14:m>
                    <a:r>
                      <a:rPr lang="en-US" dirty="0"/>
                      <a:t>…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F1704A51-FCCE-0F46-93E2-D10AB59EFD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8228" y="976702"/>
                    <a:ext cx="5339293" cy="45377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85594E9-C9F3-AD44-BA93-91602C25F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182" y="794156"/>
              <a:ext cx="0" cy="2774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04131A-C5C1-FC47-A620-E6A91C826C66}"/>
                </a:ext>
              </a:extLst>
            </p:cNvPr>
            <p:cNvGrpSpPr/>
            <p:nvPr/>
          </p:nvGrpSpPr>
          <p:grpSpPr>
            <a:xfrm>
              <a:off x="3493089" y="4045720"/>
              <a:ext cx="5086426" cy="2678378"/>
              <a:chOff x="3452123" y="4000938"/>
              <a:chExt cx="5086426" cy="2678378"/>
            </a:xfrm>
          </p:grpSpPr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7FD63AE0-A95E-9E4B-95E2-36FD13AADE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2498" y="4913383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4D52A92E-4D71-D04D-BCF5-35D6B337239D}"/>
                  </a:ext>
                </a:extLst>
              </p:cNvPr>
              <p:cNvGrpSpPr/>
              <p:nvPr/>
            </p:nvGrpSpPr>
            <p:grpSpPr>
              <a:xfrm>
                <a:off x="3514640" y="4001682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D33C8FD4-ADDE-8D4E-B7E3-787AF82DD821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97" name="Left Bracket 196">
                    <a:extLst>
                      <a:ext uri="{FF2B5EF4-FFF2-40B4-BE49-F238E27FC236}">
                        <a16:creationId xmlns:a16="http://schemas.microsoft.com/office/drawing/2014/main" id="{59690901-E4BF-684D-A021-6FB5CC23CFEE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7E5E5A77-5E74-594D-B28A-EAEED7BEA7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6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7E5E5A77-5E74-594D-B28A-EAEED7BEA70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3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9" name="Left Bracket 198">
                    <a:extLst>
                      <a:ext uri="{FF2B5EF4-FFF2-40B4-BE49-F238E27FC236}">
                        <a16:creationId xmlns:a16="http://schemas.microsoft.com/office/drawing/2014/main" id="{4AA9E031-7B21-184A-BAEE-47ABB64C21DC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AF1A64A8-0646-C841-99C2-2520379A1F4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93" name="Cube 192">
                    <a:extLst>
                      <a:ext uri="{FF2B5EF4-FFF2-40B4-BE49-F238E27FC236}">
                        <a16:creationId xmlns:a16="http://schemas.microsoft.com/office/drawing/2014/main" id="{F6ABD584-2AFF-E548-B278-C53FCDD80F04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94" name="Google Shape;578;p40">
                    <a:extLst>
                      <a:ext uri="{FF2B5EF4-FFF2-40B4-BE49-F238E27FC236}">
                        <a16:creationId xmlns:a16="http://schemas.microsoft.com/office/drawing/2014/main" id="{27694423-42CF-D24B-9EA6-E25B831FCCA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95" name="Google Shape;579;p40">
                      <a:extLst>
                        <a:ext uri="{FF2B5EF4-FFF2-40B4-BE49-F238E27FC236}">
                          <a16:creationId xmlns:a16="http://schemas.microsoft.com/office/drawing/2014/main" id="{F5247E19-B981-A74B-98D1-2CA247027F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96" name="Google Shape;580;p40">
                      <a:extLst>
                        <a:ext uri="{FF2B5EF4-FFF2-40B4-BE49-F238E27FC236}">
                          <a16:creationId xmlns:a16="http://schemas.microsoft.com/office/drawing/2014/main" id="{ECD173B5-8C2B-3449-BD13-86E61725EB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31A248BA-1FAD-534E-9CEA-EDD7785DE131}"/>
                  </a:ext>
                </a:extLst>
              </p:cNvPr>
              <p:cNvGrpSpPr/>
              <p:nvPr/>
            </p:nvGrpSpPr>
            <p:grpSpPr>
              <a:xfrm>
                <a:off x="7452143" y="4000938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9E7BCFDF-AB35-C149-AF5C-AA92AFD0C6D4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88" name="Left Bracket 187">
                    <a:extLst>
                      <a:ext uri="{FF2B5EF4-FFF2-40B4-BE49-F238E27FC236}">
                        <a16:creationId xmlns:a16="http://schemas.microsoft.com/office/drawing/2014/main" id="{1B196244-61A5-C34E-9553-2E0A4B2A75B8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FA2F547E-EEAB-7A42-8D61-8042A2B4FD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1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9" name="TextBox 188">
                        <a:extLst>
                          <a:ext uri="{FF2B5EF4-FFF2-40B4-BE49-F238E27FC236}">
                            <a16:creationId xmlns:a16="http://schemas.microsoft.com/office/drawing/2014/main" id="{FA2F547E-EEAB-7A42-8D61-8042A2B4FD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3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0" name="Left Bracket 189">
                    <a:extLst>
                      <a:ext uri="{FF2B5EF4-FFF2-40B4-BE49-F238E27FC236}">
                        <a16:creationId xmlns:a16="http://schemas.microsoft.com/office/drawing/2014/main" id="{47A01143-E473-7C44-808C-1CD5A20941E3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C3D1CDD4-0925-244A-80ED-E2CF5191CD4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84" name="Cube 183">
                    <a:extLst>
                      <a:ext uri="{FF2B5EF4-FFF2-40B4-BE49-F238E27FC236}">
                        <a16:creationId xmlns:a16="http://schemas.microsoft.com/office/drawing/2014/main" id="{81BAF183-3D06-0E41-B68B-3C7CF20FE233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85" name="Google Shape;578;p40">
                    <a:extLst>
                      <a:ext uri="{FF2B5EF4-FFF2-40B4-BE49-F238E27FC236}">
                        <a16:creationId xmlns:a16="http://schemas.microsoft.com/office/drawing/2014/main" id="{331CA824-9C4F-554C-A9D4-B46C3F9BB22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86" name="Google Shape;579;p40">
                      <a:extLst>
                        <a:ext uri="{FF2B5EF4-FFF2-40B4-BE49-F238E27FC236}">
                          <a16:creationId xmlns:a16="http://schemas.microsoft.com/office/drawing/2014/main" id="{B1FE0420-B96F-3542-BC30-65496AC62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87" name="Google Shape;580;p40">
                      <a:extLst>
                        <a:ext uri="{FF2B5EF4-FFF2-40B4-BE49-F238E27FC236}">
                          <a16:creationId xmlns:a16="http://schemas.microsoft.com/office/drawing/2014/main" id="{046C66FA-4484-9C42-AFDA-4983E6066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FC212564-C2B5-A640-8346-F095806CD659}"/>
                  </a:ext>
                </a:extLst>
              </p:cNvPr>
              <p:cNvGrpSpPr/>
              <p:nvPr/>
            </p:nvGrpSpPr>
            <p:grpSpPr>
              <a:xfrm>
                <a:off x="5892467" y="4009739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EC9597E-824E-EA42-92CD-D6E2C494A995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81AFD345-7E0A-4C4E-8E3E-491120E88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rgbClr val="C00000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rgbClr val="C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81AFD345-7E0A-4C4E-8E3E-491120E88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0" name="Left Bracket 179">
                    <a:extLst>
                      <a:ext uri="{FF2B5EF4-FFF2-40B4-BE49-F238E27FC236}">
                        <a16:creationId xmlns:a16="http://schemas.microsoft.com/office/drawing/2014/main" id="{603DB561-6B9E-C742-A5C1-C21934A1D9EA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sp>
                <p:nvSpPr>
                  <p:cNvPr id="181" name="Left Bracket 180">
                    <a:extLst>
                      <a:ext uri="{FF2B5EF4-FFF2-40B4-BE49-F238E27FC236}">
                        <a16:creationId xmlns:a16="http://schemas.microsoft.com/office/drawing/2014/main" id="{5BC3330F-EA18-AF41-92AC-C9B9A733DF46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A471AD95-524A-5B4D-9AFB-4153F02880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75" name="Cube 174">
                    <a:extLst>
                      <a:ext uri="{FF2B5EF4-FFF2-40B4-BE49-F238E27FC236}">
                        <a16:creationId xmlns:a16="http://schemas.microsoft.com/office/drawing/2014/main" id="{836392B5-0DF6-F74B-B2C4-11558671CD59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  <a:solidFill>
                    <a:srgbClr val="E82508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76" name="Google Shape;578;p40">
                    <a:extLst>
                      <a:ext uri="{FF2B5EF4-FFF2-40B4-BE49-F238E27FC236}">
                        <a16:creationId xmlns:a16="http://schemas.microsoft.com/office/drawing/2014/main" id="{1217DD25-B93B-B941-8EFD-6B96B89CFC5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77" name="Google Shape;579;p40">
                      <a:extLst>
                        <a:ext uri="{FF2B5EF4-FFF2-40B4-BE49-F238E27FC236}">
                          <a16:creationId xmlns:a16="http://schemas.microsoft.com/office/drawing/2014/main" id="{4B195ECC-0EDE-FC4A-A792-B7C645B9F0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78" name="Google Shape;580;p40">
                      <a:extLst>
                        <a:ext uri="{FF2B5EF4-FFF2-40B4-BE49-F238E27FC236}">
                          <a16:creationId xmlns:a16="http://schemas.microsoft.com/office/drawing/2014/main" id="{6BB48302-1C55-0045-B7EF-83563E211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7D11181-479A-9A41-84BE-9FBB2CD2C86E}"/>
                  </a:ext>
                </a:extLst>
              </p:cNvPr>
              <p:cNvGrpSpPr/>
              <p:nvPr/>
            </p:nvGrpSpPr>
            <p:grpSpPr>
              <a:xfrm>
                <a:off x="4705470" y="4020242"/>
                <a:ext cx="1086406" cy="903867"/>
                <a:chOff x="2269638" y="3736725"/>
                <a:chExt cx="1334787" cy="1110514"/>
              </a:xfrm>
            </p:grpSpPr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42D20335-E757-934B-96B5-991F999B0860}"/>
                    </a:ext>
                  </a:extLst>
                </p:cNvPr>
                <p:cNvGrpSpPr/>
                <p:nvPr/>
              </p:nvGrpSpPr>
              <p:grpSpPr>
                <a:xfrm>
                  <a:off x="2533655" y="3736725"/>
                  <a:ext cx="1070770" cy="652984"/>
                  <a:chOff x="1871086" y="3064502"/>
                  <a:chExt cx="1070770" cy="652984"/>
                </a:xfrm>
              </p:grpSpPr>
              <p:sp>
                <p:nvSpPr>
                  <p:cNvPr id="170" name="Left Bracket 169">
                    <a:extLst>
                      <a:ext uri="{FF2B5EF4-FFF2-40B4-BE49-F238E27FC236}">
                        <a16:creationId xmlns:a16="http://schemas.microsoft.com/office/drawing/2014/main" id="{9FFD9191-9BEF-C948-969D-0EE5199C7D08}"/>
                      </a:ext>
                    </a:extLst>
                  </p:cNvPr>
                  <p:cNvSpPr/>
                  <p:nvPr/>
                </p:nvSpPr>
                <p:spPr>
                  <a:xfrm>
                    <a:off x="1876043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21F79347-923C-EC49-B98F-84EFC137B8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oMath>
                          </m:oMathPara>
                        </a14:m>
                        <a:endParaRPr lang="en-US" sz="1400" dirty="0">
                          <a:solidFill>
                            <a:schemeClr val="accent2"/>
                          </a:solidFill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, …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1400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1" name="TextBox 170">
                        <a:extLst>
                          <a:ext uri="{FF2B5EF4-FFF2-40B4-BE49-F238E27FC236}">
                            <a16:creationId xmlns:a16="http://schemas.microsoft.com/office/drawing/2014/main" id="{21F79347-923C-EC49-B98F-84EFC137B86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1086" y="3064502"/>
                        <a:ext cx="1003536" cy="64284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72" name="Left Bracket 171">
                    <a:extLst>
                      <a:ext uri="{FF2B5EF4-FFF2-40B4-BE49-F238E27FC236}">
                        <a16:creationId xmlns:a16="http://schemas.microsoft.com/office/drawing/2014/main" id="{7BE236E3-EA87-914A-84B8-BBF337ADF809}"/>
                      </a:ext>
                    </a:extLst>
                  </p:cNvPr>
                  <p:cNvSpPr/>
                  <p:nvPr/>
                </p:nvSpPr>
                <p:spPr>
                  <a:xfrm flipH="1">
                    <a:off x="2874622" y="3077406"/>
                    <a:ext cx="67234" cy="640080"/>
                  </a:xfrm>
                  <a:prstGeom prst="leftBracket">
                    <a:avLst/>
                  </a:prstGeom>
                  <a:ln w="1905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9E8E9FF-7186-394C-B7F0-0FAD7379D75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69638" y="4443604"/>
                  <a:ext cx="537948" cy="403635"/>
                  <a:chOff x="2562391" y="4386410"/>
                  <a:chExt cx="394062" cy="295674"/>
                </a:xfrm>
              </p:grpSpPr>
              <p:sp>
                <p:nvSpPr>
                  <p:cNvPr id="166" name="Cube 165">
                    <a:extLst>
                      <a:ext uri="{FF2B5EF4-FFF2-40B4-BE49-F238E27FC236}">
                        <a16:creationId xmlns:a16="http://schemas.microsoft.com/office/drawing/2014/main" id="{4C065AB4-8AA3-5841-B6F6-3717840C1BA2}"/>
                      </a:ext>
                    </a:extLst>
                  </p:cNvPr>
                  <p:cNvSpPr/>
                  <p:nvPr/>
                </p:nvSpPr>
                <p:spPr>
                  <a:xfrm>
                    <a:off x="2562391" y="4386410"/>
                    <a:ext cx="394062" cy="295674"/>
                  </a:xfrm>
                  <a:prstGeom prst="cube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/>
                  </a:p>
                </p:txBody>
              </p:sp>
              <p:grpSp>
                <p:nvGrpSpPr>
                  <p:cNvPr id="167" name="Google Shape;578;p40">
                    <a:extLst>
                      <a:ext uri="{FF2B5EF4-FFF2-40B4-BE49-F238E27FC236}">
                        <a16:creationId xmlns:a16="http://schemas.microsoft.com/office/drawing/2014/main" id="{17887234-6F2B-754B-8277-0AEA5F30E8A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rot="19202830">
                    <a:off x="2598412" y="4466712"/>
                    <a:ext cx="246174" cy="183034"/>
                    <a:chOff x="5247525" y="3007275"/>
                    <a:chExt cx="517575" cy="384825"/>
                  </a:xfrm>
                  <a:solidFill>
                    <a:schemeClr val="tx1"/>
                  </a:solidFill>
                </p:grpSpPr>
                <p:sp>
                  <p:nvSpPr>
                    <p:cNvPr id="168" name="Google Shape;579;p40">
                      <a:extLst>
                        <a:ext uri="{FF2B5EF4-FFF2-40B4-BE49-F238E27FC236}">
                          <a16:creationId xmlns:a16="http://schemas.microsoft.com/office/drawing/2014/main" id="{3A734FB8-C8BF-7649-B8F7-76A68E24B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7525" y="3007275"/>
                      <a:ext cx="348900" cy="348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56" h="13956" fill="none" extrusionOk="0">
                          <a:moveTo>
                            <a:pt x="13323" y="5772"/>
                          </a:moveTo>
                          <a:lnTo>
                            <a:pt x="11861" y="5626"/>
                          </a:lnTo>
                          <a:lnTo>
                            <a:pt x="11861" y="5626"/>
                          </a:lnTo>
                          <a:lnTo>
                            <a:pt x="11788" y="5334"/>
                          </a:lnTo>
                          <a:lnTo>
                            <a:pt x="11667" y="5042"/>
                          </a:lnTo>
                          <a:lnTo>
                            <a:pt x="11545" y="4750"/>
                          </a:lnTo>
                          <a:lnTo>
                            <a:pt x="11399" y="4482"/>
                          </a:lnTo>
                          <a:lnTo>
                            <a:pt x="12300" y="3337"/>
                          </a:lnTo>
                          <a:lnTo>
                            <a:pt x="12300" y="3337"/>
                          </a:lnTo>
                          <a:lnTo>
                            <a:pt x="12373" y="3240"/>
                          </a:lnTo>
                          <a:lnTo>
                            <a:pt x="12422" y="3118"/>
                          </a:lnTo>
                          <a:lnTo>
                            <a:pt x="12446" y="2996"/>
                          </a:lnTo>
                          <a:lnTo>
                            <a:pt x="12446" y="2850"/>
                          </a:lnTo>
                          <a:lnTo>
                            <a:pt x="12422" y="2728"/>
                          </a:lnTo>
                          <a:lnTo>
                            <a:pt x="12397" y="2606"/>
                          </a:lnTo>
                          <a:lnTo>
                            <a:pt x="12324" y="2485"/>
                          </a:lnTo>
                          <a:lnTo>
                            <a:pt x="12251" y="2387"/>
                          </a:lnTo>
                          <a:lnTo>
                            <a:pt x="11569" y="1705"/>
                          </a:lnTo>
                          <a:lnTo>
                            <a:pt x="11569" y="1705"/>
                          </a:lnTo>
                          <a:lnTo>
                            <a:pt x="11472" y="1632"/>
                          </a:lnTo>
                          <a:lnTo>
                            <a:pt x="11350" y="1559"/>
                          </a:lnTo>
                          <a:lnTo>
                            <a:pt x="11228" y="1510"/>
                          </a:lnTo>
                          <a:lnTo>
                            <a:pt x="11106" y="1510"/>
                          </a:lnTo>
                          <a:lnTo>
                            <a:pt x="10960" y="1510"/>
                          </a:lnTo>
                          <a:lnTo>
                            <a:pt x="10838" y="1535"/>
                          </a:lnTo>
                          <a:lnTo>
                            <a:pt x="10717" y="1583"/>
                          </a:lnTo>
                          <a:lnTo>
                            <a:pt x="10619" y="1656"/>
                          </a:lnTo>
                          <a:lnTo>
                            <a:pt x="9475" y="2558"/>
                          </a:lnTo>
                          <a:lnTo>
                            <a:pt x="9475" y="2558"/>
                          </a:lnTo>
                          <a:lnTo>
                            <a:pt x="9207" y="2411"/>
                          </a:lnTo>
                          <a:lnTo>
                            <a:pt x="8914" y="2290"/>
                          </a:lnTo>
                          <a:lnTo>
                            <a:pt x="8622" y="2168"/>
                          </a:lnTo>
                          <a:lnTo>
                            <a:pt x="8330" y="2070"/>
                          </a:lnTo>
                          <a:lnTo>
                            <a:pt x="8159" y="634"/>
                          </a:lnTo>
                          <a:lnTo>
                            <a:pt x="8159" y="634"/>
                          </a:lnTo>
                          <a:lnTo>
                            <a:pt x="8135" y="512"/>
                          </a:lnTo>
                          <a:lnTo>
                            <a:pt x="8086" y="390"/>
                          </a:lnTo>
                          <a:lnTo>
                            <a:pt x="8013" y="293"/>
                          </a:lnTo>
                          <a:lnTo>
                            <a:pt x="7940" y="195"/>
                          </a:lnTo>
                          <a:lnTo>
                            <a:pt x="7818" y="122"/>
                          </a:lnTo>
                          <a:lnTo>
                            <a:pt x="7721" y="49"/>
                          </a:lnTo>
                          <a:lnTo>
                            <a:pt x="7575" y="25"/>
                          </a:lnTo>
                          <a:lnTo>
                            <a:pt x="7453" y="0"/>
                          </a:lnTo>
                          <a:lnTo>
                            <a:pt x="6479" y="0"/>
                          </a:lnTo>
                          <a:lnTo>
                            <a:pt x="6479" y="0"/>
                          </a:lnTo>
                          <a:lnTo>
                            <a:pt x="6357" y="25"/>
                          </a:lnTo>
                          <a:lnTo>
                            <a:pt x="6235" y="49"/>
                          </a:lnTo>
                          <a:lnTo>
                            <a:pt x="6114" y="122"/>
                          </a:lnTo>
                          <a:lnTo>
                            <a:pt x="6016" y="195"/>
                          </a:lnTo>
                          <a:lnTo>
                            <a:pt x="5919" y="293"/>
                          </a:lnTo>
                          <a:lnTo>
                            <a:pt x="5846" y="390"/>
                          </a:lnTo>
                          <a:lnTo>
                            <a:pt x="5797" y="512"/>
                          </a:lnTo>
                          <a:lnTo>
                            <a:pt x="5773" y="634"/>
                          </a:lnTo>
                          <a:lnTo>
                            <a:pt x="5602" y="2070"/>
                          </a:lnTo>
                          <a:lnTo>
                            <a:pt x="5602" y="2070"/>
                          </a:lnTo>
                          <a:lnTo>
                            <a:pt x="5310" y="2168"/>
                          </a:lnTo>
                          <a:lnTo>
                            <a:pt x="5018" y="2290"/>
                          </a:lnTo>
                          <a:lnTo>
                            <a:pt x="4750" y="2411"/>
                          </a:lnTo>
                          <a:lnTo>
                            <a:pt x="4482" y="2558"/>
                          </a:lnTo>
                          <a:lnTo>
                            <a:pt x="3337" y="1656"/>
                          </a:lnTo>
                          <a:lnTo>
                            <a:pt x="3337" y="1656"/>
                          </a:lnTo>
                          <a:lnTo>
                            <a:pt x="3215" y="1583"/>
                          </a:lnTo>
                          <a:lnTo>
                            <a:pt x="3094" y="1535"/>
                          </a:lnTo>
                          <a:lnTo>
                            <a:pt x="2972" y="1510"/>
                          </a:lnTo>
                          <a:lnTo>
                            <a:pt x="2850" y="1510"/>
                          </a:lnTo>
                          <a:lnTo>
                            <a:pt x="2728" y="1510"/>
                          </a:lnTo>
                          <a:lnTo>
                            <a:pt x="2582" y="1559"/>
                          </a:lnTo>
                          <a:lnTo>
                            <a:pt x="2485" y="1632"/>
                          </a:lnTo>
                          <a:lnTo>
                            <a:pt x="2387" y="1705"/>
                          </a:lnTo>
                          <a:lnTo>
                            <a:pt x="1705" y="2387"/>
                          </a:lnTo>
                          <a:lnTo>
                            <a:pt x="1705" y="2387"/>
                          </a:lnTo>
                          <a:lnTo>
                            <a:pt x="1608" y="2485"/>
                          </a:lnTo>
                          <a:lnTo>
                            <a:pt x="1559" y="2606"/>
                          </a:lnTo>
                          <a:lnTo>
                            <a:pt x="1511" y="2728"/>
                          </a:lnTo>
                          <a:lnTo>
                            <a:pt x="1486" y="2850"/>
                          </a:lnTo>
                          <a:lnTo>
                            <a:pt x="1486" y="2996"/>
                          </a:lnTo>
                          <a:lnTo>
                            <a:pt x="1511" y="3118"/>
                          </a:lnTo>
                          <a:lnTo>
                            <a:pt x="1559" y="3240"/>
                          </a:lnTo>
                          <a:lnTo>
                            <a:pt x="1632" y="3337"/>
                          </a:lnTo>
                          <a:lnTo>
                            <a:pt x="2533" y="4482"/>
                          </a:lnTo>
                          <a:lnTo>
                            <a:pt x="2533" y="4482"/>
                          </a:lnTo>
                          <a:lnTo>
                            <a:pt x="2387" y="4750"/>
                          </a:lnTo>
                          <a:lnTo>
                            <a:pt x="2266" y="5042"/>
                          </a:lnTo>
                          <a:lnTo>
                            <a:pt x="2168" y="5334"/>
                          </a:lnTo>
                          <a:lnTo>
                            <a:pt x="2071" y="5626"/>
                          </a:lnTo>
                          <a:lnTo>
                            <a:pt x="634" y="5772"/>
                          </a:lnTo>
                          <a:lnTo>
                            <a:pt x="634" y="5772"/>
                          </a:lnTo>
                          <a:lnTo>
                            <a:pt x="512" y="5821"/>
                          </a:lnTo>
                          <a:lnTo>
                            <a:pt x="390" y="5870"/>
                          </a:lnTo>
                          <a:lnTo>
                            <a:pt x="268" y="5943"/>
                          </a:lnTo>
                          <a:lnTo>
                            <a:pt x="171" y="6016"/>
                          </a:lnTo>
                          <a:lnTo>
                            <a:pt x="98" y="6138"/>
                          </a:lnTo>
                          <a:lnTo>
                            <a:pt x="49" y="6235"/>
                          </a:lnTo>
                          <a:lnTo>
                            <a:pt x="1" y="6381"/>
                          </a:lnTo>
                          <a:lnTo>
                            <a:pt x="1" y="6503"/>
                          </a:lnTo>
                          <a:lnTo>
                            <a:pt x="1" y="7453"/>
                          </a:lnTo>
                          <a:lnTo>
                            <a:pt x="1" y="7453"/>
                          </a:lnTo>
                          <a:lnTo>
                            <a:pt x="1" y="7599"/>
                          </a:lnTo>
                          <a:lnTo>
                            <a:pt x="49" y="7721"/>
                          </a:lnTo>
                          <a:lnTo>
                            <a:pt x="98" y="7843"/>
                          </a:lnTo>
                          <a:lnTo>
                            <a:pt x="171" y="7940"/>
                          </a:lnTo>
                          <a:lnTo>
                            <a:pt x="268" y="8037"/>
                          </a:lnTo>
                          <a:lnTo>
                            <a:pt x="390" y="8111"/>
                          </a:lnTo>
                          <a:lnTo>
                            <a:pt x="512" y="8159"/>
                          </a:lnTo>
                          <a:lnTo>
                            <a:pt x="634" y="8184"/>
                          </a:lnTo>
                          <a:lnTo>
                            <a:pt x="2071" y="8354"/>
                          </a:lnTo>
                          <a:lnTo>
                            <a:pt x="2071" y="8354"/>
                          </a:lnTo>
                          <a:lnTo>
                            <a:pt x="2168" y="8646"/>
                          </a:lnTo>
                          <a:lnTo>
                            <a:pt x="2266" y="8914"/>
                          </a:lnTo>
                          <a:lnTo>
                            <a:pt x="2387" y="9206"/>
                          </a:lnTo>
                          <a:lnTo>
                            <a:pt x="2533" y="9474"/>
                          </a:lnTo>
                          <a:lnTo>
                            <a:pt x="1632" y="10619"/>
                          </a:lnTo>
                          <a:lnTo>
                            <a:pt x="1632" y="10619"/>
                          </a:lnTo>
                          <a:lnTo>
                            <a:pt x="1559" y="10741"/>
                          </a:lnTo>
                          <a:lnTo>
                            <a:pt x="1511" y="10863"/>
                          </a:lnTo>
                          <a:lnTo>
                            <a:pt x="1486" y="10984"/>
                          </a:lnTo>
                          <a:lnTo>
                            <a:pt x="1486" y="11106"/>
                          </a:lnTo>
                          <a:lnTo>
                            <a:pt x="1511" y="11228"/>
                          </a:lnTo>
                          <a:lnTo>
                            <a:pt x="1559" y="11350"/>
                          </a:lnTo>
                          <a:lnTo>
                            <a:pt x="1608" y="11472"/>
                          </a:lnTo>
                          <a:lnTo>
                            <a:pt x="1705" y="11569"/>
                          </a:lnTo>
                          <a:lnTo>
                            <a:pt x="2387" y="12251"/>
                          </a:lnTo>
                          <a:lnTo>
                            <a:pt x="2387" y="12251"/>
                          </a:lnTo>
                          <a:lnTo>
                            <a:pt x="2485" y="12348"/>
                          </a:lnTo>
                          <a:lnTo>
                            <a:pt x="2582" y="12397"/>
                          </a:lnTo>
                          <a:lnTo>
                            <a:pt x="2728" y="12446"/>
                          </a:lnTo>
                          <a:lnTo>
                            <a:pt x="2850" y="12470"/>
                          </a:lnTo>
                          <a:lnTo>
                            <a:pt x="2972" y="12470"/>
                          </a:lnTo>
                          <a:lnTo>
                            <a:pt x="3094" y="12421"/>
                          </a:lnTo>
                          <a:lnTo>
                            <a:pt x="3215" y="12373"/>
                          </a:lnTo>
                          <a:lnTo>
                            <a:pt x="3337" y="12324"/>
                          </a:lnTo>
                          <a:lnTo>
                            <a:pt x="4482" y="11423"/>
                          </a:lnTo>
                          <a:lnTo>
                            <a:pt x="4482" y="11423"/>
                          </a:lnTo>
                          <a:lnTo>
                            <a:pt x="4750" y="11545"/>
                          </a:lnTo>
                          <a:lnTo>
                            <a:pt x="5018" y="11691"/>
                          </a:lnTo>
                          <a:lnTo>
                            <a:pt x="5310" y="11788"/>
                          </a:lnTo>
                          <a:lnTo>
                            <a:pt x="5602" y="11886"/>
                          </a:lnTo>
                          <a:lnTo>
                            <a:pt x="5773" y="13322"/>
                          </a:lnTo>
                          <a:lnTo>
                            <a:pt x="5773" y="13322"/>
                          </a:lnTo>
                          <a:lnTo>
                            <a:pt x="5797" y="13444"/>
                          </a:lnTo>
                          <a:lnTo>
                            <a:pt x="5846" y="13566"/>
                          </a:lnTo>
                          <a:lnTo>
                            <a:pt x="5919" y="13688"/>
                          </a:lnTo>
                          <a:lnTo>
                            <a:pt x="6016" y="13785"/>
                          </a:lnTo>
                          <a:lnTo>
                            <a:pt x="6114" y="13858"/>
                          </a:lnTo>
                          <a:lnTo>
                            <a:pt x="6235" y="13907"/>
                          </a:lnTo>
                          <a:lnTo>
                            <a:pt x="6357" y="13956"/>
                          </a:lnTo>
                          <a:lnTo>
                            <a:pt x="6479" y="13956"/>
                          </a:lnTo>
                          <a:lnTo>
                            <a:pt x="7453" y="13956"/>
                          </a:lnTo>
                          <a:lnTo>
                            <a:pt x="7453" y="13956"/>
                          </a:lnTo>
                          <a:lnTo>
                            <a:pt x="7575" y="13956"/>
                          </a:lnTo>
                          <a:lnTo>
                            <a:pt x="7721" y="13907"/>
                          </a:lnTo>
                          <a:lnTo>
                            <a:pt x="7818" y="13858"/>
                          </a:lnTo>
                          <a:lnTo>
                            <a:pt x="7940" y="13785"/>
                          </a:lnTo>
                          <a:lnTo>
                            <a:pt x="8013" y="13688"/>
                          </a:lnTo>
                          <a:lnTo>
                            <a:pt x="8086" y="13566"/>
                          </a:lnTo>
                          <a:lnTo>
                            <a:pt x="8135" y="13444"/>
                          </a:lnTo>
                          <a:lnTo>
                            <a:pt x="8159" y="13322"/>
                          </a:lnTo>
                          <a:lnTo>
                            <a:pt x="8330" y="11886"/>
                          </a:lnTo>
                          <a:lnTo>
                            <a:pt x="8330" y="11886"/>
                          </a:lnTo>
                          <a:lnTo>
                            <a:pt x="8622" y="11788"/>
                          </a:lnTo>
                          <a:lnTo>
                            <a:pt x="8914" y="11691"/>
                          </a:lnTo>
                          <a:lnTo>
                            <a:pt x="9207" y="11545"/>
                          </a:lnTo>
                          <a:lnTo>
                            <a:pt x="9475" y="11423"/>
                          </a:lnTo>
                          <a:lnTo>
                            <a:pt x="10619" y="12324"/>
                          </a:lnTo>
                          <a:lnTo>
                            <a:pt x="10619" y="12324"/>
                          </a:lnTo>
                          <a:lnTo>
                            <a:pt x="10717" y="12373"/>
                          </a:lnTo>
                          <a:lnTo>
                            <a:pt x="10838" y="12421"/>
                          </a:lnTo>
                          <a:lnTo>
                            <a:pt x="10960" y="12470"/>
                          </a:lnTo>
                          <a:lnTo>
                            <a:pt x="11106" y="12470"/>
                          </a:lnTo>
                          <a:lnTo>
                            <a:pt x="11228" y="12446"/>
                          </a:lnTo>
                          <a:lnTo>
                            <a:pt x="11350" y="12397"/>
                          </a:lnTo>
                          <a:lnTo>
                            <a:pt x="11472" y="12348"/>
                          </a:lnTo>
                          <a:lnTo>
                            <a:pt x="11569" y="12251"/>
                          </a:lnTo>
                          <a:lnTo>
                            <a:pt x="12251" y="11569"/>
                          </a:lnTo>
                          <a:lnTo>
                            <a:pt x="12251" y="11569"/>
                          </a:lnTo>
                          <a:lnTo>
                            <a:pt x="12324" y="11472"/>
                          </a:lnTo>
                          <a:lnTo>
                            <a:pt x="12397" y="11350"/>
                          </a:lnTo>
                          <a:lnTo>
                            <a:pt x="12422" y="11228"/>
                          </a:lnTo>
                          <a:lnTo>
                            <a:pt x="12446" y="11106"/>
                          </a:lnTo>
                          <a:lnTo>
                            <a:pt x="12446" y="10984"/>
                          </a:lnTo>
                          <a:lnTo>
                            <a:pt x="12422" y="10863"/>
                          </a:lnTo>
                          <a:lnTo>
                            <a:pt x="12373" y="10741"/>
                          </a:lnTo>
                          <a:lnTo>
                            <a:pt x="12300" y="10619"/>
                          </a:lnTo>
                          <a:lnTo>
                            <a:pt x="11399" y="9474"/>
                          </a:lnTo>
                          <a:lnTo>
                            <a:pt x="11399" y="9474"/>
                          </a:lnTo>
                          <a:lnTo>
                            <a:pt x="11545" y="9206"/>
                          </a:lnTo>
                          <a:lnTo>
                            <a:pt x="11667" y="8914"/>
                          </a:lnTo>
                          <a:lnTo>
                            <a:pt x="11788" y="8646"/>
                          </a:lnTo>
                          <a:lnTo>
                            <a:pt x="11861" y="8354"/>
                          </a:lnTo>
                          <a:lnTo>
                            <a:pt x="13323" y="8184"/>
                          </a:lnTo>
                          <a:lnTo>
                            <a:pt x="13323" y="8184"/>
                          </a:lnTo>
                          <a:lnTo>
                            <a:pt x="13444" y="8159"/>
                          </a:lnTo>
                          <a:lnTo>
                            <a:pt x="13566" y="8111"/>
                          </a:lnTo>
                          <a:lnTo>
                            <a:pt x="13664" y="8037"/>
                          </a:lnTo>
                          <a:lnTo>
                            <a:pt x="13761" y="7940"/>
                          </a:lnTo>
                          <a:lnTo>
                            <a:pt x="13834" y="7843"/>
                          </a:lnTo>
                          <a:lnTo>
                            <a:pt x="13907" y="7721"/>
                          </a:lnTo>
                          <a:lnTo>
                            <a:pt x="13932" y="7599"/>
                          </a:lnTo>
                          <a:lnTo>
                            <a:pt x="13956" y="7453"/>
                          </a:lnTo>
                          <a:lnTo>
                            <a:pt x="13956" y="6503"/>
                          </a:lnTo>
                          <a:lnTo>
                            <a:pt x="13956" y="6503"/>
                          </a:lnTo>
                          <a:lnTo>
                            <a:pt x="13932" y="6381"/>
                          </a:lnTo>
                          <a:lnTo>
                            <a:pt x="13907" y="6235"/>
                          </a:lnTo>
                          <a:lnTo>
                            <a:pt x="13834" y="6138"/>
                          </a:lnTo>
                          <a:lnTo>
                            <a:pt x="13761" y="6016"/>
                          </a:lnTo>
                          <a:lnTo>
                            <a:pt x="13664" y="5943"/>
                          </a:lnTo>
                          <a:lnTo>
                            <a:pt x="13566" y="5870"/>
                          </a:lnTo>
                          <a:lnTo>
                            <a:pt x="13444" y="5821"/>
                          </a:lnTo>
                          <a:lnTo>
                            <a:pt x="13323" y="5772"/>
                          </a:lnTo>
                          <a:lnTo>
                            <a:pt x="13323" y="5772"/>
                          </a:lnTo>
                          <a:close/>
                          <a:moveTo>
                            <a:pt x="8573" y="8598"/>
                          </a:moveTo>
                          <a:lnTo>
                            <a:pt x="8573" y="8598"/>
                          </a:lnTo>
                          <a:lnTo>
                            <a:pt x="8403" y="8744"/>
                          </a:lnTo>
                          <a:lnTo>
                            <a:pt x="8232" y="8890"/>
                          </a:lnTo>
                          <a:lnTo>
                            <a:pt x="8038" y="8987"/>
                          </a:lnTo>
                          <a:lnTo>
                            <a:pt x="7818" y="9085"/>
                          </a:lnTo>
                          <a:lnTo>
                            <a:pt x="7624" y="9158"/>
                          </a:lnTo>
                          <a:lnTo>
                            <a:pt x="7404" y="9206"/>
                          </a:lnTo>
                          <a:lnTo>
                            <a:pt x="7185" y="9231"/>
                          </a:lnTo>
                          <a:lnTo>
                            <a:pt x="6966" y="9255"/>
                          </a:lnTo>
                          <a:lnTo>
                            <a:pt x="6747" y="9231"/>
                          </a:lnTo>
                          <a:lnTo>
                            <a:pt x="6528" y="9206"/>
                          </a:lnTo>
                          <a:lnTo>
                            <a:pt x="6333" y="9158"/>
                          </a:lnTo>
                          <a:lnTo>
                            <a:pt x="6114" y="9085"/>
                          </a:lnTo>
                          <a:lnTo>
                            <a:pt x="5919" y="8987"/>
                          </a:lnTo>
                          <a:lnTo>
                            <a:pt x="5724" y="8890"/>
                          </a:lnTo>
                          <a:lnTo>
                            <a:pt x="5529" y="8744"/>
                          </a:lnTo>
                          <a:lnTo>
                            <a:pt x="5359" y="8598"/>
                          </a:lnTo>
                          <a:lnTo>
                            <a:pt x="5359" y="8598"/>
                          </a:lnTo>
                          <a:lnTo>
                            <a:pt x="5212" y="8427"/>
                          </a:lnTo>
                          <a:lnTo>
                            <a:pt x="5066" y="8232"/>
                          </a:lnTo>
                          <a:lnTo>
                            <a:pt x="4969" y="8037"/>
                          </a:lnTo>
                          <a:lnTo>
                            <a:pt x="4871" y="7843"/>
                          </a:lnTo>
                          <a:lnTo>
                            <a:pt x="4798" y="7623"/>
                          </a:lnTo>
                          <a:lnTo>
                            <a:pt x="4750" y="7404"/>
                          </a:lnTo>
                          <a:lnTo>
                            <a:pt x="4701" y="7209"/>
                          </a:lnTo>
                          <a:lnTo>
                            <a:pt x="4701" y="6990"/>
                          </a:lnTo>
                          <a:lnTo>
                            <a:pt x="4701" y="6771"/>
                          </a:lnTo>
                          <a:lnTo>
                            <a:pt x="4750" y="6552"/>
                          </a:lnTo>
                          <a:lnTo>
                            <a:pt x="4798" y="6333"/>
                          </a:lnTo>
                          <a:lnTo>
                            <a:pt x="4871" y="6138"/>
                          </a:lnTo>
                          <a:lnTo>
                            <a:pt x="4969" y="5919"/>
                          </a:lnTo>
                          <a:lnTo>
                            <a:pt x="5066" y="5724"/>
                          </a:lnTo>
                          <a:lnTo>
                            <a:pt x="5212" y="5553"/>
                          </a:lnTo>
                          <a:lnTo>
                            <a:pt x="5359" y="5383"/>
                          </a:lnTo>
                          <a:lnTo>
                            <a:pt x="5359" y="5383"/>
                          </a:lnTo>
                          <a:lnTo>
                            <a:pt x="5529" y="5212"/>
                          </a:lnTo>
                          <a:lnTo>
                            <a:pt x="5724" y="5091"/>
                          </a:lnTo>
                          <a:lnTo>
                            <a:pt x="5919" y="4969"/>
                          </a:lnTo>
                          <a:lnTo>
                            <a:pt x="6114" y="4871"/>
                          </a:lnTo>
                          <a:lnTo>
                            <a:pt x="6333" y="4798"/>
                          </a:lnTo>
                          <a:lnTo>
                            <a:pt x="6528" y="4750"/>
                          </a:lnTo>
                          <a:lnTo>
                            <a:pt x="6747" y="4725"/>
                          </a:lnTo>
                          <a:lnTo>
                            <a:pt x="6966" y="4701"/>
                          </a:lnTo>
                          <a:lnTo>
                            <a:pt x="7185" y="4725"/>
                          </a:lnTo>
                          <a:lnTo>
                            <a:pt x="7404" y="4750"/>
                          </a:lnTo>
                          <a:lnTo>
                            <a:pt x="7624" y="4798"/>
                          </a:lnTo>
                          <a:lnTo>
                            <a:pt x="7818" y="4871"/>
                          </a:lnTo>
                          <a:lnTo>
                            <a:pt x="8038" y="4969"/>
                          </a:lnTo>
                          <a:lnTo>
                            <a:pt x="8232" y="5091"/>
                          </a:lnTo>
                          <a:lnTo>
                            <a:pt x="8403" y="5212"/>
                          </a:lnTo>
                          <a:lnTo>
                            <a:pt x="8573" y="5383"/>
                          </a:lnTo>
                          <a:lnTo>
                            <a:pt x="8573" y="5383"/>
                          </a:lnTo>
                          <a:lnTo>
                            <a:pt x="8744" y="5553"/>
                          </a:lnTo>
                          <a:lnTo>
                            <a:pt x="8866" y="5724"/>
                          </a:lnTo>
                          <a:lnTo>
                            <a:pt x="8987" y="5919"/>
                          </a:lnTo>
                          <a:lnTo>
                            <a:pt x="9085" y="6138"/>
                          </a:lnTo>
                          <a:lnTo>
                            <a:pt x="9158" y="6333"/>
                          </a:lnTo>
                          <a:lnTo>
                            <a:pt x="9207" y="6552"/>
                          </a:lnTo>
                          <a:lnTo>
                            <a:pt x="9231" y="6771"/>
                          </a:lnTo>
                          <a:lnTo>
                            <a:pt x="9231" y="6990"/>
                          </a:lnTo>
                          <a:lnTo>
                            <a:pt x="9231" y="7209"/>
                          </a:lnTo>
                          <a:lnTo>
                            <a:pt x="9207" y="7404"/>
                          </a:lnTo>
                          <a:lnTo>
                            <a:pt x="9158" y="7623"/>
                          </a:lnTo>
                          <a:lnTo>
                            <a:pt x="9085" y="7843"/>
                          </a:lnTo>
                          <a:lnTo>
                            <a:pt x="8987" y="8037"/>
                          </a:lnTo>
                          <a:lnTo>
                            <a:pt x="8866" y="8232"/>
                          </a:lnTo>
                          <a:lnTo>
                            <a:pt x="8744" y="8427"/>
                          </a:lnTo>
                          <a:lnTo>
                            <a:pt x="8573" y="8598"/>
                          </a:lnTo>
                          <a:lnTo>
                            <a:pt x="8573" y="8598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  <p:sp>
                  <p:nvSpPr>
                    <p:cNvPr id="169" name="Google Shape;580;p40">
                      <a:extLst>
                        <a:ext uri="{FF2B5EF4-FFF2-40B4-BE49-F238E27FC236}">
                          <a16:creationId xmlns:a16="http://schemas.microsoft.com/office/drawing/2014/main" id="{90E6C26E-560B-8D4D-AC32-13736FD670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6575" y="3193575"/>
                      <a:ext cx="198525" cy="198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941" h="7941" fill="none" extrusionOk="0">
                          <a:moveTo>
                            <a:pt x="7258" y="2144"/>
                          </a:moveTo>
                          <a:lnTo>
                            <a:pt x="6138" y="2388"/>
                          </a:lnTo>
                          <a:lnTo>
                            <a:pt x="6138" y="2388"/>
                          </a:lnTo>
                          <a:lnTo>
                            <a:pt x="6016" y="2217"/>
                          </a:lnTo>
                          <a:lnTo>
                            <a:pt x="5870" y="2071"/>
                          </a:lnTo>
                          <a:lnTo>
                            <a:pt x="6260" y="975"/>
                          </a:lnTo>
                          <a:lnTo>
                            <a:pt x="6260" y="975"/>
                          </a:lnTo>
                          <a:lnTo>
                            <a:pt x="6284" y="902"/>
                          </a:lnTo>
                          <a:lnTo>
                            <a:pt x="6284" y="829"/>
                          </a:lnTo>
                          <a:lnTo>
                            <a:pt x="6260" y="683"/>
                          </a:lnTo>
                          <a:lnTo>
                            <a:pt x="6162" y="561"/>
                          </a:lnTo>
                          <a:lnTo>
                            <a:pt x="6114" y="488"/>
                          </a:lnTo>
                          <a:lnTo>
                            <a:pt x="6065" y="464"/>
                          </a:lnTo>
                          <a:lnTo>
                            <a:pt x="5553" y="196"/>
                          </a:lnTo>
                          <a:lnTo>
                            <a:pt x="5553" y="196"/>
                          </a:lnTo>
                          <a:lnTo>
                            <a:pt x="5480" y="171"/>
                          </a:lnTo>
                          <a:lnTo>
                            <a:pt x="5407" y="171"/>
                          </a:lnTo>
                          <a:lnTo>
                            <a:pt x="5261" y="171"/>
                          </a:lnTo>
                          <a:lnTo>
                            <a:pt x="5115" y="244"/>
                          </a:lnTo>
                          <a:lnTo>
                            <a:pt x="5066" y="293"/>
                          </a:lnTo>
                          <a:lnTo>
                            <a:pt x="5018" y="342"/>
                          </a:lnTo>
                          <a:lnTo>
                            <a:pt x="4384" y="1316"/>
                          </a:lnTo>
                          <a:lnTo>
                            <a:pt x="4384" y="1316"/>
                          </a:lnTo>
                          <a:lnTo>
                            <a:pt x="4165" y="1292"/>
                          </a:lnTo>
                          <a:lnTo>
                            <a:pt x="3970" y="1292"/>
                          </a:lnTo>
                          <a:lnTo>
                            <a:pt x="3483" y="244"/>
                          </a:lnTo>
                          <a:lnTo>
                            <a:pt x="3483" y="244"/>
                          </a:lnTo>
                          <a:lnTo>
                            <a:pt x="3435" y="171"/>
                          </a:lnTo>
                          <a:lnTo>
                            <a:pt x="3386" y="123"/>
                          </a:lnTo>
                          <a:lnTo>
                            <a:pt x="3264" y="50"/>
                          </a:lnTo>
                          <a:lnTo>
                            <a:pt x="3118" y="1"/>
                          </a:lnTo>
                          <a:lnTo>
                            <a:pt x="3045" y="1"/>
                          </a:lnTo>
                          <a:lnTo>
                            <a:pt x="2972" y="25"/>
                          </a:lnTo>
                          <a:lnTo>
                            <a:pt x="2436" y="196"/>
                          </a:lnTo>
                          <a:lnTo>
                            <a:pt x="2436" y="196"/>
                          </a:lnTo>
                          <a:lnTo>
                            <a:pt x="2363" y="220"/>
                          </a:lnTo>
                          <a:lnTo>
                            <a:pt x="2290" y="269"/>
                          </a:lnTo>
                          <a:lnTo>
                            <a:pt x="2192" y="391"/>
                          </a:lnTo>
                          <a:lnTo>
                            <a:pt x="2144" y="537"/>
                          </a:lnTo>
                          <a:lnTo>
                            <a:pt x="2144" y="610"/>
                          </a:lnTo>
                          <a:lnTo>
                            <a:pt x="2144" y="683"/>
                          </a:lnTo>
                          <a:lnTo>
                            <a:pt x="2387" y="1828"/>
                          </a:lnTo>
                          <a:lnTo>
                            <a:pt x="2387" y="1828"/>
                          </a:lnTo>
                          <a:lnTo>
                            <a:pt x="2217" y="1949"/>
                          </a:lnTo>
                          <a:lnTo>
                            <a:pt x="2071" y="2095"/>
                          </a:lnTo>
                          <a:lnTo>
                            <a:pt x="999" y="1681"/>
                          </a:lnTo>
                          <a:lnTo>
                            <a:pt x="999" y="1681"/>
                          </a:lnTo>
                          <a:lnTo>
                            <a:pt x="926" y="1681"/>
                          </a:lnTo>
                          <a:lnTo>
                            <a:pt x="829" y="1657"/>
                          </a:lnTo>
                          <a:lnTo>
                            <a:pt x="682" y="1706"/>
                          </a:lnTo>
                          <a:lnTo>
                            <a:pt x="561" y="1779"/>
                          </a:lnTo>
                          <a:lnTo>
                            <a:pt x="512" y="1828"/>
                          </a:lnTo>
                          <a:lnTo>
                            <a:pt x="463" y="1901"/>
                          </a:lnTo>
                          <a:lnTo>
                            <a:pt x="220" y="2388"/>
                          </a:lnTo>
                          <a:lnTo>
                            <a:pt x="220" y="2388"/>
                          </a:lnTo>
                          <a:lnTo>
                            <a:pt x="195" y="2461"/>
                          </a:lnTo>
                          <a:lnTo>
                            <a:pt x="171" y="2534"/>
                          </a:lnTo>
                          <a:lnTo>
                            <a:pt x="195" y="2704"/>
                          </a:lnTo>
                          <a:lnTo>
                            <a:pt x="244" y="2826"/>
                          </a:lnTo>
                          <a:lnTo>
                            <a:pt x="293" y="2899"/>
                          </a:lnTo>
                          <a:lnTo>
                            <a:pt x="366" y="2948"/>
                          </a:lnTo>
                          <a:lnTo>
                            <a:pt x="1340" y="3581"/>
                          </a:lnTo>
                          <a:lnTo>
                            <a:pt x="1340" y="3581"/>
                          </a:lnTo>
                          <a:lnTo>
                            <a:pt x="1316" y="3776"/>
                          </a:lnTo>
                          <a:lnTo>
                            <a:pt x="1291" y="3995"/>
                          </a:lnTo>
                          <a:lnTo>
                            <a:pt x="244" y="4482"/>
                          </a:lnTo>
                          <a:lnTo>
                            <a:pt x="244" y="4482"/>
                          </a:lnTo>
                          <a:lnTo>
                            <a:pt x="195" y="4507"/>
                          </a:lnTo>
                          <a:lnTo>
                            <a:pt x="122" y="4555"/>
                          </a:lnTo>
                          <a:lnTo>
                            <a:pt x="49" y="4701"/>
                          </a:lnTo>
                          <a:lnTo>
                            <a:pt x="0" y="4848"/>
                          </a:lnTo>
                          <a:lnTo>
                            <a:pt x="25" y="4921"/>
                          </a:lnTo>
                          <a:lnTo>
                            <a:pt x="25" y="4994"/>
                          </a:lnTo>
                          <a:lnTo>
                            <a:pt x="220" y="5530"/>
                          </a:lnTo>
                          <a:lnTo>
                            <a:pt x="220" y="5530"/>
                          </a:lnTo>
                          <a:lnTo>
                            <a:pt x="244" y="5578"/>
                          </a:lnTo>
                          <a:lnTo>
                            <a:pt x="293" y="5651"/>
                          </a:lnTo>
                          <a:lnTo>
                            <a:pt x="390" y="5749"/>
                          </a:lnTo>
                          <a:lnTo>
                            <a:pt x="536" y="5797"/>
                          </a:lnTo>
                          <a:lnTo>
                            <a:pt x="609" y="5797"/>
                          </a:lnTo>
                          <a:lnTo>
                            <a:pt x="682" y="5797"/>
                          </a:lnTo>
                          <a:lnTo>
                            <a:pt x="1827" y="5554"/>
                          </a:lnTo>
                          <a:lnTo>
                            <a:pt x="1827" y="5554"/>
                          </a:lnTo>
                          <a:lnTo>
                            <a:pt x="1949" y="5724"/>
                          </a:lnTo>
                          <a:lnTo>
                            <a:pt x="2095" y="5870"/>
                          </a:lnTo>
                          <a:lnTo>
                            <a:pt x="1705" y="6966"/>
                          </a:lnTo>
                          <a:lnTo>
                            <a:pt x="1705" y="6966"/>
                          </a:lnTo>
                          <a:lnTo>
                            <a:pt x="1681" y="7040"/>
                          </a:lnTo>
                          <a:lnTo>
                            <a:pt x="1681" y="7113"/>
                          </a:lnTo>
                          <a:lnTo>
                            <a:pt x="1705" y="7259"/>
                          </a:lnTo>
                          <a:lnTo>
                            <a:pt x="1778" y="7380"/>
                          </a:lnTo>
                          <a:lnTo>
                            <a:pt x="1851" y="7429"/>
                          </a:lnTo>
                          <a:lnTo>
                            <a:pt x="1900" y="7478"/>
                          </a:lnTo>
                          <a:lnTo>
                            <a:pt x="2412" y="7721"/>
                          </a:lnTo>
                          <a:lnTo>
                            <a:pt x="2412" y="7721"/>
                          </a:lnTo>
                          <a:lnTo>
                            <a:pt x="2485" y="7770"/>
                          </a:lnTo>
                          <a:lnTo>
                            <a:pt x="2558" y="7770"/>
                          </a:lnTo>
                          <a:lnTo>
                            <a:pt x="2704" y="7770"/>
                          </a:lnTo>
                          <a:lnTo>
                            <a:pt x="2850" y="7697"/>
                          </a:lnTo>
                          <a:lnTo>
                            <a:pt x="2899" y="7648"/>
                          </a:lnTo>
                          <a:lnTo>
                            <a:pt x="2947" y="7600"/>
                          </a:lnTo>
                          <a:lnTo>
                            <a:pt x="3581" y="6625"/>
                          </a:lnTo>
                          <a:lnTo>
                            <a:pt x="3581" y="6625"/>
                          </a:lnTo>
                          <a:lnTo>
                            <a:pt x="3800" y="6650"/>
                          </a:lnTo>
                          <a:lnTo>
                            <a:pt x="3995" y="6650"/>
                          </a:lnTo>
                          <a:lnTo>
                            <a:pt x="4482" y="7697"/>
                          </a:lnTo>
                          <a:lnTo>
                            <a:pt x="4482" y="7697"/>
                          </a:lnTo>
                          <a:lnTo>
                            <a:pt x="4531" y="7770"/>
                          </a:lnTo>
                          <a:lnTo>
                            <a:pt x="4579" y="7819"/>
                          </a:lnTo>
                          <a:lnTo>
                            <a:pt x="4701" y="7892"/>
                          </a:lnTo>
                          <a:lnTo>
                            <a:pt x="4847" y="7941"/>
                          </a:lnTo>
                          <a:lnTo>
                            <a:pt x="4920" y="7941"/>
                          </a:lnTo>
                          <a:lnTo>
                            <a:pt x="4993" y="7916"/>
                          </a:lnTo>
                          <a:lnTo>
                            <a:pt x="5529" y="7746"/>
                          </a:lnTo>
                          <a:lnTo>
                            <a:pt x="5529" y="7746"/>
                          </a:lnTo>
                          <a:lnTo>
                            <a:pt x="5602" y="7721"/>
                          </a:lnTo>
                          <a:lnTo>
                            <a:pt x="5651" y="7673"/>
                          </a:lnTo>
                          <a:lnTo>
                            <a:pt x="5748" y="7551"/>
                          </a:lnTo>
                          <a:lnTo>
                            <a:pt x="5821" y="7405"/>
                          </a:lnTo>
                          <a:lnTo>
                            <a:pt x="5821" y="7332"/>
                          </a:lnTo>
                          <a:lnTo>
                            <a:pt x="5821" y="7259"/>
                          </a:lnTo>
                          <a:lnTo>
                            <a:pt x="5578" y="6114"/>
                          </a:lnTo>
                          <a:lnTo>
                            <a:pt x="5578" y="6114"/>
                          </a:lnTo>
                          <a:lnTo>
                            <a:pt x="5724" y="5992"/>
                          </a:lnTo>
                          <a:lnTo>
                            <a:pt x="5894" y="5846"/>
                          </a:lnTo>
                          <a:lnTo>
                            <a:pt x="6966" y="6260"/>
                          </a:lnTo>
                          <a:lnTo>
                            <a:pt x="6966" y="6260"/>
                          </a:lnTo>
                          <a:lnTo>
                            <a:pt x="7039" y="6260"/>
                          </a:lnTo>
                          <a:lnTo>
                            <a:pt x="7112" y="6285"/>
                          </a:lnTo>
                          <a:lnTo>
                            <a:pt x="7258" y="6236"/>
                          </a:lnTo>
                          <a:lnTo>
                            <a:pt x="7404" y="6163"/>
                          </a:lnTo>
                          <a:lnTo>
                            <a:pt x="7453" y="6114"/>
                          </a:lnTo>
                          <a:lnTo>
                            <a:pt x="7502" y="6041"/>
                          </a:lnTo>
                          <a:lnTo>
                            <a:pt x="7745" y="5530"/>
                          </a:lnTo>
                          <a:lnTo>
                            <a:pt x="7745" y="5530"/>
                          </a:lnTo>
                          <a:lnTo>
                            <a:pt x="7770" y="5481"/>
                          </a:lnTo>
                          <a:lnTo>
                            <a:pt x="7794" y="5383"/>
                          </a:lnTo>
                          <a:lnTo>
                            <a:pt x="7770" y="5237"/>
                          </a:lnTo>
                          <a:lnTo>
                            <a:pt x="7697" y="5115"/>
                          </a:lnTo>
                          <a:lnTo>
                            <a:pt x="7648" y="5042"/>
                          </a:lnTo>
                          <a:lnTo>
                            <a:pt x="7599" y="4994"/>
                          </a:lnTo>
                          <a:lnTo>
                            <a:pt x="6625" y="4360"/>
                          </a:lnTo>
                          <a:lnTo>
                            <a:pt x="6625" y="4360"/>
                          </a:lnTo>
                          <a:lnTo>
                            <a:pt x="6649" y="4166"/>
                          </a:lnTo>
                          <a:lnTo>
                            <a:pt x="6649" y="3946"/>
                          </a:lnTo>
                          <a:lnTo>
                            <a:pt x="7697" y="3459"/>
                          </a:lnTo>
                          <a:lnTo>
                            <a:pt x="7697" y="3459"/>
                          </a:lnTo>
                          <a:lnTo>
                            <a:pt x="7770" y="3435"/>
                          </a:lnTo>
                          <a:lnTo>
                            <a:pt x="7843" y="3386"/>
                          </a:lnTo>
                          <a:lnTo>
                            <a:pt x="7916" y="3240"/>
                          </a:lnTo>
                          <a:lnTo>
                            <a:pt x="7940" y="3094"/>
                          </a:lnTo>
                          <a:lnTo>
                            <a:pt x="7940" y="3021"/>
                          </a:lnTo>
                          <a:lnTo>
                            <a:pt x="7940" y="2948"/>
                          </a:lnTo>
                          <a:lnTo>
                            <a:pt x="7745" y="2412"/>
                          </a:lnTo>
                          <a:lnTo>
                            <a:pt x="7745" y="2412"/>
                          </a:lnTo>
                          <a:lnTo>
                            <a:pt x="7721" y="2339"/>
                          </a:lnTo>
                          <a:lnTo>
                            <a:pt x="7672" y="2290"/>
                          </a:lnTo>
                          <a:lnTo>
                            <a:pt x="7551" y="2193"/>
                          </a:lnTo>
                          <a:lnTo>
                            <a:pt x="7429" y="2144"/>
                          </a:lnTo>
                          <a:lnTo>
                            <a:pt x="7356" y="2144"/>
                          </a:lnTo>
                          <a:lnTo>
                            <a:pt x="7258" y="2144"/>
                          </a:lnTo>
                          <a:lnTo>
                            <a:pt x="7258" y="2144"/>
                          </a:lnTo>
                          <a:close/>
                          <a:moveTo>
                            <a:pt x="5480" y="4726"/>
                          </a:moveTo>
                          <a:lnTo>
                            <a:pt x="5480" y="4726"/>
                          </a:lnTo>
                          <a:lnTo>
                            <a:pt x="5383" y="4872"/>
                          </a:lnTo>
                          <a:lnTo>
                            <a:pt x="5286" y="4994"/>
                          </a:lnTo>
                          <a:lnTo>
                            <a:pt x="5188" y="5140"/>
                          </a:lnTo>
                          <a:lnTo>
                            <a:pt x="5066" y="5237"/>
                          </a:lnTo>
                          <a:lnTo>
                            <a:pt x="4945" y="5335"/>
                          </a:lnTo>
                          <a:lnTo>
                            <a:pt x="4798" y="5432"/>
                          </a:lnTo>
                          <a:lnTo>
                            <a:pt x="4652" y="5505"/>
                          </a:lnTo>
                          <a:lnTo>
                            <a:pt x="4506" y="5554"/>
                          </a:lnTo>
                          <a:lnTo>
                            <a:pt x="4360" y="5603"/>
                          </a:lnTo>
                          <a:lnTo>
                            <a:pt x="4190" y="5627"/>
                          </a:lnTo>
                          <a:lnTo>
                            <a:pt x="4043" y="5651"/>
                          </a:lnTo>
                          <a:lnTo>
                            <a:pt x="3873" y="5627"/>
                          </a:lnTo>
                          <a:lnTo>
                            <a:pt x="3702" y="5627"/>
                          </a:lnTo>
                          <a:lnTo>
                            <a:pt x="3556" y="5578"/>
                          </a:lnTo>
                          <a:lnTo>
                            <a:pt x="3386" y="5530"/>
                          </a:lnTo>
                          <a:lnTo>
                            <a:pt x="3240" y="5456"/>
                          </a:lnTo>
                          <a:lnTo>
                            <a:pt x="3240" y="5456"/>
                          </a:lnTo>
                          <a:lnTo>
                            <a:pt x="3094" y="5383"/>
                          </a:lnTo>
                          <a:lnTo>
                            <a:pt x="2947" y="5286"/>
                          </a:lnTo>
                          <a:lnTo>
                            <a:pt x="2826" y="5164"/>
                          </a:lnTo>
                          <a:lnTo>
                            <a:pt x="2704" y="5067"/>
                          </a:lnTo>
                          <a:lnTo>
                            <a:pt x="2606" y="4921"/>
                          </a:lnTo>
                          <a:lnTo>
                            <a:pt x="2533" y="4799"/>
                          </a:lnTo>
                          <a:lnTo>
                            <a:pt x="2460" y="4653"/>
                          </a:lnTo>
                          <a:lnTo>
                            <a:pt x="2387" y="4507"/>
                          </a:lnTo>
                          <a:lnTo>
                            <a:pt x="2363" y="4336"/>
                          </a:lnTo>
                          <a:lnTo>
                            <a:pt x="2314" y="4190"/>
                          </a:lnTo>
                          <a:lnTo>
                            <a:pt x="2314" y="4020"/>
                          </a:lnTo>
                          <a:lnTo>
                            <a:pt x="2314" y="3873"/>
                          </a:lnTo>
                          <a:lnTo>
                            <a:pt x="2339" y="3703"/>
                          </a:lnTo>
                          <a:lnTo>
                            <a:pt x="2363" y="3532"/>
                          </a:lnTo>
                          <a:lnTo>
                            <a:pt x="2412" y="3386"/>
                          </a:lnTo>
                          <a:lnTo>
                            <a:pt x="2485" y="3216"/>
                          </a:lnTo>
                          <a:lnTo>
                            <a:pt x="2485" y="3216"/>
                          </a:lnTo>
                          <a:lnTo>
                            <a:pt x="2582" y="3070"/>
                          </a:lnTo>
                          <a:lnTo>
                            <a:pt x="2680" y="2948"/>
                          </a:lnTo>
                          <a:lnTo>
                            <a:pt x="2777" y="2802"/>
                          </a:lnTo>
                          <a:lnTo>
                            <a:pt x="2899" y="2704"/>
                          </a:lnTo>
                          <a:lnTo>
                            <a:pt x="3020" y="2607"/>
                          </a:lnTo>
                          <a:lnTo>
                            <a:pt x="3167" y="2509"/>
                          </a:lnTo>
                          <a:lnTo>
                            <a:pt x="3313" y="2436"/>
                          </a:lnTo>
                          <a:lnTo>
                            <a:pt x="3459" y="2388"/>
                          </a:lnTo>
                          <a:lnTo>
                            <a:pt x="3605" y="2339"/>
                          </a:lnTo>
                          <a:lnTo>
                            <a:pt x="3775" y="2315"/>
                          </a:lnTo>
                          <a:lnTo>
                            <a:pt x="3922" y="2290"/>
                          </a:lnTo>
                          <a:lnTo>
                            <a:pt x="4092" y="2315"/>
                          </a:lnTo>
                          <a:lnTo>
                            <a:pt x="4263" y="2315"/>
                          </a:lnTo>
                          <a:lnTo>
                            <a:pt x="4409" y="2363"/>
                          </a:lnTo>
                          <a:lnTo>
                            <a:pt x="4579" y="2412"/>
                          </a:lnTo>
                          <a:lnTo>
                            <a:pt x="4725" y="2485"/>
                          </a:lnTo>
                          <a:lnTo>
                            <a:pt x="4725" y="2485"/>
                          </a:lnTo>
                          <a:lnTo>
                            <a:pt x="4871" y="2558"/>
                          </a:lnTo>
                          <a:lnTo>
                            <a:pt x="5018" y="2656"/>
                          </a:lnTo>
                          <a:lnTo>
                            <a:pt x="5139" y="2777"/>
                          </a:lnTo>
                          <a:lnTo>
                            <a:pt x="5261" y="2875"/>
                          </a:lnTo>
                          <a:lnTo>
                            <a:pt x="5359" y="3021"/>
                          </a:lnTo>
                          <a:lnTo>
                            <a:pt x="5432" y="3143"/>
                          </a:lnTo>
                          <a:lnTo>
                            <a:pt x="5505" y="3289"/>
                          </a:lnTo>
                          <a:lnTo>
                            <a:pt x="5578" y="3435"/>
                          </a:lnTo>
                          <a:lnTo>
                            <a:pt x="5602" y="3605"/>
                          </a:lnTo>
                          <a:lnTo>
                            <a:pt x="5626" y="3752"/>
                          </a:lnTo>
                          <a:lnTo>
                            <a:pt x="5651" y="3922"/>
                          </a:lnTo>
                          <a:lnTo>
                            <a:pt x="5651" y="4068"/>
                          </a:lnTo>
                          <a:lnTo>
                            <a:pt x="5626" y="4239"/>
                          </a:lnTo>
                          <a:lnTo>
                            <a:pt x="5602" y="4409"/>
                          </a:lnTo>
                          <a:lnTo>
                            <a:pt x="5553" y="4555"/>
                          </a:lnTo>
                          <a:lnTo>
                            <a:pt x="5480" y="4726"/>
                          </a:lnTo>
                          <a:lnTo>
                            <a:pt x="5480" y="4726"/>
                          </a:lnTo>
                          <a:close/>
                        </a:path>
                      </a:pathLst>
                    </a:custGeom>
                    <a:grpFill/>
                    <a:ln w="12175" cap="rnd" cmpd="sng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endParaRPr sz="1400"/>
                    </a:p>
                  </p:txBody>
                </p:sp>
              </p:grpSp>
            </p:grpSp>
          </p:grp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FDB8BAB-2107-C947-A178-1837B5737B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63525" y="4929274"/>
                <a:ext cx="0" cy="2774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93EC8EE-9BC7-DC43-98FC-238E2D4C4A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87982" y="4919151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C17B584-5801-774D-BA4F-B49DABC2C8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63421" y="4911317"/>
                <a:ext cx="0" cy="2854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A95FCC8-F944-AD47-BD4D-0155F47B8240}"/>
                  </a:ext>
                </a:extLst>
              </p:cNvPr>
              <p:cNvGrpSpPr/>
              <p:nvPr/>
            </p:nvGrpSpPr>
            <p:grpSpPr>
              <a:xfrm>
                <a:off x="3452123" y="5191028"/>
                <a:ext cx="4664815" cy="1488288"/>
                <a:chOff x="2626315" y="5045156"/>
                <a:chExt cx="5731312" cy="1828550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235B94A4-7F1B-F645-B803-87691F9ECA48}"/>
                    </a:ext>
                  </a:extLst>
                </p:cNvPr>
                <p:cNvSpPr txBox="1"/>
                <p:nvPr/>
              </p:nvSpPr>
              <p:spPr>
                <a:xfrm>
                  <a:off x="6505602" y="5498299"/>
                  <a:ext cx="57419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400" dirty="0"/>
                    <a:t>…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6AC96AB1-BBB9-7F40-8390-3FA3B47CDEBD}"/>
                    </a:ext>
                  </a:extLst>
                </p:cNvPr>
                <p:cNvSpPr txBox="1"/>
                <p:nvPr/>
              </p:nvSpPr>
              <p:spPr>
                <a:xfrm>
                  <a:off x="4589139" y="6419935"/>
                  <a:ext cx="1160992" cy="4537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Clients</a:t>
                  </a:r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0EE03956-C8EB-A54F-B3A4-07CEC78D694A}"/>
                    </a:ext>
                  </a:extLst>
                </p:cNvPr>
                <p:cNvGrpSpPr/>
                <p:nvPr/>
              </p:nvGrpSpPr>
              <p:grpSpPr>
                <a:xfrm>
                  <a:off x="4063618" y="5045156"/>
                  <a:ext cx="819305" cy="1614802"/>
                  <a:chOff x="4063618" y="5045156"/>
                  <a:chExt cx="819305" cy="1614802"/>
                </a:xfrm>
              </p:grpSpPr>
              <p:pic>
                <p:nvPicPr>
                  <p:cNvPr id="153" name="Picture 152">
                    <a:extLst>
                      <a:ext uri="{FF2B5EF4-FFF2-40B4-BE49-F238E27FC236}">
                        <a16:creationId xmlns:a16="http://schemas.microsoft.com/office/drawing/2014/main" id="{50FFBDC7-CD83-0141-B796-685E4EE1D7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4069820" y="5045156"/>
                    <a:ext cx="561907" cy="1249241"/>
                  </a:xfrm>
                  <a:prstGeom prst="rect">
                    <a:avLst/>
                  </a:prstGeom>
                </p:spPr>
              </p:pic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0707561D-2425-CB4C-B9DC-233B771876BF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618" y="6206187"/>
                    <a:ext cx="49657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  <p:pic>
                <p:nvPicPr>
                  <p:cNvPr id="155" name="Picture 154">
                    <a:extLst>
                      <a:ext uri="{FF2B5EF4-FFF2-40B4-BE49-F238E27FC236}">
                        <a16:creationId xmlns:a16="http://schemas.microsoft.com/office/drawing/2014/main" id="{0AA8F53E-C752-AD44-BE18-CFD420237EC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</a:blip>
                  <a:srcRect l="64285" t="12699" r="30508" b="82857"/>
                  <a:stretch/>
                </p:blipFill>
                <p:spPr>
                  <a:xfrm flipH="1">
                    <a:off x="4153341" y="5556279"/>
                    <a:ext cx="406852" cy="347313"/>
                  </a:xfrm>
                  <a:prstGeom prst="rect">
                    <a:avLst/>
                  </a:prstGeom>
                </p:spPr>
              </p:pic>
              <p:sp>
                <p:nvSpPr>
                  <p:cNvPr id="156" name="Rounded Rectangle 155">
                    <a:extLst>
                      <a:ext uri="{FF2B5EF4-FFF2-40B4-BE49-F238E27FC236}">
                        <a16:creationId xmlns:a16="http://schemas.microsoft.com/office/drawing/2014/main" id="{355338D8-072F-6548-AA56-000056F46B01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4506140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solidFill>
                      <a:schemeClr val="accent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7" name="Picture 139" descr="Wireless with solid fill">
                    <a:extLst>
                      <a:ext uri="{FF2B5EF4-FFF2-40B4-BE49-F238E27FC236}">
                        <a16:creationId xmlns:a16="http://schemas.microsoft.com/office/drawing/2014/main" id="{B3DFD794-5F04-9745-B97C-F3AF1612C90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4550788" y="5520821"/>
                    <a:ext cx="332135" cy="332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D244D50A-E240-5C47-8057-D82F78E24E2F}"/>
                    </a:ext>
                  </a:extLst>
                </p:cNvPr>
                <p:cNvGrpSpPr/>
                <p:nvPr/>
              </p:nvGrpSpPr>
              <p:grpSpPr>
                <a:xfrm>
                  <a:off x="5592459" y="5045156"/>
                  <a:ext cx="816186" cy="1614802"/>
                  <a:chOff x="5592459" y="5045156"/>
                  <a:chExt cx="816186" cy="1614802"/>
                </a:xfrm>
              </p:grpSpPr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72214ECA-C341-3245-A36F-F68984C8C22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4585" y="6206187"/>
                    <a:ext cx="49988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3</a:t>
                    </a:r>
                    <a:endParaRPr lang="en-US" dirty="0"/>
                  </a:p>
                </p:txBody>
              </p:sp>
              <p:pic>
                <p:nvPicPr>
                  <p:cNvPr id="149" name="Picture 148">
                    <a:extLst>
                      <a:ext uri="{FF2B5EF4-FFF2-40B4-BE49-F238E27FC236}">
                        <a16:creationId xmlns:a16="http://schemas.microsoft.com/office/drawing/2014/main" id="{F4856AED-D439-A843-90D5-F7E707511C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5592459" y="5045156"/>
                    <a:ext cx="561907" cy="1249242"/>
                  </a:xfrm>
                  <a:prstGeom prst="rect">
                    <a:avLst/>
                  </a:prstGeom>
                </p:spPr>
              </p:pic>
              <p:pic>
                <p:nvPicPr>
                  <p:cNvPr id="150" name="Picture 149" descr="Icon&#10;&#10;Description automatically generated">
                    <a:extLst>
                      <a:ext uri="{FF2B5EF4-FFF2-40B4-BE49-F238E27FC236}">
                        <a16:creationId xmlns:a16="http://schemas.microsoft.com/office/drawing/2014/main" id="{0495A3A7-08C7-1F47-B720-F28E4B24AB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prstClr val="black"/>
                      <a:srgbClr val="FF0000">
                        <a:tint val="45000"/>
                        <a:satMod val="400000"/>
                      </a:srgbClr>
                    </a:duotone>
                  </a:blip>
                  <a:stretch>
                    <a:fillRect/>
                  </a:stretch>
                </p:blipFill>
                <p:spPr>
                  <a:xfrm rot="5400000" flipH="1">
                    <a:off x="5709721" y="5686276"/>
                    <a:ext cx="308391" cy="308391"/>
                  </a:xfrm>
                  <a:prstGeom prst="rect">
                    <a:avLst/>
                  </a:prstGeom>
                </p:spPr>
              </p:pic>
              <p:sp>
                <p:nvSpPr>
                  <p:cNvPr id="151" name="Rounded Rectangle 150">
                    <a:extLst>
                      <a:ext uri="{FF2B5EF4-FFF2-40B4-BE49-F238E27FC236}">
                        <a16:creationId xmlns:a16="http://schemas.microsoft.com/office/drawing/2014/main" id="{11CAE0E1-5218-E94C-8CBC-B550E1FA9D4B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6031862" y="5808606"/>
                    <a:ext cx="95004" cy="41562"/>
                  </a:xfrm>
                  <a:prstGeom prst="roundRect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52" name="Picture 139" descr="Wireless with solid fill">
                    <a:extLst>
                      <a:ext uri="{FF2B5EF4-FFF2-40B4-BE49-F238E27FC236}">
                        <a16:creationId xmlns:a16="http://schemas.microsoft.com/office/drawing/2014/main" id="{BB02DD8F-3228-C046-88C6-02B4B9A16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6076510" y="5520821"/>
                    <a:ext cx="332135" cy="33213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64CFAC0E-10A5-BA45-89AB-393457C41574}"/>
                    </a:ext>
                  </a:extLst>
                </p:cNvPr>
                <p:cNvGrpSpPr/>
                <p:nvPr/>
              </p:nvGrpSpPr>
              <p:grpSpPr>
                <a:xfrm>
                  <a:off x="2626315" y="5045158"/>
                  <a:ext cx="841047" cy="1614800"/>
                  <a:chOff x="2626315" y="5045158"/>
                  <a:chExt cx="841047" cy="1614800"/>
                </a:xfrm>
              </p:grpSpPr>
              <p:pic>
                <p:nvPicPr>
                  <p:cNvPr id="143" name="Picture 142">
                    <a:extLst>
                      <a:ext uri="{FF2B5EF4-FFF2-40B4-BE49-F238E27FC236}">
                        <a16:creationId xmlns:a16="http://schemas.microsoft.com/office/drawing/2014/main" id="{D26F177B-5E81-BC4A-ABAC-E8A9AE5863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2656211" y="5045158"/>
                    <a:ext cx="561907" cy="1249242"/>
                  </a:xfrm>
                  <a:prstGeom prst="rect">
                    <a:avLst/>
                  </a:prstGeom>
                </p:spPr>
              </p:pic>
              <p:sp>
                <p:nvSpPr>
                  <p:cNvPr id="144" name="Rounded Rectangle 143">
                    <a:extLst>
                      <a:ext uri="{FF2B5EF4-FFF2-40B4-BE49-F238E27FC236}">
                        <a16:creationId xmlns:a16="http://schemas.microsoft.com/office/drawing/2014/main" id="{C166B17B-DF63-1F4E-ABA0-3EA2ED9F57F6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3090579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EAB8F44-0F9A-8245-A2B2-77E9E9B93028}"/>
                      </a:ext>
                    </a:extLst>
                  </p:cNvPr>
                  <p:cNvSpPr txBox="1"/>
                  <p:nvPr/>
                </p:nvSpPr>
                <p:spPr>
                  <a:xfrm>
                    <a:off x="2626315" y="6206187"/>
                    <a:ext cx="614756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  <p:pic>
                <p:nvPicPr>
                  <p:cNvPr id="146" name="Picture 139" descr="Wireless with solid fill">
                    <a:extLst>
                      <a:ext uri="{FF2B5EF4-FFF2-40B4-BE49-F238E27FC236}">
                        <a16:creationId xmlns:a16="http://schemas.microsoft.com/office/drawing/2014/main" id="{EA734176-09D6-404A-A370-E978B7A3FA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3135227" y="5520821"/>
                    <a:ext cx="332135" cy="332135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 descr="Icon&#10;&#10;Description automatically generated">
                    <a:extLst>
                      <a:ext uri="{FF2B5EF4-FFF2-40B4-BE49-F238E27FC236}">
                        <a16:creationId xmlns:a16="http://schemas.microsoft.com/office/drawing/2014/main" id="{0612F43F-D918-5D4E-A620-BC64CE112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prstClr val="black"/>
                      <a:schemeClr val="accent6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 rot="5400000" flipH="1">
                    <a:off x="2770742" y="5686275"/>
                    <a:ext cx="308391" cy="3083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09619A58-33BA-AF4D-949F-2344CB387E14}"/>
                    </a:ext>
                  </a:extLst>
                </p:cNvPr>
                <p:cNvGrpSpPr/>
                <p:nvPr/>
              </p:nvGrpSpPr>
              <p:grpSpPr>
                <a:xfrm>
                  <a:off x="7540753" y="5045156"/>
                  <a:ext cx="816874" cy="1614802"/>
                  <a:chOff x="7540753" y="5045156"/>
                  <a:chExt cx="816874" cy="1614802"/>
                </a:xfrm>
              </p:grpSpPr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E363ACBE-5C5C-F745-9121-2777E24530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0864" t="3604" r="20364" b="3708"/>
                  <a:stretch/>
                </p:blipFill>
                <p:spPr>
                  <a:xfrm>
                    <a:off x="7540753" y="5045156"/>
                    <a:ext cx="561907" cy="1249241"/>
                  </a:xfrm>
                  <a:prstGeom prst="rect">
                    <a:avLst/>
                  </a:prstGeom>
                </p:spPr>
              </p:pic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43204B5E-212A-BE49-947D-A56C425FD08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9807" y="6206187"/>
                    <a:ext cx="499885" cy="4537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c</a:t>
                    </a:r>
                    <a:r>
                      <a:rPr lang="en-US" baseline="-25000" dirty="0" err="1"/>
                      <a:t>n</a:t>
                    </a:r>
                    <a:endParaRPr lang="en-US" dirty="0"/>
                  </a:p>
                </p:txBody>
              </p:sp>
              <p:sp>
                <p:nvSpPr>
                  <p:cNvPr id="140" name="Rounded Rectangle 139">
                    <a:extLst>
                      <a:ext uri="{FF2B5EF4-FFF2-40B4-BE49-F238E27FC236}">
                        <a16:creationId xmlns:a16="http://schemas.microsoft.com/office/drawing/2014/main" id="{4A606F31-7FEE-7044-BF61-DCE0A2D4B3D2}"/>
                      </a:ext>
                    </a:extLst>
                  </p:cNvPr>
                  <p:cNvSpPr/>
                  <p:nvPr/>
                </p:nvSpPr>
                <p:spPr>
                  <a:xfrm rot="20428109">
                    <a:off x="7980844" y="5808606"/>
                    <a:ext cx="95004" cy="41562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41" name="Picture 139" descr="Wireless with solid fill">
                    <a:extLst>
                      <a:ext uri="{FF2B5EF4-FFF2-40B4-BE49-F238E27FC236}">
                        <a16:creationId xmlns:a16="http://schemas.microsoft.com/office/drawing/2014/main" id="{958E8492-BC62-A84C-8E84-3148B1291F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rcRect/>
                  <a:stretch/>
                </p:blipFill>
                <p:spPr>
                  <a:xfrm rot="5400000">
                    <a:off x="8025492" y="5520821"/>
                    <a:ext cx="332135" cy="332135"/>
                  </a:xfrm>
                  <a:prstGeom prst="rect">
                    <a:avLst/>
                  </a:prstGeom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1375F40-BA1D-8E4D-B705-2D7BAFD7C7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rcRect l="64285" t="12699" r="30508" b="82857"/>
                  <a:stretch/>
                </p:blipFill>
                <p:spPr>
                  <a:xfrm flipH="1">
                    <a:off x="7620173" y="5556279"/>
                    <a:ext cx="406852" cy="347313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207402B-87C1-2C40-B344-7D08B1010999}"/>
                </a:ext>
              </a:extLst>
            </p:cNvPr>
            <p:cNvGrpSpPr/>
            <p:nvPr/>
          </p:nvGrpSpPr>
          <p:grpSpPr>
            <a:xfrm>
              <a:off x="1533460" y="1076737"/>
              <a:ext cx="9005685" cy="2677435"/>
              <a:chOff x="1544492" y="1083532"/>
              <a:chExt cx="9005685" cy="2677435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55C4DBDF-9717-B94B-9981-0E93D7831003}"/>
                  </a:ext>
                </a:extLst>
              </p:cNvPr>
              <p:cNvSpPr/>
              <p:nvPr/>
            </p:nvSpPr>
            <p:spPr>
              <a:xfrm>
                <a:off x="1544492" y="1083532"/>
                <a:ext cx="9005685" cy="2677435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2D8909C-1237-8641-B8F3-989E39A4EE8C}"/>
                  </a:ext>
                </a:extLst>
              </p:cNvPr>
              <p:cNvSpPr txBox="1"/>
              <p:nvPr/>
            </p:nvSpPr>
            <p:spPr>
              <a:xfrm>
                <a:off x="2094614" y="1121406"/>
                <a:ext cx="1256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Selection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23CA07C6-7698-F949-AA15-AD48331F3E0F}"/>
                  </a:ext>
                </a:extLst>
              </p:cNvPr>
              <p:cNvSpPr txBox="1"/>
              <p:nvPr/>
            </p:nvSpPr>
            <p:spPr>
              <a:xfrm>
                <a:off x="4323197" y="1121406"/>
                <a:ext cx="12948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Expansion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E8722A72-A37B-A34F-8285-4B1C74958124}"/>
                  </a:ext>
                </a:extLst>
              </p:cNvPr>
              <p:cNvSpPr txBox="1"/>
              <p:nvPr/>
            </p:nvSpPr>
            <p:spPr>
              <a:xfrm>
                <a:off x="6596065" y="1121406"/>
                <a:ext cx="1164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Querying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4B103892-C843-3145-B21D-9FCB87B0C33B}"/>
                  </a:ext>
                </a:extLst>
              </p:cNvPr>
              <p:cNvSpPr txBox="1"/>
              <p:nvPr/>
            </p:nvSpPr>
            <p:spPr>
              <a:xfrm>
                <a:off x="8361481" y="1121406"/>
                <a:ext cx="20875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Backpropagation</a:t>
                </a: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D8E6374-0989-9642-B6B2-F537C585E687}"/>
                  </a:ext>
                </a:extLst>
              </p:cNvPr>
              <p:cNvGrpSpPr/>
              <p:nvPr/>
            </p:nvGrpSpPr>
            <p:grpSpPr>
              <a:xfrm>
                <a:off x="1755913" y="1491176"/>
                <a:ext cx="1935679" cy="1301729"/>
                <a:chOff x="1620285" y="1525461"/>
                <a:chExt cx="1935679" cy="1301729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129C8C6-54E1-034B-90AC-D2CED7A24CAD}"/>
                    </a:ext>
                  </a:extLst>
                </p:cNvPr>
                <p:cNvSpPr/>
                <p:nvPr/>
              </p:nvSpPr>
              <p:spPr>
                <a:xfrm>
                  <a:off x="2381004" y="1525461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0F65A84B-19C8-E746-8947-0AB80D5DED03}"/>
                    </a:ext>
                  </a:extLst>
                </p:cNvPr>
                <p:cNvSpPr/>
                <p:nvPr/>
              </p:nvSpPr>
              <p:spPr>
                <a:xfrm>
                  <a:off x="162028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C8133B8-9045-5445-917C-3B3DB3D5D237}"/>
                    </a:ext>
                  </a:extLst>
                </p:cNvPr>
                <p:cNvSpPr/>
                <p:nvPr/>
              </p:nvSpPr>
              <p:spPr>
                <a:xfrm>
                  <a:off x="2125265" y="2272918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5C98B4B6-545C-794C-8BF4-8EB958CDEB49}"/>
                    </a:ext>
                  </a:extLst>
                </p:cNvPr>
                <p:cNvSpPr/>
                <p:nvPr/>
              </p:nvSpPr>
              <p:spPr>
                <a:xfrm>
                  <a:off x="263024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83EF30F-ED45-C14A-B8FA-94A7165E2EDC}"/>
                    </a:ext>
                  </a:extLst>
                </p:cNvPr>
                <p:cNvSpPr/>
                <p:nvPr/>
              </p:nvSpPr>
              <p:spPr>
                <a:xfrm>
                  <a:off x="3133445" y="2272918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C379C801-B59E-2A4C-ABB0-F266AB227D09}"/>
                    </a:ext>
                  </a:extLst>
                </p:cNvPr>
                <p:cNvSpPr/>
                <p:nvPr/>
              </p:nvSpPr>
              <p:spPr>
                <a:xfrm>
                  <a:off x="1876023" y="2647091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9DD8E57-7067-5446-B877-3AAF5306DF0A}"/>
                    </a:ext>
                  </a:extLst>
                </p:cNvPr>
                <p:cNvSpPr/>
                <p:nvPr/>
              </p:nvSpPr>
              <p:spPr>
                <a:xfrm>
                  <a:off x="1876024" y="1900342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268D032-645B-7742-9ABA-FB1A2D76954C}"/>
                    </a:ext>
                  </a:extLst>
                </p:cNvPr>
                <p:cNvSpPr/>
                <p:nvPr/>
              </p:nvSpPr>
              <p:spPr>
                <a:xfrm>
                  <a:off x="2381004" y="1900342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BC62D5E1-99C2-3849-81C9-AD43C8B9B936}"/>
                    </a:ext>
                  </a:extLst>
                </p:cNvPr>
                <p:cNvSpPr/>
                <p:nvPr/>
              </p:nvSpPr>
              <p:spPr>
                <a:xfrm>
                  <a:off x="2885984" y="1900342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56E227B6-3D08-7944-9978-695B9517C046}"/>
                    </a:ext>
                  </a:extLst>
                </p:cNvPr>
                <p:cNvCxnSpPr>
                  <a:stCxn id="3" idx="2"/>
                  <a:endCxn id="234" idx="0"/>
                </p:cNvCxnSpPr>
                <p:nvPr/>
              </p:nvCxnSpPr>
              <p:spPr>
                <a:xfrm flipH="1">
                  <a:off x="2087284" y="1705560"/>
                  <a:ext cx="504980" cy="194782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6DBC8B3C-A547-0645-BFBB-88B16995B2BA}"/>
                    </a:ext>
                  </a:extLst>
                </p:cNvPr>
                <p:cNvCxnSpPr>
                  <a:cxnSpLocks/>
                  <a:stCxn id="211" idx="0"/>
                  <a:endCxn id="234" idx="2"/>
                </p:cNvCxnSpPr>
                <p:nvPr/>
              </p:nvCxnSpPr>
              <p:spPr>
                <a:xfrm flipH="1" flipV="1">
                  <a:off x="2087284" y="2080441"/>
                  <a:ext cx="249241" cy="192477"/>
                </a:xfrm>
                <a:prstGeom prst="line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5F72A51-9119-7D4B-A8F7-73ED66A06835}"/>
                    </a:ext>
                  </a:extLst>
                </p:cNvPr>
                <p:cNvCxnSpPr>
                  <a:cxnSpLocks/>
                  <a:stCxn id="236" idx="0"/>
                  <a:endCxn id="3" idx="2"/>
                </p:cNvCxnSpPr>
                <p:nvPr/>
              </p:nvCxnSpPr>
              <p:spPr>
                <a:xfrm flipH="1" flipV="1">
                  <a:off x="2592264" y="1705560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92FC79EC-0E6C-F44B-97B4-9216377B6AC6}"/>
                    </a:ext>
                  </a:extLst>
                </p:cNvPr>
                <p:cNvCxnSpPr>
                  <a:cxnSpLocks/>
                  <a:stCxn id="235" idx="0"/>
                  <a:endCxn id="3" idx="2"/>
                </p:cNvCxnSpPr>
                <p:nvPr/>
              </p:nvCxnSpPr>
              <p:spPr>
                <a:xfrm flipV="1">
                  <a:off x="2592264" y="1705560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E5433113-E181-3748-87BC-989BBA4B057D}"/>
                    </a:ext>
                  </a:extLst>
                </p:cNvPr>
                <p:cNvCxnSpPr>
                  <a:cxnSpLocks/>
                  <a:stCxn id="234" idx="2"/>
                  <a:endCxn id="210" idx="0"/>
                </p:cNvCxnSpPr>
                <p:nvPr/>
              </p:nvCxnSpPr>
              <p:spPr>
                <a:xfrm flipH="1">
                  <a:off x="1831545" y="2080441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16A1BD84-F7AB-0448-94D7-D88E6578D32C}"/>
                    </a:ext>
                  </a:extLst>
                </p:cNvPr>
                <p:cNvCxnSpPr>
                  <a:cxnSpLocks/>
                  <a:stCxn id="233" idx="0"/>
                  <a:endCxn id="211" idx="2"/>
                </p:cNvCxnSpPr>
                <p:nvPr/>
              </p:nvCxnSpPr>
              <p:spPr>
                <a:xfrm flipV="1">
                  <a:off x="2087283" y="2453017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BEB25231-2D85-ED4E-A50F-840A54703478}"/>
                    </a:ext>
                  </a:extLst>
                </p:cNvPr>
                <p:cNvCxnSpPr>
                  <a:cxnSpLocks/>
                  <a:stCxn id="232" idx="0"/>
                  <a:endCxn id="236" idx="2"/>
                </p:cNvCxnSpPr>
                <p:nvPr/>
              </p:nvCxnSpPr>
              <p:spPr>
                <a:xfrm flipH="1" flipV="1">
                  <a:off x="3097244" y="2080441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39B4FFC6-D8B5-064A-B389-5058DEF302C4}"/>
                    </a:ext>
                  </a:extLst>
                </p:cNvPr>
                <p:cNvCxnSpPr>
                  <a:cxnSpLocks/>
                  <a:stCxn id="231" idx="0"/>
                  <a:endCxn id="235" idx="2"/>
                </p:cNvCxnSpPr>
                <p:nvPr/>
              </p:nvCxnSpPr>
              <p:spPr>
                <a:xfrm flipH="1" flipV="1">
                  <a:off x="2592264" y="2080441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469D09E-9B3E-AB45-AD95-F75182838691}"/>
                  </a:ext>
                </a:extLst>
              </p:cNvPr>
              <p:cNvGrpSpPr/>
              <p:nvPr/>
            </p:nvGrpSpPr>
            <p:grpSpPr>
              <a:xfrm>
                <a:off x="3981008" y="1491176"/>
                <a:ext cx="1935679" cy="1301729"/>
                <a:chOff x="3815131" y="1541009"/>
                <a:chExt cx="1935679" cy="1301729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D23D3F29-B741-4A43-8B57-94523DED3B42}"/>
                    </a:ext>
                  </a:extLst>
                </p:cNvPr>
                <p:cNvSpPr/>
                <p:nvPr/>
              </p:nvSpPr>
              <p:spPr>
                <a:xfrm>
                  <a:off x="4575850" y="1541009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70C74585-D769-A34B-BE51-4EC6D847145E}"/>
                    </a:ext>
                  </a:extLst>
                </p:cNvPr>
                <p:cNvSpPr/>
                <p:nvPr/>
              </p:nvSpPr>
              <p:spPr>
                <a:xfrm>
                  <a:off x="381513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3D522097-64F4-1846-A998-D6DC7988ECEB}"/>
                    </a:ext>
                  </a:extLst>
                </p:cNvPr>
                <p:cNvSpPr/>
                <p:nvPr/>
              </p:nvSpPr>
              <p:spPr>
                <a:xfrm>
                  <a:off x="432011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8029BEB7-126A-584C-A194-1031BE21D423}"/>
                    </a:ext>
                  </a:extLst>
                </p:cNvPr>
                <p:cNvSpPr/>
                <p:nvPr/>
              </p:nvSpPr>
              <p:spPr>
                <a:xfrm>
                  <a:off x="482509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3BFD7E00-989E-6641-96C3-827BA7069CFA}"/>
                    </a:ext>
                  </a:extLst>
                </p:cNvPr>
                <p:cNvSpPr/>
                <p:nvPr/>
              </p:nvSpPr>
              <p:spPr>
                <a:xfrm>
                  <a:off x="5328291" y="2288466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6AB85F19-CE17-084A-B7C7-E720BF60D64E}"/>
                    </a:ext>
                  </a:extLst>
                </p:cNvPr>
                <p:cNvSpPr/>
                <p:nvPr/>
              </p:nvSpPr>
              <p:spPr>
                <a:xfrm>
                  <a:off x="4070869" y="2662639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4825F01C-70DD-E94B-B4C6-403D218A3B2E}"/>
                    </a:ext>
                  </a:extLst>
                </p:cNvPr>
                <p:cNvSpPr/>
                <p:nvPr/>
              </p:nvSpPr>
              <p:spPr>
                <a:xfrm>
                  <a:off x="407087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6D1D3D02-CBD5-7E4D-9E48-A0ADF9F412AF}"/>
                    </a:ext>
                  </a:extLst>
                </p:cNvPr>
                <p:cNvSpPr/>
                <p:nvPr/>
              </p:nvSpPr>
              <p:spPr>
                <a:xfrm>
                  <a:off x="457585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AC19D06C-BD7E-C648-B45B-DDBC843BDF0F}"/>
                    </a:ext>
                  </a:extLst>
                </p:cNvPr>
                <p:cNvSpPr/>
                <p:nvPr/>
              </p:nvSpPr>
              <p:spPr>
                <a:xfrm>
                  <a:off x="5080830" y="191589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E77A3C50-B7B4-3049-B58F-817E74DD5A22}"/>
                    </a:ext>
                  </a:extLst>
                </p:cNvPr>
                <p:cNvCxnSpPr>
                  <a:cxnSpLocks/>
                  <a:stCxn id="246" idx="2"/>
                  <a:endCxn id="252" idx="0"/>
                </p:cNvCxnSpPr>
                <p:nvPr/>
              </p:nvCxnSpPr>
              <p:spPr>
                <a:xfrm flipH="1">
                  <a:off x="4282130" y="1721108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00A07472-CD98-024F-A549-1113A6EC878E}"/>
                    </a:ext>
                  </a:extLst>
                </p:cNvPr>
                <p:cNvCxnSpPr>
                  <a:cxnSpLocks/>
                  <a:stCxn id="248" idx="0"/>
                  <a:endCxn id="252" idx="2"/>
                </p:cNvCxnSpPr>
                <p:nvPr/>
              </p:nvCxnSpPr>
              <p:spPr>
                <a:xfrm flipH="1" flipV="1">
                  <a:off x="4282130" y="2095989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B00664BD-4EE3-D348-95CD-398EB73302E1}"/>
                    </a:ext>
                  </a:extLst>
                </p:cNvPr>
                <p:cNvCxnSpPr>
                  <a:cxnSpLocks/>
                  <a:stCxn id="254" idx="0"/>
                  <a:endCxn id="246" idx="2"/>
                </p:cNvCxnSpPr>
                <p:nvPr/>
              </p:nvCxnSpPr>
              <p:spPr>
                <a:xfrm flipH="1" flipV="1">
                  <a:off x="4787110" y="1721108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11C460FF-2D61-E844-B9C3-84AFF152DB13}"/>
                    </a:ext>
                  </a:extLst>
                </p:cNvPr>
                <p:cNvCxnSpPr>
                  <a:cxnSpLocks/>
                  <a:stCxn id="253" idx="0"/>
                  <a:endCxn id="246" idx="2"/>
                </p:cNvCxnSpPr>
                <p:nvPr/>
              </p:nvCxnSpPr>
              <p:spPr>
                <a:xfrm flipV="1">
                  <a:off x="4787110" y="1721108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8ED9247-392E-054D-9393-E3AA1B6C3B68}"/>
                    </a:ext>
                  </a:extLst>
                </p:cNvPr>
                <p:cNvCxnSpPr>
                  <a:cxnSpLocks/>
                  <a:stCxn id="252" idx="2"/>
                  <a:endCxn id="247" idx="0"/>
                </p:cNvCxnSpPr>
                <p:nvPr/>
              </p:nvCxnSpPr>
              <p:spPr>
                <a:xfrm flipH="1">
                  <a:off x="4026391" y="2095989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052CE423-B006-4C4A-98E1-052054B561DA}"/>
                    </a:ext>
                  </a:extLst>
                </p:cNvPr>
                <p:cNvCxnSpPr>
                  <a:cxnSpLocks/>
                  <a:stCxn id="251" idx="0"/>
                  <a:endCxn id="248" idx="2"/>
                </p:cNvCxnSpPr>
                <p:nvPr/>
              </p:nvCxnSpPr>
              <p:spPr>
                <a:xfrm flipV="1">
                  <a:off x="4282129" y="2468565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B96D4077-4769-3749-8966-CE31B3ACE25B}"/>
                    </a:ext>
                  </a:extLst>
                </p:cNvPr>
                <p:cNvCxnSpPr>
                  <a:cxnSpLocks/>
                  <a:stCxn id="250" idx="0"/>
                  <a:endCxn id="254" idx="2"/>
                </p:cNvCxnSpPr>
                <p:nvPr/>
              </p:nvCxnSpPr>
              <p:spPr>
                <a:xfrm flipH="1" flipV="1">
                  <a:off x="5292090" y="2095989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E277C655-69B4-6A42-AB78-A3002E1B8B62}"/>
                    </a:ext>
                  </a:extLst>
                </p:cNvPr>
                <p:cNvCxnSpPr>
                  <a:cxnSpLocks/>
                  <a:stCxn id="249" idx="0"/>
                  <a:endCxn id="253" idx="2"/>
                </p:cNvCxnSpPr>
                <p:nvPr/>
              </p:nvCxnSpPr>
              <p:spPr>
                <a:xfrm flipH="1" flipV="1">
                  <a:off x="4787110" y="2095989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62476368-A21B-B344-B49A-10860D5DF9CE}"/>
                    </a:ext>
                  </a:extLst>
                </p:cNvPr>
                <p:cNvSpPr/>
                <p:nvPr/>
              </p:nvSpPr>
              <p:spPr>
                <a:xfrm>
                  <a:off x="4573684" y="2662639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E7554E83-D34D-834B-BA4D-E0DCADF10685}"/>
                    </a:ext>
                  </a:extLst>
                </p:cNvPr>
                <p:cNvCxnSpPr>
                  <a:cxnSpLocks/>
                  <a:stCxn id="286" idx="0"/>
                  <a:endCxn id="248" idx="2"/>
                </p:cNvCxnSpPr>
                <p:nvPr/>
              </p:nvCxnSpPr>
              <p:spPr>
                <a:xfrm flipH="1" flipV="1">
                  <a:off x="4531371" y="2468565"/>
                  <a:ext cx="253573" cy="19407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5EAB2A60-E415-2E46-8C88-8F19F37D2002}"/>
                  </a:ext>
                </a:extLst>
              </p:cNvPr>
              <p:cNvGrpSpPr/>
              <p:nvPr/>
            </p:nvGrpSpPr>
            <p:grpSpPr>
              <a:xfrm>
                <a:off x="8431198" y="1478136"/>
                <a:ext cx="1935679" cy="1355619"/>
                <a:chOff x="8432367" y="1497337"/>
                <a:chExt cx="1935679" cy="1355619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DA6D9869-EE8B-F647-B54C-1C45AB215DAE}"/>
                    </a:ext>
                  </a:extLst>
                </p:cNvPr>
                <p:cNvSpPr/>
                <p:nvPr/>
              </p:nvSpPr>
              <p:spPr>
                <a:xfrm>
                  <a:off x="9193086" y="1520493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214497F3-5BE2-9549-B5C6-D5460D74BB70}"/>
                    </a:ext>
                  </a:extLst>
                </p:cNvPr>
                <p:cNvSpPr/>
                <p:nvPr/>
              </p:nvSpPr>
              <p:spPr>
                <a:xfrm>
                  <a:off x="843236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A74E64A9-6B6B-834A-BD98-AF9B1CA42DAE}"/>
                    </a:ext>
                  </a:extLst>
                </p:cNvPr>
                <p:cNvSpPr/>
                <p:nvPr/>
              </p:nvSpPr>
              <p:spPr>
                <a:xfrm>
                  <a:off x="8937347" y="2267950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561E16B2-2038-BB4D-A98F-5D5ED1756B48}"/>
                    </a:ext>
                  </a:extLst>
                </p:cNvPr>
                <p:cNvSpPr/>
                <p:nvPr/>
              </p:nvSpPr>
              <p:spPr>
                <a:xfrm>
                  <a:off x="944232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1402B685-B76D-9B43-907E-0959D02B28C0}"/>
                    </a:ext>
                  </a:extLst>
                </p:cNvPr>
                <p:cNvSpPr/>
                <p:nvPr/>
              </p:nvSpPr>
              <p:spPr>
                <a:xfrm>
                  <a:off x="9945527" y="2267950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4A950597-5419-7746-A501-2133BAC23800}"/>
                    </a:ext>
                  </a:extLst>
                </p:cNvPr>
                <p:cNvSpPr/>
                <p:nvPr/>
              </p:nvSpPr>
              <p:spPr>
                <a:xfrm>
                  <a:off x="8688105" y="2642123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1017F23E-C807-0640-84F9-94822D59C7D4}"/>
                    </a:ext>
                  </a:extLst>
                </p:cNvPr>
                <p:cNvSpPr/>
                <p:nvPr/>
              </p:nvSpPr>
              <p:spPr>
                <a:xfrm>
                  <a:off x="8688106" y="1895374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99B33342-747A-5D4D-A57E-CCD95023C01F}"/>
                    </a:ext>
                  </a:extLst>
                </p:cNvPr>
                <p:cNvSpPr/>
                <p:nvPr/>
              </p:nvSpPr>
              <p:spPr>
                <a:xfrm>
                  <a:off x="9193086" y="1895374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9F9859F6-7D36-EF4E-9AB3-D1CE11E3FE16}"/>
                    </a:ext>
                  </a:extLst>
                </p:cNvPr>
                <p:cNvSpPr/>
                <p:nvPr/>
              </p:nvSpPr>
              <p:spPr>
                <a:xfrm>
                  <a:off x="9698066" y="1895374"/>
                  <a:ext cx="422519" cy="18009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AF74208A-D24F-4740-9D8D-AD39C77688AC}"/>
                    </a:ext>
                  </a:extLst>
                </p:cNvPr>
                <p:cNvCxnSpPr>
                  <a:cxnSpLocks/>
                  <a:stCxn id="312" idx="2"/>
                  <a:endCxn id="318" idx="0"/>
                </p:cNvCxnSpPr>
                <p:nvPr/>
              </p:nvCxnSpPr>
              <p:spPr>
                <a:xfrm flipH="1">
                  <a:off x="8899366" y="1700592"/>
                  <a:ext cx="504980" cy="194782"/>
                </a:xfrm>
                <a:prstGeom prst="line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6CFBA4F6-B642-3747-AFB0-3A5182E57EF9}"/>
                    </a:ext>
                  </a:extLst>
                </p:cNvPr>
                <p:cNvCxnSpPr>
                  <a:cxnSpLocks/>
                  <a:stCxn id="314" idx="0"/>
                  <a:endCxn id="318" idx="2"/>
                </p:cNvCxnSpPr>
                <p:nvPr/>
              </p:nvCxnSpPr>
              <p:spPr>
                <a:xfrm flipH="1" flipV="1">
                  <a:off x="8899366" y="2075473"/>
                  <a:ext cx="249241" cy="192477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>
                  <a:extLst>
                    <a:ext uri="{FF2B5EF4-FFF2-40B4-BE49-F238E27FC236}">
                      <a16:creationId xmlns:a16="http://schemas.microsoft.com/office/drawing/2014/main" id="{12D4291B-0FDA-4642-AE0D-B2FC3B9F54ED}"/>
                    </a:ext>
                  </a:extLst>
                </p:cNvPr>
                <p:cNvCxnSpPr>
                  <a:cxnSpLocks/>
                  <a:stCxn id="320" idx="0"/>
                  <a:endCxn id="312" idx="2"/>
                </p:cNvCxnSpPr>
                <p:nvPr/>
              </p:nvCxnSpPr>
              <p:spPr>
                <a:xfrm flipH="1" flipV="1">
                  <a:off x="9404346" y="1700592"/>
                  <a:ext cx="50498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>
                  <a:extLst>
                    <a:ext uri="{FF2B5EF4-FFF2-40B4-BE49-F238E27FC236}">
                      <a16:creationId xmlns:a16="http://schemas.microsoft.com/office/drawing/2014/main" id="{BA1275BB-5962-F845-9597-3E72C13077A1}"/>
                    </a:ext>
                  </a:extLst>
                </p:cNvPr>
                <p:cNvCxnSpPr>
                  <a:cxnSpLocks/>
                  <a:stCxn id="319" idx="0"/>
                  <a:endCxn id="312" idx="2"/>
                </p:cNvCxnSpPr>
                <p:nvPr/>
              </p:nvCxnSpPr>
              <p:spPr>
                <a:xfrm flipV="1">
                  <a:off x="9404346" y="1700592"/>
                  <a:ext cx="0" cy="19478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4FBB1FA0-31FC-064F-8B31-6A5F9FD1637E}"/>
                    </a:ext>
                  </a:extLst>
                </p:cNvPr>
                <p:cNvCxnSpPr>
                  <a:cxnSpLocks/>
                  <a:stCxn id="318" idx="2"/>
                  <a:endCxn id="313" idx="0"/>
                </p:cNvCxnSpPr>
                <p:nvPr/>
              </p:nvCxnSpPr>
              <p:spPr>
                <a:xfrm flipH="1">
                  <a:off x="8643627" y="2075473"/>
                  <a:ext cx="255739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>
                  <a:extLst>
                    <a:ext uri="{FF2B5EF4-FFF2-40B4-BE49-F238E27FC236}">
                      <a16:creationId xmlns:a16="http://schemas.microsoft.com/office/drawing/2014/main" id="{FC4C9548-875D-D44C-9FA6-7E0A3E28E5C8}"/>
                    </a:ext>
                  </a:extLst>
                </p:cNvPr>
                <p:cNvCxnSpPr>
                  <a:cxnSpLocks/>
                  <a:stCxn id="317" idx="0"/>
                  <a:endCxn id="314" idx="2"/>
                </p:cNvCxnSpPr>
                <p:nvPr/>
              </p:nvCxnSpPr>
              <p:spPr>
                <a:xfrm flipV="1">
                  <a:off x="8899365" y="2448049"/>
                  <a:ext cx="249242" cy="19407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F242877-C0A6-8445-A57C-B540EF3BB0E2}"/>
                    </a:ext>
                  </a:extLst>
                </p:cNvPr>
                <p:cNvCxnSpPr>
                  <a:cxnSpLocks/>
                  <a:stCxn id="316" idx="0"/>
                  <a:endCxn id="320" idx="2"/>
                </p:cNvCxnSpPr>
                <p:nvPr/>
              </p:nvCxnSpPr>
              <p:spPr>
                <a:xfrm flipH="1" flipV="1">
                  <a:off x="9909326" y="2075473"/>
                  <a:ext cx="24746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2A05E609-F98F-CE4B-9443-3F7DD6BF543B}"/>
                    </a:ext>
                  </a:extLst>
                </p:cNvPr>
                <p:cNvCxnSpPr>
                  <a:cxnSpLocks/>
                  <a:stCxn id="315" idx="0"/>
                  <a:endCxn id="319" idx="2"/>
                </p:cNvCxnSpPr>
                <p:nvPr/>
              </p:nvCxnSpPr>
              <p:spPr>
                <a:xfrm flipH="1" flipV="1">
                  <a:off x="9404346" y="2075473"/>
                  <a:ext cx="249241" cy="19247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AA22E279-61D5-1540-8E27-E49490C4CCB5}"/>
                    </a:ext>
                  </a:extLst>
                </p:cNvPr>
                <p:cNvSpPr/>
                <p:nvPr/>
              </p:nvSpPr>
              <p:spPr>
                <a:xfrm>
                  <a:off x="9190920" y="2642123"/>
                  <a:ext cx="422519" cy="180099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4C4E4D1F-3EBB-DE4E-87D1-E5E79C697B1F}"/>
                    </a:ext>
                  </a:extLst>
                </p:cNvPr>
                <p:cNvCxnSpPr>
                  <a:cxnSpLocks/>
                  <a:stCxn id="329" idx="0"/>
                  <a:endCxn id="314" idx="2"/>
                </p:cNvCxnSpPr>
                <p:nvPr/>
              </p:nvCxnSpPr>
              <p:spPr>
                <a:xfrm flipH="1" flipV="1">
                  <a:off x="9148607" y="2448049"/>
                  <a:ext cx="253573" cy="194074"/>
                </a:xfrm>
                <a:prstGeom prst="line">
                  <a:avLst/>
                </a:prstGeom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4BE3B7-C312-4543-B1FC-5AE795188BF5}"/>
                    </a:ext>
                  </a:extLst>
                </p:cNvPr>
                <p:cNvSpPr txBox="1"/>
                <p:nvPr/>
              </p:nvSpPr>
              <p:spPr>
                <a:xfrm>
                  <a:off x="9249722" y="2622124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E7220848-E823-5641-A828-7B705907C93B}"/>
                    </a:ext>
                  </a:extLst>
                </p:cNvPr>
                <p:cNvSpPr txBox="1"/>
                <p:nvPr/>
              </p:nvSpPr>
              <p:spPr>
                <a:xfrm>
                  <a:off x="9003388" y="2240978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2" name="TextBox 331">
                  <a:extLst>
                    <a:ext uri="{FF2B5EF4-FFF2-40B4-BE49-F238E27FC236}">
                      <a16:creationId xmlns:a16="http://schemas.microsoft.com/office/drawing/2014/main" id="{4326D3F0-E5D1-4E46-B63B-6821BA49660D}"/>
                    </a:ext>
                  </a:extLst>
                </p:cNvPr>
                <p:cNvSpPr txBox="1"/>
                <p:nvPr/>
              </p:nvSpPr>
              <p:spPr>
                <a:xfrm>
                  <a:off x="8732989" y="1872116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76E4E67D-3A06-C043-98CD-3D64BD2ADA26}"/>
                    </a:ext>
                  </a:extLst>
                </p:cNvPr>
                <p:cNvSpPr txBox="1"/>
                <p:nvPr/>
              </p:nvSpPr>
              <p:spPr>
                <a:xfrm>
                  <a:off x="9256945" y="1497337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04A3C9F-D243-BF4A-813D-C2C0C390D887}"/>
                  </a:ext>
                </a:extLst>
              </p:cNvPr>
              <p:cNvGrpSpPr/>
              <p:nvPr/>
            </p:nvGrpSpPr>
            <p:grpSpPr>
              <a:xfrm>
                <a:off x="6206103" y="1491176"/>
                <a:ext cx="1935679" cy="2154505"/>
                <a:chOff x="5917005" y="1509653"/>
                <a:chExt cx="1935679" cy="2154505"/>
              </a:xfrm>
            </p:grpSpPr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D52DBCDD-AC63-9E4B-887D-82FCAA24FFF4}"/>
                    </a:ext>
                  </a:extLst>
                </p:cNvPr>
                <p:cNvGrpSpPr/>
                <p:nvPr/>
              </p:nvGrpSpPr>
              <p:grpSpPr>
                <a:xfrm>
                  <a:off x="5917005" y="1509653"/>
                  <a:ext cx="1935679" cy="1301729"/>
                  <a:chOff x="3815131" y="1541009"/>
                  <a:chExt cx="1935679" cy="1301729"/>
                </a:xfrm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DDE82F16-14CB-6543-85B7-1E70FD4B9CDB}"/>
                      </a:ext>
                    </a:extLst>
                  </p:cNvPr>
                  <p:cNvSpPr/>
                  <p:nvPr/>
                </p:nvSpPr>
                <p:spPr>
                  <a:xfrm>
                    <a:off x="4575850" y="1541009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2" name="Rectangle 291">
                    <a:extLst>
                      <a:ext uri="{FF2B5EF4-FFF2-40B4-BE49-F238E27FC236}">
                        <a16:creationId xmlns:a16="http://schemas.microsoft.com/office/drawing/2014/main" id="{404D1914-A28B-FF4E-AF9E-7F6578C06CE0}"/>
                      </a:ext>
                    </a:extLst>
                  </p:cNvPr>
                  <p:cNvSpPr/>
                  <p:nvPr/>
                </p:nvSpPr>
                <p:spPr>
                  <a:xfrm>
                    <a:off x="381513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3" name="Rectangle 292">
                    <a:extLst>
                      <a:ext uri="{FF2B5EF4-FFF2-40B4-BE49-F238E27FC236}">
                        <a16:creationId xmlns:a16="http://schemas.microsoft.com/office/drawing/2014/main" id="{3522C987-D337-0A47-B1CF-41CC45F14745}"/>
                      </a:ext>
                    </a:extLst>
                  </p:cNvPr>
                  <p:cNvSpPr/>
                  <p:nvPr/>
                </p:nvSpPr>
                <p:spPr>
                  <a:xfrm>
                    <a:off x="432011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4" name="Rectangle 293">
                    <a:extLst>
                      <a:ext uri="{FF2B5EF4-FFF2-40B4-BE49-F238E27FC236}">
                        <a16:creationId xmlns:a16="http://schemas.microsoft.com/office/drawing/2014/main" id="{5CE990E7-60D9-7C43-AC34-50A0A1A2071C}"/>
                      </a:ext>
                    </a:extLst>
                  </p:cNvPr>
                  <p:cNvSpPr/>
                  <p:nvPr/>
                </p:nvSpPr>
                <p:spPr>
                  <a:xfrm>
                    <a:off x="482509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89E8DA38-9379-E54D-8E8A-F262D8315B1B}"/>
                      </a:ext>
                    </a:extLst>
                  </p:cNvPr>
                  <p:cNvSpPr/>
                  <p:nvPr/>
                </p:nvSpPr>
                <p:spPr>
                  <a:xfrm>
                    <a:off x="5328291" y="2288466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6" name="Rectangle 295">
                    <a:extLst>
                      <a:ext uri="{FF2B5EF4-FFF2-40B4-BE49-F238E27FC236}">
                        <a16:creationId xmlns:a16="http://schemas.microsoft.com/office/drawing/2014/main" id="{19938B66-8DC1-D84C-A395-313F8C8C45A2}"/>
                      </a:ext>
                    </a:extLst>
                  </p:cNvPr>
                  <p:cNvSpPr/>
                  <p:nvPr/>
                </p:nvSpPr>
                <p:spPr>
                  <a:xfrm>
                    <a:off x="4070869" y="2662639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7" name="Rectangle 296">
                    <a:extLst>
                      <a:ext uri="{FF2B5EF4-FFF2-40B4-BE49-F238E27FC236}">
                        <a16:creationId xmlns:a16="http://schemas.microsoft.com/office/drawing/2014/main" id="{7E6D0240-0D9B-5D4F-A008-B516CF7979E4}"/>
                      </a:ext>
                    </a:extLst>
                  </p:cNvPr>
                  <p:cNvSpPr/>
                  <p:nvPr/>
                </p:nvSpPr>
                <p:spPr>
                  <a:xfrm>
                    <a:off x="407087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FB33BBA1-AE28-7D46-93A2-2168C8D460D4}"/>
                      </a:ext>
                    </a:extLst>
                  </p:cNvPr>
                  <p:cNvSpPr/>
                  <p:nvPr/>
                </p:nvSpPr>
                <p:spPr>
                  <a:xfrm>
                    <a:off x="457585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698C7A4E-E489-514E-AEA5-2A4ACDC47369}"/>
                      </a:ext>
                    </a:extLst>
                  </p:cNvPr>
                  <p:cNvSpPr/>
                  <p:nvPr/>
                </p:nvSpPr>
                <p:spPr>
                  <a:xfrm>
                    <a:off x="5080830" y="1915890"/>
                    <a:ext cx="422519" cy="18009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58459F98-C7CA-944E-BAF8-EEC50FCB0963}"/>
                      </a:ext>
                    </a:extLst>
                  </p:cNvPr>
                  <p:cNvCxnSpPr>
                    <a:cxnSpLocks/>
                    <a:stCxn id="291" idx="2"/>
                    <a:endCxn id="297" idx="0"/>
                  </p:cNvCxnSpPr>
                  <p:nvPr/>
                </p:nvCxnSpPr>
                <p:spPr>
                  <a:xfrm flipH="1">
                    <a:off x="4282130" y="1721108"/>
                    <a:ext cx="50498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5553D44B-D55F-DB49-9589-6D09D3623163}"/>
                      </a:ext>
                    </a:extLst>
                  </p:cNvPr>
                  <p:cNvCxnSpPr>
                    <a:cxnSpLocks/>
                    <a:stCxn id="293" idx="0"/>
                    <a:endCxn id="297" idx="2"/>
                  </p:cNvCxnSpPr>
                  <p:nvPr/>
                </p:nvCxnSpPr>
                <p:spPr>
                  <a:xfrm flipH="1" flipV="1">
                    <a:off x="4282130" y="2095989"/>
                    <a:ext cx="24924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35DF5497-A332-5345-9006-58712936A3A7}"/>
                      </a:ext>
                    </a:extLst>
                  </p:cNvPr>
                  <p:cNvCxnSpPr>
                    <a:cxnSpLocks/>
                    <a:stCxn id="299" idx="0"/>
                    <a:endCxn id="291" idx="2"/>
                  </p:cNvCxnSpPr>
                  <p:nvPr/>
                </p:nvCxnSpPr>
                <p:spPr>
                  <a:xfrm flipH="1" flipV="1">
                    <a:off x="4787110" y="1721108"/>
                    <a:ext cx="50498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Straight Connector 302">
                    <a:extLst>
                      <a:ext uri="{FF2B5EF4-FFF2-40B4-BE49-F238E27FC236}">
                        <a16:creationId xmlns:a16="http://schemas.microsoft.com/office/drawing/2014/main" id="{050318E5-C3C1-284E-BA06-D1B521E8FD96}"/>
                      </a:ext>
                    </a:extLst>
                  </p:cNvPr>
                  <p:cNvCxnSpPr>
                    <a:cxnSpLocks/>
                    <a:stCxn id="298" idx="0"/>
                    <a:endCxn id="291" idx="2"/>
                  </p:cNvCxnSpPr>
                  <p:nvPr/>
                </p:nvCxnSpPr>
                <p:spPr>
                  <a:xfrm flipV="1">
                    <a:off x="4787110" y="1721108"/>
                    <a:ext cx="0" cy="194782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>
                    <a:extLst>
                      <a:ext uri="{FF2B5EF4-FFF2-40B4-BE49-F238E27FC236}">
                        <a16:creationId xmlns:a16="http://schemas.microsoft.com/office/drawing/2014/main" id="{99C8F381-38AF-AD47-92FC-A576CAF3B53D}"/>
                      </a:ext>
                    </a:extLst>
                  </p:cNvPr>
                  <p:cNvCxnSpPr>
                    <a:cxnSpLocks/>
                    <a:stCxn id="297" idx="2"/>
                    <a:endCxn id="292" idx="0"/>
                  </p:cNvCxnSpPr>
                  <p:nvPr/>
                </p:nvCxnSpPr>
                <p:spPr>
                  <a:xfrm flipH="1">
                    <a:off x="4026391" y="2095989"/>
                    <a:ext cx="255739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>
                    <a:extLst>
                      <a:ext uri="{FF2B5EF4-FFF2-40B4-BE49-F238E27FC236}">
                        <a16:creationId xmlns:a16="http://schemas.microsoft.com/office/drawing/2014/main" id="{C8680B01-D34D-7647-A439-FC56A33010B8}"/>
                      </a:ext>
                    </a:extLst>
                  </p:cNvPr>
                  <p:cNvCxnSpPr>
                    <a:cxnSpLocks/>
                    <a:stCxn id="296" idx="0"/>
                    <a:endCxn id="293" idx="2"/>
                  </p:cNvCxnSpPr>
                  <p:nvPr/>
                </p:nvCxnSpPr>
                <p:spPr>
                  <a:xfrm flipV="1">
                    <a:off x="4282129" y="2468565"/>
                    <a:ext cx="249242" cy="1940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Straight Connector 305">
                    <a:extLst>
                      <a:ext uri="{FF2B5EF4-FFF2-40B4-BE49-F238E27FC236}">
                        <a16:creationId xmlns:a16="http://schemas.microsoft.com/office/drawing/2014/main" id="{8F06CDFD-A547-DA4C-A8CA-B01C61664DE4}"/>
                      </a:ext>
                    </a:extLst>
                  </p:cNvPr>
                  <p:cNvCxnSpPr>
                    <a:cxnSpLocks/>
                    <a:stCxn id="295" idx="0"/>
                    <a:endCxn id="299" idx="2"/>
                  </p:cNvCxnSpPr>
                  <p:nvPr/>
                </p:nvCxnSpPr>
                <p:spPr>
                  <a:xfrm flipH="1" flipV="1">
                    <a:off x="5292090" y="2095989"/>
                    <a:ext cx="24746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Connector 306">
                    <a:extLst>
                      <a:ext uri="{FF2B5EF4-FFF2-40B4-BE49-F238E27FC236}">
                        <a16:creationId xmlns:a16="http://schemas.microsoft.com/office/drawing/2014/main" id="{B470B792-F65A-494D-B9E6-1439E3DA8914}"/>
                      </a:ext>
                    </a:extLst>
                  </p:cNvPr>
                  <p:cNvCxnSpPr>
                    <a:cxnSpLocks/>
                    <a:stCxn id="294" idx="0"/>
                    <a:endCxn id="298" idx="2"/>
                  </p:cNvCxnSpPr>
                  <p:nvPr/>
                </p:nvCxnSpPr>
                <p:spPr>
                  <a:xfrm flipH="1" flipV="1">
                    <a:off x="4787110" y="2095989"/>
                    <a:ext cx="249241" cy="192477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8" name="Rectangle 307">
                    <a:extLst>
                      <a:ext uri="{FF2B5EF4-FFF2-40B4-BE49-F238E27FC236}">
                        <a16:creationId xmlns:a16="http://schemas.microsoft.com/office/drawing/2014/main" id="{A4103294-A167-5C4B-840F-79593D5E2E2E}"/>
                      </a:ext>
                    </a:extLst>
                  </p:cNvPr>
                  <p:cNvSpPr/>
                  <p:nvPr/>
                </p:nvSpPr>
                <p:spPr>
                  <a:xfrm>
                    <a:off x="4573684" y="2662639"/>
                    <a:ext cx="422519" cy="180099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9" name="Straight Connector 308">
                    <a:extLst>
                      <a:ext uri="{FF2B5EF4-FFF2-40B4-BE49-F238E27FC236}">
                        <a16:creationId xmlns:a16="http://schemas.microsoft.com/office/drawing/2014/main" id="{24C89F87-FD41-AD4A-A5E2-B9C3C6A43874}"/>
                      </a:ext>
                    </a:extLst>
                  </p:cNvPr>
                  <p:cNvCxnSpPr>
                    <a:cxnSpLocks/>
                    <a:stCxn id="308" idx="0"/>
                    <a:endCxn id="293" idx="2"/>
                  </p:cNvCxnSpPr>
                  <p:nvPr/>
                </p:nvCxnSpPr>
                <p:spPr>
                  <a:xfrm flipH="1" flipV="1">
                    <a:off x="4531371" y="2468565"/>
                    <a:ext cx="253573" cy="194074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378B3FE1-A1C2-3445-BD2D-61DC8833D1A9}"/>
                    </a:ext>
                  </a:extLst>
                </p:cNvPr>
                <p:cNvSpPr/>
                <p:nvPr/>
              </p:nvSpPr>
              <p:spPr>
                <a:xfrm>
                  <a:off x="6095213" y="3021714"/>
                  <a:ext cx="1594072" cy="642444"/>
                </a:xfrm>
                <a:prstGeom prst="rect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ACF3C6B-1DB4-E044-83A0-A6D6B4BE4330}"/>
                    </a:ext>
                  </a:extLst>
                </p:cNvPr>
                <p:cNvCxnSpPr>
                  <a:stCxn id="308" idx="2"/>
                  <a:endCxn id="39" idx="0"/>
                </p:cNvCxnSpPr>
                <p:nvPr/>
              </p:nvCxnSpPr>
              <p:spPr>
                <a:xfrm>
                  <a:off x="6886818" y="2811382"/>
                  <a:ext cx="0" cy="21033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70C08249-C41F-414D-996B-B13CFC4915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86135" y="3041100"/>
                      <a:ext cx="182070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/>
                        <a:t>Structural Match?:</a:t>
                      </a:r>
                    </a:p>
                    <a:p>
                      <a:pPr algn="ctr"/>
                      <a:r>
                        <a:rPr lang="en-US" sz="1400" dirty="0"/>
                        <a:t>□</a:t>
                      </a:r>
                      <a14:m>
                        <m:oMath xmlns:m="http://schemas.openxmlformats.org/officeDocument/2006/math">
                          <m:r>
                            <a:rPr lang="en-US" sz="1400" b="0" i="1" baseline="-2500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[?,?]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((? 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 ?) ∧ ?)</m:t>
                          </m:r>
                        </m:oMath>
                      </a14:m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0" name="TextBox 309">
                      <a:extLst>
                        <a:ext uri="{FF2B5EF4-FFF2-40B4-BE49-F238E27FC236}">
                          <a16:creationId xmlns:a16="http://schemas.microsoft.com/office/drawing/2014/main" id="{70C08249-C41F-414D-996B-B13CFC4915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86135" y="3041100"/>
                      <a:ext cx="1820702" cy="523220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t="-2381" b="-119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6" name="Straight Arrow Connector 335">
                  <a:extLst>
                    <a:ext uri="{FF2B5EF4-FFF2-40B4-BE49-F238E27FC236}">
                      <a16:creationId xmlns:a16="http://schemas.microsoft.com/office/drawing/2014/main" id="{B27C6B83-5376-C347-8E96-60E9C8E67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2783" y="2841615"/>
                  <a:ext cx="0" cy="1800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03E8CA02-AC4D-A548-997C-8144116AD97F}"/>
                    </a:ext>
                  </a:extLst>
                </p:cNvPr>
                <p:cNvSpPr txBox="1"/>
                <p:nvPr/>
              </p:nvSpPr>
              <p:spPr>
                <a:xfrm>
                  <a:off x="7156879" y="2617762"/>
                  <a:ext cx="279244" cy="230832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r>
                    <a:rPr lang="en-US" sz="900" dirty="0">
                      <a:latin typeface="Lucida Calligraphy" panose="03010101010101010101" pitchFamily="66" charset="77"/>
                      <a:cs typeface="Apple Chancery" panose="03020702040506060504" pitchFamily="66" charset="-79"/>
                    </a:rPr>
                    <a:t>Y</a:t>
                  </a:r>
                </a:p>
              </p:txBody>
            </p:sp>
          </p:grp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551BECBD-7276-B543-8766-E87F7799A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6757" y="1306072"/>
                <a:ext cx="10602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4D0FCD78-0C40-944B-B053-F6062F028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7877" y="1306072"/>
                <a:ext cx="106021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>
                <a:extLst>
                  <a:ext uri="{FF2B5EF4-FFF2-40B4-BE49-F238E27FC236}">
                    <a16:creationId xmlns:a16="http://schemas.microsoft.com/office/drawing/2014/main" id="{3D6A0C43-5A9D-E742-8F9E-FA0724397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5221" y="1306072"/>
                <a:ext cx="82296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43972D55-691D-D943-B716-AFB9459D52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3467" y="611691"/>
              <a:ext cx="0" cy="4754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E945394E-0F11-ED4A-8E80-AFFA76F0566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346805" y="2458135"/>
              <a:ext cx="381700" cy="2743200"/>
            </a:xfrm>
            <a:prstGeom prst="bentConnector3">
              <a:avLst>
                <a:gd name="adj1" fmla="val 52259"/>
              </a:avLst>
            </a:prstGeom>
            <a:ln w="19050">
              <a:solidFill>
                <a:schemeClr val="accent6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157">
              <a:extLst>
                <a:ext uri="{FF2B5EF4-FFF2-40B4-BE49-F238E27FC236}">
                  <a16:creationId xmlns:a16="http://schemas.microsoft.com/office/drawing/2014/main" id="{2C190748-6529-1243-BD83-EDF7BD9166B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542022" y="3393905"/>
              <a:ext cx="406834" cy="914400"/>
            </a:xfrm>
            <a:prstGeom prst="bentConnector3">
              <a:avLst>
                <a:gd name="adj1" fmla="val 33037"/>
              </a:avLst>
            </a:prstGeom>
            <a:ln w="19050">
              <a:solidFill>
                <a:schemeClr val="accent1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157">
              <a:extLst>
                <a:ext uri="{FF2B5EF4-FFF2-40B4-BE49-F238E27FC236}">
                  <a16:creationId xmlns:a16="http://schemas.microsoft.com/office/drawing/2014/main" id="{EC65A613-FB37-2B40-A4DC-AE6529949B9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017683" y="3016054"/>
              <a:ext cx="400260" cy="1645920"/>
            </a:xfrm>
            <a:prstGeom prst="bentConnector3">
              <a:avLst>
                <a:gd name="adj1" fmla="val 41378"/>
              </a:avLst>
            </a:prstGeom>
            <a:ln w="19050">
              <a:solidFill>
                <a:schemeClr val="accent2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157">
              <a:extLst>
                <a:ext uri="{FF2B5EF4-FFF2-40B4-BE49-F238E27FC236}">
                  <a16:creationId xmlns:a16="http://schemas.microsoft.com/office/drawing/2014/main" id="{A362581A-3E4B-EB4B-9A61-D8EFD459F42B}"/>
                </a:ext>
              </a:extLst>
            </p:cNvPr>
            <p:cNvCxnSpPr>
              <a:cxnSpLocks/>
              <a:stCxn id="179" idx="0"/>
              <a:endCxn id="39" idx="2"/>
            </p:cNvCxnSpPr>
            <p:nvPr/>
          </p:nvCxnSpPr>
          <p:spPr>
            <a:xfrm rot="5400000" flipH="1" flipV="1">
              <a:off x="6655700" y="3539906"/>
              <a:ext cx="415635" cy="613596"/>
            </a:xfrm>
            <a:prstGeom prst="bentConnector3">
              <a:avLst>
                <a:gd name="adj1" fmla="val 29245"/>
              </a:avLst>
            </a:prstGeom>
            <a:ln w="19050">
              <a:solidFill>
                <a:srgbClr val="C00000"/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91D71C0-B7F1-0D4A-BA6B-F5458ED25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56055" y="4685527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26A3736-8177-FD47-A025-62281055E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5892" y="1029411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0901702-4D5A-C04D-8FA1-ACD007208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85330" y="339663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92B2A50-529F-DB4D-ACBB-FA9BEA085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600" y="5776419"/>
              <a:ext cx="283970" cy="282684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32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BFA3DB2-AD94-2C4B-93EC-787077C7D997}"/>
              </a:ext>
            </a:extLst>
          </p:cNvPr>
          <p:cNvGrpSpPr/>
          <p:nvPr/>
        </p:nvGrpSpPr>
        <p:grpSpPr>
          <a:xfrm>
            <a:off x="2190609" y="1443758"/>
            <a:ext cx="1935679" cy="2449004"/>
            <a:chOff x="2190609" y="1443758"/>
            <a:chExt cx="1935679" cy="24490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B461ED-FCAF-4B47-9A87-CF3C7901695A}"/>
                </a:ext>
              </a:extLst>
            </p:cNvPr>
            <p:cNvSpPr/>
            <p:nvPr/>
          </p:nvSpPr>
          <p:spPr>
            <a:xfrm>
              <a:off x="2951328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28DD0A-82D6-B64A-9589-AF8D661BD091}"/>
                </a:ext>
              </a:extLst>
            </p:cNvPr>
            <p:cNvSpPr/>
            <p:nvPr/>
          </p:nvSpPr>
          <p:spPr>
            <a:xfrm>
              <a:off x="219060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D1941-D6C8-864E-BC3A-EC79B8F33E56}"/>
                </a:ext>
              </a:extLst>
            </p:cNvPr>
            <p:cNvSpPr/>
            <p:nvPr/>
          </p:nvSpPr>
          <p:spPr>
            <a:xfrm>
              <a:off x="2695589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5F39D7-4F64-FB46-9765-F7A99745CCDA}"/>
                </a:ext>
              </a:extLst>
            </p:cNvPr>
            <p:cNvSpPr/>
            <p:nvPr/>
          </p:nvSpPr>
          <p:spPr>
            <a:xfrm>
              <a:off x="32005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8D83B6-568C-5841-B3EA-F745B232A39D}"/>
                </a:ext>
              </a:extLst>
            </p:cNvPr>
            <p:cNvSpPr/>
            <p:nvPr/>
          </p:nvSpPr>
          <p:spPr>
            <a:xfrm>
              <a:off x="37037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00976-4C4C-3B42-BF4D-AAB5AB4CB0B4}"/>
                </a:ext>
              </a:extLst>
            </p:cNvPr>
            <p:cNvSpPr/>
            <p:nvPr/>
          </p:nvSpPr>
          <p:spPr>
            <a:xfrm>
              <a:off x="2446347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E4C198-4883-6B4A-80A6-035E79DD0BCE}"/>
                </a:ext>
              </a:extLst>
            </p:cNvPr>
            <p:cNvSpPr/>
            <p:nvPr/>
          </p:nvSpPr>
          <p:spPr>
            <a:xfrm>
              <a:off x="2446348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631326-3AE7-4B4D-9F57-B22BB39FABCE}"/>
                </a:ext>
              </a:extLst>
            </p:cNvPr>
            <p:cNvSpPr/>
            <p:nvPr/>
          </p:nvSpPr>
          <p:spPr>
            <a:xfrm>
              <a:off x="295132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BB2354-BB54-7C49-A8D6-A6AA9C9DBF4B}"/>
                </a:ext>
              </a:extLst>
            </p:cNvPr>
            <p:cNvSpPr/>
            <p:nvPr/>
          </p:nvSpPr>
          <p:spPr>
            <a:xfrm>
              <a:off x="345630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5620B5-D039-E743-AF7F-5712918F6FDE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2657608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E9ABC-0438-634C-B7F5-045E03294DF0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657608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7F2554-4370-0244-8F69-3758724CB0A1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3162588" y="1623857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8F51F1-E66E-1C4C-8480-AFE801ED80C7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flipV="1">
              <a:off x="3162588" y="1623857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0E39D2-D95A-8E4C-9457-17037380E1E9}"/>
                </a:ext>
              </a:extLst>
            </p:cNvPr>
            <p:cNvCxnSpPr>
              <a:cxnSpLocks/>
              <a:stCxn id="9" idx="2"/>
              <a:endCxn id="4" idx="0"/>
            </p:cNvCxnSpPr>
            <p:nvPr/>
          </p:nvCxnSpPr>
          <p:spPr>
            <a:xfrm flipH="1">
              <a:off x="2401869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EB8A86-BD91-AA47-97F3-C9B262A2A696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2657607" y="2371314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6757DE-E40E-A940-B25A-FF08B89C2A7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3667568" y="1998738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1898F7-F385-8F4C-B25F-3F91DBA95D07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162588" y="1998738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4F0CD8-6C31-AE4D-985B-4ED063483038}"/>
                </a:ext>
              </a:extLst>
            </p:cNvPr>
            <p:cNvSpPr/>
            <p:nvPr/>
          </p:nvSpPr>
          <p:spPr>
            <a:xfrm>
              <a:off x="2949162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81D85A-92D8-C94B-8B3D-218AB5B10496}"/>
                </a:ext>
              </a:extLst>
            </p:cNvPr>
            <p:cNvCxnSpPr>
              <a:cxnSpLocks/>
              <a:stCxn id="20" idx="0"/>
              <a:endCxn id="5" idx="2"/>
            </p:cNvCxnSpPr>
            <p:nvPr/>
          </p:nvCxnSpPr>
          <p:spPr>
            <a:xfrm flipH="1" flipV="1">
              <a:off x="2906849" y="2371314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16422F-6FB9-2846-874C-356AACEDFF66}"/>
                </a:ext>
              </a:extLst>
            </p:cNvPr>
            <p:cNvSpPr/>
            <p:nvPr/>
          </p:nvSpPr>
          <p:spPr>
            <a:xfrm>
              <a:off x="2697754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5F78CA-993A-4F4E-88A8-4838CAC9612C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909014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E329F-DFCD-9649-86E1-066AFC797CF5}"/>
                </a:ext>
              </a:extLst>
            </p:cNvPr>
            <p:cNvSpPr/>
            <p:nvPr/>
          </p:nvSpPr>
          <p:spPr>
            <a:xfrm>
              <a:off x="3200569" y="2951939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92454-9289-5D41-AA8D-7BAC541599F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158256" y="2757865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4273F8-95F9-5842-AC46-F63364F5489E}"/>
                </a:ext>
              </a:extLst>
            </p:cNvPr>
            <p:cNvSpPr/>
            <p:nvPr/>
          </p:nvSpPr>
          <p:spPr>
            <a:xfrm>
              <a:off x="2446347" y="33393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0CE93-EB2A-1443-9402-1E4B2A2E229C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657607" y="3145276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F143C1-4C7E-334D-BA32-5139E97CBAA8}"/>
                </a:ext>
              </a:extLst>
            </p:cNvPr>
            <p:cNvSpPr/>
            <p:nvPr/>
          </p:nvSpPr>
          <p:spPr>
            <a:xfrm>
              <a:off x="2949162" y="33393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345A3E-26D0-9F4A-991C-550804C3C263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2906849" y="3145276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BD9C1A-91C9-8D45-BE52-1A52D2C2BD28}"/>
                </a:ext>
              </a:extLst>
            </p:cNvPr>
            <p:cNvSpPr/>
            <p:nvPr/>
          </p:nvSpPr>
          <p:spPr>
            <a:xfrm>
              <a:off x="2697754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17A00E-D5EC-9D49-8CAD-78A5281AF9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2909014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3660AB-674E-E740-A8D7-B67689CBC694}"/>
                </a:ext>
              </a:extLst>
            </p:cNvPr>
            <p:cNvSpPr/>
            <p:nvPr/>
          </p:nvSpPr>
          <p:spPr>
            <a:xfrm>
              <a:off x="3200569" y="371266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19D032-2AE5-1842-BF2D-B9867AE9CB66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158256" y="351858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BBF058A-BD12-C24E-840B-A85AE6B6402C}"/>
              </a:ext>
            </a:extLst>
          </p:cNvPr>
          <p:cNvGrpSpPr/>
          <p:nvPr/>
        </p:nvGrpSpPr>
        <p:grpSpPr>
          <a:xfrm>
            <a:off x="4781479" y="1443758"/>
            <a:ext cx="2673815" cy="1688280"/>
            <a:chOff x="4781479" y="1443758"/>
            <a:chExt cx="2673815" cy="16882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822094-B175-414D-811A-4D088CC57AE5}"/>
                </a:ext>
              </a:extLst>
            </p:cNvPr>
            <p:cNvSpPr/>
            <p:nvPr/>
          </p:nvSpPr>
          <p:spPr>
            <a:xfrm>
              <a:off x="5785800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77E241-5EEB-3D43-A4B3-7E68745958A5}"/>
                </a:ext>
              </a:extLst>
            </p:cNvPr>
            <p:cNvSpPr/>
            <p:nvPr/>
          </p:nvSpPr>
          <p:spPr>
            <a:xfrm>
              <a:off x="5025081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D7777-EF5D-9B4E-94DA-6E55F003D9A5}"/>
                </a:ext>
              </a:extLst>
            </p:cNvPr>
            <p:cNvSpPr/>
            <p:nvPr/>
          </p:nvSpPr>
          <p:spPr>
            <a:xfrm>
              <a:off x="553006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90B291-C3A6-F14B-85EA-5E609ECB7155}"/>
                </a:ext>
              </a:extLst>
            </p:cNvPr>
            <p:cNvSpPr/>
            <p:nvPr/>
          </p:nvSpPr>
          <p:spPr>
            <a:xfrm>
              <a:off x="60350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70705-8C46-CC4A-BCC0-4BD5C9A9747B}"/>
                </a:ext>
              </a:extLst>
            </p:cNvPr>
            <p:cNvSpPr/>
            <p:nvPr/>
          </p:nvSpPr>
          <p:spPr>
            <a:xfrm>
              <a:off x="65382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366645-7863-F443-AB35-087D8EE37411}"/>
                </a:ext>
              </a:extLst>
            </p:cNvPr>
            <p:cNvSpPr/>
            <p:nvPr/>
          </p:nvSpPr>
          <p:spPr>
            <a:xfrm>
              <a:off x="5280819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999CC5-A1DC-CF48-BA12-CFB1F811EB41}"/>
                </a:ext>
              </a:extLst>
            </p:cNvPr>
            <p:cNvSpPr/>
            <p:nvPr/>
          </p:nvSpPr>
          <p:spPr>
            <a:xfrm>
              <a:off x="528082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BEA12C-16BE-1043-A188-BCB0A02EB621}"/>
                </a:ext>
              </a:extLst>
            </p:cNvPr>
            <p:cNvSpPr/>
            <p:nvPr/>
          </p:nvSpPr>
          <p:spPr>
            <a:xfrm>
              <a:off x="578580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37861A-B0D6-B749-85DE-B366D80F9632}"/>
                </a:ext>
              </a:extLst>
            </p:cNvPr>
            <p:cNvSpPr/>
            <p:nvPr/>
          </p:nvSpPr>
          <p:spPr>
            <a:xfrm>
              <a:off x="629078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88DFBA-4106-BE4F-BD15-11E2433F4E47}"/>
                </a:ext>
              </a:extLst>
            </p:cNvPr>
            <p:cNvCxnSpPr>
              <a:cxnSpLocks/>
              <a:stCxn id="35" idx="2"/>
              <a:endCxn id="41" idx="0"/>
            </p:cNvCxnSpPr>
            <p:nvPr/>
          </p:nvCxnSpPr>
          <p:spPr>
            <a:xfrm flipH="1">
              <a:off x="549208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85A257-47A0-4A47-AFFB-A300301CD4BC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H="1" flipV="1">
              <a:off x="549208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D5CB47B-17C1-7B4D-922C-6F7F4F728C0D}"/>
                </a:ext>
              </a:extLst>
            </p:cNvPr>
            <p:cNvCxnSpPr>
              <a:cxnSpLocks/>
              <a:stCxn id="43" idx="0"/>
              <a:endCxn id="35" idx="2"/>
            </p:cNvCxnSpPr>
            <p:nvPr/>
          </p:nvCxnSpPr>
          <p:spPr>
            <a:xfrm flipH="1" flipV="1">
              <a:off x="599706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3387FB-BDCE-E845-BAFC-C307DE6BF5ED}"/>
                </a:ext>
              </a:extLst>
            </p:cNvPr>
            <p:cNvCxnSpPr>
              <a:cxnSpLocks/>
              <a:stCxn id="42" idx="0"/>
              <a:endCxn id="35" idx="2"/>
            </p:cNvCxnSpPr>
            <p:nvPr/>
          </p:nvCxnSpPr>
          <p:spPr>
            <a:xfrm flipV="1">
              <a:off x="5997060" y="1623857"/>
              <a:ext cx="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86B609-2236-C649-B936-9B52F9A35CBE}"/>
                </a:ext>
              </a:extLst>
            </p:cNvPr>
            <p:cNvCxnSpPr>
              <a:cxnSpLocks/>
              <a:stCxn id="41" idx="2"/>
              <a:endCxn id="36" idx="0"/>
            </p:cNvCxnSpPr>
            <p:nvPr/>
          </p:nvCxnSpPr>
          <p:spPr>
            <a:xfrm flipH="1">
              <a:off x="5236341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AC7E13-379D-4848-A1CD-155642A42AAA}"/>
                </a:ext>
              </a:extLst>
            </p:cNvPr>
            <p:cNvCxnSpPr>
              <a:cxnSpLocks/>
              <a:stCxn id="40" idx="0"/>
              <a:endCxn id="37" idx="2"/>
            </p:cNvCxnSpPr>
            <p:nvPr/>
          </p:nvCxnSpPr>
          <p:spPr>
            <a:xfrm flipV="1">
              <a:off x="5492079" y="2371314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473EB2-4421-9E4D-82E2-633E7E7A8160}"/>
                </a:ext>
              </a:extLst>
            </p:cNvPr>
            <p:cNvCxnSpPr>
              <a:cxnSpLocks/>
              <a:stCxn id="39" idx="0"/>
              <a:endCxn id="43" idx="2"/>
            </p:cNvCxnSpPr>
            <p:nvPr/>
          </p:nvCxnSpPr>
          <p:spPr>
            <a:xfrm flipH="1" flipV="1">
              <a:off x="6502040" y="1998738"/>
              <a:ext cx="24746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E91811-2126-394D-B2D9-7F920188E9E5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flipH="1" flipV="1">
              <a:off x="599706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0CD2F3D-93B7-5646-86E6-D8E487C13E99}"/>
                </a:ext>
              </a:extLst>
            </p:cNvPr>
            <p:cNvSpPr/>
            <p:nvPr/>
          </p:nvSpPr>
          <p:spPr>
            <a:xfrm>
              <a:off x="5783634" y="2565388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6AAEA5-1BB3-1C48-82F8-BCC7A77E346C}"/>
                </a:ext>
              </a:extLst>
            </p:cNvPr>
            <p:cNvCxnSpPr>
              <a:cxnSpLocks/>
              <a:stCxn id="52" idx="0"/>
              <a:endCxn id="37" idx="2"/>
            </p:cNvCxnSpPr>
            <p:nvPr/>
          </p:nvCxnSpPr>
          <p:spPr>
            <a:xfrm flipH="1" flipV="1">
              <a:off x="5741321" y="2371314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BF98992-BFCB-8445-8262-8154D097414A}"/>
                </a:ext>
              </a:extLst>
            </p:cNvPr>
            <p:cNvSpPr/>
            <p:nvPr/>
          </p:nvSpPr>
          <p:spPr>
            <a:xfrm>
              <a:off x="4781479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713AFF-A7DD-5A44-9C5C-FB8B30D1159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4992739" y="237291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BF9662-9ED3-5748-9A6C-0F522D900276}"/>
                </a:ext>
              </a:extLst>
            </p:cNvPr>
            <p:cNvSpPr/>
            <p:nvPr/>
          </p:nvSpPr>
          <p:spPr>
            <a:xfrm>
              <a:off x="6282501" y="257027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313225-0153-4541-A68F-FE59FFBD3C09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6244520" y="2377802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145B4A-9023-3B40-9D00-BEAC44009B6D}"/>
                </a:ext>
              </a:extLst>
            </p:cNvPr>
            <p:cNvSpPr/>
            <p:nvPr/>
          </p:nvSpPr>
          <p:spPr>
            <a:xfrm>
              <a:off x="6781368" y="257313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45DFDE-2BA7-DF4E-AE0D-5C14536E7DA8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6743387" y="238065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482A11-8B0F-4D4D-ACBA-C2C87C4D81EB}"/>
                </a:ext>
              </a:extLst>
            </p:cNvPr>
            <p:cNvSpPr/>
            <p:nvPr/>
          </p:nvSpPr>
          <p:spPr>
            <a:xfrm>
              <a:off x="6044444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B9391E-5400-DC44-B90F-D2415FABC13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255704" y="275526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7DAAF9-6E8B-8447-8616-8CDDF03427FE}"/>
                </a:ext>
              </a:extLst>
            </p:cNvPr>
            <p:cNvSpPr/>
            <p:nvPr/>
          </p:nvSpPr>
          <p:spPr>
            <a:xfrm>
              <a:off x="6547259" y="29493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2D19F2-C98A-FB4B-81A6-9C3D4A6033B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H="1" flipV="1">
              <a:off x="6504946" y="275526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932B27-0B11-1141-86D1-FF06FF81F49D}"/>
                </a:ext>
              </a:extLst>
            </p:cNvPr>
            <p:cNvSpPr/>
            <p:nvPr/>
          </p:nvSpPr>
          <p:spPr>
            <a:xfrm>
              <a:off x="7032775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779400-B4DE-184B-8129-61297D9CD8D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6994794" y="275686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E8BA66-44D5-A041-92ED-CBFBE8B11C51}"/>
                </a:ext>
              </a:extLst>
            </p:cNvPr>
            <p:cNvSpPr/>
            <p:nvPr/>
          </p:nvSpPr>
          <p:spPr>
            <a:xfrm>
              <a:off x="5027246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4CCE4B1-9E52-C641-897E-0A014A283500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5238506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EBD444-CF32-5A40-8D48-FBB96EF90511}"/>
                </a:ext>
              </a:extLst>
            </p:cNvPr>
            <p:cNvSpPr/>
            <p:nvPr/>
          </p:nvSpPr>
          <p:spPr>
            <a:xfrm>
              <a:off x="5530061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70310B-45C3-9B4C-90A0-01BE15EA637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5487748" y="27578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13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BFA3DB2-AD94-2C4B-93EC-787077C7D997}"/>
              </a:ext>
            </a:extLst>
          </p:cNvPr>
          <p:cNvGrpSpPr/>
          <p:nvPr/>
        </p:nvGrpSpPr>
        <p:grpSpPr>
          <a:xfrm>
            <a:off x="2190609" y="1443758"/>
            <a:ext cx="1935679" cy="2449004"/>
            <a:chOff x="2190609" y="1443758"/>
            <a:chExt cx="1935679" cy="244900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4B461ED-FCAF-4B47-9A87-CF3C7901695A}"/>
                </a:ext>
              </a:extLst>
            </p:cNvPr>
            <p:cNvSpPr/>
            <p:nvPr/>
          </p:nvSpPr>
          <p:spPr>
            <a:xfrm>
              <a:off x="2951328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28DD0A-82D6-B64A-9589-AF8D661BD091}"/>
                </a:ext>
              </a:extLst>
            </p:cNvPr>
            <p:cNvSpPr/>
            <p:nvPr/>
          </p:nvSpPr>
          <p:spPr>
            <a:xfrm>
              <a:off x="219060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DD1941-D6C8-864E-BC3A-EC79B8F33E56}"/>
                </a:ext>
              </a:extLst>
            </p:cNvPr>
            <p:cNvSpPr/>
            <p:nvPr/>
          </p:nvSpPr>
          <p:spPr>
            <a:xfrm>
              <a:off x="2695589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5F39D7-4F64-FB46-9765-F7A99745CCDA}"/>
                </a:ext>
              </a:extLst>
            </p:cNvPr>
            <p:cNvSpPr/>
            <p:nvPr/>
          </p:nvSpPr>
          <p:spPr>
            <a:xfrm>
              <a:off x="32005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8D83B6-568C-5841-B3EA-F745B232A39D}"/>
                </a:ext>
              </a:extLst>
            </p:cNvPr>
            <p:cNvSpPr/>
            <p:nvPr/>
          </p:nvSpPr>
          <p:spPr>
            <a:xfrm>
              <a:off x="3703769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900976-4C4C-3B42-BF4D-AAB5AB4CB0B4}"/>
                </a:ext>
              </a:extLst>
            </p:cNvPr>
            <p:cNvSpPr/>
            <p:nvPr/>
          </p:nvSpPr>
          <p:spPr>
            <a:xfrm>
              <a:off x="2446347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6E4C198-4883-6B4A-80A6-035E79DD0BCE}"/>
                </a:ext>
              </a:extLst>
            </p:cNvPr>
            <p:cNvSpPr/>
            <p:nvPr/>
          </p:nvSpPr>
          <p:spPr>
            <a:xfrm>
              <a:off x="2446348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631326-3AE7-4B4D-9F57-B22BB39FABCE}"/>
                </a:ext>
              </a:extLst>
            </p:cNvPr>
            <p:cNvSpPr/>
            <p:nvPr/>
          </p:nvSpPr>
          <p:spPr>
            <a:xfrm>
              <a:off x="295132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4BB2354-BB54-7C49-A8D6-A6AA9C9DBF4B}"/>
                </a:ext>
              </a:extLst>
            </p:cNvPr>
            <p:cNvSpPr/>
            <p:nvPr/>
          </p:nvSpPr>
          <p:spPr>
            <a:xfrm>
              <a:off x="3456308" y="1818639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5620B5-D039-E743-AF7F-5712918F6FDE}"/>
                </a:ext>
              </a:extLst>
            </p:cNvPr>
            <p:cNvCxnSpPr>
              <a:cxnSpLocks/>
              <a:stCxn id="3" idx="2"/>
              <a:endCxn id="9" idx="0"/>
            </p:cNvCxnSpPr>
            <p:nvPr/>
          </p:nvCxnSpPr>
          <p:spPr>
            <a:xfrm flipH="1">
              <a:off x="2657608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9E9ABC-0438-634C-B7F5-045E03294DF0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H="1" flipV="1">
              <a:off x="2657608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07F2554-4370-0244-8F69-3758724CB0A1}"/>
                </a:ext>
              </a:extLst>
            </p:cNvPr>
            <p:cNvCxnSpPr>
              <a:cxnSpLocks/>
              <a:stCxn id="11" idx="0"/>
              <a:endCxn id="3" idx="2"/>
            </p:cNvCxnSpPr>
            <p:nvPr/>
          </p:nvCxnSpPr>
          <p:spPr>
            <a:xfrm flipH="1" flipV="1">
              <a:off x="3162588" y="1623857"/>
              <a:ext cx="50498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8F51F1-E66E-1C4C-8480-AFE801ED80C7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flipV="1">
              <a:off x="3162588" y="1623857"/>
              <a:ext cx="0" cy="1947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0E39D2-D95A-8E4C-9457-17037380E1E9}"/>
                </a:ext>
              </a:extLst>
            </p:cNvPr>
            <p:cNvCxnSpPr>
              <a:cxnSpLocks/>
              <a:stCxn id="9" idx="2"/>
              <a:endCxn id="4" idx="0"/>
            </p:cNvCxnSpPr>
            <p:nvPr/>
          </p:nvCxnSpPr>
          <p:spPr>
            <a:xfrm flipH="1">
              <a:off x="2401869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EB8A86-BD91-AA47-97F3-C9B262A2A696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V="1">
              <a:off x="2657607" y="2371314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6757DE-E40E-A940-B25A-FF08B89C2A74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3667568" y="1998738"/>
              <a:ext cx="24746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1898F7-F385-8F4C-B25F-3F91DBA95D07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3162588" y="1998738"/>
              <a:ext cx="249241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4F0CD8-6C31-AE4D-985B-4ED063483038}"/>
                </a:ext>
              </a:extLst>
            </p:cNvPr>
            <p:cNvSpPr/>
            <p:nvPr/>
          </p:nvSpPr>
          <p:spPr>
            <a:xfrm>
              <a:off x="2949162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81D85A-92D8-C94B-8B3D-218AB5B10496}"/>
                </a:ext>
              </a:extLst>
            </p:cNvPr>
            <p:cNvCxnSpPr>
              <a:cxnSpLocks/>
              <a:stCxn id="20" idx="0"/>
              <a:endCxn id="5" idx="2"/>
            </p:cNvCxnSpPr>
            <p:nvPr/>
          </p:nvCxnSpPr>
          <p:spPr>
            <a:xfrm flipH="1" flipV="1">
              <a:off x="2906849" y="2371314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16422F-6FB9-2846-874C-356AACEDFF66}"/>
                </a:ext>
              </a:extLst>
            </p:cNvPr>
            <p:cNvSpPr/>
            <p:nvPr/>
          </p:nvSpPr>
          <p:spPr>
            <a:xfrm>
              <a:off x="2697754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5F78CA-993A-4F4E-88A8-4838CAC9612C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909014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E329F-DFCD-9649-86E1-066AFC797CF5}"/>
                </a:ext>
              </a:extLst>
            </p:cNvPr>
            <p:cNvSpPr/>
            <p:nvPr/>
          </p:nvSpPr>
          <p:spPr>
            <a:xfrm>
              <a:off x="3200569" y="2951939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192454-9289-5D41-AA8D-7BAC541599F0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H="1" flipV="1">
              <a:off x="3158256" y="2757865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4273F8-95F9-5842-AC46-F63364F5489E}"/>
                </a:ext>
              </a:extLst>
            </p:cNvPr>
            <p:cNvSpPr/>
            <p:nvPr/>
          </p:nvSpPr>
          <p:spPr>
            <a:xfrm>
              <a:off x="2446347" y="3339350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F0CE93-EB2A-1443-9402-1E4B2A2E229C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657607" y="3145276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F143C1-4C7E-334D-BA32-5139E97CBAA8}"/>
                </a:ext>
              </a:extLst>
            </p:cNvPr>
            <p:cNvSpPr/>
            <p:nvPr/>
          </p:nvSpPr>
          <p:spPr>
            <a:xfrm>
              <a:off x="2949162" y="33393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345A3E-26D0-9F4A-991C-550804C3C263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H="1" flipV="1">
              <a:off x="2906849" y="3145276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2BD9C1A-91C9-8D45-BE52-1A52D2C2BD28}"/>
                </a:ext>
              </a:extLst>
            </p:cNvPr>
            <p:cNvSpPr/>
            <p:nvPr/>
          </p:nvSpPr>
          <p:spPr>
            <a:xfrm>
              <a:off x="2697754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17A00E-D5EC-9D49-8CAD-78A5281AF92B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2909014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43660AB-674E-E740-A8D7-B67689CBC694}"/>
                </a:ext>
              </a:extLst>
            </p:cNvPr>
            <p:cNvSpPr/>
            <p:nvPr/>
          </p:nvSpPr>
          <p:spPr>
            <a:xfrm>
              <a:off x="3200569" y="371266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19D032-2AE5-1842-BF2D-B9867AE9CB66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158256" y="351858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D83D071-D9FB-7647-9D50-4C05C639FA73}"/>
              </a:ext>
            </a:extLst>
          </p:cNvPr>
          <p:cNvGrpSpPr/>
          <p:nvPr/>
        </p:nvGrpSpPr>
        <p:grpSpPr>
          <a:xfrm>
            <a:off x="4775839" y="1443758"/>
            <a:ext cx="2933208" cy="2454288"/>
            <a:chOff x="4775839" y="1443758"/>
            <a:chExt cx="2933208" cy="245428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822094-B175-414D-811A-4D088CC57AE5}"/>
                </a:ext>
              </a:extLst>
            </p:cNvPr>
            <p:cNvSpPr/>
            <p:nvPr/>
          </p:nvSpPr>
          <p:spPr>
            <a:xfrm>
              <a:off x="5785800" y="144375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77E241-5EEB-3D43-A4B3-7E68745958A5}"/>
                </a:ext>
              </a:extLst>
            </p:cNvPr>
            <p:cNvSpPr/>
            <p:nvPr/>
          </p:nvSpPr>
          <p:spPr>
            <a:xfrm>
              <a:off x="5025081" y="2191215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4CD7777-EF5D-9B4E-94DA-6E55F003D9A5}"/>
                </a:ext>
              </a:extLst>
            </p:cNvPr>
            <p:cNvSpPr/>
            <p:nvPr/>
          </p:nvSpPr>
          <p:spPr>
            <a:xfrm>
              <a:off x="553006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090B291-C3A6-F14B-85EA-5E609ECB7155}"/>
                </a:ext>
              </a:extLst>
            </p:cNvPr>
            <p:cNvSpPr/>
            <p:nvPr/>
          </p:nvSpPr>
          <p:spPr>
            <a:xfrm>
              <a:off x="60350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970705-8C46-CC4A-BCC0-4BD5C9A9747B}"/>
                </a:ext>
              </a:extLst>
            </p:cNvPr>
            <p:cNvSpPr/>
            <p:nvPr/>
          </p:nvSpPr>
          <p:spPr>
            <a:xfrm>
              <a:off x="6538241" y="2191215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366645-7863-F443-AB35-087D8EE37411}"/>
                </a:ext>
              </a:extLst>
            </p:cNvPr>
            <p:cNvSpPr/>
            <p:nvPr/>
          </p:nvSpPr>
          <p:spPr>
            <a:xfrm>
              <a:off x="5280819" y="2565388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999CC5-A1DC-CF48-BA12-CFB1F811EB41}"/>
                </a:ext>
              </a:extLst>
            </p:cNvPr>
            <p:cNvSpPr/>
            <p:nvPr/>
          </p:nvSpPr>
          <p:spPr>
            <a:xfrm>
              <a:off x="528082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0BEA12C-16BE-1043-A188-BCB0A02EB621}"/>
                </a:ext>
              </a:extLst>
            </p:cNvPr>
            <p:cNvSpPr/>
            <p:nvPr/>
          </p:nvSpPr>
          <p:spPr>
            <a:xfrm>
              <a:off x="578580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37861A-B0D6-B749-85DE-B366D80F9632}"/>
                </a:ext>
              </a:extLst>
            </p:cNvPr>
            <p:cNvSpPr/>
            <p:nvPr/>
          </p:nvSpPr>
          <p:spPr>
            <a:xfrm>
              <a:off x="6290780" y="18186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E88DFBA-4106-BE4F-BD15-11E2433F4E47}"/>
                </a:ext>
              </a:extLst>
            </p:cNvPr>
            <p:cNvCxnSpPr>
              <a:cxnSpLocks/>
              <a:stCxn id="35" idx="2"/>
              <a:endCxn id="41" idx="0"/>
            </p:cNvCxnSpPr>
            <p:nvPr/>
          </p:nvCxnSpPr>
          <p:spPr>
            <a:xfrm flipH="1">
              <a:off x="549208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85A257-47A0-4A47-AFFB-A300301CD4BC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H="1" flipV="1">
              <a:off x="549208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D5CB47B-17C1-7B4D-922C-6F7F4F728C0D}"/>
                </a:ext>
              </a:extLst>
            </p:cNvPr>
            <p:cNvCxnSpPr>
              <a:cxnSpLocks/>
              <a:stCxn id="43" idx="0"/>
              <a:endCxn id="35" idx="2"/>
            </p:cNvCxnSpPr>
            <p:nvPr/>
          </p:nvCxnSpPr>
          <p:spPr>
            <a:xfrm flipH="1" flipV="1">
              <a:off x="5997060" y="1623857"/>
              <a:ext cx="50498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F3387FB-BDCE-E845-BAFC-C307DE6BF5ED}"/>
                </a:ext>
              </a:extLst>
            </p:cNvPr>
            <p:cNvCxnSpPr>
              <a:cxnSpLocks/>
              <a:stCxn id="42" idx="0"/>
              <a:endCxn id="35" idx="2"/>
            </p:cNvCxnSpPr>
            <p:nvPr/>
          </p:nvCxnSpPr>
          <p:spPr>
            <a:xfrm flipV="1">
              <a:off x="5997060" y="1623857"/>
              <a:ext cx="0" cy="19478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786B609-2236-C649-B936-9B52F9A35CBE}"/>
                </a:ext>
              </a:extLst>
            </p:cNvPr>
            <p:cNvCxnSpPr>
              <a:cxnSpLocks/>
              <a:stCxn id="41" idx="2"/>
              <a:endCxn id="36" idx="0"/>
            </p:cNvCxnSpPr>
            <p:nvPr/>
          </p:nvCxnSpPr>
          <p:spPr>
            <a:xfrm flipH="1">
              <a:off x="5236341" y="1998738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AC7E13-379D-4848-A1CD-155642A42AAA}"/>
                </a:ext>
              </a:extLst>
            </p:cNvPr>
            <p:cNvCxnSpPr>
              <a:cxnSpLocks/>
              <a:stCxn id="40" idx="0"/>
              <a:endCxn id="37" idx="2"/>
            </p:cNvCxnSpPr>
            <p:nvPr/>
          </p:nvCxnSpPr>
          <p:spPr>
            <a:xfrm flipV="1">
              <a:off x="5492079" y="2371314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C473EB2-4421-9E4D-82E2-633E7E7A8160}"/>
                </a:ext>
              </a:extLst>
            </p:cNvPr>
            <p:cNvCxnSpPr>
              <a:cxnSpLocks/>
              <a:stCxn id="39" idx="0"/>
              <a:endCxn id="43" idx="2"/>
            </p:cNvCxnSpPr>
            <p:nvPr/>
          </p:nvCxnSpPr>
          <p:spPr>
            <a:xfrm flipH="1" flipV="1">
              <a:off x="6502040" y="1998738"/>
              <a:ext cx="24746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E91811-2126-394D-B2D9-7F920188E9E5}"/>
                </a:ext>
              </a:extLst>
            </p:cNvPr>
            <p:cNvCxnSpPr>
              <a:cxnSpLocks/>
              <a:stCxn id="38" idx="0"/>
              <a:endCxn id="42" idx="2"/>
            </p:cNvCxnSpPr>
            <p:nvPr/>
          </p:nvCxnSpPr>
          <p:spPr>
            <a:xfrm flipH="1" flipV="1">
              <a:off x="5997060" y="1998738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0CD2F3D-93B7-5646-86E6-D8E487C13E99}"/>
                </a:ext>
              </a:extLst>
            </p:cNvPr>
            <p:cNvSpPr/>
            <p:nvPr/>
          </p:nvSpPr>
          <p:spPr>
            <a:xfrm>
              <a:off x="5783634" y="2565388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26AAEA5-1BB3-1C48-82F8-BCC7A77E346C}"/>
                </a:ext>
              </a:extLst>
            </p:cNvPr>
            <p:cNvCxnSpPr>
              <a:cxnSpLocks/>
              <a:stCxn id="52" idx="0"/>
              <a:endCxn id="37" idx="2"/>
            </p:cNvCxnSpPr>
            <p:nvPr/>
          </p:nvCxnSpPr>
          <p:spPr>
            <a:xfrm flipH="1" flipV="1">
              <a:off x="5741321" y="2371314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BF98992-BFCB-8445-8262-8154D097414A}"/>
                </a:ext>
              </a:extLst>
            </p:cNvPr>
            <p:cNvSpPr/>
            <p:nvPr/>
          </p:nvSpPr>
          <p:spPr>
            <a:xfrm>
              <a:off x="4781479" y="2565388"/>
              <a:ext cx="422519" cy="1800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C713AFF-A7DD-5A44-9C5C-FB8B30D1159C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4992739" y="2372911"/>
              <a:ext cx="255739" cy="19247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DBF9662-9ED3-5748-9A6C-0F522D900276}"/>
                </a:ext>
              </a:extLst>
            </p:cNvPr>
            <p:cNvSpPr/>
            <p:nvPr/>
          </p:nvSpPr>
          <p:spPr>
            <a:xfrm>
              <a:off x="6282501" y="257027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313225-0153-4541-A68F-FE59FFBD3C09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H="1" flipV="1">
              <a:off x="6244520" y="2377802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C145B4A-9023-3B40-9D00-BEAC44009B6D}"/>
                </a:ext>
              </a:extLst>
            </p:cNvPr>
            <p:cNvSpPr/>
            <p:nvPr/>
          </p:nvSpPr>
          <p:spPr>
            <a:xfrm>
              <a:off x="6781368" y="257313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845DFDE-2BA7-DF4E-AE0D-5C14536E7DA8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6743387" y="238065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482A11-8B0F-4D4D-ACBA-C2C87C4D81EB}"/>
                </a:ext>
              </a:extLst>
            </p:cNvPr>
            <p:cNvSpPr/>
            <p:nvPr/>
          </p:nvSpPr>
          <p:spPr>
            <a:xfrm>
              <a:off x="6044444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6B9391E-5400-DC44-B90F-D2415FABC13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6255704" y="275526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87DAAF9-6E8B-8447-8616-8CDDF03427FE}"/>
                </a:ext>
              </a:extLst>
            </p:cNvPr>
            <p:cNvSpPr/>
            <p:nvPr/>
          </p:nvSpPr>
          <p:spPr>
            <a:xfrm>
              <a:off x="6547259" y="29493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2D19F2-C98A-FB4B-81A6-9C3D4A6033BC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H="1" flipV="1">
              <a:off x="6504946" y="2755269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1932B27-0B11-1141-86D1-FF06FF81F49D}"/>
                </a:ext>
              </a:extLst>
            </p:cNvPr>
            <p:cNvSpPr/>
            <p:nvPr/>
          </p:nvSpPr>
          <p:spPr>
            <a:xfrm>
              <a:off x="7032775" y="29493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D779400-B4DE-184B-8129-61297D9CD8DE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H="1" flipV="1">
              <a:off x="6994794" y="275686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8E8BA66-44D5-A041-92ED-CBFBE8B11C51}"/>
                </a:ext>
              </a:extLst>
            </p:cNvPr>
            <p:cNvSpPr/>
            <p:nvPr/>
          </p:nvSpPr>
          <p:spPr>
            <a:xfrm>
              <a:off x="5027246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4CCE4B1-9E52-C641-897E-0A014A283500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5238506" y="2757865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EBD444-CF32-5A40-8D48-FBB96EF90511}"/>
                </a:ext>
              </a:extLst>
            </p:cNvPr>
            <p:cNvSpPr/>
            <p:nvPr/>
          </p:nvSpPr>
          <p:spPr>
            <a:xfrm>
              <a:off x="5530061" y="2951939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70310B-45C3-9B4C-90A0-01BE15EA637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H="1" flipV="1">
              <a:off x="5487748" y="2757865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6D4C7C1-42D2-F947-9CE9-67AF6F076720}"/>
                </a:ext>
              </a:extLst>
            </p:cNvPr>
            <p:cNvSpPr/>
            <p:nvPr/>
          </p:nvSpPr>
          <p:spPr>
            <a:xfrm>
              <a:off x="5789620" y="334238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B91A9A7-00CB-DD47-B8E5-7CE69D2F1F94}"/>
                </a:ext>
              </a:extLst>
            </p:cNvPr>
            <p:cNvCxnSpPr>
              <a:cxnSpLocks/>
              <a:stCxn id="68" idx="2"/>
              <a:endCxn id="70" idx="0"/>
            </p:cNvCxnSpPr>
            <p:nvPr/>
          </p:nvCxnSpPr>
          <p:spPr>
            <a:xfrm>
              <a:off x="5741321" y="3132038"/>
              <a:ext cx="259559" cy="21034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57AD75-5442-164D-8361-75AE9BC8D033}"/>
                </a:ext>
              </a:extLst>
            </p:cNvPr>
            <p:cNvSpPr/>
            <p:nvPr/>
          </p:nvSpPr>
          <p:spPr>
            <a:xfrm>
              <a:off x="6292435" y="3342382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E78B473-11D8-6D48-BCD1-1B1EC0F215A9}"/>
                </a:ext>
              </a:extLst>
            </p:cNvPr>
            <p:cNvCxnSpPr>
              <a:cxnSpLocks/>
              <a:stCxn id="72" idx="0"/>
              <a:endCxn id="60" idx="2"/>
            </p:cNvCxnSpPr>
            <p:nvPr/>
          </p:nvCxnSpPr>
          <p:spPr>
            <a:xfrm flipH="1" flipV="1">
              <a:off x="6255704" y="3129442"/>
              <a:ext cx="247991" cy="2129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8F72ED2-511D-5E41-B21B-CAAB81E36E3D}"/>
                </a:ext>
              </a:extLst>
            </p:cNvPr>
            <p:cNvSpPr/>
            <p:nvPr/>
          </p:nvSpPr>
          <p:spPr>
            <a:xfrm>
              <a:off x="5532226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FDA81E-3513-7544-AA67-BA6F1F0DA1E2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5743486" y="3518589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618097-6994-A847-A119-172DBD6BF0CE}"/>
                </a:ext>
              </a:extLst>
            </p:cNvPr>
            <p:cNvSpPr/>
            <p:nvPr/>
          </p:nvSpPr>
          <p:spPr>
            <a:xfrm>
              <a:off x="6035041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189CC6-81B1-0E4A-8AFC-CC784BAE576E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H="1" flipV="1">
              <a:off x="5992728" y="351858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1417296-A3A1-624E-AC16-E863CC0D3AFD}"/>
                </a:ext>
              </a:extLst>
            </p:cNvPr>
            <p:cNvSpPr/>
            <p:nvPr/>
          </p:nvSpPr>
          <p:spPr>
            <a:xfrm>
              <a:off x="4775839" y="3334943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E24D37A-5654-2648-B573-2DCC8F0A6BAD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V="1">
              <a:off x="4987099" y="3140869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6EF73D6-0FA3-4746-860A-BBFC53F9769F}"/>
                </a:ext>
              </a:extLst>
            </p:cNvPr>
            <p:cNvSpPr/>
            <p:nvPr/>
          </p:nvSpPr>
          <p:spPr>
            <a:xfrm>
              <a:off x="5278654" y="333494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660F39-CEBC-2147-8FDB-6885243C3BC9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5236341" y="314086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3E6525-AB1E-764D-B791-24252F3E7AAB}"/>
                </a:ext>
              </a:extLst>
            </p:cNvPr>
            <p:cNvSpPr/>
            <p:nvPr/>
          </p:nvSpPr>
          <p:spPr>
            <a:xfrm>
              <a:off x="6540333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3268C14-25DB-C345-A03C-3DACBA937980}"/>
                </a:ext>
              </a:extLst>
            </p:cNvPr>
            <p:cNvCxnSpPr>
              <a:cxnSpLocks/>
              <a:stCxn id="82" idx="0"/>
            </p:cNvCxnSpPr>
            <p:nvPr/>
          </p:nvCxnSpPr>
          <p:spPr>
            <a:xfrm flipH="1" flipV="1">
              <a:off x="6502352" y="3520186"/>
              <a:ext cx="249241" cy="1924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AA380EF-32F6-DC44-A8F2-C89B06797D80}"/>
                </a:ext>
              </a:extLst>
            </p:cNvPr>
            <p:cNvSpPr/>
            <p:nvPr/>
          </p:nvSpPr>
          <p:spPr>
            <a:xfrm>
              <a:off x="5027962" y="3717947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BA13414-6833-7C4D-92D9-C0FBECE5FCF9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5239222" y="3523873"/>
              <a:ext cx="249242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FE0C75A-B8AB-7843-B00D-1EBEDF40FDBE}"/>
                </a:ext>
              </a:extLst>
            </p:cNvPr>
            <p:cNvSpPr/>
            <p:nvPr/>
          </p:nvSpPr>
          <p:spPr>
            <a:xfrm>
              <a:off x="6783713" y="3338950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9E2B8A1-56D4-9B48-99EB-B40719FEDDD7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6994973" y="3144876"/>
              <a:ext cx="249242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E848A83-DB82-184E-AA52-11C80CB4C17D}"/>
                </a:ext>
              </a:extLst>
            </p:cNvPr>
            <p:cNvSpPr/>
            <p:nvPr/>
          </p:nvSpPr>
          <p:spPr>
            <a:xfrm>
              <a:off x="7286528" y="3338950"/>
              <a:ext cx="422519" cy="180099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57C3067-4F0B-9546-B411-E2FA6B66E542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H="1" flipV="1">
              <a:off x="7244215" y="3144876"/>
              <a:ext cx="253573" cy="1940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D578F39-6C29-C641-84DE-8F4B8028878D}"/>
                </a:ext>
              </a:extLst>
            </p:cNvPr>
            <p:cNvSpPr/>
            <p:nvPr/>
          </p:nvSpPr>
          <p:spPr>
            <a:xfrm>
              <a:off x="7036237" y="3712663"/>
              <a:ext cx="422519" cy="180099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5A2CB34-B239-9F46-A2D6-3BA051E24F27}"/>
                </a:ext>
              </a:extLst>
            </p:cNvPr>
            <p:cNvCxnSpPr>
              <a:cxnSpLocks/>
              <a:stCxn id="92" idx="0"/>
            </p:cNvCxnSpPr>
            <p:nvPr/>
          </p:nvCxnSpPr>
          <p:spPr>
            <a:xfrm flipH="1" flipV="1">
              <a:off x="6993924" y="3518589"/>
              <a:ext cx="253573" cy="19407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02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256</Words>
  <Application>Microsoft Macintosh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Lucida Calligraphy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Lamp, Josephine (jl4rj)</dc:creator>
  <cp:lastModifiedBy>Lamp, Josephine (jl4rj)</cp:lastModifiedBy>
  <cp:revision>14</cp:revision>
  <dcterms:created xsi:type="dcterms:W3CDTF">2022-02-22T15:14:10Z</dcterms:created>
  <dcterms:modified xsi:type="dcterms:W3CDTF">2022-02-28T20:39:09Z</dcterms:modified>
</cp:coreProperties>
</file>