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3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C073-7E98-4B06-AC74-6084D18CD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59A79-0189-4D36-8557-5C2AB7012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Soriano, Saurav </a:t>
            </a:r>
            <a:r>
              <a:rPr lang="en-US" dirty="0" err="1"/>
              <a:t>Subedi</a:t>
            </a:r>
            <a:r>
              <a:rPr lang="en-US" dirty="0"/>
              <a:t>, Ryan Tyler, &amp; Joshua Appenzeller</a:t>
            </a:r>
          </a:p>
        </p:txBody>
      </p:sp>
    </p:spTree>
    <p:extLst>
      <p:ext uri="{BB962C8B-B14F-4D97-AF65-F5344CB8AC3E}">
        <p14:creationId xmlns:p14="http://schemas.microsoft.com/office/powerpoint/2010/main" val="41986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2CF67-10F1-4008-9F99-BFBE5904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Data over the semester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9E73A8-78C2-4AC4-A8D4-5805E8C1D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C32065-D8FF-4582-99B8-47653E179D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6629" y="962904"/>
            <a:ext cx="3437067" cy="2466096"/>
          </a:xfrm>
          <a:prstGeom prst="rect">
            <a:avLst/>
          </a:prstGeom>
          <a:effectLst/>
        </p:spPr>
      </p:pic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03093E-6BFB-4721-AD19-0D1B4FC67E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392" y="3568515"/>
            <a:ext cx="6275584" cy="22905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6998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3">
            <a:extLst>
              <a:ext uri="{FF2B5EF4-FFF2-40B4-BE49-F238E27FC236}">
                <a16:creationId xmlns:a16="http://schemas.microsoft.com/office/drawing/2014/main" id="{D2E20686-BA27-44D3-8886-87E4DB952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9" name="Picture 15">
            <a:extLst>
              <a:ext uri="{FF2B5EF4-FFF2-40B4-BE49-F238E27FC236}">
                <a16:creationId xmlns:a16="http://schemas.microsoft.com/office/drawing/2014/main" id="{46141683-172F-422B-8E85-E2BAF9A31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0" name="Oval 17">
            <a:extLst>
              <a:ext uri="{FF2B5EF4-FFF2-40B4-BE49-F238E27FC236}">
                <a16:creationId xmlns:a16="http://schemas.microsoft.com/office/drawing/2014/main" id="{56C8FBEC-2227-4822-B955-4D40B2A7A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19">
            <a:extLst>
              <a:ext uri="{FF2B5EF4-FFF2-40B4-BE49-F238E27FC236}">
                <a16:creationId xmlns:a16="http://schemas.microsoft.com/office/drawing/2014/main" id="{E2FD85A9-DD91-4BD5-A893-D9048D39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2" name="Picture 21">
            <a:extLst>
              <a:ext uri="{FF2B5EF4-FFF2-40B4-BE49-F238E27FC236}">
                <a16:creationId xmlns:a16="http://schemas.microsoft.com/office/drawing/2014/main" id="{3DC4D3AE-6612-4A24-A4EE-D305432AA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3" name="Rectangle 23">
            <a:extLst>
              <a:ext uri="{FF2B5EF4-FFF2-40B4-BE49-F238E27FC236}">
                <a16:creationId xmlns:a16="http://schemas.microsoft.com/office/drawing/2014/main" id="{E9036EB8-50BA-47CB-9685-84CEA1CC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11D440-FFAF-465C-B427-170AC253C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107" y="0"/>
            <a:ext cx="3573504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712529-DFA1-47AA-91B8-A82A785DE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0365" y="1295400"/>
            <a:ext cx="3574834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B18E7-3139-4BF1-8C77-DFCA9EAA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725" y="1447800"/>
            <a:ext cx="26418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From Initial Submission to Testing Submission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BBBBAF4-2EA9-4880-B6CE-D39112EA237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/>
          </a:blip>
          <a:srcRect l="2235" r="-3" b="-3"/>
          <a:stretch/>
        </p:blipFill>
        <p:spPr>
          <a:xfrm>
            <a:off x="89806" y="410047"/>
            <a:ext cx="3661190" cy="2527793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B1FFC2F-A02B-40A3-916B-0D32158D1DE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  <a:extLst/>
          </a:blip>
          <a:srcRect l="2597" r="5" b="5"/>
          <a:stretch/>
        </p:blipFill>
        <p:spPr>
          <a:xfrm>
            <a:off x="860970" y="3760367"/>
            <a:ext cx="4486533" cy="309763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22F5B2-8463-4F58-A62B-D96A54F225A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  <a:extLst/>
          </a:blip>
          <a:srcRect t="17969" r="-3" b="3580"/>
          <a:stretch/>
        </p:blipFill>
        <p:spPr>
          <a:xfrm>
            <a:off x="3818203" y="1018002"/>
            <a:ext cx="3779853" cy="19570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16F130-1A48-48E4-8DDB-07990CA78651}"/>
              </a:ext>
            </a:extLst>
          </p:cNvPr>
          <p:cNvSpPr txBox="1"/>
          <p:nvPr/>
        </p:nvSpPr>
        <p:spPr>
          <a:xfrm>
            <a:off x="935665" y="3136605"/>
            <a:ext cx="431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of April 7th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DCFB6-427A-4B31-9087-79E639954548}"/>
              </a:ext>
            </a:extLst>
          </p:cNvPr>
          <p:cNvSpPr txBox="1"/>
          <p:nvPr/>
        </p:nvSpPr>
        <p:spPr>
          <a:xfrm>
            <a:off x="3944679" y="364554"/>
            <a:ext cx="353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of March 31st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64A31F-AC3A-4E6D-994E-0D3C366931F5}"/>
              </a:ext>
            </a:extLst>
          </p:cNvPr>
          <p:cNvSpPr txBox="1"/>
          <p:nvPr/>
        </p:nvSpPr>
        <p:spPr>
          <a:xfrm>
            <a:off x="230932" y="0"/>
            <a:ext cx="353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of March 24th</a:t>
            </a:r>
          </a:p>
        </p:txBody>
      </p:sp>
    </p:spTree>
    <p:extLst>
      <p:ext uri="{BB962C8B-B14F-4D97-AF65-F5344CB8AC3E}">
        <p14:creationId xmlns:p14="http://schemas.microsoft.com/office/powerpoint/2010/main" val="332228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AC7E4F-A75D-CF4C-9E60-952F22897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19" y="649706"/>
            <a:ext cx="9686699" cy="569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3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7F4BBD-42DB-F54D-9E2A-5B3D892D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22" y="533085"/>
            <a:ext cx="9710616" cy="57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47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36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Group 3</vt:lpstr>
      <vt:lpstr>Data over the semester</vt:lpstr>
      <vt:lpstr>From Initial Submission to Testing Submission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Joshua Appenzeller</dc:creator>
  <cp:lastModifiedBy>Tyler, Ryan</cp:lastModifiedBy>
  <cp:revision>6</cp:revision>
  <dcterms:created xsi:type="dcterms:W3CDTF">2019-05-01T03:01:53Z</dcterms:created>
  <dcterms:modified xsi:type="dcterms:W3CDTF">2019-05-01T21:29:54Z</dcterms:modified>
</cp:coreProperties>
</file>