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1799-0FC6-494A-A2C0-57DE8F7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9BBCB-349B-44C2-8341-8A8F169CE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4D4F-CEF1-44CC-908E-1962B6A2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97E-97FC-4E00-B6AA-57C9A98B29B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3082-1247-41AB-BC46-9F6E3080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800E4-70DF-4451-B5CB-2533234C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3D8-416E-4BB8-BC34-C751557D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1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C554-32CD-4864-B04C-096DCB82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E5C9E-83A5-400C-BFEB-86E1A0BB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E733-0DF8-4144-BF58-C4E0CF98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97E-97FC-4E00-B6AA-57C9A98B29B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1835F-1FF7-4611-9617-36AF969E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3E50-474A-40A7-AB09-87BAD021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3D8-416E-4BB8-BC34-C751557D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32FE3-C28E-4996-AF07-8BF740D03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33F7A-D3AC-46FB-8CDA-EA39C0021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C6BC-2E44-41CD-83F8-287A08AE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97E-97FC-4E00-B6AA-57C9A98B29B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C7A6A-43D1-41DE-A798-D49F106C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0D9A-A2B9-4D4E-9C25-19C7FBC0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3D8-416E-4BB8-BC34-C751557D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8F90-6484-43B5-A694-ECF4DF0E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E79E-2207-4A44-A90B-73AF28FFA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F63B-0CF1-464A-96E0-1B8C6860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97E-97FC-4E00-B6AA-57C9A98B29B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9A41-3D74-4EE9-B888-66F03FA9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56FB1-7CBC-4EED-86CC-9EC67EF6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3D8-416E-4BB8-BC34-C751557D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1A1-B7D6-45B4-B779-326F9233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9CCC-BBB5-46CF-A4A2-89AA9D76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62DF5-B712-4AAE-BDA3-4F7273F8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97E-97FC-4E00-B6AA-57C9A98B29B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E995-98EC-4777-A29C-F68E018B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88C8-97BD-4B15-97B3-E101A986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3D8-416E-4BB8-BC34-C751557D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6339-AF9E-495D-83A9-4E5CFE2D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6065-4923-46A5-84D7-E15166BEB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95518-A792-41E3-8D2A-522B0478E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B6230-C6CF-4679-90DA-0D915F7C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97E-97FC-4E00-B6AA-57C9A98B29B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B880-AE94-4AEA-A75D-5AB361B4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6DE03-D476-4D27-90FB-F63B4993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3D8-416E-4BB8-BC34-C751557D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516D-C0E0-4497-AE73-0C961D46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BD55-4E31-4B1D-B98E-EDCE0DDE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A1391-2944-4624-BE67-135571CCC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BB931-B92A-4F4E-AA1C-8B5359776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2D413-A949-42D8-A713-9E94A1B41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E1840-46CF-4D75-9306-0D44C9DA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97E-97FC-4E00-B6AA-57C9A98B29B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6B280-EF56-447C-A960-37285B9E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623EA-770A-4EE3-8239-8091622C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3D8-416E-4BB8-BC34-C751557D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7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5AE5-85C4-4386-93F6-71EC3192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B2D01-0B6F-47CF-AB43-75781A70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97E-97FC-4E00-B6AA-57C9A98B29B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59ABD-17D6-4C5F-9FB3-4FE70472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85964-899A-43D0-82A5-CBDDE11E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3D8-416E-4BB8-BC34-C751557D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0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D9E55-FCC5-4B1D-86E3-4CEA6AA3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97E-97FC-4E00-B6AA-57C9A98B29B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E4145-DC24-4608-9703-EEF5BAE4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DF07D-BFF2-40CF-82AF-0E219F38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3D8-416E-4BB8-BC34-C751557D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2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81C9-3273-4A0D-8BB1-A0BDD53D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D815-4B72-4BE2-9BCA-FED17613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ADFE3-50BB-44F4-98F7-BD45326F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23358-2A3A-49B6-A41A-248EC15E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97E-97FC-4E00-B6AA-57C9A98B29B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93D6-6463-444E-9177-5908B894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AA2F-6A9A-48CA-909C-66EB5323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3D8-416E-4BB8-BC34-C751557D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F415-4765-43C0-A8C6-B82D1B33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44F5B-C545-4017-86A3-A00D324AB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41578-1706-4B02-B36D-735C4191F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1D61C-1302-4F61-AC76-490225C7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97E-97FC-4E00-B6AA-57C9A98B29B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FA852-1D84-4F90-AE0A-3D9F1E9C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05B3-EA28-4342-BC53-470D79BB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3D8-416E-4BB8-BC34-C751557D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8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4F2FC-4112-40C8-8EB8-25B9911A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29D9E-9C25-45AF-ACDE-D166B521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13264-F34D-4CB0-82C8-6945D92E8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D97E-97FC-4E00-B6AA-57C9A98B29B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346E-6284-474A-A148-514E36A91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EF96-6693-4C85-8AAF-933090153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B3D8-416E-4BB8-BC34-C751557DDD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686385881,&quot;Placement&quot;:&quot;Footer&quot;}">
            <a:extLst>
              <a:ext uri="{FF2B5EF4-FFF2-40B4-BE49-F238E27FC236}">
                <a16:creationId xmlns:a16="http://schemas.microsoft.com/office/drawing/2014/main" id="{20F1186E-73E8-439E-BF68-BF46B7F53A32}"/>
              </a:ext>
            </a:extLst>
          </p:cNvPr>
          <p:cNvSpPr txBox="1"/>
          <p:nvPr userDrawn="1"/>
        </p:nvSpPr>
        <p:spPr>
          <a:xfrm>
            <a:off x="0" y="6664017"/>
            <a:ext cx="1180589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Highly Restricted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7118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C1745-67BA-4C16-AD36-23ADC5F8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298" y="2116190"/>
            <a:ext cx="1955176" cy="6020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C34B089-642B-479C-B1C3-BD95D1BDBC3D}"/>
              </a:ext>
            </a:extLst>
          </p:cNvPr>
          <p:cNvGrpSpPr/>
          <p:nvPr/>
        </p:nvGrpSpPr>
        <p:grpSpPr>
          <a:xfrm>
            <a:off x="69574" y="3009851"/>
            <a:ext cx="2863988" cy="3401011"/>
            <a:chOff x="5638800" y="2971800"/>
            <a:chExt cx="3820160" cy="3820160"/>
          </a:xfrm>
        </p:grpSpPr>
        <p:pic>
          <p:nvPicPr>
            <p:cNvPr id="10" name="Graphic 9" descr="Laptop">
              <a:extLst>
                <a:ext uri="{FF2B5EF4-FFF2-40B4-BE49-F238E27FC236}">
                  <a16:creationId xmlns:a16="http://schemas.microsoft.com/office/drawing/2014/main" id="{DFDA03EE-1EA2-4C09-8F2D-DA3AEC32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3820160" cy="38201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1B785B-0D0C-4D78-BDC6-8A7F672A254D}"/>
                </a:ext>
              </a:extLst>
            </p:cNvPr>
            <p:cNvSpPr txBox="1"/>
            <p:nvPr/>
          </p:nvSpPr>
          <p:spPr>
            <a:xfrm>
              <a:off x="6441440" y="4736035"/>
              <a:ext cx="1178560" cy="345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127.0.0.1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DBB144-B184-4E67-BA84-AFE7EC426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706556" y="4313402"/>
              <a:ext cx="857464" cy="97995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2CCABA-C212-467D-B87A-8B54E91181E5}"/>
              </a:ext>
            </a:extLst>
          </p:cNvPr>
          <p:cNvGrpSpPr/>
          <p:nvPr/>
        </p:nvGrpSpPr>
        <p:grpSpPr>
          <a:xfrm>
            <a:off x="3732598" y="2268533"/>
            <a:ext cx="2324864" cy="1482636"/>
            <a:chOff x="1298120" y="3641919"/>
            <a:chExt cx="3021045" cy="18414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008BAD-0605-4841-838B-1DF06C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3282" y="4916972"/>
              <a:ext cx="1324067" cy="56636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2B040B-5303-46B7-9B99-2EE3ADB69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98120" y="3900337"/>
              <a:ext cx="1694392" cy="101663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0BDBEF-8CEE-4105-80F6-F4FC3EA6A6E3}"/>
                </a:ext>
              </a:extLst>
            </p:cNvPr>
            <p:cNvSpPr txBox="1"/>
            <p:nvPr/>
          </p:nvSpPr>
          <p:spPr>
            <a:xfrm>
              <a:off x="1335889" y="3641919"/>
              <a:ext cx="2983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Secure Tunneling</a:t>
              </a:r>
            </a:p>
          </p:txBody>
        </p:sp>
      </p:grpSp>
      <p:pic>
        <p:nvPicPr>
          <p:cNvPr id="17" name="Graphic 16" descr="Connections">
            <a:extLst>
              <a:ext uri="{FF2B5EF4-FFF2-40B4-BE49-F238E27FC236}">
                <a16:creationId xmlns:a16="http://schemas.microsoft.com/office/drawing/2014/main" id="{2FD8D10B-0CE1-408E-B8CE-8820704D5A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4051" y="-269680"/>
            <a:ext cx="3564835" cy="35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4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SudhakarR</dc:creator>
  <cp:lastModifiedBy>R, SudhakarR</cp:lastModifiedBy>
  <cp:revision>15</cp:revision>
  <dcterms:created xsi:type="dcterms:W3CDTF">2019-12-06T05:14:23Z</dcterms:created>
  <dcterms:modified xsi:type="dcterms:W3CDTF">2019-12-06T06:10:30Z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33c3c-263a-4874-9587-e0c458bf5585_Enabled">
    <vt:lpwstr>True</vt:lpwstr>
  </property>
  <property fmtid="{D5CDD505-2E9C-101B-9397-08002B2CF9AE}" pid="3" name="MSIP_Label_f4833c3c-263a-4874-9587-e0c458bf5585_SiteId">
    <vt:lpwstr>945c199a-83a2-4e80-9f8c-5a91be5752dd</vt:lpwstr>
  </property>
  <property fmtid="{D5CDD505-2E9C-101B-9397-08002B2CF9AE}" pid="4" name="MSIP_Label_f4833c3c-263a-4874-9587-e0c458bf5585_Owner">
    <vt:lpwstr>Sudhakar_r_R@Dell.com</vt:lpwstr>
  </property>
  <property fmtid="{D5CDD505-2E9C-101B-9397-08002B2CF9AE}" pid="5" name="MSIP_Label_f4833c3c-263a-4874-9587-e0c458bf5585_SetDate">
    <vt:lpwstr>2019-12-06T05:14:43.7728515Z</vt:lpwstr>
  </property>
  <property fmtid="{D5CDD505-2E9C-101B-9397-08002B2CF9AE}" pid="6" name="MSIP_Label_f4833c3c-263a-4874-9587-e0c458bf5585_Name">
    <vt:lpwstr>Highly Restricted</vt:lpwstr>
  </property>
  <property fmtid="{D5CDD505-2E9C-101B-9397-08002B2CF9AE}" pid="7" name="MSIP_Label_f4833c3c-263a-4874-9587-e0c458bf5585_Application">
    <vt:lpwstr>Microsoft Azure Information Protection</vt:lpwstr>
  </property>
  <property fmtid="{D5CDD505-2E9C-101B-9397-08002B2CF9AE}" pid="8" name="MSIP_Label_f4833c3c-263a-4874-9587-e0c458bf5585_Extended_MSFT_Method">
    <vt:lpwstr>Manual</vt:lpwstr>
  </property>
  <property fmtid="{D5CDD505-2E9C-101B-9397-08002B2CF9AE}" pid="9" name="MSIP_Label_7a22faee-36a7-4809-bb8e-fa7f71ee20aa_Enabled">
    <vt:lpwstr>True</vt:lpwstr>
  </property>
  <property fmtid="{D5CDD505-2E9C-101B-9397-08002B2CF9AE}" pid="10" name="MSIP_Label_7a22faee-36a7-4809-bb8e-fa7f71ee20aa_SiteId">
    <vt:lpwstr>945c199a-83a2-4e80-9f8c-5a91be5752dd</vt:lpwstr>
  </property>
  <property fmtid="{D5CDD505-2E9C-101B-9397-08002B2CF9AE}" pid="11" name="MSIP_Label_7a22faee-36a7-4809-bb8e-fa7f71ee20aa_Owner">
    <vt:lpwstr>Sudhakar_r_R@Dell.com</vt:lpwstr>
  </property>
  <property fmtid="{D5CDD505-2E9C-101B-9397-08002B2CF9AE}" pid="12" name="MSIP_Label_7a22faee-36a7-4809-bb8e-fa7f71ee20aa_SetDate">
    <vt:lpwstr>2019-12-06T05:14:43.7728515Z</vt:lpwstr>
  </property>
  <property fmtid="{D5CDD505-2E9C-101B-9397-08002B2CF9AE}" pid="13" name="MSIP_Label_7a22faee-36a7-4809-bb8e-fa7f71ee20aa_Name">
    <vt:lpwstr>Visual Marking</vt:lpwstr>
  </property>
  <property fmtid="{D5CDD505-2E9C-101B-9397-08002B2CF9AE}" pid="14" name="MSIP_Label_7a22faee-36a7-4809-bb8e-fa7f71ee20aa_Application">
    <vt:lpwstr>Microsoft Azure Information Protection</vt:lpwstr>
  </property>
  <property fmtid="{D5CDD505-2E9C-101B-9397-08002B2CF9AE}" pid="15" name="MSIP_Label_7a22faee-36a7-4809-bb8e-fa7f71ee20aa_Parent">
    <vt:lpwstr>f4833c3c-263a-4874-9587-e0c458bf5585</vt:lpwstr>
  </property>
  <property fmtid="{D5CDD505-2E9C-101B-9397-08002B2CF9AE}" pid="16" name="MSIP_Label_7a22faee-36a7-4809-bb8e-fa7f71ee20aa_Extended_MSFT_Method">
    <vt:lpwstr>Manual</vt:lpwstr>
  </property>
  <property fmtid="{D5CDD505-2E9C-101B-9397-08002B2CF9AE}" pid="17" name="aiplabel">
    <vt:lpwstr>Highly Restricted Visual Marking</vt:lpwstr>
  </property>
</Properties>
</file>