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7" autoAdjust="0"/>
    <p:restoredTop sz="94660"/>
  </p:normalViewPr>
  <p:slideViewPr>
    <p:cSldViewPr snapToGrid="0">
      <p:cViewPr varScale="1">
        <p:scale>
          <a:sx n="113" d="100"/>
          <a:sy n="113" d="100"/>
        </p:scale>
        <p:origin x="126"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DC570DB8-50BE-4F47-8D5E-1A56B83512A1}" type="datetimeFigureOut">
              <a:rPr lang="es-PA" smtClean="0"/>
              <a:t>06/08/2016</a:t>
            </a:fld>
            <a:endParaRPr lang="es-PA"/>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s-PA"/>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3B2CDCEE-5F61-4507-B11F-23644F4640E1}" type="slidenum">
              <a:rPr lang="es-PA" smtClean="0"/>
              <a:t>‹#›</a:t>
            </a:fld>
            <a:endParaRPr lang="es-PA"/>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60793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570DB8-50BE-4F47-8D5E-1A56B83512A1}" type="datetimeFigureOut">
              <a:rPr lang="es-PA" smtClean="0"/>
              <a:t>06/08/2016</a:t>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3B2CDCEE-5F61-4507-B11F-23644F4640E1}" type="slidenum">
              <a:rPr lang="es-PA" smtClean="0"/>
              <a:t>‹#›</a:t>
            </a:fld>
            <a:endParaRPr lang="es-PA"/>
          </a:p>
        </p:txBody>
      </p:sp>
    </p:spTree>
    <p:extLst>
      <p:ext uri="{BB962C8B-B14F-4D97-AF65-F5344CB8AC3E}">
        <p14:creationId xmlns:p14="http://schemas.microsoft.com/office/powerpoint/2010/main" val="3197891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570DB8-50BE-4F47-8D5E-1A56B83512A1}" type="datetimeFigureOut">
              <a:rPr lang="es-PA" smtClean="0"/>
              <a:t>06/08/2016</a:t>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3B2CDCEE-5F61-4507-B11F-23644F4640E1}" type="slidenum">
              <a:rPr lang="es-PA" smtClean="0"/>
              <a:t>‹#›</a:t>
            </a:fld>
            <a:endParaRPr lang="es-PA"/>
          </a:p>
        </p:txBody>
      </p:sp>
    </p:spTree>
    <p:extLst>
      <p:ext uri="{BB962C8B-B14F-4D97-AF65-F5344CB8AC3E}">
        <p14:creationId xmlns:p14="http://schemas.microsoft.com/office/powerpoint/2010/main" val="771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570DB8-50BE-4F47-8D5E-1A56B83512A1}" type="datetimeFigureOut">
              <a:rPr lang="es-PA" smtClean="0"/>
              <a:t>06/08/2016</a:t>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3B2CDCEE-5F61-4507-B11F-23644F4640E1}" type="slidenum">
              <a:rPr lang="es-PA" smtClean="0"/>
              <a:t>‹#›</a:t>
            </a:fld>
            <a:endParaRPr lang="es-PA"/>
          </a:p>
        </p:txBody>
      </p:sp>
    </p:spTree>
    <p:extLst>
      <p:ext uri="{BB962C8B-B14F-4D97-AF65-F5344CB8AC3E}">
        <p14:creationId xmlns:p14="http://schemas.microsoft.com/office/powerpoint/2010/main" val="1308767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DC570DB8-50BE-4F47-8D5E-1A56B83512A1}" type="datetimeFigureOut">
              <a:rPr lang="es-PA" smtClean="0"/>
              <a:t>06/08/2016</a:t>
            </a:fld>
            <a:endParaRPr lang="es-PA"/>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s-PA"/>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3B2CDCEE-5F61-4507-B11F-23644F4640E1}" type="slidenum">
              <a:rPr lang="es-PA" smtClean="0"/>
              <a:t>‹#›</a:t>
            </a:fld>
            <a:endParaRPr lang="es-PA"/>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25289086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C570DB8-50BE-4F47-8D5E-1A56B83512A1}" type="datetimeFigureOut">
              <a:rPr lang="es-PA" smtClean="0"/>
              <a:t>06/08/2016</a:t>
            </a:fld>
            <a:endParaRPr lang="es-PA"/>
          </a:p>
        </p:txBody>
      </p:sp>
      <p:sp>
        <p:nvSpPr>
          <p:cNvPr id="6" name="Footer Placeholder 5"/>
          <p:cNvSpPr>
            <a:spLocks noGrp="1"/>
          </p:cNvSpPr>
          <p:nvPr>
            <p:ph type="ftr" sz="quarter" idx="11"/>
          </p:nvPr>
        </p:nvSpPr>
        <p:spPr/>
        <p:txBody>
          <a:bodyPr/>
          <a:lstStyle/>
          <a:p>
            <a:endParaRPr lang="es-PA"/>
          </a:p>
        </p:txBody>
      </p:sp>
      <p:sp>
        <p:nvSpPr>
          <p:cNvPr id="7" name="Slide Number Placeholder 6"/>
          <p:cNvSpPr>
            <a:spLocks noGrp="1"/>
          </p:cNvSpPr>
          <p:nvPr>
            <p:ph type="sldNum" sz="quarter" idx="12"/>
          </p:nvPr>
        </p:nvSpPr>
        <p:spPr/>
        <p:txBody>
          <a:bodyPr/>
          <a:lstStyle/>
          <a:p>
            <a:fld id="{3B2CDCEE-5F61-4507-B11F-23644F4640E1}" type="slidenum">
              <a:rPr lang="es-PA" smtClean="0"/>
              <a:t>‹#›</a:t>
            </a:fld>
            <a:endParaRPr lang="es-PA"/>
          </a:p>
        </p:txBody>
      </p:sp>
    </p:spTree>
    <p:extLst>
      <p:ext uri="{BB962C8B-B14F-4D97-AF65-F5344CB8AC3E}">
        <p14:creationId xmlns:p14="http://schemas.microsoft.com/office/powerpoint/2010/main" val="2936848556"/>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C570DB8-50BE-4F47-8D5E-1A56B83512A1}" type="datetimeFigureOut">
              <a:rPr lang="es-PA" smtClean="0"/>
              <a:t>06/08/2016</a:t>
            </a:fld>
            <a:endParaRPr lang="es-PA"/>
          </a:p>
        </p:txBody>
      </p:sp>
      <p:sp>
        <p:nvSpPr>
          <p:cNvPr id="8" name="Footer Placeholder 7"/>
          <p:cNvSpPr>
            <a:spLocks noGrp="1"/>
          </p:cNvSpPr>
          <p:nvPr>
            <p:ph type="ftr" sz="quarter" idx="11"/>
          </p:nvPr>
        </p:nvSpPr>
        <p:spPr/>
        <p:txBody>
          <a:bodyPr/>
          <a:lstStyle/>
          <a:p>
            <a:endParaRPr lang="es-PA"/>
          </a:p>
        </p:txBody>
      </p:sp>
      <p:sp>
        <p:nvSpPr>
          <p:cNvPr id="9" name="Slide Number Placeholder 8"/>
          <p:cNvSpPr>
            <a:spLocks noGrp="1"/>
          </p:cNvSpPr>
          <p:nvPr>
            <p:ph type="sldNum" sz="quarter" idx="12"/>
          </p:nvPr>
        </p:nvSpPr>
        <p:spPr/>
        <p:txBody>
          <a:bodyPr/>
          <a:lstStyle/>
          <a:p>
            <a:fld id="{3B2CDCEE-5F61-4507-B11F-23644F4640E1}" type="slidenum">
              <a:rPr lang="es-PA" smtClean="0"/>
              <a:t>‹#›</a:t>
            </a:fld>
            <a:endParaRPr lang="es-PA"/>
          </a:p>
        </p:txBody>
      </p:sp>
    </p:spTree>
    <p:extLst>
      <p:ext uri="{BB962C8B-B14F-4D97-AF65-F5344CB8AC3E}">
        <p14:creationId xmlns:p14="http://schemas.microsoft.com/office/powerpoint/2010/main" val="2732947181"/>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C570DB8-50BE-4F47-8D5E-1A56B83512A1}" type="datetimeFigureOut">
              <a:rPr lang="es-PA" smtClean="0"/>
              <a:t>06/08/2016</a:t>
            </a:fld>
            <a:endParaRPr lang="es-PA"/>
          </a:p>
        </p:txBody>
      </p:sp>
      <p:sp>
        <p:nvSpPr>
          <p:cNvPr id="4" name="Footer Placeholder 3"/>
          <p:cNvSpPr>
            <a:spLocks noGrp="1"/>
          </p:cNvSpPr>
          <p:nvPr>
            <p:ph type="ftr" sz="quarter" idx="11"/>
          </p:nvPr>
        </p:nvSpPr>
        <p:spPr/>
        <p:txBody>
          <a:bodyPr/>
          <a:lstStyle/>
          <a:p>
            <a:endParaRPr lang="es-PA"/>
          </a:p>
        </p:txBody>
      </p:sp>
      <p:sp>
        <p:nvSpPr>
          <p:cNvPr id="5" name="Slide Number Placeholder 4"/>
          <p:cNvSpPr>
            <a:spLocks noGrp="1"/>
          </p:cNvSpPr>
          <p:nvPr>
            <p:ph type="sldNum" sz="quarter" idx="12"/>
          </p:nvPr>
        </p:nvSpPr>
        <p:spPr/>
        <p:txBody>
          <a:bodyPr/>
          <a:lstStyle/>
          <a:p>
            <a:fld id="{3B2CDCEE-5F61-4507-B11F-23644F4640E1}" type="slidenum">
              <a:rPr lang="es-PA" smtClean="0"/>
              <a:t>‹#›</a:t>
            </a:fld>
            <a:endParaRPr lang="es-PA"/>
          </a:p>
        </p:txBody>
      </p:sp>
    </p:spTree>
    <p:extLst>
      <p:ext uri="{BB962C8B-B14F-4D97-AF65-F5344CB8AC3E}">
        <p14:creationId xmlns:p14="http://schemas.microsoft.com/office/powerpoint/2010/main" val="983771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570DB8-50BE-4F47-8D5E-1A56B83512A1}" type="datetimeFigureOut">
              <a:rPr lang="es-PA" smtClean="0"/>
              <a:t>06/08/2016</a:t>
            </a:fld>
            <a:endParaRPr lang="es-PA"/>
          </a:p>
        </p:txBody>
      </p:sp>
      <p:sp>
        <p:nvSpPr>
          <p:cNvPr id="3" name="Footer Placeholder 2"/>
          <p:cNvSpPr>
            <a:spLocks noGrp="1"/>
          </p:cNvSpPr>
          <p:nvPr>
            <p:ph type="ftr" sz="quarter" idx="11"/>
          </p:nvPr>
        </p:nvSpPr>
        <p:spPr/>
        <p:txBody>
          <a:bodyPr/>
          <a:lstStyle/>
          <a:p>
            <a:endParaRPr lang="es-PA"/>
          </a:p>
        </p:txBody>
      </p:sp>
      <p:sp>
        <p:nvSpPr>
          <p:cNvPr id="4" name="Slide Number Placeholder 3"/>
          <p:cNvSpPr>
            <a:spLocks noGrp="1"/>
          </p:cNvSpPr>
          <p:nvPr>
            <p:ph type="sldNum" sz="quarter" idx="12"/>
          </p:nvPr>
        </p:nvSpPr>
        <p:spPr/>
        <p:txBody>
          <a:bodyPr/>
          <a:lstStyle/>
          <a:p>
            <a:fld id="{3B2CDCEE-5F61-4507-B11F-23644F4640E1}" type="slidenum">
              <a:rPr lang="es-PA" smtClean="0"/>
              <a:t>‹#›</a:t>
            </a:fld>
            <a:endParaRPr lang="es-PA"/>
          </a:p>
        </p:txBody>
      </p:sp>
    </p:spTree>
    <p:extLst>
      <p:ext uri="{BB962C8B-B14F-4D97-AF65-F5344CB8AC3E}">
        <p14:creationId xmlns:p14="http://schemas.microsoft.com/office/powerpoint/2010/main" val="1429492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DC570DB8-50BE-4F47-8D5E-1A56B83512A1}" type="datetimeFigureOut">
              <a:rPr lang="es-PA" smtClean="0"/>
              <a:t>06/08/2016</a:t>
            </a:fld>
            <a:endParaRPr lang="es-PA"/>
          </a:p>
        </p:txBody>
      </p:sp>
      <p:sp>
        <p:nvSpPr>
          <p:cNvPr id="6" name="Footer Placeholder 5"/>
          <p:cNvSpPr>
            <a:spLocks noGrp="1"/>
          </p:cNvSpPr>
          <p:nvPr>
            <p:ph type="ftr" sz="quarter" idx="11"/>
          </p:nvPr>
        </p:nvSpPr>
        <p:spPr>
          <a:xfrm>
            <a:off x="2103620" y="6375679"/>
            <a:ext cx="3482179" cy="345796"/>
          </a:xfrm>
        </p:spPr>
        <p:txBody>
          <a:bodyPr/>
          <a:lstStyle/>
          <a:p>
            <a:endParaRPr lang="es-PA"/>
          </a:p>
        </p:txBody>
      </p:sp>
      <p:sp>
        <p:nvSpPr>
          <p:cNvPr id="7" name="Slide Number Placeholder 6"/>
          <p:cNvSpPr>
            <a:spLocks noGrp="1"/>
          </p:cNvSpPr>
          <p:nvPr>
            <p:ph type="sldNum" sz="quarter" idx="12"/>
          </p:nvPr>
        </p:nvSpPr>
        <p:spPr>
          <a:xfrm>
            <a:off x="5691014" y="6375679"/>
            <a:ext cx="1232456" cy="345796"/>
          </a:xfrm>
        </p:spPr>
        <p:txBody>
          <a:bodyPr/>
          <a:lstStyle/>
          <a:p>
            <a:fld id="{3B2CDCEE-5F61-4507-B11F-23644F4640E1}" type="slidenum">
              <a:rPr lang="es-PA" smtClean="0"/>
              <a:t>‹#›</a:t>
            </a:fld>
            <a:endParaRPr lang="es-PA"/>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58494257"/>
      </p:ext>
    </p:extLst>
  </p:cSld>
  <p:clrMapOvr>
    <a:masterClrMapping/>
  </p:clrMapOvr>
  <p:extLst mod="1">
    <p:ext uri="{DCECCB84-F9BA-43D5-87BE-67443E8EF086}">
      <p15:sldGuideLst xmlns:p15="http://schemas.microsoft.com/office/powerpoint/2012/main">
        <p15:guide id="4294967295"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DC570DB8-50BE-4F47-8D5E-1A56B83512A1}" type="datetimeFigureOut">
              <a:rPr lang="es-PA" smtClean="0"/>
              <a:t>06/08/2016</a:t>
            </a:fld>
            <a:endParaRPr lang="es-PA"/>
          </a:p>
        </p:txBody>
      </p:sp>
      <p:sp>
        <p:nvSpPr>
          <p:cNvPr id="6" name="Footer Placeholder 5"/>
          <p:cNvSpPr>
            <a:spLocks noGrp="1"/>
          </p:cNvSpPr>
          <p:nvPr>
            <p:ph type="ftr" sz="quarter" idx="11"/>
          </p:nvPr>
        </p:nvSpPr>
        <p:spPr>
          <a:xfrm>
            <a:off x="2103621" y="6375679"/>
            <a:ext cx="3482178" cy="345796"/>
          </a:xfrm>
        </p:spPr>
        <p:txBody>
          <a:bodyPr/>
          <a:lstStyle/>
          <a:p>
            <a:endParaRPr lang="es-PA"/>
          </a:p>
        </p:txBody>
      </p:sp>
      <p:sp>
        <p:nvSpPr>
          <p:cNvPr id="7" name="Slide Number Placeholder 6"/>
          <p:cNvSpPr>
            <a:spLocks noGrp="1"/>
          </p:cNvSpPr>
          <p:nvPr>
            <p:ph type="sldNum" sz="quarter" idx="12"/>
          </p:nvPr>
        </p:nvSpPr>
        <p:spPr>
          <a:xfrm>
            <a:off x="5687568" y="6375679"/>
            <a:ext cx="1234440" cy="345796"/>
          </a:xfrm>
        </p:spPr>
        <p:txBody>
          <a:bodyPr/>
          <a:lstStyle/>
          <a:p>
            <a:fld id="{3B2CDCEE-5F61-4507-B11F-23644F4640E1}" type="slidenum">
              <a:rPr lang="es-PA" smtClean="0"/>
              <a:t>‹#›</a:t>
            </a:fld>
            <a:endParaRPr lang="es-PA"/>
          </a:p>
        </p:txBody>
      </p:sp>
    </p:spTree>
    <p:extLst>
      <p:ext uri="{BB962C8B-B14F-4D97-AF65-F5344CB8AC3E}">
        <p14:creationId xmlns:p14="http://schemas.microsoft.com/office/powerpoint/2010/main" val="3465802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DC570DB8-50BE-4F47-8D5E-1A56B83512A1}" type="datetimeFigureOut">
              <a:rPr lang="es-PA" smtClean="0"/>
              <a:t>06/08/2016</a:t>
            </a:fld>
            <a:endParaRPr lang="es-PA"/>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s-PA"/>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3B2CDCEE-5F61-4507-B11F-23644F4640E1}" type="slidenum">
              <a:rPr lang="es-PA" smtClean="0"/>
              <a:t>‹#›</a:t>
            </a:fld>
            <a:endParaRPr lang="es-PA"/>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408383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pos="792">
          <p15:clr>
            <a:srgbClr val="F26B43"/>
          </p15:clr>
        </p15:guide>
        <p15:guide id="4294967295" pos="7200">
          <p15:clr>
            <a:srgbClr val="F26B43"/>
          </p15:clr>
        </p15:guide>
        <p15:guide id="4294967295" orient="horz" pos="4008">
          <p15:clr>
            <a:srgbClr val="F26B43"/>
          </p15:clr>
        </p15:guide>
        <p15:guide id="4294967295" orient="horz" pos="1440">
          <p15:clr>
            <a:srgbClr val="F26B43"/>
          </p15:clr>
        </p15:guide>
        <p15:guide id="4294967295" orient="horz" pos="3720">
          <p15:clr>
            <a:srgbClr val="F26B43"/>
          </p15:clr>
        </p15:guide>
        <p15:guide id="4294967295"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PA" dirty="0" err="1" smtClean="0"/>
              <a:t>JoshPub</a:t>
            </a:r>
            <a:endParaRPr lang="es-PA" dirty="0"/>
          </a:p>
        </p:txBody>
      </p:sp>
      <p:sp>
        <p:nvSpPr>
          <p:cNvPr id="3" name="Subtitle 2"/>
          <p:cNvSpPr>
            <a:spLocks noGrp="1"/>
          </p:cNvSpPr>
          <p:nvPr>
            <p:ph type="subTitle" idx="1"/>
          </p:nvPr>
        </p:nvSpPr>
        <p:spPr/>
        <p:txBody>
          <a:bodyPr/>
          <a:lstStyle/>
          <a:p>
            <a:r>
              <a:rPr lang="es-PA" dirty="0" smtClean="0"/>
              <a:t>Online TAVERN SERVICE</a:t>
            </a:r>
            <a:endParaRPr lang="es-PA" dirty="0"/>
          </a:p>
        </p:txBody>
      </p:sp>
    </p:spTree>
    <p:extLst>
      <p:ext uri="{BB962C8B-B14F-4D97-AF65-F5344CB8AC3E}">
        <p14:creationId xmlns:p14="http://schemas.microsoft.com/office/powerpoint/2010/main" val="36294717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s-PA" dirty="0" err="1" smtClean="0"/>
              <a:t>JoshPub</a:t>
            </a:r>
            <a:r>
              <a:rPr lang="es-PA" dirty="0" smtClean="0"/>
              <a:t> el Sitio donde puedes separar tu guaro(alcohol) desde donde te encuentres y luego solo pasar a retirarlo en el deposito mas cercano. Olvida las dificultades al decidir que bebidas lleva cada uno al parking, desde nuestro rack en línea verán los diversos tipos de bebidas con las cantidades disponibles correspondiente. Olvida eso de ir de local en local buscando lo que quieres, </a:t>
            </a:r>
            <a:r>
              <a:rPr lang="es-PA" dirty="0" err="1" smtClean="0"/>
              <a:t>JoshPub</a:t>
            </a:r>
            <a:r>
              <a:rPr lang="es-PA" dirty="0" smtClean="0"/>
              <a:t> es tu solución.</a:t>
            </a:r>
            <a:endParaRPr lang="es-PA" dirty="0"/>
          </a:p>
        </p:txBody>
      </p:sp>
      <p:sp>
        <p:nvSpPr>
          <p:cNvPr id="4" name="Rectangle 3"/>
          <p:cNvSpPr/>
          <p:nvPr/>
        </p:nvSpPr>
        <p:spPr>
          <a:xfrm>
            <a:off x="3250486" y="331801"/>
            <a:ext cx="5458546" cy="1631216"/>
          </a:xfrm>
          <a:prstGeom prst="rect">
            <a:avLst/>
          </a:prstGeom>
        </p:spPr>
        <p:txBody>
          <a:bodyPr wrap="none">
            <a:spAutoFit/>
          </a:bodyPr>
          <a:lstStyle/>
          <a:p>
            <a:r>
              <a:rPr lang="es-PA" sz="10000" cap="all" spc="800" dirty="0" err="1">
                <a:solidFill>
                  <a:srgbClr val="2A1A00"/>
                </a:solidFill>
                <a:latin typeface="Impact" panose="020B0806030902050204"/>
                <a:ea typeface="+mj-ea"/>
                <a:cs typeface="+mj-cs"/>
              </a:rPr>
              <a:t>JoshPub</a:t>
            </a:r>
            <a:endParaRPr lang="es-PA" dirty="0"/>
          </a:p>
        </p:txBody>
      </p:sp>
    </p:spTree>
    <p:extLst>
      <p:ext uri="{BB962C8B-B14F-4D97-AF65-F5344CB8AC3E}">
        <p14:creationId xmlns:p14="http://schemas.microsoft.com/office/powerpoint/2010/main" val="42807325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447800" y="541866"/>
            <a:ext cx="10160000" cy="6096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PA" dirty="0"/>
          </a:p>
        </p:txBody>
      </p:sp>
      <p:sp>
        <p:nvSpPr>
          <p:cNvPr id="5" name="Rectangle 4"/>
          <p:cNvSpPr/>
          <p:nvPr/>
        </p:nvSpPr>
        <p:spPr>
          <a:xfrm>
            <a:off x="1456266" y="1492251"/>
            <a:ext cx="10151534" cy="3217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PA" dirty="0"/>
              <a:t>	</a:t>
            </a:r>
            <a:r>
              <a:rPr lang="es-PA" dirty="0" smtClean="0"/>
              <a:t>								</a:t>
            </a:r>
            <a:r>
              <a:rPr lang="es-PA" dirty="0" err="1" smtClean="0"/>
              <a:t>login</a:t>
            </a:r>
            <a:endParaRPr lang="es-PA" dirty="0"/>
          </a:p>
        </p:txBody>
      </p:sp>
      <p:sp>
        <p:nvSpPr>
          <p:cNvPr id="6" name="Rectangle 5"/>
          <p:cNvSpPr/>
          <p:nvPr/>
        </p:nvSpPr>
        <p:spPr>
          <a:xfrm>
            <a:off x="2023533" y="1109133"/>
            <a:ext cx="330200" cy="25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7" name="Isosceles Triangle 6"/>
          <p:cNvSpPr/>
          <p:nvPr/>
        </p:nvSpPr>
        <p:spPr>
          <a:xfrm>
            <a:off x="2188633" y="982133"/>
            <a:ext cx="262466" cy="254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8" name="Oval 7"/>
          <p:cNvSpPr/>
          <p:nvPr/>
        </p:nvSpPr>
        <p:spPr>
          <a:xfrm>
            <a:off x="2288116" y="1075267"/>
            <a:ext cx="270933" cy="25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cxnSp>
        <p:nvCxnSpPr>
          <p:cNvPr id="10" name="Straight Connector 9"/>
          <p:cNvCxnSpPr/>
          <p:nvPr/>
        </p:nvCxnSpPr>
        <p:spPr>
          <a:xfrm flipV="1">
            <a:off x="2559049" y="1507067"/>
            <a:ext cx="0" cy="32173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3566582" y="1507067"/>
            <a:ext cx="0" cy="32173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4497916" y="1507067"/>
            <a:ext cx="0" cy="32173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3750734" y="2133600"/>
            <a:ext cx="4690533" cy="3835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A" dirty="0" smtClean="0"/>
              <a:t>RACK</a:t>
            </a:r>
            <a:endParaRPr lang="es-PA" dirty="0"/>
          </a:p>
        </p:txBody>
      </p:sp>
      <p:sp>
        <p:nvSpPr>
          <p:cNvPr id="14" name="Rectangle 13"/>
          <p:cNvSpPr/>
          <p:nvPr/>
        </p:nvSpPr>
        <p:spPr>
          <a:xfrm>
            <a:off x="1659467" y="2133600"/>
            <a:ext cx="1083733" cy="1126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A" sz="1000" dirty="0" smtClean="0"/>
              <a:t>Promociones</a:t>
            </a:r>
            <a:endParaRPr lang="es-PA" sz="1000" dirty="0"/>
          </a:p>
        </p:txBody>
      </p:sp>
      <p:sp>
        <p:nvSpPr>
          <p:cNvPr id="15" name="Rectangle 14"/>
          <p:cNvSpPr/>
          <p:nvPr/>
        </p:nvSpPr>
        <p:spPr>
          <a:xfrm>
            <a:off x="1659467" y="3412066"/>
            <a:ext cx="1083733" cy="1126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A" sz="1000" dirty="0" smtClean="0"/>
              <a:t>Promociones</a:t>
            </a:r>
            <a:endParaRPr lang="es-PA" sz="1000" dirty="0"/>
          </a:p>
        </p:txBody>
      </p:sp>
      <p:sp>
        <p:nvSpPr>
          <p:cNvPr id="16" name="Rectangle 15"/>
          <p:cNvSpPr/>
          <p:nvPr/>
        </p:nvSpPr>
        <p:spPr>
          <a:xfrm>
            <a:off x="1667933" y="4690532"/>
            <a:ext cx="1083733" cy="1126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A" sz="1000" dirty="0" smtClean="0"/>
              <a:t>Promociones</a:t>
            </a:r>
            <a:endParaRPr lang="es-PA" sz="1000" dirty="0"/>
          </a:p>
        </p:txBody>
      </p:sp>
      <p:sp>
        <p:nvSpPr>
          <p:cNvPr id="17" name="Rectangle 16"/>
          <p:cNvSpPr/>
          <p:nvPr/>
        </p:nvSpPr>
        <p:spPr>
          <a:xfrm>
            <a:off x="1456267" y="1498600"/>
            <a:ext cx="1102782" cy="317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A" dirty="0" err="1" smtClean="0"/>
              <a:t>Index</a:t>
            </a:r>
            <a:endParaRPr lang="es-PA" dirty="0"/>
          </a:p>
        </p:txBody>
      </p:sp>
      <p:sp>
        <p:nvSpPr>
          <p:cNvPr id="19" name="Rectangle 18"/>
          <p:cNvSpPr/>
          <p:nvPr/>
        </p:nvSpPr>
        <p:spPr>
          <a:xfrm>
            <a:off x="3558115" y="1498600"/>
            <a:ext cx="1007533" cy="3090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PA" dirty="0" err="1" smtClean="0"/>
              <a:t>us</a:t>
            </a:r>
            <a:endParaRPr lang="es-PA" dirty="0"/>
          </a:p>
        </p:txBody>
      </p:sp>
      <p:sp>
        <p:nvSpPr>
          <p:cNvPr id="20" name="Rectangle 19"/>
          <p:cNvSpPr/>
          <p:nvPr/>
        </p:nvSpPr>
        <p:spPr>
          <a:xfrm>
            <a:off x="9389533" y="2243667"/>
            <a:ext cx="1888067" cy="29379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A" dirty="0" err="1" smtClean="0"/>
              <a:t>Preview</a:t>
            </a:r>
            <a:r>
              <a:rPr lang="es-PA" dirty="0" smtClean="0"/>
              <a:t> de la Factura</a:t>
            </a:r>
            <a:endParaRPr lang="es-PA" dirty="0"/>
          </a:p>
        </p:txBody>
      </p:sp>
      <p:sp>
        <p:nvSpPr>
          <p:cNvPr id="21" name="Oval 20"/>
          <p:cNvSpPr/>
          <p:nvPr/>
        </p:nvSpPr>
        <p:spPr>
          <a:xfrm>
            <a:off x="10160000" y="1515533"/>
            <a:ext cx="210610" cy="1185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22" name="Snip Same Side Corner Rectangle 21"/>
          <p:cNvSpPr/>
          <p:nvPr/>
        </p:nvSpPr>
        <p:spPr>
          <a:xfrm>
            <a:off x="10160000" y="1629835"/>
            <a:ext cx="210610" cy="184150"/>
          </a:xfrm>
          <a:prstGeom prst="snip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23" name="Pie 22"/>
          <p:cNvSpPr/>
          <p:nvPr/>
        </p:nvSpPr>
        <p:spPr>
          <a:xfrm>
            <a:off x="10164232" y="855134"/>
            <a:ext cx="448734" cy="325967"/>
          </a:xfrm>
          <a:prstGeom prst="p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dirty="0">
              <a:solidFill>
                <a:schemeClr val="tx1"/>
              </a:solidFill>
            </a:endParaRPr>
          </a:p>
        </p:txBody>
      </p:sp>
      <p:sp>
        <p:nvSpPr>
          <p:cNvPr id="24" name="TextBox 23"/>
          <p:cNvSpPr txBox="1"/>
          <p:nvPr/>
        </p:nvSpPr>
        <p:spPr>
          <a:xfrm>
            <a:off x="10407650" y="974752"/>
            <a:ext cx="1083735" cy="369332"/>
          </a:xfrm>
          <a:prstGeom prst="rect">
            <a:avLst/>
          </a:prstGeom>
          <a:noFill/>
        </p:spPr>
        <p:txBody>
          <a:bodyPr wrap="square" rtlCol="0">
            <a:spAutoFit/>
          </a:bodyPr>
          <a:lstStyle/>
          <a:p>
            <a:r>
              <a:rPr lang="es-PA" dirty="0" err="1" smtClean="0"/>
              <a:t>checkout</a:t>
            </a:r>
            <a:endParaRPr lang="es-PA" dirty="0"/>
          </a:p>
        </p:txBody>
      </p:sp>
      <p:sp>
        <p:nvSpPr>
          <p:cNvPr id="25" name="Rectangle 24"/>
          <p:cNvSpPr/>
          <p:nvPr/>
        </p:nvSpPr>
        <p:spPr>
          <a:xfrm>
            <a:off x="2559048" y="1488017"/>
            <a:ext cx="2123013" cy="3175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PA" dirty="0" err="1" smtClean="0"/>
              <a:t>Busqueda</a:t>
            </a:r>
            <a:r>
              <a:rPr lang="es-PA" dirty="0" smtClean="0"/>
              <a:t> Avanzada</a:t>
            </a:r>
            <a:endParaRPr lang="es-PA" dirty="0"/>
          </a:p>
        </p:txBody>
      </p:sp>
      <p:sp>
        <p:nvSpPr>
          <p:cNvPr id="26" name="Rectangle 25"/>
          <p:cNvSpPr/>
          <p:nvPr/>
        </p:nvSpPr>
        <p:spPr>
          <a:xfrm>
            <a:off x="4599508" y="1488082"/>
            <a:ext cx="1007533" cy="3090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PA" dirty="0" smtClean="0"/>
              <a:t>Rack</a:t>
            </a:r>
            <a:endParaRPr lang="es-PA" dirty="0"/>
          </a:p>
        </p:txBody>
      </p:sp>
      <p:sp>
        <p:nvSpPr>
          <p:cNvPr id="27" name="TextBox 26"/>
          <p:cNvSpPr txBox="1"/>
          <p:nvPr/>
        </p:nvSpPr>
        <p:spPr>
          <a:xfrm>
            <a:off x="2353733" y="6239934"/>
            <a:ext cx="7941734" cy="369332"/>
          </a:xfrm>
          <a:prstGeom prst="rect">
            <a:avLst/>
          </a:prstGeom>
          <a:noFill/>
        </p:spPr>
        <p:txBody>
          <a:bodyPr wrap="square" rtlCol="0">
            <a:spAutoFit/>
          </a:bodyPr>
          <a:lstStyle/>
          <a:p>
            <a:r>
              <a:rPr lang="es-PA" dirty="0" smtClean="0"/>
              <a:t>	</a:t>
            </a:r>
            <a:r>
              <a:rPr lang="es-PA" sz="1200" dirty="0" err="1" smtClean="0"/>
              <a:t>Contactenos</a:t>
            </a:r>
            <a:r>
              <a:rPr lang="es-PA" sz="1200" dirty="0" smtClean="0"/>
              <a:t> 1 Acera De 1 Preguntas Frecuentes 1 Agregar Bebida1 </a:t>
            </a:r>
            <a:r>
              <a:rPr lang="es-PA" sz="1200" dirty="0" err="1" smtClean="0"/>
              <a:t>Terminos</a:t>
            </a:r>
            <a:r>
              <a:rPr lang="es-PA" sz="1200" dirty="0" smtClean="0"/>
              <a:t> y condiciones</a:t>
            </a:r>
            <a:endParaRPr lang="es-PA" sz="1200" dirty="0"/>
          </a:p>
        </p:txBody>
      </p:sp>
      <p:sp>
        <p:nvSpPr>
          <p:cNvPr id="28" name="Flowchart: Process 27"/>
          <p:cNvSpPr/>
          <p:nvPr/>
        </p:nvSpPr>
        <p:spPr>
          <a:xfrm>
            <a:off x="4021667" y="2556933"/>
            <a:ext cx="4072466" cy="855133"/>
          </a:xfrm>
          <a:prstGeom prst="flowChartProcess">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PA"/>
          </a:p>
        </p:txBody>
      </p:sp>
      <p:cxnSp>
        <p:nvCxnSpPr>
          <p:cNvPr id="30" name="Straight Connector 29"/>
          <p:cNvCxnSpPr/>
          <p:nvPr/>
        </p:nvCxnSpPr>
        <p:spPr>
          <a:xfrm flipH="1">
            <a:off x="4792133" y="2645832"/>
            <a:ext cx="8466" cy="677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6527801" y="2645832"/>
            <a:ext cx="8466" cy="677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7984067" y="2637365"/>
            <a:ext cx="8466" cy="677334"/>
          </a:xfrm>
          <a:prstGeom prst="line">
            <a:avLst/>
          </a:prstGeom>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6951133" y="3141133"/>
            <a:ext cx="838200" cy="17356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PA" dirty="0" smtClean="0"/>
              <a:t>+      -</a:t>
            </a:r>
            <a:endParaRPr lang="es-PA" dirty="0"/>
          </a:p>
        </p:txBody>
      </p:sp>
      <p:sp>
        <p:nvSpPr>
          <p:cNvPr id="34" name="Flowchart: Process 33"/>
          <p:cNvSpPr/>
          <p:nvPr/>
        </p:nvSpPr>
        <p:spPr>
          <a:xfrm>
            <a:off x="5088467" y="999068"/>
            <a:ext cx="2565400" cy="347133"/>
          </a:xfrm>
          <a:prstGeom prst="flowChartProcess">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PA"/>
          </a:p>
        </p:txBody>
      </p:sp>
      <p:sp>
        <p:nvSpPr>
          <p:cNvPr id="35" name="Donut 34"/>
          <p:cNvSpPr/>
          <p:nvPr/>
        </p:nvSpPr>
        <p:spPr>
          <a:xfrm>
            <a:off x="4828741" y="965203"/>
            <a:ext cx="205315" cy="20320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solidFill>
                <a:schemeClr val="tx1"/>
              </a:solidFill>
            </a:endParaRPr>
          </a:p>
        </p:txBody>
      </p:sp>
      <p:cxnSp>
        <p:nvCxnSpPr>
          <p:cNvPr id="36" name="Straight Connector 35"/>
          <p:cNvCxnSpPr/>
          <p:nvPr/>
        </p:nvCxnSpPr>
        <p:spPr>
          <a:xfrm flipH="1">
            <a:off x="4692403" y="1123890"/>
            <a:ext cx="140134" cy="156758"/>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32640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447800" y="541866"/>
            <a:ext cx="10160000" cy="6096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PA" dirty="0"/>
          </a:p>
        </p:txBody>
      </p:sp>
      <p:sp>
        <p:nvSpPr>
          <p:cNvPr id="5" name="Rectangle 4"/>
          <p:cNvSpPr/>
          <p:nvPr/>
        </p:nvSpPr>
        <p:spPr>
          <a:xfrm>
            <a:off x="1456266" y="1492251"/>
            <a:ext cx="10151534" cy="3217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PA" dirty="0"/>
              <a:t>	</a:t>
            </a:r>
            <a:r>
              <a:rPr lang="es-PA" dirty="0" smtClean="0"/>
              <a:t>								</a:t>
            </a:r>
            <a:r>
              <a:rPr lang="es-PA" dirty="0" err="1" smtClean="0"/>
              <a:t>login</a:t>
            </a:r>
            <a:endParaRPr lang="es-PA" dirty="0"/>
          </a:p>
        </p:txBody>
      </p:sp>
      <p:sp>
        <p:nvSpPr>
          <p:cNvPr id="6" name="Rectangle 5"/>
          <p:cNvSpPr/>
          <p:nvPr/>
        </p:nvSpPr>
        <p:spPr>
          <a:xfrm>
            <a:off x="2023533" y="1109133"/>
            <a:ext cx="330200" cy="25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7" name="Isosceles Triangle 6"/>
          <p:cNvSpPr/>
          <p:nvPr/>
        </p:nvSpPr>
        <p:spPr>
          <a:xfrm>
            <a:off x="2188633" y="982133"/>
            <a:ext cx="262466" cy="254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8" name="Oval 7"/>
          <p:cNvSpPr/>
          <p:nvPr/>
        </p:nvSpPr>
        <p:spPr>
          <a:xfrm>
            <a:off x="2288116" y="1075267"/>
            <a:ext cx="270933" cy="25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9" name="Rounded Rectangle 8"/>
          <p:cNvSpPr/>
          <p:nvPr/>
        </p:nvSpPr>
        <p:spPr>
          <a:xfrm>
            <a:off x="3750734" y="2133600"/>
            <a:ext cx="4690533" cy="3835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A" dirty="0" err="1" smtClean="0"/>
              <a:t>Busqueda</a:t>
            </a:r>
            <a:r>
              <a:rPr lang="es-PA" dirty="0" smtClean="0"/>
              <a:t> 	</a:t>
            </a:r>
            <a:endParaRPr lang="es-PA" dirty="0"/>
          </a:p>
        </p:txBody>
      </p:sp>
      <p:sp>
        <p:nvSpPr>
          <p:cNvPr id="10" name="Rectangle 9"/>
          <p:cNvSpPr/>
          <p:nvPr/>
        </p:nvSpPr>
        <p:spPr>
          <a:xfrm>
            <a:off x="2476495" y="1494366"/>
            <a:ext cx="2123013" cy="317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A" dirty="0" err="1" smtClean="0"/>
              <a:t>Busqueda</a:t>
            </a:r>
            <a:r>
              <a:rPr lang="es-PA" dirty="0" smtClean="0"/>
              <a:t> Avanzada</a:t>
            </a:r>
            <a:endParaRPr lang="es-PA" dirty="0"/>
          </a:p>
        </p:txBody>
      </p:sp>
      <p:sp>
        <p:nvSpPr>
          <p:cNvPr id="11" name="Rectangle 10"/>
          <p:cNvSpPr/>
          <p:nvPr/>
        </p:nvSpPr>
        <p:spPr>
          <a:xfrm>
            <a:off x="1456266" y="1498600"/>
            <a:ext cx="1007533" cy="3090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PA" dirty="0" err="1" smtClean="0"/>
              <a:t>Index</a:t>
            </a:r>
            <a:endParaRPr lang="es-PA" dirty="0"/>
          </a:p>
        </p:txBody>
      </p:sp>
      <p:sp>
        <p:nvSpPr>
          <p:cNvPr id="12" name="Rectangle 11"/>
          <p:cNvSpPr/>
          <p:nvPr/>
        </p:nvSpPr>
        <p:spPr>
          <a:xfrm>
            <a:off x="4599508" y="1488082"/>
            <a:ext cx="1007533" cy="3090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PA" dirty="0" smtClean="0"/>
              <a:t>Rack</a:t>
            </a:r>
            <a:endParaRPr lang="es-PA" dirty="0"/>
          </a:p>
        </p:txBody>
      </p:sp>
      <p:sp>
        <p:nvSpPr>
          <p:cNvPr id="13" name="Oval 12"/>
          <p:cNvSpPr/>
          <p:nvPr/>
        </p:nvSpPr>
        <p:spPr>
          <a:xfrm>
            <a:off x="10160000" y="1515533"/>
            <a:ext cx="210610" cy="1185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14" name="Snip Same Side Corner Rectangle 13"/>
          <p:cNvSpPr/>
          <p:nvPr/>
        </p:nvSpPr>
        <p:spPr>
          <a:xfrm>
            <a:off x="10160000" y="1629835"/>
            <a:ext cx="210610" cy="184150"/>
          </a:xfrm>
          <a:prstGeom prst="snip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17" name="Flowchart: Process 16"/>
          <p:cNvSpPr/>
          <p:nvPr/>
        </p:nvSpPr>
        <p:spPr>
          <a:xfrm>
            <a:off x="5088467" y="999068"/>
            <a:ext cx="2565400" cy="347133"/>
          </a:xfrm>
          <a:prstGeom prst="flowChartProcess">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PA"/>
          </a:p>
        </p:txBody>
      </p:sp>
      <p:sp>
        <p:nvSpPr>
          <p:cNvPr id="18" name="Donut 17"/>
          <p:cNvSpPr/>
          <p:nvPr/>
        </p:nvSpPr>
        <p:spPr>
          <a:xfrm>
            <a:off x="4828741" y="965203"/>
            <a:ext cx="205315" cy="20320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solidFill>
                <a:schemeClr val="tx1"/>
              </a:solidFill>
            </a:endParaRPr>
          </a:p>
        </p:txBody>
      </p:sp>
      <p:cxnSp>
        <p:nvCxnSpPr>
          <p:cNvPr id="20" name="Straight Connector 19"/>
          <p:cNvCxnSpPr/>
          <p:nvPr/>
        </p:nvCxnSpPr>
        <p:spPr>
          <a:xfrm flipH="1">
            <a:off x="4692403" y="1123890"/>
            <a:ext cx="140134" cy="156758"/>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353733" y="6239934"/>
            <a:ext cx="7941734" cy="369332"/>
          </a:xfrm>
          <a:prstGeom prst="rect">
            <a:avLst/>
          </a:prstGeom>
          <a:noFill/>
        </p:spPr>
        <p:txBody>
          <a:bodyPr wrap="square" rtlCol="0">
            <a:spAutoFit/>
          </a:bodyPr>
          <a:lstStyle/>
          <a:p>
            <a:r>
              <a:rPr lang="es-PA" dirty="0" smtClean="0"/>
              <a:t>	</a:t>
            </a:r>
            <a:r>
              <a:rPr lang="es-PA" sz="1200" dirty="0" err="1" smtClean="0"/>
              <a:t>Contactenos</a:t>
            </a:r>
            <a:r>
              <a:rPr lang="es-PA" sz="1200" dirty="0" smtClean="0"/>
              <a:t> 1 Acera De 1 Preguntas Frecuentes 1 Agregar Bebida1 </a:t>
            </a:r>
            <a:r>
              <a:rPr lang="es-PA" sz="1200" dirty="0" err="1" smtClean="0"/>
              <a:t>Terminos</a:t>
            </a:r>
            <a:r>
              <a:rPr lang="es-PA" sz="1200" dirty="0" smtClean="0"/>
              <a:t> y condiciones</a:t>
            </a:r>
            <a:endParaRPr lang="es-PA" sz="1200" dirty="0"/>
          </a:p>
        </p:txBody>
      </p:sp>
      <p:sp>
        <p:nvSpPr>
          <p:cNvPr id="22" name="Rectangle 21"/>
          <p:cNvSpPr/>
          <p:nvPr/>
        </p:nvSpPr>
        <p:spPr>
          <a:xfrm>
            <a:off x="1659467" y="2133600"/>
            <a:ext cx="1083733" cy="1126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A" sz="1000" dirty="0" err="1" smtClean="0"/>
              <a:t>Caracteristicas</a:t>
            </a:r>
            <a:r>
              <a:rPr lang="es-PA" sz="1000" dirty="0" smtClean="0"/>
              <a:t>	</a:t>
            </a:r>
            <a:endParaRPr lang="es-PA" sz="1000" dirty="0"/>
          </a:p>
        </p:txBody>
      </p:sp>
      <p:sp>
        <p:nvSpPr>
          <p:cNvPr id="23" name="Rectangle 22"/>
          <p:cNvSpPr/>
          <p:nvPr/>
        </p:nvSpPr>
        <p:spPr>
          <a:xfrm>
            <a:off x="1655233" y="3259667"/>
            <a:ext cx="1083733" cy="1126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A" sz="1000" dirty="0" smtClean="0"/>
              <a:t>Tipo</a:t>
            </a:r>
            <a:endParaRPr lang="es-PA" sz="1000" dirty="0"/>
          </a:p>
        </p:txBody>
      </p:sp>
      <p:sp>
        <p:nvSpPr>
          <p:cNvPr id="24" name="Rectangle 23"/>
          <p:cNvSpPr/>
          <p:nvPr/>
        </p:nvSpPr>
        <p:spPr>
          <a:xfrm>
            <a:off x="1646766" y="4385734"/>
            <a:ext cx="1083733" cy="1126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s-PA" sz="1000" dirty="0" smtClean="0"/>
              <a:t>Precio</a:t>
            </a:r>
            <a:endParaRPr lang="es-PA" sz="1000" dirty="0"/>
          </a:p>
        </p:txBody>
      </p:sp>
      <p:sp>
        <p:nvSpPr>
          <p:cNvPr id="27" name="Flowchart: Process 26"/>
          <p:cNvSpPr/>
          <p:nvPr/>
        </p:nvSpPr>
        <p:spPr>
          <a:xfrm>
            <a:off x="9584267" y="1981200"/>
            <a:ext cx="1456266" cy="369993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A" dirty="0" err="1" smtClean="0"/>
              <a:t>Publicacion</a:t>
            </a:r>
            <a:endParaRPr lang="es-PA" dirty="0"/>
          </a:p>
        </p:txBody>
      </p:sp>
    </p:spTree>
    <p:extLst>
      <p:ext uri="{BB962C8B-B14F-4D97-AF65-F5344CB8AC3E}">
        <p14:creationId xmlns:p14="http://schemas.microsoft.com/office/powerpoint/2010/main" val="14383911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447800" y="541866"/>
            <a:ext cx="10160000" cy="6096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PA" dirty="0"/>
          </a:p>
        </p:txBody>
      </p:sp>
      <p:sp>
        <p:nvSpPr>
          <p:cNvPr id="5" name="Rectangle 4"/>
          <p:cNvSpPr/>
          <p:nvPr/>
        </p:nvSpPr>
        <p:spPr>
          <a:xfrm>
            <a:off x="1456266" y="1492251"/>
            <a:ext cx="10151534" cy="3217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PA" dirty="0"/>
              <a:t>	</a:t>
            </a:r>
            <a:r>
              <a:rPr lang="es-PA" dirty="0" smtClean="0"/>
              <a:t>								</a:t>
            </a:r>
            <a:r>
              <a:rPr lang="es-PA" dirty="0" err="1" smtClean="0"/>
              <a:t>login</a:t>
            </a:r>
            <a:endParaRPr lang="es-PA" dirty="0"/>
          </a:p>
        </p:txBody>
      </p:sp>
      <p:sp>
        <p:nvSpPr>
          <p:cNvPr id="6" name="Rectangle 5"/>
          <p:cNvSpPr/>
          <p:nvPr/>
        </p:nvSpPr>
        <p:spPr>
          <a:xfrm>
            <a:off x="2023533" y="1109133"/>
            <a:ext cx="330200" cy="25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7" name="Isosceles Triangle 6"/>
          <p:cNvSpPr/>
          <p:nvPr/>
        </p:nvSpPr>
        <p:spPr>
          <a:xfrm>
            <a:off x="2188633" y="982133"/>
            <a:ext cx="262466" cy="254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8" name="Oval 7"/>
          <p:cNvSpPr/>
          <p:nvPr/>
        </p:nvSpPr>
        <p:spPr>
          <a:xfrm>
            <a:off x="2288116" y="1075267"/>
            <a:ext cx="270933" cy="25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9" name="Rounded Rectangle 8"/>
          <p:cNvSpPr/>
          <p:nvPr/>
        </p:nvSpPr>
        <p:spPr>
          <a:xfrm>
            <a:off x="3750734" y="2133600"/>
            <a:ext cx="4690533" cy="3835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A" dirty="0" smtClean="0"/>
              <a:t>Se dividen por mas compradas,  y se muestran recomendaciones	</a:t>
            </a:r>
            <a:endParaRPr lang="es-PA" dirty="0"/>
          </a:p>
        </p:txBody>
      </p:sp>
      <p:sp>
        <p:nvSpPr>
          <p:cNvPr id="10" name="Oval 9"/>
          <p:cNvSpPr/>
          <p:nvPr/>
        </p:nvSpPr>
        <p:spPr>
          <a:xfrm>
            <a:off x="10160000" y="1515533"/>
            <a:ext cx="210610" cy="1185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11" name="Snip Same Side Corner Rectangle 10"/>
          <p:cNvSpPr/>
          <p:nvPr/>
        </p:nvSpPr>
        <p:spPr>
          <a:xfrm>
            <a:off x="10160000" y="1629835"/>
            <a:ext cx="210610" cy="184150"/>
          </a:xfrm>
          <a:prstGeom prst="snip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12" name="Flowchart: Process 11"/>
          <p:cNvSpPr/>
          <p:nvPr/>
        </p:nvSpPr>
        <p:spPr>
          <a:xfrm>
            <a:off x="5088467" y="999068"/>
            <a:ext cx="2565400" cy="347133"/>
          </a:xfrm>
          <a:prstGeom prst="flowChartProcess">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PA"/>
          </a:p>
        </p:txBody>
      </p:sp>
      <p:sp>
        <p:nvSpPr>
          <p:cNvPr id="13" name="Donut 12"/>
          <p:cNvSpPr/>
          <p:nvPr/>
        </p:nvSpPr>
        <p:spPr>
          <a:xfrm>
            <a:off x="4828741" y="965203"/>
            <a:ext cx="205315" cy="20320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solidFill>
                <a:schemeClr val="tx1"/>
              </a:solidFill>
            </a:endParaRPr>
          </a:p>
        </p:txBody>
      </p:sp>
      <p:cxnSp>
        <p:nvCxnSpPr>
          <p:cNvPr id="14" name="Straight Connector 13"/>
          <p:cNvCxnSpPr/>
          <p:nvPr/>
        </p:nvCxnSpPr>
        <p:spPr>
          <a:xfrm flipH="1">
            <a:off x="4692403" y="1123890"/>
            <a:ext cx="140134" cy="156758"/>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353733" y="6239934"/>
            <a:ext cx="7941734" cy="369332"/>
          </a:xfrm>
          <a:prstGeom prst="rect">
            <a:avLst/>
          </a:prstGeom>
          <a:noFill/>
        </p:spPr>
        <p:txBody>
          <a:bodyPr wrap="square" rtlCol="0">
            <a:spAutoFit/>
          </a:bodyPr>
          <a:lstStyle/>
          <a:p>
            <a:r>
              <a:rPr lang="es-PA" dirty="0" smtClean="0"/>
              <a:t>	</a:t>
            </a:r>
            <a:r>
              <a:rPr lang="es-PA" sz="1200" dirty="0" err="1" smtClean="0"/>
              <a:t>Contactenos</a:t>
            </a:r>
            <a:r>
              <a:rPr lang="es-PA" sz="1200" dirty="0" smtClean="0"/>
              <a:t> 1 Acera De 1 Preguntas Frecuentes 1 Agregar Bebida1 </a:t>
            </a:r>
            <a:r>
              <a:rPr lang="es-PA" sz="1200" dirty="0" err="1" smtClean="0"/>
              <a:t>Terminos</a:t>
            </a:r>
            <a:r>
              <a:rPr lang="es-PA" sz="1200" dirty="0" smtClean="0"/>
              <a:t> y condiciones</a:t>
            </a:r>
            <a:endParaRPr lang="es-PA" sz="1200" dirty="0"/>
          </a:p>
        </p:txBody>
      </p:sp>
      <p:sp>
        <p:nvSpPr>
          <p:cNvPr id="28" name="Rectangle 27"/>
          <p:cNvSpPr/>
          <p:nvPr/>
        </p:nvSpPr>
        <p:spPr>
          <a:xfrm>
            <a:off x="1456266" y="1498600"/>
            <a:ext cx="1007533" cy="3090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PA" dirty="0" err="1" smtClean="0"/>
              <a:t>Index</a:t>
            </a:r>
            <a:endParaRPr lang="es-PA" dirty="0"/>
          </a:p>
        </p:txBody>
      </p:sp>
      <p:sp>
        <p:nvSpPr>
          <p:cNvPr id="29" name="Rectangle 28"/>
          <p:cNvSpPr/>
          <p:nvPr/>
        </p:nvSpPr>
        <p:spPr>
          <a:xfrm>
            <a:off x="4584700" y="1498599"/>
            <a:ext cx="1007533" cy="309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A" dirty="0" smtClean="0"/>
              <a:t>Rack</a:t>
            </a:r>
            <a:endParaRPr lang="es-PA" dirty="0"/>
          </a:p>
        </p:txBody>
      </p:sp>
      <p:sp>
        <p:nvSpPr>
          <p:cNvPr id="30" name="Rectangle 29"/>
          <p:cNvSpPr/>
          <p:nvPr/>
        </p:nvSpPr>
        <p:spPr>
          <a:xfrm>
            <a:off x="2476495" y="1494366"/>
            <a:ext cx="2123013" cy="3175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PA" dirty="0" err="1" smtClean="0"/>
              <a:t>Busqueda</a:t>
            </a:r>
            <a:r>
              <a:rPr lang="es-PA" dirty="0" smtClean="0"/>
              <a:t> Avanzada</a:t>
            </a:r>
            <a:endParaRPr lang="es-PA" dirty="0"/>
          </a:p>
        </p:txBody>
      </p:sp>
    </p:spTree>
    <p:extLst>
      <p:ext uri="{BB962C8B-B14F-4D97-AF65-F5344CB8AC3E}">
        <p14:creationId xmlns:p14="http://schemas.microsoft.com/office/powerpoint/2010/main" val="3468244579"/>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179</TotalTime>
  <Words>117</Words>
  <Application>Microsoft Office PowerPoint</Application>
  <PresentationFormat>Widescreen</PresentationFormat>
  <Paragraphs>33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Gill Sans MT</vt:lpstr>
      <vt:lpstr>Impact</vt:lpstr>
      <vt:lpstr>Badge</vt:lpstr>
      <vt:lpstr>JoshPub</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On-Pub</dc:title>
  <dc:creator>Joshua Duhast Guardia</dc:creator>
  <cp:lastModifiedBy>Joshua Duhast Guardia</cp:lastModifiedBy>
  <cp:revision>9</cp:revision>
  <dcterms:created xsi:type="dcterms:W3CDTF">2016-06-08T18:02:03Z</dcterms:created>
  <dcterms:modified xsi:type="dcterms:W3CDTF">2016-06-08T21:01:46Z</dcterms:modified>
</cp:coreProperties>
</file>