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tags+xml" PartName="/ppt/tags/tag1.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tags+xml" PartName="/ppt/tags/tag2.xml"/>
  <Override ContentType="application/vnd.openxmlformats-officedocument.presentationml.tags+xml" PartName="/ppt/tags/tag3.xml"/>
  <Override ContentType="application/vnd.openxmlformats-officedocument.presentationml.tags+xml" PartName="/ppt/tags/tag4.xml"/>
  <Override ContentType="application/vnd.openxmlformats-officedocument.presentationml.tags+xml" PartName="/ppt/tags/tag5.xml"/>
  <Override ContentType="application/vnd.openxmlformats-officedocument.presentationml.tags+xml" PartName="/ppt/tags/tag6.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gs+xml" PartName="/ppt/tags/tag7.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gs+xml" PartName="/ppt/tags/tag8.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Default ContentType="image/png" Extension="png"/>
  <Default ContentType="image/jpeg" Extension="jpeg"/>
  <Override ContentType="application/x-fontdata" PartName="/ppt/fonts/font1.fntdata"/>
  <Override ContentType="application/x-fontdata" PartName="/ppt/fonts/font2.fntdata"/>
  <Override ContentType="application/x-fontdata" PartName="/ppt/fonts/font3.fntdata"/>
  <Override ContentType="application/x-fontdata" PartName="/ppt/fonts/font4.fntdata"/>
  <Override ContentType="application/vnd.openxmlformats-officedocument.presentationml.tags+xml" PartName="/ppt/tags/tag9.xml"/>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media/image1.jpeg" Type="http://schemas.openxmlformats.org/officeDocument/2006/relationships/image"/><Relationship Id="rId2" Target="/ppt/media/image2.png" Type="http://schemas.openxmlformats.org/officeDocument/2006/relationships/image"/><Relationship Id="rId3" Target="/ppt/media/image3.png" Type="http://schemas.openxmlformats.org/officeDocument/2006/relationships/image"/><Relationship Id="rId4" Target="/ppt/media/image4.png" Type="http://schemas.openxmlformats.org/officeDocument/2006/relationships/image"/><Relationship Id="rId5" Target="/ppt/media/image5.png" Type="http://schemas.openxmlformats.org/officeDocument/2006/relationships/image"/><Relationship Id="rId6" Target="/ppt/media/image6.png" Type="http://schemas.openxmlformats.org/officeDocument/2006/relationships/image"/><Relationship Id="rId7" Target="/ppt/media/image7.png" Type="http://schemas.openxmlformats.org/officeDocument/2006/relationships/image"/><Relationship Id="rId8" Target="/ppt/media/image8.png" Type="http://schemas.openxmlformats.org/officeDocument/2006/relationships/image"/><Relationship Id="rId9" Target="/ppt/media/image9.png" Type="http://schemas.openxmlformats.org/officeDocument/2006/relationships/image"/><Relationship Id="rId10" Target="/ppt/media/image10.png" Type="http://schemas.openxmlformats.org/officeDocument/2006/relationships/image"/><Relationship Id="rId11" Target="/ppt/media/image11.png" Type="http://schemas.openxmlformats.org/officeDocument/2006/relationships/image"/><Relationship Id="rId12" Target="/ppt/media/image12.png" Type="http://schemas.openxmlformats.org/officeDocument/2006/relationships/image"/><Relationship Id="rId13" Target="/ppt/media/image13.png" Type="http://schemas.openxmlformats.org/officeDocument/2006/relationships/image"/><Relationship Id="rId14" Target="/ppt/media/image14.png" Type="http://schemas.openxmlformats.org/officeDocument/2006/relationships/image"/><Relationship Id="rId15" Target="ppt/media/img_cc_black.png" Type="http://schemas.openxmlformats.org/officeDocument/2006/relationships/image"/><Relationship Id="rId16" Target="ppt/presentation.xml" Type="http://schemas.openxmlformats.org/officeDocument/2006/relationships/officeDocument"/><Relationship Id="rId17" Target="docProps/core.xml" Type="http://schemas.openxmlformats.org/package/2006/relationships/metadata/core-properties"/><Relationship Id="rId18" Target="docProps/app.xml" Type="http://schemas.openxmlformats.org/officeDocument/2006/relationships/extended-properties"/></Relationships>
</file>

<file path=ppt/presentation.xml><?xml version="1.0" encoding="utf-8"?>
<p:presentation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9144000" cy="5143500" type="screen16x9"/>
  <p:notesSz cx="9144000" cy="5143500"/>
  <p:embeddedFontLst>
    <p:embeddedFont>
      <p:font typeface="Source Sans Pro-light"/>
      <p:regular r:id="rId21"/>
    </p:embeddedFont>
    <p:embeddedFont>
      <p:font typeface="Source Sans Pro"/>
      <p:regular r:id="rId22"/>
      <p:bold r:id="rId23"/>
    </p:embeddedFont>
  </p:embeddedFontLst>
  <p:custDataLst>
    <p:tags r:id="rId24"/>
  </p:custDataLst>
  <p:defaultTextStyle>
    <a:defPPr>
      <a:defRPr lang="en-US"/>
    </a:defPPr>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defaultTextStyle>
</p:presentation>
</file>

<file path=ppt/presProps.xml><?xml version="1.0" encoding="utf-8"?>
<p:presentation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slides/slide2.xml" Type="http://schemas.openxmlformats.org/officeDocument/2006/relationships/slide"/><Relationship Id="rId7" Target="slides/slide3.xml" Type="http://schemas.openxmlformats.org/officeDocument/2006/relationships/slide"/><Relationship Id="rId8" Target="slides/slide4.xml" Type="http://schemas.openxmlformats.org/officeDocument/2006/relationships/slide"/><Relationship Id="rId9" Target="slides/slide5.xml" Type="http://schemas.openxmlformats.org/officeDocument/2006/relationships/slide"/><Relationship Id="rId10" Target="slides/slide6.xml" Type="http://schemas.openxmlformats.org/officeDocument/2006/relationships/slide"/><Relationship Id="rId11" Target="slides/slide7.xml" Type="http://schemas.openxmlformats.org/officeDocument/2006/relationships/slide"/><Relationship Id="rId12" Target="slides/slide8.xml" Type="http://schemas.openxmlformats.org/officeDocument/2006/relationships/slide"/><Relationship Id="rId13" Target="slides/slide9.xml" Type="http://schemas.openxmlformats.org/officeDocument/2006/relationships/slide"/><Relationship Id="rId14" Target="slides/slide10.xml" Type="http://schemas.openxmlformats.org/officeDocument/2006/relationships/slide"/><Relationship Id="rId15" Target="slides/slide11.xml" Type="http://schemas.openxmlformats.org/officeDocument/2006/relationships/slide"/><Relationship Id="rId16" Target="slides/slide12.xml" Type="http://schemas.openxmlformats.org/officeDocument/2006/relationships/slide"/><Relationship Id="rId17" Target="slides/slide13.xml" Type="http://schemas.openxmlformats.org/officeDocument/2006/relationships/slide"/><Relationship Id="rId18" Target="slides/slide14.xml" Type="http://schemas.openxmlformats.org/officeDocument/2006/relationships/slide"/><Relationship Id="rId19" Target="tableStyles.xml" Type="http://schemas.openxmlformats.org/officeDocument/2006/relationships/tableStyles"/><Relationship Id="rId20" Target="fonts/font1.fntdata" Type="http://schemas.openxmlformats.org/officeDocument/2006/relationships/font"/><Relationship Id="rId21" Target="fonts/font2.fntdata" Type="http://schemas.openxmlformats.org/officeDocument/2006/relationships/font"/><Relationship Id="rId22" Target="fonts/font3.fntdata" Type="http://schemas.openxmlformats.org/officeDocument/2006/relationships/font"/><Relationship Id="rId23" Target="fonts/font4.fntdata" Type="http://schemas.openxmlformats.org/officeDocument/2006/relationships/font"/><Relationship Id="rId24" Target="tags/tag9.xml" Type="http://schemas.openxmlformats.org/officeDocument/2006/relationships/tags"/><Relationship Id="rId25" Target="presProps.xml" Type="http://schemas.openxmlformats.org/officeDocument/2006/relationships/presProps"/><Relationship Id="rId26" Target="viewProps.xml" Type="http://schemas.openxmlformats.org/officeDocument/2006/relationships/viewProps"/></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slideLayouts/_rels/slideLayout1.xml.rels><?xml version="1.0" encoding="UTF-8" standalone="no"?><Relationships xmlns="http://schemas.openxmlformats.org/package/2006/relationships"><Relationship Id="rId2" Target="../tags/tag2.xml" Type="http://schemas.openxmlformats.org/officeDocument/2006/relationships/tag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2" Target="../tags/tag5.xml" Type="http://schemas.openxmlformats.org/officeDocument/2006/relationships/tag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2" Target="../tags/tag6.xml" Type="http://schemas.openxmlformats.org/officeDocument/2006/relationships/tag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2" Target="../tags/tag3.xml" Type="http://schemas.openxmlformats.org/officeDocument/2006/relationships/tag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2" Target="../tags/tag4.xml" Type="http://schemas.openxmlformats.org/officeDocument/2006/relationships/tag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showMasterSp="false" type="title">
  <p:cSld name="Title Slide">
    <p:bg>
      <p:bgPr>
        <a:solidFill>
          <a:schemeClr val="bg2"/>
        </a:solidFill>
        <a:effectLst/>
      </p:bgPr>
    </p:bg>
    <p:spTree>
      <p:nvGrpSpPr>
        <p:cNvPr id="1" name=""/>
        <p:cNvGrpSpPr/>
        <p:nvPr/>
      </p:nvGrpSpPr>
      <p:grpSpPr>
        <a:xfrm>
          <a:off x="0" y="0"/>
          <a:ext cx="0" cy="0"/>
          <a:chOff x="0" y="0"/>
          <a:chExt cx="0" cy="0"/>
        </a:xfrm>
      </p:grpSpPr>
      <p:sp>
        <p:nvSpPr>
          <p:cNvPr id="2" name="Oval 6">
            <a:extLst>
              <a:ext uri="{5A5F90B7-CC92-4524-B7B0-A131BC49A01B}">
                <a16:creationId xmlns:a16="http://schemas.microsoft.com/office/drawing/2010/main" id="{54C37B0D-0F8D-4A45-9FF7-DA1247D25840}"/>
              </a:ext>
            </a:extLst>
          </p:cNvPr>
          <p:cNvSpPr/>
          <p:nvPr/>
        </p:nvSpPr>
        <p:spPr>
          <a:xfrm rot="0">
            <a:off x="7307542" y="2131953"/>
            <a:ext cx="1840213" cy="2665835"/>
          </a:xfrm>
          <a:custGeom>
            <a:avLst/>
            <a:gdLst/>
            <a:ahLst/>
            <a:cxnLst/>
            <a:rect b="b" l="0" r="r" t="0"/>
            <a:pathLst>
              <a:path h="2665835" w="1840213">
                <a:moveTo>
                  <a:pt x="35381" y="1325703"/>
                </a:moveTo>
                <a:cubicBezTo>
                  <a:pt x="218811" y="921330"/>
                  <a:pt x="796458" y="-338416"/>
                  <a:pt x="1840213" y="86314"/>
                </a:cubicBezTo>
                <a:cubicBezTo>
                  <a:pt x="1835789" y="511473"/>
                  <a:pt x="1838964" y="2142028"/>
                  <a:pt x="1840213" y="2578680"/>
                </a:cubicBezTo>
                <a:cubicBezTo>
                  <a:pt x="1388405" y="2735213"/>
                  <a:pt x="1053137" y="2661059"/>
                  <a:pt x="739632" y="2512554"/>
                </a:cubicBezTo>
                <a:cubicBezTo>
                  <a:pt x="426127" y="2364049"/>
                  <a:pt x="-148049" y="1730076"/>
                  <a:pt x="35381" y="1325703"/>
                </a:cubicBezTo>
                <a:close/>
              </a:path>
            </a:pathLst>
          </a:custGeom>
          <a:solidFill>
            <a:schemeClr val="accent1"/>
          </a:solidFill>
          <a:ln>
            <a:noFill/>
          </a:ln>
          <a:effectLst/>
        </p:spPr>
        <p:style>
          <a:lnRef idx="1">
            <a:schemeClr val="accent1"/>
          </a:lnRef>
          <a:fillRef idx="3">
            <a:schemeClr val="accent1"/>
          </a:fillRef>
          <a:effectRef idx="0">
            <a:schemeClr val="accent1"/>
          </a:effectRef>
          <a:fontRef idx="minor">
            <a:srgbClr val="ffffff"/>
          </a:fontRef>
        </p:style>
        <p:txBody>
          <a:bodyPr anchor="ctr" rtlCol="0"/>
          <a:lstStyle/>
          <a:p>
            <a:pPr algn="ctr"/>
            <a:r>
              <a:rPr dirty="0" lang="en-US"/>
              <a:t/>
            </a:r>
            <a:endParaRPr dirty="0" lang="en-US"/>
          </a:p>
        </p:txBody>
      </p:sp>
      <p:sp>
        <p:nvSpPr>
          <p:cNvPr id="3" name="Oval 5">
            <a:extLst>
              <a:ext uri="{DB0A86ED-DC8B-4550-80AD-63DDDF3D394D}">
                <a16:creationId xmlns:a16="http://schemas.microsoft.com/office/drawing/2010/main" id="{FD1B79A0-6629-4126-AAA2-1F42372B022B}"/>
              </a:ext>
            </a:extLst>
          </p:cNvPr>
          <p:cNvSpPr/>
          <p:nvPr/>
        </p:nvSpPr>
        <p:spPr>
          <a:xfrm rot="0">
            <a:off x="4178704" y="114709"/>
            <a:ext cx="4686709" cy="4686709"/>
          </a:xfrm>
          <a:prstGeom prst="ellipse">
            <a:avLst/>
          </a:prstGeom>
          <a:solidFill>
            <a:schemeClr val="accent1"/>
          </a:solidFill>
          <a:ln>
            <a:noFill/>
          </a:ln>
          <a:effectLst/>
        </p:spPr>
        <p:style>
          <a:lnRef idx="1">
            <a:schemeClr val="accent1"/>
          </a:lnRef>
          <a:fillRef idx="3">
            <a:schemeClr val="accent1"/>
          </a:fillRef>
          <a:effectRef idx="0">
            <a:schemeClr val="accent1"/>
          </a:effectRef>
          <a:fontRef idx="minor">
            <a:srgbClr val="ffffff"/>
          </a:fontRef>
        </p:style>
        <p:txBody>
          <a:bodyPr anchor="ctr" rtlCol="0"/>
          <a:lstStyle/>
          <a:p>
            <a:pPr algn="ctr"/>
            <a:r>
              <a:rPr dirty="0" lang="en-US"/>
              <a:t/>
            </a:r>
            <a:endParaRPr dirty="0" lang="en-US"/>
          </a:p>
        </p:txBody>
      </p:sp>
      <p:sp>
        <p:nvSpPr>
          <p:cNvPr id="4" name="Oval 4">
            <a:extLst>
              <a:ext uri="{FE6BEECF-8DC7-4C90-A5E3-21F0F8AB77AC}">
                <a16:creationId xmlns:a16="http://schemas.microsoft.com/office/drawing/2010/main" id="{143B1C20-7461-4766-9125-0FE976F729CD}"/>
              </a:ext>
            </a:extLst>
          </p:cNvPr>
          <p:cNvSpPr/>
          <p:nvPr/>
        </p:nvSpPr>
        <p:spPr>
          <a:xfrm rot="0">
            <a:off x="311303" y="-5194"/>
            <a:ext cx="6611310" cy="5155116"/>
          </a:xfrm>
          <a:custGeom>
            <a:avLst/>
            <a:gdLst/>
            <a:ahLst/>
            <a:cxnLst/>
            <a:rect b="b" l="0" r="r" t="0"/>
            <a:pathLst>
              <a:path h="5155116" w="6611310">
                <a:moveTo>
                  <a:pt x="428" y="3091001"/>
                </a:moveTo>
                <a:cubicBezTo>
                  <a:pt x="16476" y="2095154"/>
                  <a:pt x="521273" y="631947"/>
                  <a:pt x="2183959" y="0"/>
                </a:cubicBezTo>
                <a:lnTo>
                  <a:pt x="4425220" y="6349"/>
                </a:lnTo>
                <a:cubicBezTo>
                  <a:pt x="6020653" y="552964"/>
                  <a:pt x="6496104" y="2230865"/>
                  <a:pt x="6598090" y="3091001"/>
                </a:cubicBezTo>
                <a:cubicBezTo>
                  <a:pt x="6700074" y="3951136"/>
                  <a:pt x="6187940" y="4783202"/>
                  <a:pt x="5889496" y="5146651"/>
                </a:cubicBezTo>
                <a:cubicBezTo>
                  <a:pt x="4926744" y="5158408"/>
                  <a:pt x="1607700" y="5154503"/>
                  <a:pt x="727789" y="5154468"/>
                </a:cubicBezTo>
                <a:cubicBezTo>
                  <a:pt x="424169" y="4792233"/>
                  <a:pt x="-15620" y="4086848"/>
                  <a:pt x="428" y="3091001"/>
                </a:cubicBezTo>
                <a:close/>
              </a:path>
            </a:pathLst>
          </a:custGeom>
          <a:solidFill>
            <a:schemeClr val="accent1"/>
          </a:solidFill>
          <a:ln>
            <a:noFill/>
          </a:ln>
          <a:effectLst/>
        </p:spPr>
        <p:style>
          <a:lnRef idx="1">
            <a:schemeClr val="accent1"/>
          </a:lnRef>
          <a:fillRef idx="3">
            <a:schemeClr val="accent1"/>
          </a:fillRef>
          <a:effectRef idx="0">
            <a:schemeClr val="accent1"/>
          </a:effectRef>
          <a:fontRef idx="minor">
            <a:srgbClr val="ffffff"/>
          </a:fontRef>
        </p:style>
        <p:txBody>
          <a:bodyPr anchor="ctr" rtlCol="0"/>
          <a:lstStyle/>
          <a:p>
            <a:pPr algn="ctr"/>
            <a:r>
              <a:rPr dirty="0" lang="en-US"/>
              <a:t/>
            </a:r>
            <a:endParaRPr dirty="0" lang="en-US"/>
          </a:p>
        </p:txBody>
      </p:sp>
      <p:sp>
        <p:nvSpPr>
          <p:cNvPr id="5" name="Title 1">
            <a:extLst>
              <a:ext uri="{10705728-D0D1-4720-BD5F-3C5DD81BDFD3}">
                <a16:creationId xmlns:a16="http://schemas.microsoft.com/office/drawing/2010/main" id="{27DBBD66-6CB6-4753-B49F-73DF3B6CDBE1}"/>
              </a:ext>
            </a:extLst>
          </p:cNvPr>
          <p:cNvSpPr>
            <a:spLocks noGrp="true"/>
          </p:cNvSpPr>
          <p:nvPr>
            <p:ph type="title"/>
          </p:nvPr>
        </p:nvSpPr>
        <p:spPr>
          <a:xfrm rot="0">
            <a:off x="991419" y="1663290"/>
            <a:ext cx="6792452" cy="2490839"/>
          </a:xfrm>
          <a:prstGeom prst="rect">
            <a:avLst/>
          </a:prstGeom>
        </p:spPr>
        <p:txBody>
          <a:bodyPr anchor="b" rtlCol="0"/>
          <a:lstStyle>
            <a:lvl1pPr algn="l" lvl="0">
              <a:lnSpc>
                <a:spcPct val="75000"/>
              </a:lnSpc>
              <a:defRPr b="1" baseline="0" cap="none" dirty="0" i="0" lang="en-US" spc="150" sz="5700">
                <a:solidFill>
                  <a:schemeClr val="bg2"/>
                </a:solidFill>
                <a:latin typeface="+mj-lt"/>
              </a:defRPr>
            </a:lvl1pPr>
          </a:lstStyle>
          <a:p>
            <a:pPr/>
            <a:r>
              <a:rPr dirty="0" lang="en-US"/>
              <a:t>Click to edit Master title style</a:t>
            </a:r>
            <a:endParaRPr dirty="0" lang="en-US"/>
          </a:p>
        </p:txBody>
      </p:sp>
      <p:sp>
        <p:nvSpPr>
          <p:cNvPr id="6" name="Subtitle 2">
            <a:extLst>
              <a:ext uri="{4E3B6346-ED7C-45CC-A70E-3C69D0A4F615}">
                <a16:creationId xmlns:a16="http://schemas.microsoft.com/office/drawing/2010/main" id="{D5AB05AA-2722-4D0C-A61B-0B1CD174C153}"/>
              </a:ext>
            </a:extLst>
          </p:cNvPr>
          <p:cNvSpPr>
            <a:spLocks noGrp="true"/>
          </p:cNvSpPr>
          <p:nvPr>
            <p:ph idx="1" type="subTitle"/>
          </p:nvPr>
        </p:nvSpPr>
        <p:spPr>
          <a:xfrm rot="0">
            <a:off x="1032387" y="4136818"/>
            <a:ext cx="5039032" cy="828474"/>
          </a:xfrm>
          <a:prstGeom prst="rect">
            <a:avLst/>
          </a:prstGeom>
        </p:spPr>
        <p:txBody>
          <a:bodyPr anchor="t" lIns="91440" rtlCol="0">
            <a:noAutofit/>
          </a:bodyPr>
          <a:lstStyle>
            <a:lvl1pPr algn="l" indent="0" lvl="0" marL="0">
              <a:lnSpc>
                <a:spcPct val="85000"/>
              </a:lnSpc>
              <a:spcBef>
                <a:spcPts val="0"/>
              </a:spcBef>
              <a:buNone/>
              <a:defRPr baseline="0" dirty="0" i="0" lang="en-US" spc="150" sz="1900">
                <a:solidFill>
                  <a:schemeClr val="bg2"/>
                </a:solidFill>
                <a:latin typeface="Source Sans Pro-light"/>
              </a:defRPr>
            </a:lvl1pPr>
            <a:lvl2pPr algn="ctr" indent="0" lvl="1" marL="457200">
              <a:buNone/>
              <a:defRPr dirty="0" lang="en-US">
                <a:solidFill>
                  <a:schemeClr val="tx1">
                    <a:tint val="75000"/>
                  </a:schemeClr>
                </a:solidFill>
              </a:defRPr>
            </a:lvl2pPr>
            <a:lvl3pPr algn="ctr" indent="0" lvl="2" marL="914400">
              <a:buNone/>
              <a:defRPr dirty="0" lang="en-US">
                <a:solidFill>
                  <a:schemeClr val="tx1">
                    <a:tint val="75000"/>
                  </a:schemeClr>
                </a:solidFill>
              </a:defRPr>
            </a:lvl3pPr>
            <a:lvl4pPr algn="ctr" indent="0" lvl="3" marL="1371600">
              <a:buNone/>
              <a:defRPr dirty="0" lang="en-US">
                <a:solidFill>
                  <a:schemeClr val="tx1">
                    <a:tint val="75000"/>
                  </a:schemeClr>
                </a:solidFill>
              </a:defRPr>
            </a:lvl4pPr>
            <a:lvl5pPr algn="ctr" indent="0" lvl="4" marL="1828800">
              <a:buNone/>
              <a:defRPr dirty="0" lang="en-US">
                <a:solidFill>
                  <a:schemeClr val="tx1">
                    <a:tint val="75000"/>
                  </a:schemeClr>
                </a:solidFill>
              </a:defRPr>
            </a:lvl5pPr>
            <a:lvl6pPr algn="ctr" indent="0" lvl="5" marL="2286000">
              <a:buNone/>
              <a:defRPr dirty="0" lang="en-US">
                <a:solidFill>
                  <a:schemeClr val="tx1">
                    <a:tint val="75000"/>
                  </a:schemeClr>
                </a:solidFill>
              </a:defRPr>
            </a:lvl6pPr>
            <a:lvl7pPr algn="ctr" indent="0" lvl="6" marL="2743200">
              <a:buNone/>
              <a:defRPr dirty="0" lang="en-US">
                <a:solidFill>
                  <a:schemeClr val="tx1">
                    <a:tint val="75000"/>
                  </a:schemeClr>
                </a:solidFill>
              </a:defRPr>
            </a:lvl7pPr>
            <a:lvl8pPr algn="ctr" indent="0" lvl="7" marL="3200400">
              <a:buNone/>
              <a:defRPr dirty="0" lang="en-US">
                <a:solidFill>
                  <a:schemeClr val="tx1">
                    <a:tint val="75000"/>
                  </a:schemeClr>
                </a:solidFill>
              </a:defRPr>
            </a:lvl8pPr>
            <a:lvl9pPr algn="ctr" indent="0" lvl="8" marL="3657600">
              <a:buNone/>
              <a:defRPr dirty="0" lang="en-US">
                <a:solidFill>
                  <a:schemeClr val="tx1">
                    <a:tint val="75000"/>
                  </a:schemeClr>
                </a:solidFill>
              </a:defRPr>
            </a:lvl9pPr>
          </a:lstStyle>
          <a:p>
            <a:pPr/>
            <a:r>
              <a:rPr dirty="0" lang="en-US"/>
              <a:t>Click to edit Master subtitle style</a:t>
            </a:r>
            <a:endParaRPr dirty="0" lang="en-US"/>
          </a:p>
        </p:txBody>
      </p:sp>
      <p:sp>
        <p:nvSpPr>
          <p:cNvPr id="7" name="Slide Number Placeholder 5">
            <a:extLst>
              <a:ext uri="{15A7BE4A-DC2C-4E25-AE65-169CE5AF7B44}">
                <a16:creationId xmlns:a16="http://schemas.microsoft.com/office/drawing/2010/main" id="{86C7A5AC-86A4-4B46-BADD-93F706A71CAB}"/>
              </a:ext>
            </a:extLst>
          </p:cNvPr>
          <p:cNvSpPr>
            <a:spLocks noGrp="true"/>
          </p:cNvSpPr>
          <p:nvPr>
            <p:ph idx="12" sz="quarter" type="sldNum"/>
          </p:nvPr>
        </p:nvSpPr>
        <p:spPr>
          <a:xfrm rot="0">
            <a:off x="7496429" y="0"/>
            <a:ext cx="1114401" cy="273844"/>
          </a:xfrm>
          <a:prstGeom prst="rect">
            <a:avLst/>
          </a:prstGeom>
        </p:spPr>
        <p:txBody>
          <a:bodyPr anchor="ctr" bIns="45720" lIns="91440" rIns="91440" rtlCol="0" tIns="45720"/>
          <a:lstStyle>
            <a:lvl1pPr algn="r" lvl="0">
              <a:defRPr dirty="0" i="0" lang="en-US" sz="800">
                <a:solidFill>
                  <a:schemeClr val="tx1">
                    <a:lumMod val="75000"/>
                    <a:lumOff val="25000"/>
                  </a:schemeClr>
                </a:solidFill>
                <a:latin typeface="Source Sans Pro-light"/>
              </a:defRPr>
            </a:lvl1pPr>
          </a:lstStyle>
          <a:p>
            <a:pPr/>
            <a:r>
              <a:rPr dirty="0" lang="en-US"/>
              <a:t>&lt;#&gt;</a:t>
            </a:r>
            <a:endParaRPr dirty="0" lang="en-US"/>
          </a:p>
        </p:txBody>
      </p:sp>
      <p:sp>
        <p:nvSpPr>
          <p:cNvPr id="8" name="Footer Placeholder 4">
            <a:extLst>
              <a:ext uri="{993FAA81-3E2C-4A57-B52C-C7A7A2BA1CA1}">
                <a16:creationId xmlns:a16="http://schemas.microsoft.com/office/drawing/2010/main" id="{9E066152-65E7-47BD-B383-B69C90172C55}"/>
              </a:ext>
            </a:extLst>
          </p:cNvPr>
          <p:cNvSpPr>
            <a:spLocks noGrp="true"/>
          </p:cNvSpPr>
          <p:nvPr>
            <p:ph idx="11" sz="quarter" type="ftr"/>
          </p:nvPr>
        </p:nvSpPr>
        <p:spPr>
          <a:xfrm rot="0">
            <a:off x="4545226" y="0"/>
            <a:ext cx="2895600" cy="273844"/>
          </a:xfrm>
          <a:prstGeom prst="rect">
            <a:avLst/>
          </a:prstGeom>
        </p:spPr>
        <p:txBody>
          <a:bodyPr anchor="ctr" bIns="45720" lIns="91440" rIns="91440" rtlCol="0" tIns="45720"/>
          <a:lstStyle>
            <a:lvl1pPr algn="ctr" lvl="0">
              <a:defRPr dirty="0" i="0" lang="en-US" sz="800">
                <a:solidFill>
                  <a:schemeClr val="tx1">
                    <a:lumMod val="75000"/>
                    <a:lumOff val="25000"/>
                  </a:schemeClr>
                </a:solidFill>
                <a:latin typeface="Source Sans Pro-light"/>
              </a:defRPr>
            </a:lvl1pPr>
          </a:lstStyle>
          <a:p>
            <a:pPr/>
            <a:r>
              <a:rPr dirty="0" lang="en-US"/>
              <a:t>Footer</a:t>
            </a:r>
            <a:endParaRPr dirty="0" lang="en-US"/>
          </a:p>
        </p:txBody>
      </p:sp>
      <p:sp>
        <p:nvSpPr>
          <p:cNvPr id="9" name="Date Placeholder 3">
            <a:extLst>
              <a:ext uri="{DE439D34-4FBA-40A2-AD6F-4A902F530ACF}">
                <a16:creationId xmlns:a16="http://schemas.microsoft.com/office/drawing/2010/main" id="{753BC8E0-83C2-44E9-820B-01D15D0BDB00}"/>
              </a:ext>
            </a:extLst>
          </p:cNvPr>
          <p:cNvSpPr>
            <a:spLocks noGrp="true"/>
          </p:cNvSpPr>
          <p:nvPr>
            <p:ph idx="10" sz="half" type="dt"/>
          </p:nvPr>
        </p:nvSpPr>
        <p:spPr>
          <a:xfrm rot="0">
            <a:off x="3377514" y="0"/>
            <a:ext cx="1118974" cy="273844"/>
          </a:xfrm>
          <a:prstGeom prst="rect">
            <a:avLst/>
          </a:prstGeom>
        </p:spPr>
        <p:txBody>
          <a:bodyPr anchor="ctr" bIns="45720" lIns="91440" rIns="91440" rtlCol="0" tIns="45720"/>
          <a:lstStyle>
            <a:lvl1pPr algn="l" lvl="0">
              <a:defRPr dirty="0" i="0" lang="en-US" sz="800">
                <a:solidFill>
                  <a:schemeClr val="tx1">
                    <a:lumMod val="75000"/>
                    <a:lumOff val="25000"/>
                  </a:schemeClr>
                </a:solidFill>
                <a:latin typeface="Source Sans Pro-light"/>
              </a:defRPr>
            </a:lvl1pPr>
          </a:lstStyle>
          <a:p>
            <a:pPr/>
            <a:r>
              <a:rPr dirty="0" lang="en-US"/>
              <a:t>Date</a:t>
            </a:r>
            <a:endParaRPr dirty="0" lang="en-US"/>
          </a:p>
        </p:txBody>
      </p:sp>
    </p:spTree>
    <p:custDataLst>
      <p:tags r:id="rId2"/>
    </p:custDataLst>
    <p:extLst>
      <p:ext uri="{4D014164-690F-4F84-80A0-2BFB6DB0D7AC}">
        <p14:creationId xmlns:p14="http://schemas.microsoft.com/office/powerpoint/2010/main" val="1719900817197"/>
      </p:ext>
    </p:extLst>
  </p:cSld>
  <p:clrMapOvr>
    <a:overrideClrMapping accent1="accent1" accent2="accent2" accent3="accent3" accent4="accent4" accent5="accent5" accent6="accent6" bg1="lt1" bg2="lt2" folHlink="folHlink" hlink="hlink" tx1="dk1" tx2="dk2"/>
  </p:clrMapOvr>
</p:sldLayout>
</file>

<file path=ppt/slideLayouts/slideLayout10.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userDrawn="1">
  <p:cSld name="Title,Text, and Images">
    <p:spTree>
      <p:nvGrpSpPr>
        <p:cNvPr id="1" name=""/>
        <p:cNvGrpSpPr/>
        <p:nvPr/>
      </p:nvGrpSpPr>
      <p:grpSpPr>
        <a:xfrm>
          <a:off x="0" y="0"/>
          <a:ext cx="0" cy="0"/>
          <a:chOff x="0" y="0"/>
          <a:chExt cx="0" cy="0"/>
        </a:xfrm>
      </p:grpSpPr>
      <p:sp>
        <p:nvSpPr>
          <p:cNvPr id="2" name="Oval 2">
            <a:extLst>
              <a:ext uri="{0A0B5F90-6966-4CFE-99FB-89B49D312BDF}">
                <a16:creationId xmlns:a16="http://schemas.microsoft.com/office/drawing/2010/main" id="{0AF03D75-E959-4914-84E2-D5E8F1C0C030}"/>
              </a:ext>
            </a:extLst>
          </p:cNvPr>
          <p:cNvSpPr/>
          <p:nvPr/>
        </p:nvSpPr>
        <p:spPr>
          <a:xfrm rot="0">
            <a:off x="544299" y="1523489"/>
            <a:ext cx="2812142" cy="2812142"/>
          </a:xfrm>
          <a:prstGeom prst="ellipse">
            <a:avLst/>
          </a:prstGeom>
          <a:solidFill>
            <a:schemeClr val="accent1"/>
          </a:solidFill>
          <a:ln>
            <a:noFill/>
          </a:ln>
          <a:effectLst/>
        </p:spPr>
        <p:style>
          <a:lnRef idx="1">
            <a:schemeClr val="accent1"/>
          </a:lnRef>
          <a:fillRef idx="3">
            <a:schemeClr val="accent1"/>
          </a:fillRef>
          <a:effectRef idx="0">
            <a:schemeClr val="accent1"/>
          </a:effectRef>
          <a:fontRef idx="minor">
            <a:srgbClr val="ffffff"/>
          </a:fontRef>
        </p:style>
        <p:txBody>
          <a:bodyPr anchor="ctr" rtlCol="0"/>
          <a:lstStyle/>
          <a:p>
            <a:pPr algn="ctr"/>
            <a:r>
              <a:rPr dirty="0" lang="en-US"/>
              <a:t/>
            </a:r>
            <a:endParaRPr dirty="0" lang="en-US"/>
          </a:p>
        </p:txBody>
      </p:sp>
      <p:sp>
        <p:nvSpPr>
          <p:cNvPr id="3" name="Oval 12">
            <a:extLst>
              <a:ext uri="{07C90848-7F8E-4AD0-B0F5-DC86A2E804C5}">
                <a16:creationId xmlns:a16="http://schemas.microsoft.com/office/drawing/2010/main" id="{A5BA8672-2681-498C-8276-37A06412E32B}"/>
              </a:ext>
            </a:extLst>
          </p:cNvPr>
          <p:cNvSpPr/>
          <p:nvPr/>
        </p:nvSpPr>
        <p:spPr>
          <a:xfrm rot="0">
            <a:off x="3238516" y="1523489"/>
            <a:ext cx="2812142" cy="2812142"/>
          </a:xfrm>
          <a:prstGeom prst="ellipse">
            <a:avLst/>
          </a:prstGeom>
          <a:solidFill>
            <a:schemeClr val="accent1"/>
          </a:solidFill>
          <a:ln>
            <a:noFill/>
          </a:ln>
          <a:effectLst/>
        </p:spPr>
        <p:style>
          <a:lnRef idx="1">
            <a:schemeClr val="accent1"/>
          </a:lnRef>
          <a:fillRef idx="3">
            <a:schemeClr val="accent1"/>
          </a:fillRef>
          <a:effectRef idx="0">
            <a:schemeClr val="accent1"/>
          </a:effectRef>
          <a:fontRef idx="minor">
            <a:srgbClr val="ffffff"/>
          </a:fontRef>
        </p:style>
        <p:txBody>
          <a:bodyPr anchor="ctr" rtlCol="0"/>
          <a:lstStyle/>
          <a:p>
            <a:pPr algn="ctr"/>
            <a:r>
              <a:rPr dirty="0" lang="en-US"/>
              <a:t/>
            </a:r>
            <a:endParaRPr dirty="0" lang="en-US"/>
          </a:p>
        </p:txBody>
      </p:sp>
      <p:sp>
        <p:nvSpPr>
          <p:cNvPr id="4" name="Oval 13">
            <a:extLst>
              <a:ext uri="{D0657D47-6595-4FA2-AB31-C54E3FA38C75}">
                <a16:creationId xmlns:a16="http://schemas.microsoft.com/office/drawing/2010/main" id="{0FF7498A-0B7B-499A-8686-0052F2DD9E1A}"/>
              </a:ext>
            </a:extLst>
          </p:cNvPr>
          <p:cNvSpPr/>
          <p:nvPr/>
        </p:nvSpPr>
        <p:spPr>
          <a:xfrm rot="0">
            <a:off x="5932734" y="1523489"/>
            <a:ext cx="2812142" cy="2812142"/>
          </a:xfrm>
          <a:prstGeom prst="ellipse">
            <a:avLst/>
          </a:prstGeom>
          <a:solidFill>
            <a:schemeClr val="accent1"/>
          </a:solidFill>
          <a:ln>
            <a:noFill/>
          </a:ln>
          <a:effectLst/>
        </p:spPr>
        <p:style>
          <a:lnRef idx="1">
            <a:schemeClr val="accent1"/>
          </a:lnRef>
          <a:fillRef idx="3">
            <a:schemeClr val="accent1"/>
          </a:fillRef>
          <a:effectRef idx="0">
            <a:schemeClr val="accent1"/>
          </a:effectRef>
          <a:fontRef idx="minor">
            <a:srgbClr val="ffffff"/>
          </a:fontRef>
        </p:style>
        <p:txBody>
          <a:bodyPr anchor="ctr" rtlCol="0"/>
          <a:lstStyle/>
          <a:p>
            <a:pPr algn="ctr"/>
            <a:r>
              <a:rPr dirty="0" lang="en-US"/>
              <a:t/>
            </a:r>
            <a:endParaRPr dirty="0" lang="en-US"/>
          </a:p>
        </p:txBody>
      </p:sp>
      <p:sp>
        <p:nvSpPr>
          <p:cNvPr id="5" name="Oval 15">
            <a:extLst>
              <a:ext uri="{ECBD63E1-78E4-4764-A587-3ED91CA7D5FD}">
                <a16:creationId xmlns:a16="http://schemas.microsoft.com/office/drawing/2010/main" id="{2BC49D75-9891-4242-B9A5-81D171CC9D16}"/>
              </a:ext>
            </a:extLst>
          </p:cNvPr>
          <p:cNvSpPr/>
          <p:nvPr/>
        </p:nvSpPr>
        <p:spPr>
          <a:xfrm rot="0">
            <a:off x="708338" y="1696060"/>
            <a:ext cx="2472028" cy="2472028"/>
          </a:xfrm>
          <a:prstGeom prst="ellipse">
            <a:avLst/>
          </a:prstGeom>
          <a:solidFill>
            <a:schemeClr val="bg2"/>
          </a:solidFill>
          <a:ln>
            <a:noFill/>
          </a:ln>
          <a:effectLst/>
        </p:spPr>
        <p:style>
          <a:lnRef idx="1">
            <a:schemeClr val="accent1"/>
          </a:lnRef>
          <a:fillRef idx="3">
            <a:schemeClr val="accent1"/>
          </a:fillRef>
          <a:effectRef idx="0">
            <a:schemeClr val="accent1"/>
          </a:effectRef>
          <a:fontRef idx="minor">
            <a:srgbClr val="ffffff"/>
          </a:fontRef>
        </p:style>
        <p:txBody>
          <a:bodyPr anchor="ctr" rtlCol="0"/>
          <a:lstStyle/>
          <a:p>
            <a:pPr algn="ctr"/>
            <a:r>
              <a:rPr dirty="0" lang="en-US"/>
              <a:t/>
            </a:r>
            <a:endParaRPr dirty="0" lang="en-US"/>
          </a:p>
        </p:txBody>
      </p:sp>
      <p:sp>
        <p:nvSpPr>
          <p:cNvPr id="6" name="Oval 16">
            <a:extLst>
              <a:ext uri="{06604B87-1434-4930-A30C-C609F5398E1B}">
                <a16:creationId xmlns:a16="http://schemas.microsoft.com/office/drawing/2010/main" id="{9D36F70A-19F5-4479-941A-2E04F9241C83}"/>
              </a:ext>
            </a:extLst>
          </p:cNvPr>
          <p:cNvSpPr/>
          <p:nvPr/>
        </p:nvSpPr>
        <p:spPr>
          <a:xfrm rot="0">
            <a:off x="3402994" y="1696060"/>
            <a:ext cx="2472028" cy="2472028"/>
          </a:xfrm>
          <a:prstGeom prst="ellipse">
            <a:avLst/>
          </a:prstGeom>
          <a:solidFill>
            <a:schemeClr val="bg2"/>
          </a:solidFill>
          <a:ln>
            <a:noFill/>
          </a:ln>
          <a:effectLst/>
        </p:spPr>
        <p:style>
          <a:lnRef idx="1">
            <a:schemeClr val="accent1"/>
          </a:lnRef>
          <a:fillRef idx="3">
            <a:schemeClr val="accent1"/>
          </a:fillRef>
          <a:effectRef idx="0">
            <a:schemeClr val="accent1"/>
          </a:effectRef>
          <a:fontRef idx="minor">
            <a:srgbClr val="ffffff"/>
          </a:fontRef>
        </p:style>
        <p:txBody>
          <a:bodyPr anchor="ctr" rtlCol="0"/>
          <a:lstStyle/>
          <a:p>
            <a:pPr algn="ctr"/>
            <a:r>
              <a:rPr dirty="0" lang="en-US"/>
              <a:t/>
            </a:r>
            <a:endParaRPr dirty="0" lang="en-US"/>
          </a:p>
        </p:txBody>
      </p:sp>
      <p:sp>
        <p:nvSpPr>
          <p:cNvPr id="7" name="Oval 23">
            <a:extLst>
              <a:ext uri="{F4DD7388-3670-4CF8-937B-93A8F91EB765}">
                <a16:creationId xmlns:a16="http://schemas.microsoft.com/office/drawing/2010/main" id="{DD81836D-0F9D-43DF-9446-1395C0E19469}"/>
              </a:ext>
            </a:extLst>
          </p:cNvPr>
          <p:cNvSpPr/>
          <p:nvPr/>
        </p:nvSpPr>
        <p:spPr>
          <a:xfrm rot="0">
            <a:off x="6099717" y="1696060"/>
            <a:ext cx="2472028" cy="2472028"/>
          </a:xfrm>
          <a:prstGeom prst="ellipse">
            <a:avLst/>
          </a:prstGeom>
          <a:solidFill>
            <a:schemeClr val="bg2"/>
          </a:solidFill>
          <a:ln>
            <a:noFill/>
          </a:ln>
          <a:effectLst/>
        </p:spPr>
        <p:style>
          <a:lnRef idx="1">
            <a:schemeClr val="accent1"/>
          </a:lnRef>
          <a:fillRef idx="3">
            <a:schemeClr val="accent1"/>
          </a:fillRef>
          <a:effectRef idx="0">
            <a:schemeClr val="accent1"/>
          </a:effectRef>
          <a:fontRef idx="minor">
            <a:srgbClr val="ffffff"/>
          </a:fontRef>
        </p:style>
        <p:txBody>
          <a:bodyPr anchor="ctr" rtlCol="0"/>
          <a:lstStyle/>
          <a:p>
            <a:pPr algn="ctr"/>
            <a:r>
              <a:rPr dirty="0" lang="en-US"/>
              <a:t/>
            </a:r>
            <a:endParaRPr dirty="0" lang="en-US"/>
          </a:p>
        </p:txBody>
      </p:sp>
      <p:sp>
        <p:nvSpPr>
          <p:cNvPr id="8" name="Title Placeholder 1">
            <a:extLst>
              <a:ext uri="{4C508EF5-CDBF-4810-89CF-DC784855BB23}">
                <a16:creationId xmlns:a16="http://schemas.microsoft.com/office/drawing/2010/main" id="{FD94C53C-94A1-49A4-BDBD-75EA5472769A}"/>
              </a:ext>
            </a:extLst>
          </p:cNvPr>
          <p:cNvSpPr>
            <a:spLocks noGrp="true"/>
          </p:cNvSpPr>
          <p:nvPr>
            <p:ph type="title"/>
          </p:nvPr>
        </p:nvSpPr>
        <p:spPr>
          <a:xfrm rot="0">
            <a:off x="1270400" y="543176"/>
            <a:ext cx="7343188" cy="801530"/>
          </a:xfrm>
          <a:prstGeom prst="rect">
            <a:avLst/>
          </a:prstGeom>
        </p:spPr>
        <p:txBody>
          <a:bodyPr anchor="ctr" bIns="45720" lIns="91440" rIns="91440" rtlCol="0" tIns="45720">
            <a:noAutofit/>
          </a:bodyPr>
          <a:lstStyle/>
          <a:p>
            <a:pPr/>
            <a:r>
              <a:rPr dirty="0" lang="en-US"/>
              <a:t>Click to edit Master title style</a:t>
            </a:r>
            <a:endParaRPr dirty="0" lang="en-US"/>
          </a:p>
        </p:txBody>
      </p:sp>
      <p:sp>
        <p:nvSpPr>
          <p:cNvPr id="9" name="Picture Placeholder 2">
            <a:extLst>
              <a:ext uri="{869B53C8-C963-418A-83DE-0F4D4A6CEA8E}">
                <a16:creationId xmlns:a16="http://schemas.microsoft.com/office/drawing/2010/main" id="{43128CA1-BD4C-47A6-80E7-54860A56A938}"/>
              </a:ext>
            </a:extLst>
          </p:cNvPr>
          <p:cNvSpPr>
            <a:spLocks noGrp="true"/>
          </p:cNvSpPr>
          <p:nvPr>
            <p:ph idx="1" type="pic"/>
          </p:nvPr>
        </p:nvSpPr>
        <p:spPr>
          <a:xfrm rot="0">
            <a:off x="819150" y="1803401"/>
            <a:ext cx="2254249" cy="2257423"/>
          </a:xfrm>
          <a:prstGeom prst="ellipse">
            <a:avLst/>
          </a:prstGeom>
          <a:noFill/>
          <a:ln w="38100">
            <a:noFill/>
            <a:miter lim="800000"/>
          </a:ln>
        </p:spPr>
        <p:txBody>
          <a:bodyPr rtlCol="0"/>
          <a:lstStyle/>
          <a:p>
            <a:pPr/>
            <a:r>
              <a:rPr dirty="0" lang="en-US"/>
              <a:t>Click icon to add picture</a:t>
            </a:r>
            <a:endParaRPr dirty="0" lang="en-US"/>
          </a:p>
        </p:txBody>
      </p:sp>
      <p:sp>
        <p:nvSpPr>
          <p:cNvPr id="10" name="Content Placeholder 2">
            <a:extLst>
              <a:ext uri="{32F95A8A-CA19-425E-BE29-B3BF7C73C46F}">
                <a16:creationId xmlns:a16="http://schemas.microsoft.com/office/drawing/2010/main" id="{86C84376-6C9F-4E82-88EB-DA983C0B1568}"/>
              </a:ext>
            </a:extLst>
          </p:cNvPr>
          <p:cNvSpPr>
            <a:spLocks noGrp="true"/>
          </p:cNvSpPr>
          <p:nvPr>
            <p:ph idx="2" type="body"/>
          </p:nvPr>
        </p:nvSpPr>
        <p:spPr>
          <a:xfrm rot="0">
            <a:off x="705019" y="4354786"/>
            <a:ext cx="2480068" cy="529463"/>
          </a:xfrm>
          <a:prstGeom prst="rect">
            <a:avLst/>
          </a:prstGeom>
        </p:spPr>
        <p:txBody>
          <a:bodyPr anchor="ctr" rtlCol="0">
            <a:normAutofit/>
          </a:bodyPr>
          <a:lstStyle>
            <a:lvl1pPr algn="ctr" indent="0" lvl="0" marL="0">
              <a:lnSpc>
                <a:spcPct val="100000"/>
              </a:lnSpc>
              <a:buNone/>
              <a:defRPr dirty="0" lang="en-US" sz="1200">
                <a:solidFill>
                  <a:schemeClr val="tx2">
                    <a:lumMod val="90000"/>
                    <a:lumOff val="10000"/>
                  </a:schemeClr>
                </a:solidFill>
              </a:defRPr>
            </a:lvl1pPr>
            <a:lvl2pPr lvl="1">
              <a:lnSpc>
                <a:spcPct val="129000"/>
              </a:lnSpc>
              <a:defRPr dirty="0" lang="en-US" sz="1000">
                <a:solidFill>
                  <a:schemeClr val="bg1">
                    <a:lumMod val="65000"/>
                  </a:schemeClr>
                </a:solidFill>
              </a:defRPr>
            </a:lvl2pPr>
            <a:lvl3pPr lvl="2">
              <a:lnSpc>
                <a:spcPts val="1200"/>
              </a:lnSpc>
              <a:defRPr dirty="0" i="1" lang="en-US" sz="1000">
                <a:solidFill>
                  <a:schemeClr val="tx2">
                    <a:lumMod val="50000"/>
                    <a:lumOff val="50000"/>
                  </a:schemeClr>
                </a:solidFill>
              </a:defRPr>
            </a:lvl3pPr>
            <a:lvl4pPr lvl="3">
              <a:lnSpc>
                <a:spcPts val="1200"/>
              </a:lnSpc>
              <a:defRPr dirty="0" i="0" lang="en-US" sz="1000">
                <a:solidFill>
                  <a:schemeClr val="tx2">
                    <a:lumMod val="50000"/>
                    <a:lumOff val="50000"/>
                  </a:schemeClr>
                </a:solidFill>
              </a:defRPr>
            </a:lvl4pPr>
            <a:lvl5pPr lvl="4">
              <a:lnSpc>
                <a:spcPts val="1200"/>
              </a:lnSpc>
              <a:buFont typeface="Arial"/>
              <a:buChar char="»"/>
              <a:defRPr dirty="0" i="1" lang="en-US" sz="1000">
                <a:solidFill>
                  <a:schemeClr val="tx2">
                    <a:lumMod val="50000"/>
                    <a:lumOff val="50000"/>
                  </a:schemeClr>
                </a:solidFill>
              </a:defRPr>
            </a:lvl5pPr>
          </a:lstStyle>
          <a:p>
            <a:pPr lvl="0"/>
            <a:r>
              <a:rPr dirty="0" lang="en-US"/>
              <a:t>Click to edit Master text styles</a:t>
            </a:r>
            <a:endParaRPr dirty="0" lang="en-US"/>
          </a:p>
        </p:txBody>
      </p:sp>
      <p:sp>
        <p:nvSpPr>
          <p:cNvPr id="11" name="Picture Placeholder 2">
            <a:extLst>
              <a:ext uri="{3EE256B5-FB53-4D16-A503-2E6C78A79E19}">
                <a16:creationId xmlns:a16="http://schemas.microsoft.com/office/drawing/2010/main" id="{3AEBD802-AC9E-4557-9888-C24D6434E7EF}"/>
              </a:ext>
            </a:extLst>
          </p:cNvPr>
          <p:cNvSpPr>
            <a:spLocks noGrp="true"/>
          </p:cNvSpPr>
          <p:nvPr>
            <p:ph idx="3" type="pic"/>
          </p:nvPr>
        </p:nvSpPr>
        <p:spPr>
          <a:xfrm rot="0">
            <a:off x="3511550" y="1803401"/>
            <a:ext cx="2254249" cy="2257423"/>
          </a:xfrm>
          <a:prstGeom prst="ellipse">
            <a:avLst/>
          </a:prstGeom>
          <a:noFill/>
          <a:ln w="38100">
            <a:noFill/>
            <a:miter lim="800000"/>
          </a:ln>
        </p:spPr>
        <p:txBody>
          <a:bodyPr rtlCol="0"/>
          <a:lstStyle/>
          <a:p>
            <a:pPr/>
            <a:r>
              <a:rPr dirty="0" lang="en-US"/>
              <a:t>Click icon to add picture</a:t>
            </a:r>
            <a:endParaRPr dirty="0" lang="en-US"/>
          </a:p>
        </p:txBody>
      </p:sp>
      <p:sp>
        <p:nvSpPr>
          <p:cNvPr id="12" name="Content Placeholder 2">
            <a:extLst>
              <a:ext uri="{259CB3AD-DD23-474E-9620-E598CDF85935}">
                <a16:creationId xmlns:a16="http://schemas.microsoft.com/office/drawing/2010/main" id="{4DF5C866-C83F-4502-993F-C356EF88FAC6}"/>
              </a:ext>
            </a:extLst>
          </p:cNvPr>
          <p:cNvSpPr>
            <a:spLocks noGrp="true"/>
          </p:cNvSpPr>
          <p:nvPr>
            <p:ph idx="4" type="body"/>
          </p:nvPr>
        </p:nvSpPr>
        <p:spPr>
          <a:xfrm rot="0">
            <a:off x="3394522" y="4354661"/>
            <a:ext cx="2480068" cy="529463"/>
          </a:xfrm>
          <a:prstGeom prst="rect">
            <a:avLst/>
          </a:prstGeom>
        </p:spPr>
        <p:txBody>
          <a:bodyPr anchor="ctr" rtlCol="0">
            <a:normAutofit/>
          </a:bodyPr>
          <a:lstStyle>
            <a:lvl1pPr algn="ctr" indent="0" lvl="0" marL="0">
              <a:lnSpc>
                <a:spcPct val="100000"/>
              </a:lnSpc>
              <a:buNone/>
              <a:defRPr dirty="0" lang="en-US" sz="1200">
                <a:solidFill>
                  <a:schemeClr val="tx2">
                    <a:lumMod val="90000"/>
                    <a:lumOff val="10000"/>
                  </a:schemeClr>
                </a:solidFill>
              </a:defRPr>
            </a:lvl1pPr>
            <a:lvl2pPr lvl="1">
              <a:lnSpc>
                <a:spcPct val="129000"/>
              </a:lnSpc>
              <a:defRPr dirty="0" lang="en-US" sz="1000">
                <a:solidFill>
                  <a:schemeClr val="bg1">
                    <a:lumMod val="65000"/>
                  </a:schemeClr>
                </a:solidFill>
              </a:defRPr>
            </a:lvl2pPr>
            <a:lvl3pPr lvl="2">
              <a:lnSpc>
                <a:spcPts val="1200"/>
              </a:lnSpc>
              <a:defRPr dirty="0" i="1" lang="en-US" sz="1000">
                <a:solidFill>
                  <a:schemeClr val="tx2">
                    <a:lumMod val="50000"/>
                    <a:lumOff val="50000"/>
                  </a:schemeClr>
                </a:solidFill>
              </a:defRPr>
            </a:lvl3pPr>
            <a:lvl4pPr lvl="3">
              <a:lnSpc>
                <a:spcPts val="1200"/>
              </a:lnSpc>
              <a:defRPr dirty="0" i="0" lang="en-US" sz="1000">
                <a:solidFill>
                  <a:schemeClr val="tx2">
                    <a:lumMod val="50000"/>
                    <a:lumOff val="50000"/>
                  </a:schemeClr>
                </a:solidFill>
              </a:defRPr>
            </a:lvl4pPr>
            <a:lvl5pPr lvl="4">
              <a:lnSpc>
                <a:spcPts val="1200"/>
              </a:lnSpc>
              <a:buFont typeface="Arial"/>
              <a:buChar char="»"/>
              <a:defRPr dirty="0" i="1" lang="en-US" sz="1000">
                <a:solidFill>
                  <a:schemeClr val="tx2">
                    <a:lumMod val="50000"/>
                    <a:lumOff val="50000"/>
                  </a:schemeClr>
                </a:solidFill>
              </a:defRPr>
            </a:lvl5pPr>
          </a:lstStyle>
          <a:p>
            <a:pPr lvl="0"/>
            <a:r>
              <a:rPr dirty="0" lang="en-US"/>
              <a:t>Click to edit Master text styles</a:t>
            </a:r>
            <a:endParaRPr dirty="0" lang="en-US"/>
          </a:p>
        </p:txBody>
      </p:sp>
      <p:sp>
        <p:nvSpPr>
          <p:cNvPr id="13" name="Picture Placeholder 2">
            <a:extLst>
              <a:ext uri="{0A2355D4-5210-4F4E-BB28-096FDF53F217}">
                <a16:creationId xmlns:a16="http://schemas.microsoft.com/office/drawing/2010/main" id="{A6ABEF71-5F15-453B-9194-9A13F77DA61D}"/>
              </a:ext>
            </a:extLst>
          </p:cNvPr>
          <p:cNvSpPr>
            <a:spLocks noGrp="true"/>
          </p:cNvSpPr>
          <p:nvPr>
            <p:ph idx="5" type="pic"/>
          </p:nvPr>
        </p:nvSpPr>
        <p:spPr>
          <a:xfrm rot="0">
            <a:off x="6203950" y="1803401"/>
            <a:ext cx="2254249" cy="2257423"/>
          </a:xfrm>
          <a:prstGeom prst="ellipse">
            <a:avLst/>
          </a:prstGeom>
          <a:noFill/>
          <a:ln w="38100">
            <a:noFill/>
            <a:miter lim="800000"/>
          </a:ln>
        </p:spPr>
        <p:txBody>
          <a:bodyPr rtlCol="0"/>
          <a:lstStyle/>
          <a:p>
            <a:pPr/>
            <a:r>
              <a:rPr dirty="0" lang="en-US"/>
              <a:t>Click icon to add picture</a:t>
            </a:r>
            <a:endParaRPr dirty="0" lang="en-US"/>
          </a:p>
        </p:txBody>
      </p:sp>
      <p:sp>
        <p:nvSpPr>
          <p:cNvPr id="14" name="Content Placeholder 2">
            <a:extLst>
              <a:ext uri="{31E7AC2E-3172-474C-BCF9-90FB3D2CA6C2}">
                <a16:creationId xmlns:a16="http://schemas.microsoft.com/office/drawing/2010/main" id="{EFE19918-C7FA-4F67-ADC2-FB56C3D55810}"/>
              </a:ext>
            </a:extLst>
          </p:cNvPr>
          <p:cNvSpPr>
            <a:spLocks noGrp="true"/>
          </p:cNvSpPr>
          <p:nvPr>
            <p:ph idx="6" type="body"/>
          </p:nvPr>
        </p:nvSpPr>
        <p:spPr>
          <a:xfrm rot="0">
            <a:off x="6096476" y="4354786"/>
            <a:ext cx="2480068" cy="529463"/>
          </a:xfrm>
          <a:prstGeom prst="rect">
            <a:avLst/>
          </a:prstGeom>
        </p:spPr>
        <p:txBody>
          <a:bodyPr anchor="ctr" rtlCol="0">
            <a:normAutofit/>
          </a:bodyPr>
          <a:lstStyle>
            <a:lvl1pPr algn="ctr" indent="0" lvl="0" marL="0">
              <a:lnSpc>
                <a:spcPct val="100000"/>
              </a:lnSpc>
              <a:buNone/>
              <a:defRPr dirty="0" lang="en-US" sz="1200">
                <a:solidFill>
                  <a:schemeClr val="tx2">
                    <a:lumMod val="90000"/>
                    <a:lumOff val="10000"/>
                  </a:schemeClr>
                </a:solidFill>
              </a:defRPr>
            </a:lvl1pPr>
            <a:lvl2pPr lvl="1">
              <a:lnSpc>
                <a:spcPct val="129000"/>
              </a:lnSpc>
              <a:defRPr dirty="0" lang="en-US" sz="1000">
                <a:solidFill>
                  <a:schemeClr val="bg1">
                    <a:lumMod val="65000"/>
                  </a:schemeClr>
                </a:solidFill>
              </a:defRPr>
            </a:lvl2pPr>
            <a:lvl3pPr lvl="2">
              <a:lnSpc>
                <a:spcPts val="1200"/>
              </a:lnSpc>
              <a:defRPr dirty="0" i="1" lang="en-US" sz="1000">
                <a:solidFill>
                  <a:schemeClr val="tx2">
                    <a:lumMod val="50000"/>
                    <a:lumOff val="50000"/>
                  </a:schemeClr>
                </a:solidFill>
              </a:defRPr>
            </a:lvl3pPr>
            <a:lvl4pPr lvl="3">
              <a:lnSpc>
                <a:spcPts val="1200"/>
              </a:lnSpc>
              <a:defRPr dirty="0" i="0" lang="en-US" sz="1000">
                <a:solidFill>
                  <a:schemeClr val="tx2">
                    <a:lumMod val="50000"/>
                    <a:lumOff val="50000"/>
                  </a:schemeClr>
                </a:solidFill>
              </a:defRPr>
            </a:lvl4pPr>
            <a:lvl5pPr lvl="4">
              <a:lnSpc>
                <a:spcPts val="1200"/>
              </a:lnSpc>
              <a:buFont typeface="Arial"/>
              <a:buChar char="»"/>
              <a:defRPr dirty="0" i="1" lang="en-US" sz="1000">
                <a:solidFill>
                  <a:schemeClr val="tx2">
                    <a:lumMod val="50000"/>
                    <a:lumOff val="50000"/>
                  </a:schemeClr>
                </a:solidFill>
              </a:defRPr>
            </a:lvl5pPr>
          </a:lstStyle>
          <a:p>
            <a:pPr lvl="0"/>
            <a:r>
              <a:rPr dirty="0" lang="en-US"/>
              <a:t>Click to edit Master text styles</a:t>
            </a:r>
            <a:endParaRPr dirty="0" lang="en-US"/>
          </a:p>
        </p:txBody>
      </p:sp>
      <p:sp>
        <p:nvSpPr>
          <p:cNvPr id="15" name="Date Placeholder 1">
            <a:extLst>
              <a:ext uri="{6D465F7A-B918-4626-A2AA-F2C638B318D3}">
                <a16:creationId xmlns:a16="http://schemas.microsoft.com/office/drawing/2010/main" id="{A4E1EAAF-82B4-4B6A-A35E-CFC03CD7092A}"/>
              </a:ext>
            </a:extLst>
          </p:cNvPr>
          <p:cNvSpPr>
            <a:spLocks noGrp="true"/>
          </p:cNvSpPr>
          <p:nvPr>
            <p:ph idx="10" sz="half" type="dt"/>
          </p:nvPr>
        </p:nvSpPr>
        <p:spPr/>
        <p:txBody>
          <a:bodyPr rtlCol="0"/>
          <a:lstStyle/>
          <a:p>
            <a:pPr/>
            <a:r>
              <a:rPr dirty="0" lang="en-US"/>
              <a:t>Date</a:t>
            </a:r>
            <a:endParaRPr dirty="0" lang="en-US"/>
          </a:p>
        </p:txBody>
      </p:sp>
      <p:sp>
        <p:nvSpPr>
          <p:cNvPr id="16" name="Footer Placeholder 3">
            <a:extLst>
              <a:ext uri="{3598BD2B-14BA-4801-BC98-D72416AFE713}">
                <a16:creationId xmlns:a16="http://schemas.microsoft.com/office/drawing/2010/main" id="{32DE8359-1C79-4A31-96D7-E3B5101D3618}"/>
              </a:ext>
            </a:extLst>
          </p:cNvPr>
          <p:cNvSpPr>
            <a:spLocks noGrp="true"/>
          </p:cNvSpPr>
          <p:nvPr>
            <p:ph idx="11" sz="quarter" type="ftr"/>
          </p:nvPr>
        </p:nvSpPr>
        <p:spPr/>
        <p:txBody>
          <a:bodyPr rtlCol="0"/>
          <a:lstStyle/>
          <a:p>
            <a:pPr/>
            <a:r>
              <a:rPr dirty="0" lang="en-US"/>
              <a:t>Footer</a:t>
            </a:r>
            <a:endParaRPr dirty="0" lang="en-US"/>
          </a:p>
        </p:txBody>
      </p:sp>
      <p:sp>
        <p:nvSpPr>
          <p:cNvPr id="17" name="Slide Number Placeholder 4">
            <a:extLst>
              <a:ext uri="{F6621F89-A118-4505-AC77-832FED00136B}">
                <a16:creationId xmlns:a16="http://schemas.microsoft.com/office/drawing/2010/main" id="{E5916EEE-453C-4ABD-83AF-05B4EABD15AD}"/>
              </a:ext>
            </a:extLst>
          </p:cNvPr>
          <p:cNvSpPr>
            <a:spLocks noGrp="true"/>
          </p:cNvSpPr>
          <p:nvPr>
            <p:ph idx="12" sz="quarter" type="sldNum"/>
          </p:nvPr>
        </p:nvSpPr>
        <p:spPr/>
        <p:txBody>
          <a:bodyPr rtlCol="0"/>
          <a:lstStyle/>
          <a:p>
            <a:pPr/>
            <a:r>
              <a:rPr dirty="0" lang="en-US"/>
              <a:t>&lt;#&gt;</a:t>
            </a:r>
            <a:endParaRPr dirty="0" lang="en-US"/>
          </a:p>
        </p:txBody>
      </p:sp>
    </p:spTree>
    <p:custDataLst>
      <p:tags r:id="rId2"/>
    </p:custDataLst>
    <p:extLst>
      <p:ext uri="{7D183948-ADCB-4C6F-9AE3-EF2ABB365C2B}">
        <p14:creationId xmlns:p14="http://schemas.microsoft.com/office/powerpoint/2010/main" val="1719900817217"/>
      </p:ext>
    </p:extLst>
  </p:cSld>
  <p:clrMapOvr>
    <a:masterClrMapping/>
  </p:clrMapOvr>
</p:sldLayout>
</file>

<file path=ppt/slideLayouts/slideLayout1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userDrawn="1">
  <p:cSld name="Title and Images">
    <p:spTree>
      <p:nvGrpSpPr>
        <p:cNvPr id="1" name=""/>
        <p:cNvGrpSpPr/>
        <p:nvPr/>
      </p:nvGrpSpPr>
      <p:grpSpPr>
        <a:xfrm>
          <a:off x="0" y="0"/>
          <a:ext cx="0" cy="0"/>
          <a:chOff x="0" y="0"/>
          <a:chExt cx="0" cy="0"/>
        </a:xfrm>
      </p:grpSpPr>
      <p:sp>
        <p:nvSpPr>
          <p:cNvPr id="2" name="Oval 20">
            <a:extLst>
              <a:ext uri="{40AFC76F-E1D4-4C14-9F19-9BA9D9BBB72E}">
                <a16:creationId xmlns:a16="http://schemas.microsoft.com/office/drawing/2010/main" id="{A3220C05-BBDB-4ED9-8226-B5AC8DF527FD}"/>
              </a:ext>
            </a:extLst>
          </p:cNvPr>
          <p:cNvSpPr/>
          <p:nvPr/>
        </p:nvSpPr>
        <p:spPr>
          <a:xfrm rot="0">
            <a:off x="-4276" y="1907249"/>
            <a:ext cx="3232560" cy="3239437"/>
          </a:xfrm>
          <a:custGeom>
            <a:avLst/>
            <a:gdLst/>
            <a:ahLst/>
            <a:cxnLst/>
            <a:rect b="b" l="0" r="r" t="0"/>
            <a:pathLst>
              <a:path h="3239437" w="3232560">
                <a:moveTo>
                  <a:pt x="180" y="2734395"/>
                </a:moveTo>
                <a:cubicBezTo>
                  <a:pt x="-1288" y="2327210"/>
                  <a:pt x="6799" y="1245627"/>
                  <a:pt x="4277" y="785662"/>
                </a:cubicBezTo>
                <a:cubicBezTo>
                  <a:pt x="287505" y="357447"/>
                  <a:pt x="805900" y="-1260"/>
                  <a:pt x="1470947" y="3"/>
                </a:cubicBezTo>
                <a:cubicBezTo>
                  <a:pt x="2393169" y="4441"/>
                  <a:pt x="3213510" y="725204"/>
                  <a:pt x="3232560" y="1755266"/>
                </a:cubicBezTo>
                <a:cubicBezTo>
                  <a:pt x="3207160" y="2493228"/>
                  <a:pt x="2829134" y="2983854"/>
                  <a:pt x="2413205" y="3234201"/>
                </a:cubicBezTo>
                <a:cubicBezTo>
                  <a:pt x="1860751" y="3243248"/>
                  <a:pt x="759863" y="3238537"/>
                  <a:pt x="508385" y="3235123"/>
                </a:cubicBezTo>
                <a:cubicBezTo>
                  <a:pt x="307707" y="3101534"/>
                  <a:pt x="158755" y="2956167"/>
                  <a:pt x="180" y="2734395"/>
                </a:cubicBezTo>
                <a:close/>
              </a:path>
            </a:pathLst>
          </a:custGeom>
          <a:solidFill>
            <a:schemeClr val="accent1"/>
          </a:solidFill>
          <a:ln>
            <a:noFill/>
          </a:ln>
          <a:effectLst/>
        </p:spPr>
        <p:style>
          <a:lnRef idx="1">
            <a:schemeClr val="accent1"/>
          </a:lnRef>
          <a:fillRef idx="3">
            <a:schemeClr val="accent1"/>
          </a:fillRef>
          <a:effectRef idx="0">
            <a:schemeClr val="accent1"/>
          </a:effectRef>
          <a:fontRef idx="minor">
            <a:srgbClr val="ffffff"/>
          </a:fontRef>
        </p:style>
        <p:txBody>
          <a:bodyPr anchor="ctr" rtlCol="0"/>
          <a:lstStyle/>
          <a:p>
            <a:pPr algn="ctr"/>
            <a:r>
              <a:rPr dirty="0" lang="en-US"/>
              <a:t/>
            </a:r>
            <a:endParaRPr dirty="0" lang="en-US"/>
          </a:p>
        </p:txBody>
      </p:sp>
      <p:sp>
        <p:nvSpPr>
          <p:cNvPr id="3" name="Oval 19">
            <a:extLst>
              <a:ext uri="{6B7B1506-71C2-4D60-B573-C4AC65B0C1FE}">
                <a16:creationId xmlns:a16="http://schemas.microsoft.com/office/drawing/2010/main" id="{7A36A801-CA83-4B41-91C7-A4E1EC537B4E}"/>
              </a:ext>
            </a:extLst>
          </p:cNvPr>
          <p:cNvSpPr/>
          <p:nvPr/>
        </p:nvSpPr>
        <p:spPr>
          <a:xfrm rot="0">
            <a:off x="2638316" y="1556773"/>
            <a:ext cx="2695697" cy="2695697"/>
          </a:xfrm>
          <a:prstGeom prst="ellipse">
            <a:avLst/>
          </a:prstGeom>
          <a:solidFill>
            <a:schemeClr val="accent1"/>
          </a:solidFill>
          <a:ln>
            <a:noFill/>
          </a:ln>
          <a:effectLst/>
        </p:spPr>
        <p:style>
          <a:lnRef idx="1">
            <a:schemeClr val="accent1"/>
          </a:lnRef>
          <a:fillRef idx="3">
            <a:schemeClr val="accent1"/>
          </a:fillRef>
          <a:effectRef idx="0">
            <a:schemeClr val="accent1"/>
          </a:effectRef>
          <a:fontRef idx="minor">
            <a:srgbClr val="ffffff"/>
          </a:fontRef>
        </p:style>
        <p:txBody>
          <a:bodyPr anchor="ctr" rtlCol="0"/>
          <a:lstStyle/>
          <a:p>
            <a:pPr algn="ctr"/>
            <a:r>
              <a:rPr dirty="0" lang="en-US"/>
              <a:t/>
            </a:r>
            <a:endParaRPr dirty="0" lang="en-US"/>
          </a:p>
        </p:txBody>
      </p:sp>
      <p:sp>
        <p:nvSpPr>
          <p:cNvPr id="4" name="Oval 18">
            <a:extLst>
              <a:ext uri="{DEDD2177-5251-4330-8637-CE4DD7146EFE}">
                <a16:creationId xmlns:a16="http://schemas.microsoft.com/office/drawing/2010/main" id="{93B3A789-E172-47CC-8406-A295C32C56BF}"/>
              </a:ext>
            </a:extLst>
          </p:cNvPr>
          <p:cNvSpPr/>
          <p:nvPr/>
        </p:nvSpPr>
        <p:spPr>
          <a:xfrm rot="0">
            <a:off x="4662110" y="2311912"/>
            <a:ext cx="3174777" cy="2837164"/>
          </a:xfrm>
          <a:custGeom>
            <a:avLst/>
            <a:gdLst/>
            <a:ahLst/>
            <a:cxnLst/>
            <a:rect b="b" l="0" r="r" t="0"/>
            <a:pathLst>
              <a:path h="2837164" w="3174777">
                <a:moveTo>
                  <a:pt x="0" y="1584121"/>
                </a:moveTo>
                <a:cubicBezTo>
                  <a:pt x="0" y="703975"/>
                  <a:pt x="713500" y="0"/>
                  <a:pt x="1593646" y="0"/>
                </a:cubicBezTo>
                <a:cubicBezTo>
                  <a:pt x="2473792" y="0"/>
                  <a:pt x="3187989" y="792573"/>
                  <a:pt x="3174592" y="1584121"/>
                </a:cubicBezTo>
                <a:cubicBezTo>
                  <a:pt x="3167545" y="2210569"/>
                  <a:pt x="2867897" y="2572330"/>
                  <a:pt x="2576889" y="2831588"/>
                </a:cubicBezTo>
                <a:cubicBezTo>
                  <a:pt x="2047756" y="2840021"/>
                  <a:pt x="1039407" y="2836932"/>
                  <a:pt x="603046" y="2834867"/>
                </a:cubicBezTo>
                <a:cubicBezTo>
                  <a:pt x="494425" y="2745967"/>
                  <a:pt x="0" y="2327742"/>
                  <a:pt x="0" y="1584121"/>
                </a:cubicBezTo>
                <a:close/>
              </a:path>
            </a:pathLst>
          </a:custGeom>
          <a:solidFill>
            <a:schemeClr val="accent1"/>
          </a:solidFill>
          <a:ln>
            <a:noFill/>
          </a:ln>
          <a:effectLst/>
        </p:spPr>
        <p:style>
          <a:lnRef idx="1">
            <a:schemeClr val="accent1"/>
          </a:lnRef>
          <a:fillRef idx="3">
            <a:schemeClr val="accent1"/>
          </a:fillRef>
          <a:effectRef idx="0">
            <a:schemeClr val="accent1"/>
          </a:effectRef>
          <a:fontRef idx="minor">
            <a:srgbClr val="ffffff"/>
          </a:fontRef>
        </p:style>
        <p:txBody>
          <a:bodyPr anchor="ctr" rtlCol="0"/>
          <a:lstStyle/>
          <a:p>
            <a:pPr algn="ctr"/>
            <a:r>
              <a:rPr dirty="0" lang="en-US"/>
              <a:t/>
            </a:r>
            <a:endParaRPr dirty="0" lang="en-US"/>
          </a:p>
        </p:txBody>
      </p:sp>
      <p:sp>
        <p:nvSpPr>
          <p:cNvPr id="5" name="Oval 7">
            <a:extLst>
              <a:ext uri="{1BEEE6A2-BB79-4C15-8DD2-679AE7AD9838}">
                <a16:creationId xmlns:a16="http://schemas.microsoft.com/office/drawing/2010/main" id="{605C0136-D0AA-4EAE-9670-224F94749A76}"/>
              </a:ext>
            </a:extLst>
          </p:cNvPr>
          <p:cNvSpPr/>
          <p:nvPr/>
        </p:nvSpPr>
        <p:spPr>
          <a:xfrm rot="0">
            <a:off x="6817028" y="966839"/>
            <a:ext cx="2331808" cy="2625697"/>
          </a:xfrm>
          <a:custGeom>
            <a:avLst/>
            <a:gdLst/>
            <a:ahLst/>
            <a:cxnLst/>
            <a:rect b="b" l="0" r="r" t="0"/>
            <a:pathLst>
              <a:path h="2625697" w="2331808">
                <a:moveTo>
                  <a:pt x="0" y="1319161"/>
                </a:moveTo>
                <a:cubicBezTo>
                  <a:pt x="0" y="590608"/>
                  <a:pt x="590608" y="0"/>
                  <a:pt x="1319161" y="0"/>
                </a:cubicBezTo>
                <a:cubicBezTo>
                  <a:pt x="1866269" y="10583"/>
                  <a:pt x="2180136" y="286501"/>
                  <a:pt x="2330146" y="468261"/>
                </a:cubicBezTo>
                <a:cubicBezTo>
                  <a:pt x="2334106" y="837346"/>
                  <a:pt x="2330569" y="1792509"/>
                  <a:pt x="2323997" y="2166886"/>
                </a:cubicBezTo>
                <a:cubicBezTo>
                  <a:pt x="2082475" y="2455538"/>
                  <a:pt x="1722369" y="2629855"/>
                  <a:pt x="1315986" y="2625622"/>
                </a:cubicBezTo>
                <a:cubicBezTo>
                  <a:pt x="573053" y="2611864"/>
                  <a:pt x="0" y="2047714"/>
                  <a:pt x="0" y="1319161"/>
                </a:cubicBezTo>
                <a:close/>
              </a:path>
            </a:pathLst>
          </a:custGeom>
          <a:solidFill>
            <a:schemeClr val="accent1"/>
          </a:solidFill>
          <a:ln>
            <a:noFill/>
          </a:ln>
          <a:effectLst/>
        </p:spPr>
        <p:style>
          <a:lnRef idx="1">
            <a:schemeClr val="accent1"/>
          </a:lnRef>
          <a:fillRef idx="3">
            <a:schemeClr val="accent1"/>
          </a:fillRef>
          <a:effectRef idx="0">
            <a:schemeClr val="accent1"/>
          </a:effectRef>
          <a:fontRef idx="minor">
            <a:srgbClr val="ffffff"/>
          </a:fontRef>
        </p:style>
        <p:txBody>
          <a:bodyPr anchor="ctr" rtlCol="0"/>
          <a:lstStyle/>
          <a:p>
            <a:pPr algn="ctr"/>
            <a:r>
              <a:rPr dirty="0" lang="en-US"/>
              <a:t/>
            </a:r>
            <a:endParaRPr dirty="0" lang="en-US"/>
          </a:p>
        </p:txBody>
      </p:sp>
      <p:sp>
        <p:nvSpPr>
          <p:cNvPr id="6" name="Oval 21">
            <a:extLst>
              <a:ext uri="{9FEB9537-30CB-4560-9DEE-8DD144315C62}">
                <a16:creationId xmlns:a16="http://schemas.microsoft.com/office/drawing/2010/main" id="{1E12F825-57C3-4B45-B56D-5C849F4F5B1A}"/>
              </a:ext>
            </a:extLst>
          </p:cNvPr>
          <p:cNvSpPr/>
          <p:nvPr/>
        </p:nvSpPr>
        <p:spPr>
          <a:xfrm rot="0">
            <a:off x="-3804" y="2072943"/>
            <a:ext cx="3068221" cy="3076811"/>
          </a:xfrm>
          <a:custGeom>
            <a:avLst/>
            <a:gdLst/>
            <a:ahLst/>
            <a:cxnLst/>
            <a:rect b="b" l="0" r="r" t="0"/>
            <a:pathLst>
              <a:path h="3076811" w="3068221">
                <a:moveTo>
                  <a:pt x="433" y="2224923"/>
                </a:moveTo>
                <a:cubicBezTo>
                  <a:pt x="1214" y="1858081"/>
                  <a:pt x="-336" y="1446108"/>
                  <a:pt x="69" y="986263"/>
                </a:cubicBezTo>
                <a:cubicBezTo>
                  <a:pt x="134943" y="653417"/>
                  <a:pt x="541115" y="22032"/>
                  <a:pt x="1474562" y="0"/>
                </a:cubicBezTo>
                <a:cubicBezTo>
                  <a:pt x="2316451" y="4116"/>
                  <a:pt x="3057015" y="668681"/>
                  <a:pt x="3068221" y="1593659"/>
                </a:cubicBezTo>
                <a:cubicBezTo>
                  <a:pt x="3053280" y="2380431"/>
                  <a:pt x="2504504" y="2903814"/>
                  <a:pt x="2053532" y="3067788"/>
                </a:cubicBezTo>
                <a:cubicBezTo>
                  <a:pt x="1591354" y="3086085"/>
                  <a:pt x="1143473" y="3070962"/>
                  <a:pt x="877863" y="3070558"/>
                </a:cubicBezTo>
                <a:cubicBezTo>
                  <a:pt x="511400" y="2928213"/>
                  <a:pt x="146732" y="2572305"/>
                  <a:pt x="433" y="2224923"/>
                </a:cubicBezTo>
                <a:close/>
              </a:path>
            </a:pathLst>
          </a:custGeom>
          <a:solidFill>
            <a:schemeClr val="bg2"/>
          </a:solidFill>
          <a:ln>
            <a:noFill/>
          </a:ln>
          <a:effectLst/>
        </p:spPr>
        <p:style>
          <a:lnRef idx="1">
            <a:schemeClr val="accent1"/>
          </a:lnRef>
          <a:fillRef idx="3">
            <a:schemeClr val="accent1"/>
          </a:fillRef>
          <a:effectRef idx="0">
            <a:schemeClr val="accent1"/>
          </a:effectRef>
          <a:fontRef idx="minor">
            <a:srgbClr val="ffffff"/>
          </a:fontRef>
        </p:style>
        <p:txBody>
          <a:bodyPr anchor="ctr" rtlCol="0"/>
          <a:lstStyle/>
          <a:p>
            <a:pPr algn="ctr"/>
            <a:r>
              <a:rPr dirty="0" lang="en-US"/>
              <a:t/>
            </a:r>
            <a:endParaRPr dirty="0" lang="en-US"/>
          </a:p>
        </p:txBody>
      </p:sp>
      <p:sp>
        <p:nvSpPr>
          <p:cNvPr id="7" name="Oval 24">
            <a:extLst>
              <a:ext uri="{9F0083AF-634E-4EB9-B16B-EAE869C27C28}">
                <a16:creationId xmlns:a16="http://schemas.microsoft.com/office/drawing/2010/main" id="{2D83F268-CEFA-43DD-B21A-7F57C826EDFA}"/>
              </a:ext>
            </a:extLst>
          </p:cNvPr>
          <p:cNvSpPr/>
          <p:nvPr/>
        </p:nvSpPr>
        <p:spPr>
          <a:xfrm rot="0">
            <a:off x="2810387" y="1720644"/>
            <a:ext cx="2359742" cy="2359742"/>
          </a:xfrm>
          <a:prstGeom prst="ellipse">
            <a:avLst/>
          </a:prstGeom>
          <a:solidFill>
            <a:schemeClr val="bg2"/>
          </a:solidFill>
          <a:ln>
            <a:noFill/>
          </a:ln>
          <a:effectLst/>
        </p:spPr>
        <p:style>
          <a:lnRef idx="1">
            <a:schemeClr val="accent1"/>
          </a:lnRef>
          <a:fillRef idx="3">
            <a:schemeClr val="accent1"/>
          </a:fillRef>
          <a:effectRef idx="0">
            <a:schemeClr val="accent1"/>
          </a:effectRef>
          <a:fontRef idx="minor">
            <a:srgbClr val="ffffff"/>
          </a:fontRef>
        </p:style>
        <p:txBody>
          <a:bodyPr anchor="ctr" rtlCol="0"/>
          <a:lstStyle/>
          <a:p>
            <a:pPr algn="ctr"/>
            <a:r>
              <a:rPr dirty="0" lang="en-US"/>
              <a:t/>
            </a:r>
            <a:endParaRPr dirty="0" lang="en-US"/>
          </a:p>
        </p:txBody>
      </p:sp>
      <p:sp>
        <p:nvSpPr>
          <p:cNvPr id="8" name="Oval 22">
            <a:extLst>
              <a:ext uri="{E3064C03-23C2-43C3-B5F2-8870A2206539}">
                <a16:creationId xmlns:a16="http://schemas.microsoft.com/office/drawing/2010/main" id="{8CA74223-F557-4AA3-BE4E-DD191CE26DD1}"/>
              </a:ext>
            </a:extLst>
          </p:cNvPr>
          <p:cNvSpPr/>
          <p:nvPr/>
        </p:nvSpPr>
        <p:spPr>
          <a:xfrm rot="0">
            <a:off x="4834221" y="2482644"/>
            <a:ext cx="2828156" cy="2665583"/>
          </a:xfrm>
          <a:custGeom>
            <a:avLst/>
            <a:gdLst/>
            <a:ahLst/>
            <a:cxnLst/>
            <a:rect b="b" l="0" r="r" t="0"/>
            <a:pathLst>
              <a:path h="2665583" w="2828156">
                <a:moveTo>
                  <a:pt x="0" y="1413387"/>
                </a:moveTo>
                <a:cubicBezTo>
                  <a:pt x="0" y="632795"/>
                  <a:pt x="632795" y="0"/>
                  <a:pt x="1413387" y="0"/>
                </a:cubicBezTo>
                <a:cubicBezTo>
                  <a:pt x="2193979" y="0"/>
                  <a:pt x="2838813" y="652411"/>
                  <a:pt x="2826774" y="1413387"/>
                </a:cubicBezTo>
                <a:cubicBezTo>
                  <a:pt x="2852835" y="1920363"/>
                  <a:pt x="2506995" y="2450691"/>
                  <a:pt x="2087281" y="2660855"/>
                </a:cubicBezTo>
                <a:cubicBezTo>
                  <a:pt x="1702492" y="2670994"/>
                  <a:pt x="936679" y="2661674"/>
                  <a:pt x="762512" y="2661674"/>
                </a:cubicBezTo>
                <a:cubicBezTo>
                  <a:pt x="588345" y="2610874"/>
                  <a:pt x="0" y="2193979"/>
                  <a:pt x="0" y="1413387"/>
                </a:cubicBezTo>
                <a:close/>
              </a:path>
            </a:pathLst>
          </a:custGeom>
          <a:solidFill>
            <a:schemeClr val="bg2"/>
          </a:solidFill>
          <a:ln>
            <a:noFill/>
          </a:ln>
          <a:effectLst/>
        </p:spPr>
        <p:style>
          <a:lnRef idx="1">
            <a:schemeClr val="accent1"/>
          </a:lnRef>
          <a:fillRef idx="3">
            <a:schemeClr val="accent1"/>
          </a:fillRef>
          <a:effectRef idx="0">
            <a:schemeClr val="accent1"/>
          </a:effectRef>
          <a:fontRef idx="minor">
            <a:srgbClr val="ffffff"/>
          </a:fontRef>
        </p:style>
        <p:txBody>
          <a:bodyPr anchor="ctr" rtlCol="0"/>
          <a:lstStyle/>
          <a:p>
            <a:pPr algn="ctr"/>
            <a:r>
              <a:rPr dirty="0" lang="en-US"/>
              <a:t/>
            </a:r>
            <a:endParaRPr dirty="0" lang="en-US"/>
          </a:p>
        </p:txBody>
      </p:sp>
      <p:sp>
        <p:nvSpPr>
          <p:cNvPr id="9" name="Oval 23">
            <a:extLst>
              <a:ext uri="{5364FACF-AA87-492A-A3C5-E07D8FC500FA}">
                <a16:creationId xmlns:a16="http://schemas.microsoft.com/office/drawing/2010/main" id="{9C330116-9C0F-4E2B-B40E-C02327EA1C55}"/>
              </a:ext>
            </a:extLst>
          </p:cNvPr>
          <p:cNvSpPr/>
          <p:nvPr/>
        </p:nvSpPr>
        <p:spPr>
          <a:xfrm rot="0">
            <a:off x="6997297" y="1130710"/>
            <a:ext cx="2149878" cy="2294363"/>
          </a:xfrm>
          <a:custGeom>
            <a:avLst/>
            <a:gdLst/>
            <a:ahLst/>
            <a:cxnLst/>
            <a:rect b="b" l="0" r="r" t="0"/>
            <a:pathLst>
              <a:path h="2294363" w="2149878">
                <a:moveTo>
                  <a:pt x="0" y="1147110"/>
                </a:moveTo>
                <a:cubicBezTo>
                  <a:pt x="0" y="513579"/>
                  <a:pt x="513579" y="0"/>
                  <a:pt x="1147110" y="0"/>
                </a:cubicBezTo>
                <a:cubicBezTo>
                  <a:pt x="1772123" y="22530"/>
                  <a:pt x="2022193" y="392606"/>
                  <a:pt x="2149878" y="596491"/>
                </a:cubicBezTo>
                <a:cubicBezTo>
                  <a:pt x="2147388" y="908326"/>
                  <a:pt x="2147023" y="1416605"/>
                  <a:pt x="2144995" y="1705910"/>
                </a:cubicBezTo>
                <a:cubicBezTo>
                  <a:pt x="1977867" y="2020615"/>
                  <a:pt x="1606209" y="2301628"/>
                  <a:pt x="1147110" y="2294220"/>
                </a:cubicBezTo>
                <a:cubicBezTo>
                  <a:pt x="434011" y="2286812"/>
                  <a:pt x="0" y="1755241"/>
                  <a:pt x="0" y="1147110"/>
                </a:cubicBezTo>
                <a:close/>
              </a:path>
            </a:pathLst>
          </a:custGeom>
          <a:solidFill>
            <a:schemeClr val="bg2"/>
          </a:solidFill>
          <a:ln>
            <a:noFill/>
          </a:ln>
          <a:effectLst/>
        </p:spPr>
        <p:style>
          <a:lnRef idx="1">
            <a:schemeClr val="accent1"/>
          </a:lnRef>
          <a:fillRef idx="3">
            <a:schemeClr val="accent1"/>
          </a:fillRef>
          <a:effectRef idx="0">
            <a:schemeClr val="accent1"/>
          </a:effectRef>
          <a:fontRef idx="minor">
            <a:srgbClr val="ffffff"/>
          </a:fontRef>
        </p:style>
        <p:txBody>
          <a:bodyPr anchor="ctr" rtlCol="0"/>
          <a:lstStyle/>
          <a:p>
            <a:pPr algn="ctr"/>
            <a:r>
              <a:rPr dirty="0" lang="en-US"/>
              <a:t/>
            </a:r>
            <a:endParaRPr dirty="0" lang="en-US"/>
          </a:p>
        </p:txBody>
      </p:sp>
      <p:sp>
        <p:nvSpPr>
          <p:cNvPr id="10" name="Title Placeholder 1">
            <a:extLst>
              <a:ext uri="{14687786-4750-4510-9CB2-B4465F1C4054}">
                <a16:creationId xmlns:a16="http://schemas.microsoft.com/office/drawing/2010/main" id="{4FD41063-547F-4627-A551-C316C2066FED}"/>
              </a:ext>
            </a:extLst>
          </p:cNvPr>
          <p:cNvSpPr>
            <a:spLocks noGrp="true"/>
          </p:cNvSpPr>
          <p:nvPr>
            <p:ph type="title"/>
          </p:nvPr>
        </p:nvSpPr>
        <p:spPr>
          <a:xfrm rot="0">
            <a:off x="1270400" y="543176"/>
            <a:ext cx="7343188" cy="801530"/>
          </a:xfrm>
          <a:prstGeom prst="rect">
            <a:avLst/>
          </a:prstGeom>
        </p:spPr>
        <p:txBody>
          <a:bodyPr anchor="ctr" bIns="45720" lIns="91440" rIns="91440" rtlCol="0" tIns="45720">
            <a:noAutofit/>
          </a:bodyPr>
          <a:lstStyle/>
          <a:p>
            <a:pPr/>
            <a:r>
              <a:rPr dirty="0" lang="en-US"/>
              <a:t>Click to edit Master title style</a:t>
            </a:r>
            <a:endParaRPr dirty="0" lang="en-US"/>
          </a:p>
        </p:txBody>
      </p:sp>
      <p:sp>
        <p:nvSpPr>
          <p:cNvPr id="11" name="Picture Placeholder 2">
            <a:extLst>
              <a:ext uri="{478E778E-2A2C-4AA2-A365-D2FAC65BFAA2}">
                <a16:creationId xmlns:a16="http://schemas.microsoft.com/office/drawing/2010/main" id="{E4B5DDF5-B5AA-496A-9018-02D67F71371E}"/>
              </a:ext>
            </a:extLst>
          </p:cNvPr>
          <p:cNvSpPr>
            <a:spLocks noGrp="true"/>
          </p:cNvSpPr>
          <p:nvPr>
            <p:ph idx="1" type="pic"/>
          </p:nvPr>
        </p:nvSpPr>
        <p:spPr>
          <a:xfrm rot="0">
            <a:off x="-3173" y="2161721"/>
            <a:ext cx="2970138" cy="2984682"/>
          </a:xfrm>
          <a:custGeom>
            <a:avLst/>
            <a:gdLst/>
            <a:ahLst/>
            <a:cxnLst/>
            <a:rect b="b" l="0" r="r" t="0"/>
            <a:pathLst>
              <a:path h="2984682" w="2970138">
                <a:moveTo>
                  <a:pt x="2994" y="1884136"/>
                </a:moveTo>
                <a:cubicBezTo>
                  <a:pt x="3674" y="1578217"/>
                  <a:pt x="227" y="1426573"/>
                  <a:pt x="0" y="1151709"/>
                </a:cubicBezTo>
                <a:cubicBezTo>
                  <a:pt x="145823" y="543470"/>
                  <a:pt x="685801" y="29270"/>
                  <a:pt x="1469119" y="0"/>
                </a:cubicBezTo>
                <a:cubicBezTo>
                  <a:pt x="2271487" y="-695"/>
                  <a:pt x="2925462" y="632158"/>
                  <a:pt x="2969534" y="1503136"/>
                </a:cubicBezTo>
                <a:cubicBezTo>
                  <a:pt x="2988206" y="2078839"/>
                  <a:pt x="2574064" y="2801531"/>
                  <a:pt x="1745616" y="2984320"/>
                </a:cubicBezTo>
                <a:lnTo>
                  <a:pt x="1196704" y="2984682"/>
                </a:lnTo>
                <a:cubicBezTo>
                  <a:pt x="714236" y="2886257"/>
                  <a:pt x="209369" y="2545688"/>
                  <a:pt x="2994" y="1884136"/>
                </a:cubicBezTo>
                <a:close/>
              </a:path>
            </a:pathLst>
          </a:custGeom>
          <a:noFill/>
          <a:ln w="38100">
            <a:noFill/>
            <a:miter lim="800000"/>
          </a:ln>
        </p:spPr>
        <p:txBody>
          <a:bodyPr rtlCol="0"/>
          <a:lstStyle/>
          <a:p>
            <a:pPr/>
            <a:r>
              <a:rPr dirty="0" lang="en-US"/>
              <a:t>Click icon to add picture</a:t>
            </a:r>
            <a:endParaRPr dirty="0" lang="en-US"/>
          </a:p>
        </p:txBody>
      </p:sp>
      <p:sp>
        <p:nvSpPr>
          <p:cNvPr id="12" name="Picture Placeholder 2">
            <a:extLst>
              <a:ext uri="{371E5519-8254-4F89-858A-129C0FBF73FF}">
                <a16:creationId xmlns:a16="http://schemas.microsoft.com/office/drawing/2010/main" id="{AA76F1EB-B1C1-4D41-AFB1-BE8E1EA2576C}"/>
              </a:ext>
            </a:extLst>
          </p:cNvPr>
          <p:cNvSpPr>
            <a:spLocks noGrp="true"/>
          </p:cNvSpPr>
          <p:nvPr>
            <p:ph idx="2" type="pic"/>
          </p:nvPr>
        </p:nvSpPr>
        <p:spPr>
          <a:xfrm rot="0">
            <a:off x="2898715" y="1818821"/>
            <a:ext cx="2177927" cy="2163536"/>
          </a:xfrm>
          <a:prstGeom prst="ellipse">
            <a:avLst/>
          </a:prstGeom>
          <a:noFill/>
          <a:ln w="38100">
            <a:noFill/>
            <a:miter lim="800000"/>
          </a:ln>
        </p:spPr>
        <p:txBody>
          <a:bodyPr rtlCol="0"/>
          <a:lstStyle/>
          <a:p>
            <a:pPr/>
            <a:r>
              <a:rPr dirty="0" lang="en-US"/>
              <a:t>Click icon to add picture</a:t>
            </a:r>
            <a:endParaRPr dirty="0" lang="en-US"/>
          </a:p>
        </p:txBody>
      </p:sp>
      <p:sp>
        <p:nvSpPr>
          <p:cNvPr id="13" name="Picture Placeholder 2">
            <a:extLst>
              <a:ext uri="{B7364CCB-E764-4E64-8A2E-9B1BC5AFBADA}">
                <a16:creationId xmlns:a16="http://schemas.microsoft.com/office/drawing/2010/main" id="{B03941CE-6084-4CC0-B49F-90C81747B1C4}"/>
              </a:ext>
            </a:extLst>
          </p:cNvPr>
          <p:cNvSpPr>
            <a:spLocks noGrp="true"/>
          </p:cNvSpPr>
          <p:nvPr>
            <p:ph idx="3" type="pic"/>
          </p:nvPr>
        </p:nvSpPr>
        <p:spPr>
          <a:xfrm rot="0">
            <a:off x="4910974" y="2569851"/>
            <a:ext cx="2672954" cy="2576489"/>
          </a:xfrm>
          <a:custGeom>
            <a:avLst/>
            <a:gdLst/>
            <a:ahLst/>
            <a:cxnLst/>
            <a:rect b="b" l="0" r="r" t="0"/>
            <a:pathLst>
              <a:path h="2576489" w="2672954">
                <a:moveTo>
                  <a:pt x="0" y="1327646"/>
                </a:moveTo>
                <a:cubicBezTo>
                  <a:pt x="0" y="594407"/>
                  <a:pt x="598361" y="0"/>
                  <a:pt x="1336477" y="0"/>
                </a:cubicBezTo>
                <a:cubicBezTo>
                  <a:pt x="2074593" y="0"/>
                  <a:pt x="2672954" y="594407"/>
                  <a:pt x="2672954" y="1327646"/>
                </a:cubicBezTo>
                <a:cubicBezTo>
                  <a:pt x="2669779" y="2048185"/>
                  <a:pt x="2178719" y="2406350"/>
                  <a:pt x="1828602" y="2569566"/>
                </a:cubicBezTo>
                <a:cubicBezTo>
                  <a:pt x="1462610" y="2580384"/>
                  <a:pt x="1109321" y="2575848"/>
                  <a:pt x="870700" y="2573649"/>
                </a:cubicBezTo>
                <a:cubicBezTo>
                  <a:pt x="486029" y="2431750"/>
                  <a:pt x="28204" y="2055037"/>
                  <a:pt x="0" y="1327646"/>
                </a:cubicBezTo>
                <a:close/>
              </a:path>
            </a:pathLst>
          </a:custGeom>
          <a:noFill/>
          <a:ln w="38100">
            <a:noFill/>
            <a:miter lim="800000"/>
          </a:ln>
        </p:spPr>
        <p:txBody>
          <a:bodyPr rtlCol="0"/>
          <a:lstStyle/>
          <a:p>
            <a:pPr/>
            <a:r>
              <a:rPr dirty="0" lang="en-US"/>
              <a:t>Click icon to add picture</a:t>
            </a:r>
            <a:endParaRPr dirty="0" lang="en-US"/>
          </a:p>
        </p:txBody>
      </p:sp>
      <p:sp>
        <p:nvSpPr>
          <p:cNvPr id="14" name="Picture Placeholder 2">
            <a:extLst>
              <a:ext uri="{13E0C9F7-93FD-45C7-871A-B29E31E579D5}">
                <a16:creationId xmlns:a16="http://schemas.microsoft.com/office/drawing/2010/main" id="{2A3F8F0C-458B-4825-9A2F-1D4EF2EFE30B}"/>
              </a:ext>
            </a:extLst>
          </p:cNvPr>
          <p:cNvSpPr>
            <a:spLocks noGrp="true"/>
          </p:cNvSpPr>
          <p:nvPr>
            <p:ph idx="4" type="pic"/>
          </p:nvPr>
        </p:nvSpPr>
        <p:spPr>
          <a:xfrm rot="0">
            <a:off x="7084787" y="1219979"/>
            <a:ext cx="2065562" cy="2118307"/>
          </a:xfrm>
          <a:custGeom>
            <a:avLst/>
            <a:gdLst/>
            <a:ahLst/>
            <a:cxnLst/>
            <a:rect b="b" l="0" r="r" t="0"/>
            <a:pathLst>
              <a:path h="2118307" w="2065562">
                <a:moveTo>
                  <a:pt x="0" y="1059217"/>
                </a:moveTo>
                <a:cubicBezTo>
                  <a:pt x="0" y="474298"/>
                  <a:pt x="474170" y="127"/>
                  <a:pt x="1059089" y="127"/>
                </a:cubicBezTo>
                <a:cubicBezTo>
                  <a:pt x="1472669" y="-7206"/>
                  <a:pt x="1936672" y="305304"/>
                  <a:pt x="2065562" y="732644"/>
                </a:cubicBezTo>
                <a:cubicBezTo>
                  <a:pt x="2064277" y="969484"/>
                  <a:pt x="2059968" y="1142069"/>
                  <a:pt x="2064202" y="1383067"/>
                </a:cubicBezTo>
                <a:cubicBezTo>
                  <a:pt x="1954136" y="1697090"/>
                  <a:pt x="1644007" y="2118307"/>
                  <a:pt x="1059089" y="2118307"/>
                </a:cubicBezTo>
                <a:cubicBezTo>
                  <a:pt x="474170" y="2118307"/>
                  <a:pt x="0" y="1644136"/>
                  <a:pt x="0" y="1059217"/>
                </a:cubicBezTo>
                <a:close/>
              </a:path>
            </a:pathLst>
          </a:custGeom>
          <a:noFill/>
          <a:ln w="38100">
            <a:noFill/>
            <a:miter lim="800000"/>
          </a:ln>
        </p:spPr>
        <p:txBody>
          <a:bodyPr rtlCol="0"/>
          <a:lstStyle/>
          <a:p>
            <a:pPr/>
            <a:r>
              <a:rPr dirty="0" lang="en-US"/>
              <a:t>Click icon to add picture</a:t>
            </a:r>
            <a:endParaRPr dirty="0" lang="en-US"/>
          </a:p>
        </p:txBody>
      </p:sp>
      <p:sp>
        <p:nvSpPr>
          <p:cNvPr id="15" name="Date Placeholder 2">
            <a:extLst>
              <a:ext uri="{3F9EE9BD-5214-4341-8844-CE5D93BDDC0F}">
                <a16:creationId xmlns:a16="http://schemas.microsoft.com/office/drawing/2010/main" id="{A86C02CA-56B4-4515-A518-CA2D3294B3AD}"/>
              </a:ext>
            </a:extLst>
          </p:cNvPr>
          <p:cNvSpPr>
            <a:spLocks noGrp="true"/>
          </p:cNvSpPr>
          <p:nvPr>
            <p:ph idx="10" sz="half" type="dt"/>
          </p:nvPr>
        </p:nvSpPr>
        <p:spPr/>
        <p:txBody>
          <a:bodyPr rtlCol="0"/>
          <a:lstStyle/>
          <a:p>
            <a:pPr/>
            <a:r>
              <a:rPr dirty="0" lang="en-US"/>
              <a:t>Date</a:t>
            </a:r>
            <a:endParaRPr dirty="0" lang="en-US"/>
          </a:p>
        </p:txBody>
      </p:sp>
      <p:sp>
        <p:nvSpPr>
          <p:cNvPr id="16" name="Footer Placeholder 3">
            <a:extLst>
              <a:ext uri="{8DA9C8BE-5F91-46FD-B12F-3F4CB000A719}">
                <a16:creationId xmlns:a16="http://schemas.microsoft.com/office/drawing/2010/main" id="{1EC7E7E4-4290-4E90-9529-2896B26EF071}"/>
              </a:ext>
            </a:extLst>
          </p:cNvPr>
          <p:cNvSpPr>
            <a:spLocks noGrp="true"/>
          </p:cNvSpPr>
          <p:nvPr>
            <p:ph idx="11" sz="quarter" type="ftr"/>
          </p:nvPr>
        </p:nvSpPr>
        <p:spPr/>
        <p:txBody>
          <a:bodyPr rtlCol="0"/>
          <a:lstStyle/>
          <a:p>
            <a:pPr/>
            <a:r>
              <a:rPr dirty="0" lang="en-US"/>
              <a:t>Footer</a:t>
            </a:r>
            <a:endParaRPr dirty="0" lang="en-US"/>
          </a:p>
        </p:txBody>
      </p:sp>
      <p:sp>
        <p:nvSpPr>
          <p:cNvPr id="17" name="Slide Number Placeholder 4">
            <a:extLst>
              <a:ext uri="{3B346D5E-C249-4124-B795-2B34DB6F4208}">
                <a16:creationId xmlns:a16="http://schemas.microsoft.com/office/drawing/2010/main" id="{715E5AF0-11B1-44AB-9DF2-4F82B8B33C5F}"/>
              </a:ext>
            </a:extLst>
          </p:cNvPr>
          <p:cNvSpPr>
            <a:spLocks noGrp="true"/>
          </p:cNvSpPr>
          <p:nvPr>
            <p:ph idx="12" sz="quarter" type="sldNum"/>
          </p:nvPr>
        </p:nvSpPr>
        <p:spPr/>
        <p:txBody>
          <a:bodyPr rtlCol="0"/>
          <a:lstStyle/>
          <a:p>
            <a:pPr/>
            <a:r>
              <a:rPr dirty="0" lang="en-US"/>
              <a:t>&lt;#&gt;</a:t>
            </a:r>
            <a:endParaRPr dirty="0" lang="en-US"/>
          </a:p>
        </p:txBody>
      </p:sp>
    </p:spTree>
    <p:custDataLst>
      <p:tags r:id="rId2"/>
    </p:custDataLst>
    <p:extLst>
      <p:ext uri="{F5A88BD8-0FBA-458E-AF61-C412A079DA37}">
        <p14:creationId xmlns:p14="http://schemas.microsoft.com/office/powerpoint/2010/main" val="1719900817220"/>
      </p:ext>
    </p:extLst>
  </p:cSld>
  <p:clrMapOvr>
    <a:masterClrMapping/>
  </p:clrMapOvr>
</p:sldLayout>
</file>

<file path=ppt/slideLayouts/slideLayout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and Content">
    <p:spTree>
      <p:nvGrpSpPr>
        <p:cNvPr id="1" name=""/>
        <p:cNvGrpSpPr/>
        <p:nvPr/>
      </p:nvGrpSpPr>
      <p:grpSpPr>
        <a:xfrm>
          <a:off x="0" y="0"/>
          <a:ext cx="0" cy="0"/>
          <a:chOff x="0" y="0"/>
          <a:chExt cx="0" cy="0"/>
        </a:xfrm>
      </p:grpSpPr>
      <p:sp>
        <p:nvSpPr>
          <p:cNvPr id="2" name="Title Placeholder 1">
            <a:extLst>
              <a:ext uri="{80F27B79-2368-45EA-A9F4-50EFB23EB6FE}">
                <a16:creationId xmlns:a16="http://schemas.microsoft.com/office/drawing/2010/main" id="{440EFCDB-FC87-4D44-BEC7-6BD46D60AEA4}"/>
              </a:ext>
            </a:extLst>
          </p:cNvPr>
          <p:cNvSpPr>
            <a:spLocks noGrp="true"/>
          </p:cNvSpPr>
          <p:nvPr>
            <p:ph type="title"/>
          </p:nvPr>
        </p:nvSpPr>
        <p:spPr>
          <a:xfrm rot="0">
            <a:off x="1270400" y="543176"/>
            <a:ext cx="7343188" cy="801530"/>
          </a:xfrm>
          <a:prstGeom prst="rect">
            <a:avLst/>
          </a:prstGeom>
        </p:spPr>
        <p:txBody>
          <a:bodyPr anchor="ctr" bIns="45720" lIns="91440" rIns="91440" rtlCol="0" tIns="45720">
            <a:noAutofit/>
          </a:bodyPr>
          <a:lstStyle/>
          <a:p>
            <a:pPr/>
            <a:r>
              <a:rPr dirty="0" lang="en-US"/>
              <a:t>Click to edit Master title style</a:t>
            </a:r>
            <a:endParaRPr dirty="0" lang="en-US"/>
          </a:p>
        </p:txBody>
      </p:sp>
      <p:sp>
        <p:nvSpPr>
          <p:cNvPr id="3" name="Content Placeholder 9">
            <a:extLst>
              <a:ext uri="{B619BBD8-889E-44DC-8214-6E4542C42BFA}">
                <a16:creationId xmlns:a16="http://schemas.microsoft.com/office/drawing/2010/main" id="{41FDEBB4-1FAC-46D1-863A-DBCEC482825A}"/>
              </a:ext>
            </a:extLst>
          </p:cNvPr>
          <p:cNvSpPr>
            <a:spLocks noGrp="true"/>
          </p:cNvSpPr>
          <p:nvPr>
            <p:ph idx="1"/>
          </p:nvPr>
        </p:nvSpPr>
        <p:spPr>
          <a:xfrm rot="0">
            <a:off x="1270800" y="1526400"/>
            <a:ext cx="7344000" cy="3157200"/>
          </a:xfrm>
        </p:spPr>
        <p:txBody>
          <a:bodyPr rtlCol="0"/>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Date Placeholder 1">
            <a:extLst>
              <a:ext uri="{9C78DBC5-FE96-41F6-BADC-1BEBF27084C0}">
                <a16:creationId xmlns:a16="http://schemas.microsoft.com/office/drawing/2010/main" id="{E64C332D-76C0-440B-B5CC-16B76858712F}"/>
              </a:ext>
            </a:extLst>
          </p:cNvPr>
          <p:cNvSpPr>
            <a:spLocks noGrp="true"/>
          </p:cNvSpPr>
          <p:nvPr>
            <p:ph idx="10" sz="half" type="dt"/>
          </p:nvPr>
        </p:nvSpPr>
        <p:spPr/>
        <p:txBody>
          <a:bodyPr rtlCol="0"/>
          <a:lstStyle/>
          <a:p>
            <a:pPr/>
            <a:r>
              <a:rPr dirty="0" lang="en-US"/>
              <a:t>Date</a:t>
            </a:r>
            <a:endParaRPr dirty="0" lang="en-US"/>
          </a:p>
        </p:txBody>
      </p:sp>
      <p:sp>
        <p:nvSpPr>
          <p:cNvPr id="5" name="Footer Placeholder 3">
            <a:extLst>
              <a:ext uri="{DB717DCB-579B-4359-AC85-7C48131E89B0}">
                <a16:creationId xmlns:a16="http://schemas.microsoft.com/office/drawing/2010/main" id="{CA214015-E65F-48EF-9140-5C7A28758184}"/>
              </a:ext>
            </a:extLst>
          </p:cNvPr>
          <p:cNvSpPr>
            <a:spLocks noGrp="true"/>
          </p:cNvSpPr>
          <p:nvPr>
            <p:ph idx="11" sz="quarter" type="ftr"/>
          </p:nvPr>
        </p:nvSpPr>
        <p:spPr/>
        <p:txBody>
          <a:bodyPr rtlCol="0"/>
          <a:lstStyle/>
          <a:p>
            <a:pPr/>
            <a:r>
              <a:rPr dirty="0" lang="en-US"/>
              <a:t>Footer</a:t>
            </a:r>
            <a:endParaRPr dirty="0" lang="en-US"/>
          </a:p>
        </p:txBody>
      </p:sp>
      <p:sp>
        <p:nvSpPr>
          <p:cNvPr id="6" name="Slide Number Placeholder 4">
            <a:extLst>
              <a:ext uri="{8B6C06BB-907B-4318-A248-FDFC90EB3BA1}">
                <a16:creationId xmlns:a16="http://schemas.microsoft.com/office/drawing/2010/main" id="{30E38AD5-00EE-41ED-A9F8-34DE733B4DB0}"/>
              </a:ext>
            </a:extLst>
          </p:cNvPr>
          <p:cNvSpPr>
            <a:spLocks noGrp="true"/>
          </p:cNvSpPr>
          <p:nvPr>
            <p:ph idx="12" sz="quarter" type="sldNum"/>
          </p:nvPr>
        </p:nvSpPr>
        <p:spPr/>
        <p:txBody>
          <a:bodyPr rtlCol="0"/>
          <a:lstStyle/>
          <a:p>
            <a:pPr/>
            <a:r>
              <a:rPr dirty="0" lang="en-US"/>
              <a:t>&lt;#&gt;</a:t>
            </a:r>
            <a:endParaRPr dirty="0" lang="en-US"/>
          </a:p>
        </p:txBody>
      </p:sp>
    </p:spTree>
    <p:extLst>
      <p:ext uri="{984C322F-3984-4255-8070-8148BCCC3E1F}">
        <p14:creationId xmlns:p14="http://schemas.microsoft.com/office/powerpoint/2010/main" val="1719900817199"/>
      </p:ext>
    </p:extLst>
  </p:cSld>
  <p:clrMapOvr>
    <a:masterClrMapping/>
  </p:clrMapOvr>
</p:sldLayout>
</file>

<file path=ppt/slideLayouts/slideLayout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showMasterSp="false" type="secHead">
  <p:cSld name="Section Header">
    <p:bg>
      <p:bgPr>
        <a:solidFill>
          <a:schemeClr val="bg2"/>
        </a:solidFill>
        <a:effectLst/>
      </p:bgPr>
    </p:bg>
    <p:spTree>
      <p:nvGrpSpPr>
        <p:cNvPr id="1" name=""/>
        <p:cNvGrpSpPr/>
        <p:nvPr/>
      </p:nvGrpSpPr>
      <p:grpSpPr>
        <a:xfrm>
          <a:off x="0" y="0"/>
          <a:ext cx="0" cy="0"/>
          <a:chOff x="0" y="0"/>
          <a:chExt cx="0" cy="0"/>
        </a:xfrm>
      </p:grpSpPr>
      <p:sp>
        <p:nvSpPr>
          <p:cNvPr id="2" name="Rectangle 3">
            <a:extLst>
              <a:ext uri="{AB713D02-9C50-4DC3-84C7-476D121275B3}">
                <a16:creationId xmlns:a16="http://schemas.microsoft.com/office/drawing/2010/main" id="{927DF71A-6D1E-40EE-AF0F-8C4BEF170D50}"/>
              </a:ext>
            </a:extLst>
          </p:cNvPr>
          <p:cNvSpPr/>
          <p:nvPr/>
        </p:nvSpPr>
        <p:spPr>
          <a:xfrm rot="0">
            <a:off x="-1" y="0"/>
            <a:ext cx="5130800" cy="923925"/>
          </a:xfrm>
          <a:custGeom>
            <a:avLst/>
            <a:gdLst/>
            <a:ahLst/>
            <a:cxnLst/>
            <a:rect b="b" l="0" r="r" t="0"/>
            <a:pathLst>
              <a:path h="923925" w="5130800">
                <a:moveTo>
                  <a:pt x="0" y="0"/>
                </a:moveTo>
                <a:lnTo>
                  <a:pt x="5130801" y="0"/>
                </a:lnTo>
                <a:cubicBezTo>
                  <a:pt x="4603751" y="190200"/>
                  <a:pt x="4191001" y="355001"/>
                  <a:pt x="3663951" y="894451"/>
                </a:cubicBezTo>
                <a:cubicBezTo>
                  <a:pt x="3401483" y="840776"/>
                  <a:pt x="2948518" y="793450"/>
                  <a:pt x="2514601" y="923925"/>
                </a:cubicBezTo>
                <a:cubicBezTo>
                  <a:pt x="2482851" y="602192"/>
                  <a:pt x="1905001" y="13758"/>
                  <a:pt x="1247776" y="530225"/>
                </a:cubicBezTo>
                <a:cubicBezTo>
                  <a:pt x="1085851" y="381759"/>
                  <a:pt x="631825" y="33267"/>
                  <a:pt x="0" y="180076"/>
                </a:cubicBezTo>
                <a:lnTo>
                  <a:pt x="0" y="0"/>
                </a:lnTo>
                <a:close/>
              </a:path>
            </a:pathLst>
          </a:custGeom>
          <a:solidFill>
            <a:schemeClr val="accent1"/>
          </a:solidFill>
          <a:ln>
            <a:noFill/>
          </a:ln>
          <a:effectLst/>
        </p:spPr>
        <p:style>
          <a:lnRef idx="1">
            <a:schemeClr val="accent1"/>
          </a:lnRef>
          <a:fillRef idx="3">
            <a:schemeClr val="accent1"/>
          </a:fillRef>
          <a:effectRef idx="0">
            <a:schemeClr val="accent1"/>
          </a:effectRef>
          <a:fontRef idx="minor">
            <a:srgbClr val="ffffff"/>
          </a:fontRef>
        </p:style>
        <p:txBody>
          <a:bodyPr anchor="ctr" rtlCol="0"/>
          <a:lstStyle/>
          <a:p>
            <a:pPr algn="ctr"/>
            <a:r>
              <a:rPr dirty="0" lang="en-US"/>
              <a:t/>
            </a:r>
            <a:endParaRPr dirty="0" lang="en-US"/>
          </a:p>
        </p:txBody>
      </p:sp>
      <p:sp>
        <p:nvSpPr>
          <p:cNvPr id="3" name="Right Triangle 4">
            <a:extLst>
              <a:ext uri="{F309CD29-4540-468E-9DFA-587AC2024762}">
                <a16:creationId xmlns:a16="http://schemas.microsoft.com/office/drawing/2010/main" id="{D2A85185-03FF-4FB0-8B9A-A03AE1B412EE}"/>
              </a:ext>
            </a:extLst>
          </p:cNvPr>
          <p:cNvSpPr/>
          <p:nvPr/>
        </p:nvSpPr>
        <p:spPr>
          <a:xfrm rot="0">
            <a:off x="6924186" y="-3907"/>
            <a:ext cx="2219813" cy="2078892"/>
          </a:xfrm>
          <a:custGeom>
            <a:avLst/>
            <a:gdLst/>
            <a:ahLst/>
            <a:cxnLst/>
            <a:rect b="b" l="0" r="r" t="0"/>
            <a:pathLst>
              <a:path h="2078892" w="2219813">
                <a:moveTo>
                  <a:pt x="2219813" y="0"/>
                </a:moveTo>
                <a:lnTo>
                  <a:pt x="0" y="732"/>
                </a:lnTo>
                <a:cubicBezTo>
                  <a:pt x="1368588" y="417227"/>
                  <a:pt x="1968825" y="1386172"/>
                  <a:pt x="2219813" y="2078892"/>
                </a:cubicBezTo>
                <a:lnTo>
                  <a:pt x="2219813" y="0"/>
                </a:lnTo>
                <a:close/>
              </a:path>
            </a:pathLst>
          </a:custGeom>
          <a:solidFill>
            <a:schemeClr val="accent1"/>
          </a:solidFill>
          <a:ln>
            <a:noFill/>
          </a:ln>
          <a:effectLst/>
        </p:spPr>
        <p:style>
          <a:lnRef idx="1">
            <a:schemeClr val="accent1"/>
          </a:lnRef>
          <a:fillRef idx="3">
            <a:schemeClr val="accent1"/>
          </a:fillRef>
          <a:effectRef idx="0">
            <a:schemeClr val="accent1"/>
          </a:effectRef>
          <a:fontRef idx="minor">
            <a:srgbClr val="ffffff"/>
          </a:fontRef>
        </p:style>
        <p:txBody>
          <a:bodyPr anchor="ctr" rtlCol="0"/>
          <a:lstStyle/>
          <a:p>
            <a:pPr algn="ctr"/>
            <a:r>
              <a:rPr dirty="0" lang="en-US"/>
              <a:t/>
            </a:r>
            <a:endParaRPr dirty="0" lang="en-US"/>
          </a:p>
        </p:txBody>
      </p:sp>
      <p:sp>
        <p:nvSpPr>
          <p:cNvPr id="4" name="Right Triangle 4">
            <a:extLst>
              <a:ext uri="{DDEE8667-0B38-4636-BE6F-37D0833CA698}">
                <a16:creationId xmlns:a16="http://schemas.microsoft.com/office/drawing/2010/main" id="{305B842D-6F01-4360-8D6D-AEDE2C0FF9FC}"/>
              </a:ext>
            </a:extLst>
          </p:cNvPr>
          <p:cNvSpPr/>
          <p:nvPr/>
        </p:nvSpPr>
        <p:spPr>
          <a:xfrm rot="5400000">
            <a:off x="8484946" y="4482005"/>
            <a:ext cx="857735" cy="465261"/>
          </a:xfrm>
          <a:custGeom>
            <a:avLst/>
            <a:gdLst/>
            <a:ahLst/>
            <a:cxnLst/>
            <a:rect b="b" l="0" r="r" t="0"/>
            <a:pathLst>
              <a:path h="465261" w="857735">
                <a:moveTo>
                  <a:pt x="857732" y="2444"/>
                </a:moveTo>
                <a:lnTo>
                  <a:pt x="0" y="0"/>
                </a:lnTo>
                <a:cubicBezTo>
                  <a:pt x="425619" y="162495"/>
                  <a:pt x="654375" y="299591"/>
                  <a:pt x="857735" y="465261"/>
                </a:cubicBezTo>
                <a:cubicBezTo>
                  <a:pt x="857734" y="310989"/>
                  <a:pt x="857733" y="156716"/>
                  <a:pt x="857732" y="2444"/>
                </a:cubicBezTo>
                <a:close/>
              </a:path>
            </a:pathLst>
          </a:custGeom>
          <a:solidFill>
            <a:schemeClr val="accent1"/>
          </a:solidFill>
          <a:ln>
            <a:noFill/>
          </a:ln>
          <a:effectLst/>
        </p:spPr>
        <p:style>
          <a:lnRef idx="1">
            <a:schemeClr val="accent1"/>
          </a:lnRef>
          <a:fillRef idx="3">
            <a:schemeClr val="accent1"/>
          </a:fillRef>
          <a:effectRef idx="0">
            <a:schemeClr val="accent1"/>
          </a:effectRef>
          <a:fontRef idx="minor">
            <a:srgbClr val="ffffff"/>
          </a:fontRef>
        </p:style>
        <p:txBody>
          <a:bodyPr anchor="ctr" rtlCol="0"/>
          <a:lstStyle/>
          <a:p>
            <a:pPr algn="ctr"/>
            <a:r>
              <a:rPr dirty="0" lang="en-US"/>
              <a:t/>
            </a:r>
            <a:endParaRPr dirty="0" lang="en-US"/>
          </a:p>
        </p:txBody>
      </p:sp>
      <p:sp>
        <p:nvSpPr>
          <p:cNvPr id="5" name="Rectangle 13">
            <a:extLst>
              <a:ext uri="{92ED8100-6870-4A39-8CA7-8FCF995EFDE1}">
                <a16:creationId xmlns:a16="http://schemas.microsoft.com/office/drawing/2010/main" id="{06DAE42B-47C0-4D72-9BDA-86E318A53E54}"/>
              </a:ext>
            </a:extLst>
          </p:cNvPr>
          <p:cNvSpPr/>
          <p:nvPr/>
        </p:nvSpPr>
        <p:spPr>
          <a:xfrm rot="0">
            <a:off x="-1" y="2870199"/>
            <a:ext cx="949325" cy="2273300"/>
          </a:xfrm>
          <a:custGeom>
            <a:avLst/>
            <a:gdLst/>
            <a:ahLst/>
            <a:cxnLst/>
            <a:rect b="b" l="0" r="r" t="0"/>
            <a:pathLst>
              <a:path h="2273300" w="949325">
                <a:moveTo>
                  <a:pt x="0" y="0"/>
                </a:moveTo>
                <a:cubicBezTo>
                  <a:pt x="164042" y="47625"/>
                  <a:pt x="340783" y="47625"/>
                  <a:pt x="530225" y="9525"/>
                </a:cubicBezTo>
                <a:cubicBezTo>
                  <a:pt x="333375" y="697442"/>
                  <a:pt x="473075" y="1658408"/>
                  <a:pt x="949325" y="2273300"/>
                </a:cubicBezTo>
                <a:lnTo>
                  <a:pt x="0" y="2273300"/>
                </a:lnTo>
                <a:lnTo>
                  <a:pt x="0" y="0"/>
                </a:lnTo>
                <a:close/>
              </a:path>
            </a:pathLst>
          </a:custGeom>
          <a:solidFill>
            <a:schemeClr val="accent1"/>
          </a:solidFill>
          <a:ln>
            <a:noFill/>
          </a:ln>
          <a:effectLst/>
        </p:spPr>
        <p:style>
          <a:lnRef idx="1">
            <a:schemeClr val="accent1"/>
          </a:lnRef>
          <a:fillRef idx="3">
            <a:schemeClr val="accent1"/>
          </a:fillRef>
          <a:effectRef idx="0">
            <a:schemeClr val="accent1"/>
          </a:effectRef>
          <a:fontRef idx="minor">
            <a:srgbClr val="ffffff"/>
          </a:fontRef>
        </p:style>
        <p:txBody>
          <a:bodyPr anchor="ctr" rtlCol="0"/>
          <a:lstStyle/>
          <a:p>
            <a:pPr algn="ctr"/>
            <a:r>
              <a:rPr dirty="0" lang="en-US"/>
              <a:t/>
            </a:r>
            <a:endParaRPr dirty="0" lang="en-US"/>
          </a:p>
        </p:txBody>
      </p:sp>
      <p:sp>
        <p:nvSpPr>
          <p:cNvPr id="6" name="Title 1">
            <a:extLst>
              <a:ext uri="{86E6AA5F-4081-4BE9-B190-771F54626B95}">
                <a16:creationId xmlns:a16="http://schemas.microsoft.com/office/drawing/2010/main" id="{271B8203-F182-47EC-819D-88A1A6661D6E}"/>
              </a:ext>
            </a:extLst>
          </p:cNvPr>
          <p:cNvSpPr>
            <a:spLocks noGrp="true"/>
          </p:cNvSpPr>
          <p:nvPr>
            <p:ph type="title"/>
          </p:nvPr>
        </p:nvSpPr>
        <p:spPr>
          <a:xfrm rot="0">
            <a:off x="1646896" y="1908439"/>
            <a:ext cx="6838694" cy="2061942"/>
          </a:xfrm>
          <a:prstGeom prst="rect">
            <a:avLst/>
          </a:prstGeom>
        </p:spPr>
        <p:txBody>
          <a:bodyPr anchor="b" rtlCol="0"/>
          <a:lstStyle>
            <a:lvl1pPr algn="r" lvl="0">
              <a:lnSpc>
                <a:spcPct val="85000"/>
              </a:lnSpc>
              <a:spcBef>
                <a:spcPts val="0"/>
              </a:spcBef>
              <a:defRPr b="1" cap="none" dirty="0" i="0" lang="en-US" spc="150" sz="5100">
                <a:solidFill>
                  <a:schemeClr val="tx2"/>
                </a:solidFill>
                <a:latin typeface="+mj-lt"/>
              </a:defRPr>
            </a:lvl1pPr>
          </a:lstStyle>
          <a:p>
            <a:pPr/>
            <a:r>
              <a:rPr dirty="0" lang="en-US"/>
              <a:t>Click to edit Master title style</a:t>
            </a:r>
            <a:endParaRPr dirty="0" lang="en-US"/>
          </a:p>
        </p:txBody>
      </p:sp>
      <p:sp>
        <p:nvSpPr>
          <p:cNvPr id="7" name="Text Placeholder 2">
            <a:extLst>
              <a:ext uri="{AAA209B4-9382-4797-A271-82DBB7A5BBF0}">
                <a16:creationId xmlns:a16="http://schemas.microsoft.com/office/drawing/2010/main" id="{7603AB68-16A4-4D6F-A2FC-BD414489EDBE}"/>
              </a:ext>
            </a:extLst>
          </p:cNvPr>
          <p:cNvSpPr>
            <a:spLocks noGrp="true"/>
          </p:cNvSpPr>
          <p:nvPr>
            <p:ph idx="1" type="body"/>
          </p:nvPr>
        </p:nvSpPr>
        <p:spPr>
          <a:xfrm rot="0">
            <a:off x="2580966" y="3986354"/>
            <a:ext cx="5892596" cy="690421"/>
          </a:xfrm>
          <a:prstGeom prst="rect">
            <a:avLst/>
          </a:prstGeom>
        </p:spPr>
        <p:txBody>
          <a:bodyPr anchor="t" rtlCol="0">
            <a:normAutofit/>
          </a:bodyPr>
          <a:lstStyle>
            <a:lvl1pPr algn="r" indent="0" lvl="0" marL="0">
              <a:lnSpc>
                <a:spcPct val="100000"/>
              </a:lnSpc>
              <a:buNone/>
              <a:defRPr dirty="0" i="0" lang="en-US" spc="150" sz="1900">
                <a:solidFill>
                  <a:schemeClr val="tx2"/>
                </a:solidFill>
                <a:latin typeface="Source Sans Pro-light"/>
              </a:defRPr>
            </a:lvl1pPr>
            <a:lvl2pPr indent="0" lvl="1" marL="457200">
              <a:buNone/>
              <a:defRPr dirty="0" lang="en-US" sz="1800">
                <a:solidFill>
                  <a:schemeClr val="tx1">
                    <a:tint val="75000"/>
                  </a:schemeClr>
                </a:solidFill>
              </a:defRPr>
            </a:lvl2pPr>
            <a:lvl3pPr indent="0" lvl="2" marL="914400">
              <a:buNone/>
              <a:defRPr dirty="0" lang="en-US" sz="1600">
                <a:solidFill>
                  <a:schemeClr val="tx1">
                    <a:tint val="75000"/>
                  </a:schemeClr>
                </a:solidFill>
              </a:defRPr>
            </a:lvl3pPr>
            <a:lvl4pPr indent="0" lvl="3" marL="1371600">
              <a:buNone/>
              <a:defRPr dirty="0" lang="en-US" sz="1400">
                <a:solidFill>
                  <a:schemeClr val="tx1">
                    <a:tint val="75000"/>
                  </a:schemeClr>
                </a:solidFill>
              </a:defRPr>
            </a:lvl4pPr>
            <a:lvl5pPr indent="0" lvl="4" marL="1828800">
              <a:buNone/>
              <a:defRPr dirty="0" lang="en-US" sz="1400">
                <a:solidFill>
                  <a:schemeClr val="tx1">
                    <a:tint val="75000"/>
                  </a:schemeClr>
                </a:solidFill>
              </a:defRPr>
            </a:lvl5pPr>
            <a:lvl6pPr indent="0" lvl="5" marL="2286000">
              <a:buNone/>
              <a:defRPr dirty="0" lang="en-US" sz="1400">
                <a:solidFill>
                  <a:schemeClr val="tx1">
                    <a:tint val="75000"/>
                  </a:schemeClr>
                </a:solidFill>
              </a:defRPr>
            </a:lvl6pPr>
            <a:lvl7pPr indent="0" lvl="6" marL="2743200">
              <a:buNone/>
              <a:defRPr dirty="0" lang="en-US" sz="1400">
                <a:solidFill>
                  <a:schemeClr val="tx1">
                    <a:tint val="75000"/>
                  </a:schemeClr>
                </a:solidFill>
              </a:defRPr>
            </a:lvl7pPr>
            <a:lvl8pPr indent="0" lvl="7" marL="3200400">
              <a:buNone/>
              <a:defRPr dirty="0" lang="en-US" sz="1400">
                <a:solidFill>
                  <a:schemeClr val="tx1">
                    <a:tint val="75000"/>
                  </a:schemeClr>
                </a:solidFill>
              </a:defRPr>
            </a:lvl8pPr>
            <a:lvl9pPr indent="0" lvl="8" marL="3657600">
              <a:buNone/>
              <a:defRPr dirty="0" lang="en-US" sz="1400">
                <a:solidFill>
                  <a:schemeClr val="tx1">
                    <a:tint val="75000"/>
                  </a:schemeClr>
                </a:solidFill>
              </a:defRPr>
            </a:lvl9pPr>
          </a:lstStyle>
          <a:p>
            <a:pPr lvl="0"/>
            <a:r>
              <a:rPr dirty="0" lang="en-US"/>
              <a:t>Click to edit Master text styles</a:t>
            </a:r>
            <a:endParaRPr dirty="0" lang="en-US"/>
          </a:p>
        </p:txBody>
      </p:sp>
      <p:sp>
        <p:nvSpPr>
          <p:cNvPr id="8" name="Slide Number Placeholder 5">
            <a:extLst>
              <a:ext uri="{5A25200A-B4AA-408B-B68A-432B0E10FFD6}">
                <a16:creationId xmlns:a16="http://schemas.microsoft.com/office/drawing/2010/main" id="{1199D11C-920C-4F82-9136-7FEF7520B3BC}"/>
              </a:ext>
            </a:extLst>
          </p:cNvPr>
          <p:cNvSpPr>
            <a:spLocks noGrp="true"/>
          </p:cNvSpPr>
          <p:nvPr>
            <p:ph idx="12" sz="quarter" type="sldNum"/>
          </p:nvPr>
        </p:nvSpPr>
        <p:spPr>
          <a:xfrm rot="0">
            <a:off x="7496429" y="0"/>
            <a:ext cx="1114401" cy="273844"/>
          </a:xfrm>
          <a:prstGeom prst="rect">
            <a:avLst/>
          </a:prstGeom>
        </p:spPr>
        <p:txBody>
          <a:bodyPr anchor="ctr" bIns="45720" lIns="91440" rIns="91440" rtlCol="0" tIns="45720"/>
          <a:lstStyle>
            <a:lvl1pPr algn="r" lvl="0">
              <a:defRPr dirty="0" i="0" lang="en-US" sz="800">
                <a:solidFill>
                  <a:schemeClr val="tx1">
                    <a:lumMod val="75000"/>
                    <a:lumOff val="25000"/>
                  </a:schemeClr>
                </a:solidFill>
                <a:latin typeface="Source Sans Pro-light"/>
              </a:defRPr>
            </a:lvl1pPr>
          </a:lstStyle>
          <a:p>
            <a:pPr/>
            <a:r>
              <a:rPr dirty="0" lang="en-US"/>
              <a:t>&lt;#&gt;</a:t>
            </a:r>
            <a:endParaRPr dirty="0" lang="en-US"/>
          </a:p>
        </p:txBody>
      </p:sp>
      <p:sp>
        <p:nvSpPr>
          <p:cNvPr id="9" name="Footer Placeholder 4">
            <a:extLst>
              <a:ext uri="{5F00832A-09B1-4896-BD7F-E0A1E28D4820}">
                <a16:creationId xmlns:a16="http://schemas.microsoft.com/office/drawing/2010/main" id="{B9AB92F3-5D0A-4540-9D2F-B52FFF3C428B}"/>
              </a:ext>
            </a:extLst>
          </p:cNvPr>
          <p:cNvSpPr>
            <a:spLocks noGrp="true"/>
          </p:cNvSpPr>
          <p:nvPr>
            <p:ph idx="11" sz="quarter" type="ftr"/>
          </p:nvPr>
        </p:nvSpPr>
        <p:spPr>
          <a:xfrm rot="0">
            <a:off x="4545226" y="0"/>
            <a:ext cx="2895600" cy="273844"/>
          </a:xfrm>
          <a:prstGeom prst="rect">
            <a:avLst/>
          </a:prstGeom>
        </p:spPr>
        <p:txBody>
          <a:bodyPr anchor="ctr" bIns="45720" lIns="91440" rIns="91440" rtlCol="0" tIns="45720"/>
          <a:lstStyle>
            <a:lvl1pPr algn="ctr" lvl="0">
              <a:defRPr dirty="0" i="0" lang="en-US" sz="800">
                <a:solidFill>
                  <a:schemeClr val="tx1">
                    <a:lumMod val="75000"/>
                    <a:lumOff val="25000"/>
                  </a:schemeClr>
                </a:solidFill>
                <a:latin typeface="Source Sans Pro-light"/>
              </a:defRPr>
            </a:lvl1pPr>
          </a:lstStyle>
          <a:p>
            <a:pPr/>
            <a:r>
              <a:rPr dirty="0" lang="en-US"/>
              <a:t>Footer</a:t>
            </a:r>
            <a:endParaRPr dirty="0" lang="en-US"/>
          </a:p>
        </p:txBody>
      </p:sp>
      <p:sp>
        <p:nvSpPr>
          <p:cNvPr id="10" name="Date Placeholder 3">
            <a:extLst>
              <a:ext uri="{A2CC548D-B2B7-4E78-919B-F78FF5370D2E}">
                <a16:creationId xmlns:a16="http://schemas.microsoft.com/office/drawing/2010/main" id="{ACA350E0-9A06-4628-97AA-EE72791DA38A}"/>
              </a:ext>
            </a:extLst>
          </p:cNvPr>
          <p:cNvSpPr>
            <a:spLocks noGrp="true"/>
          </p:cNvSpPr>
          <p:nvPr>
            <p:ph idx="10" sz="half" type="dt"/>
          </p:nvPr>
        </p:nvSpPr>
        <p:spPr>
          <a:xfrm rot="0">
            <a:off x="3377514" y="0"/>
            <a:ext cx="1118974" cy="273844"/>
          </a:xfrm>
          <a:prstGeom prst="rect">
            <a:avLst/>
          </a:prstGeom>
        </p:spPr>
        <p:txBody>
          <a:bodyPr anchor="ctr" bIns="45720" lIns="91440" rIns="91440" rtlCol="0" tIns="45720"/>
          <a:lstStyle>
            <a:lvl1pPr algn="l" lvl="0">
              <a:defRPr dirty="0" i="0" lang="en-US" sz="800">
                <a:solidFill>
                  <a:schemeClr val="tx1">
                    <a:lumMod val="75000"/>
                    <a:lumOff val="25000"/>
                  </a:schemeClr>
                </a:solidFill>
                <a:latin typeface="Source Sans Pro-light"/>
              </a:defRPr>
            </a:lvl1pPr>
          </a:lstStyle>
          <a:p>
            <a:pPr/>
            <a:r>
              <a:rPr dirty="0" lang="en-US"/>
              <a:t>Date</a:t>
            </a:r>
            <a:endParaRPr dirty="0" lang="en-US"/>
          </a:p>
        </p:txBody>
      </p:sp>
    </p:spTree>
    <p:custDataLst>
      <p:tags r:id="rId2"/>
    </p:custDataLst>
    <p:extLst>
      <p:ext uri="{D9F97A78-B4AE-4A00-A29D-CCEB28E04066}">
        <p14:creationId xmlns:p14="http://schemas.microsoft.com/office/powerpoint/2010/main" val="1719900817201"/>
      </p:ext>
    </p:extLst>
  </p:cSld>
  <p:clrMapOvr>
    <a:overrideClrMapping accent1="accent1" accent2="accent2" accent3="accent3" accent4="accent4" accent5="accent5" accent6="accent6" bg1="lt1" bg2="lt2" folHlink="folHlink" hlink="hlink" tx1="dk1" tx2="dk2"/>
  </p:clrMapOvr>
</p:sldLayout>
</file>

<file path=ppt/slideLayouts/slideLayout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woObj">
  <p:cSld name="Two Content">
    <p:spTree>
      <p:nvGrpSpPr>
        <p:cNvPr id="1" name=""/>
        <p:cNvGrpSpPr/>
        <p:nvPr/>
      </p:nvGrpSpPr>
      <p:grpSpPr>
        <a:xfrm>
          <a:off x="0" y="0"/>
          <a:ext cx="0" cy="0"/>
          <a:chOff x="0" y="0"/>
          <a:chExt cx="0" cy="0"/>
        </a:xfrm>
      </p:grpSpPr>
      <p:sp>
        <p:nvSpPr>
          <p:cNvPr id="2" name="Title Placeholder 1">
            <a:extLst>
              <a:ext uri="{F624CCF8-88DF-49D6-AA20-1D4346DD36B4}">
                <a16:creationId xmlns:a16="http://schemas.microsoft.com/office/drawing/2010/main" id="{E9E5AC97-06B4-4A1C-8E98-0994BE998058}"/>
              </a:ext>
            </a:extLst>
          </p:cNvPr>
          <p:cNvSpPr>
            <a:spLocks noGrp="true"/>
          </p:cNvSpPr>
          <p:nvPr>
            <p:ph type="title"/>
          </p:nvPr>
        </p:nvSpPr>
        <p:spPr>
          <a:xfrm rot="0">
            <a:off x="1270400" y="543176"/>
            <a:ext cx="7343188" cy="801530"/>
          </a:xfrm>
          <a:prstGeom prst="rect">
            <a:avLst/>
          </a:prstGeom>
        </p:spPr>
        <p:txBody>
          <a:bodyPr anchor="ctr" bIns="45720" lIns="91440" rIns="91440" rtlCol="0" tIns="45720">
            <a:noAutofit/>
          </a:bodyPr>
          <a:lstStyle/>
          <a:p>
            <a:pPr/>
            <a:r>
              <a:rPr dirty="0" lang="en-US"/>
              <a:t>Click to edit Master title style</a:t>
            </a:r>
            <a:endParaRPr dirty="0" lang="en-US"/>
          </a:p>
        </p:txBody>
      </p:sp>
      <p:sp>
        <p:nvSpPr>
          <p:cNvPr id="3" name="Content Placeholder 9">
            <a:extLst>
              <a:ext uri="{9A298466-B1CE-42D4-A702-1D7AC8EC990B}">
                <a16:creationId xmlns:a16="http://schemas.microsoft.com/office/drawing/2010/main" id="{7C3B68D6-AC03-45FA-8F66-BF3B49C4469C}"/>
              </a:ext>
            </a:extLst>
          </p:cNvPr>
          <p:cNvSpPr>
            <a:spLocks noGrp="true"/>
          </p:cNvSpPr>
          <p:nvPr>
            <p:ph idx="1"/>
          </p:nvPr>
        </p:nvSpPr>
        <p:spPr>
          <a:xfrm rot="0">
            <a:off x="1258888" y="1514474"/>
            <a:ext cx="3546792" cy="3162301"/>
          </a:xfrm>
        </p:spPr>
        <p:txBody>
          <a:bodyPr rtlCol="0"/>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Content Placeholder 9">
            <a:extLst>
              <a:ext uri="{1B17F60E-1F13-4036-8118-F18A75D7E3EC}">
                <a16:creationId xmlns:a16="http://schemas.microsoft.com/office/drawing/2010/main" id="{9A426FCD-9B0E-4FF9-8F61-793673DB205B}"/>
              </a:ext>
            </a:extLst>
          </p:cNvPr>
          <p:cNvSpPr>
            <a:spLocks noGrp="true"/>
          </p:cNvSpPr>
          <p:nvPr>
            <p:ph idx="2"/>
          </p:nvPr>
        </p:nvSpPr>
        <p:spPr>
          <a:xfrm rot="0">
            <a:off x="5068571" y="1514474"/>
            <a:ext cx="3546792" cy="3162301"/>
          </a:xfrm>
        </p:spPr>
        <p:txBody>
          <a:bodyPr rtlCol="0"/>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Date Placeholder 1">
            <a:extLst>
              <a:ext uri="{EC552F76-1AC9-426C-9417-9BEE3911458A}">
                <a16:creationId xmlns:a16="http://schemas.microsoft.com/office/drawing/2010/main" id="{E67F5E53-7AC0-4A00-9656-1E73D12FF330}"/>
              </a:ext>
            </a:extLst>
          </p:cNvPr>
          <p:cNvSpPr>
            <a:spLocks noGrp="true"/>
          </p:cNvSpPr>
          <p:nvPr>
            <p:ph idx="10" sz="half" type="dt"/>
          </p:nvPr>
        </p:nvSpPr>
        <p:spPr/>
        <p:txBody>
          <a:bodyPr rtlCol="0"/>
          <a:lstStyle/>
          <a:p>
            <a:pPr/>
            <a:r>
              <a:rPr dirty="0" lang="en-US"/>
              <a:t>Date</a:t>
            </a:r>
            <a:endParaRPr dirty="0" lang="en-US"/>
          </a:p>
        </p:txBody>
      </p:sp>
      <p:sp>
        <p:nvSpPr>
          <p:cNvPr id="6" name="Footer Placeholder 2">
            <a:extLst>
              <a:ext uri="{24146923-AE70-4F4A-A9C0-41B652FB373D}">
                <a16:creationId xmlns:a16="http://schemas.microsoft.com/office/drawing/2010/main" id="{CF0C3F87-8A0E-4BD8-858A-63B110A4FF91}"/>
              </a:ext>
            </a:extLst>
          </p:cNvPr>
          <p:cNvSpPr>
            <a:spLocks noGrp="true"/>
          </p:cNvSpPr>
          <p:nvPr>
            <p:ph idx="11" sz="quarter" type="ftr"/>
          </p:nvPr>
        </p:nvSpPr>
        <p:spPr/>
        <p:txBody>
          <a:bodyPr rtlCol="0"/>
          <a:lstStyle/>
          <a:p>
            <a:pPr/>
            <a:r>
              <a:rPr dirty="0" lang="en-US"/>
              <a:t>Footer</a:t>
            </a:r>
            <a:endParaRPr dirty="0" lang="en-US"/>
          </a:p>
        </p:txBody>
      </p:sp>
      <p:sp>
        <p:nvSpPr>
          <p:cNvPr id="7" name="Slide Number Placeholder 3">
            <a:extLst>
              <a:ext uri="{6BC0B0A7-979F-4B51-B2E3-4D580B33F5F0}">
                <a16:creationId xmlns:a16="http://schemas.microsoft.com/office/drawing/2010/main" id="{1358740D-D979-470A-A025-7C97C38A0E2B}"/>
              </a:ext>
            </a:extLst>
          </p:cNvPr>
          <p:cNvSpPr>
            <a:spLocks noGrp="true"/>
          </p:cNvSpPr>
          <p:nvPr>
            <p:ph idx="12" sz="quarter" type="sldNum"/>
          </p:nvPr>
        </p:nvSpPr>
        <p:spPr/>
        <p:txBody>
          <a:bodyPr rtlCol="0"/>
          <a:lstStyle/>
          <a:p>
            <a:pPr/>
            <a:r>
              <a:rPr dirty="0" lang="en-US"/>
              <a:t>&lt;#&gt;</a:t>
            </a:r>
            <a:endParaRPr dirty="0" lang="en-US"/>
          </a:p>
        </p:txBody>
      </p:sp>
    </p:spTree>
    <p:extLst>
      <p:ext uri="{DBA50648-D37F-4C94-9614-42FE845491DF}">
        <p14:creationId xmlns:p14="http://schemas.microsoft.com/office/powerpoint/2010/main" val="1719900817204"/>
      </p:ext>
    </p:extLst>
  </p:cSld>
  <p:clrMapOvr>
    <a:masterClrMapping/>
  </p:clrMapOvr>
</p:sldLayout>
</file>

<file path=ppt/slideLayouts/slideLayout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woTxTwoObj">
  <p:cSld name="Comparison">
    <p:spTree>
      <p:nvGrpSpPr>
        <p:cNvPr id="1" name=""/>
        <p:cNvGrpSpPr/>
        <p:nvPr/>
      </p:nvGrpSpPr>
      <p:grpSpPr>
        <a:xfrm>
          <a:off x="0" y="0"/>
          <a:ext cx="0" cy="0"/>
          <a:chOff x="0" y="0"/>
          <a:chExt cx="0" cy="0"/>
        </a:xfrm>
      </p:grpSpPr>
      <p:sp>
        <p:nvSpPr>
          <p:cNvPr id="2" name="Title Placeholder 1">
            <a:extLst>
              <a:ext uri="{CE8EE10B-99EC-462E-B433-8F9CAE7B4895}">
                <a16:creationId xmlns:a16="http://schemas.microsoft.com/office/drawing/2010/main" id="{6DEE850A-C4A3-40E9-81EC-0E8B71EB11A9}"/>
              </a:ext>
            </a:extLst>
          </p:cNvPr>
          <p:cNvSpPr>
            <a:spLocks noGrp="true"/>
          </p:cNvSpPr>
          <p:nvPr>
            <p:ph type="title"/>
          </p:nvPr>
        </p:nvSpPr>
        <p:spPr>
          <a:xfrm rot="0">
            <a:off x="1270400" y="543176"/>
            <a:ext cx="7343188" cy="801530"/>
          </a:xfrm>
          <a:prstGeom prst="rect">
            <a:avLst/>
          </a:prstGeom>
        </p:spPr>
        <p:txBody>
          <a:bodyPr anchor="ctr" bIns="45720" lIns="91440" rIns="91440" rtlCol="0" tIns="45720">
            <a:noAutofit/>
          </a:bodyPr>
          <a:lstStyle/>
          <a:p>
            <a:pPr/>
            <a:r>
              <a:rPr dirty="0" lang="en-US"/>
              <a:t>Click to edit Master title style</a:t>
            </a:r>
            <a:endParaRPr dirty="0" lang="en-US"/>
          </a:p>
        </p:txBody>
      </p:sp>
      <p:sp>
        <p:nvSpPr>
          <p:cNvPr id="3" name="Text Placeholder 2">
            <a:extLst>
              <a:ext uri="{9D7F7D12-6205-4997-AF47-23932AA5EBA8}">
                <a16:creationId xmlns:a16="http://schemas.microsoft.com/office/drawing/2010/main" id="{4CE52DFB-EE3E-42B8-8271-2AAFD967CA4E}"/>
              </a:ext>
            </a:extLst>
          </p:cNvPr>
          <p:cNvSpPr>
            <a:spLocks noGrp="true"/>
          </p:cNvSpPr>
          <p:nvPr>
            <p:ph idx="1" type="body"/>
          </p:nvPr>
        </p:nvSpPr>
        <p:spPr>
          <a:xfrm rot="0">
            <a:off x="1258887" y="1522729"/>
            <a:ext cx="3544886" cy="488513"/>
          </a:xfrm>
          <a:prstGeom prst="rect">
            <a:avLst/>
          </a:prstGeom>
        </p:spPr>
        <p:txBody>
          <a:bodyPr anchor="b" rtlCol="0">
            <a:noAutofit/>
          </a:bodyPr>
          <a:lstStyle>
            <a:lvl1pPr indent="0" lvl="0" marL="0">
              <a:lnSpc>
                <a:spcPct val="80000"/>
              </a:lnSpc>
              <a:buNone/>
              <a:defRPr b="0" cap="none" dirty="0" i="0" lang="en-US" spc="100" sz="2000">
                <a:solidFill>
                  <a:schemeClr val="tx2"/>
                </a:solidFill>
                <a:latin typeface="+mj-lt"/>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Click to edit Master text styles</a:t>
            </a:r>
            <a:endParaRPr dirty="0" lang="en-US"/>
          </a:p>
        </p:txBody>
      </p:sp>
      <p:sp>
        <p:nvSpPr>
          <p:cNvPr id="4" name="Content Placeholder 9">
            <a:extLst>
              <a:ext uri="{D123684F-165D-459C-BF23-D51827E52EC6}">
                <a16:creationId xmlns:a16="http://schemas.microsoft.com/office/drawing/2010/main" id="{EA9B7281-4671-4DF0-AC54-776A1963A9BC}"/>
              </a:ext>
            </a:extLst>
          </p:cNvPr>
          <p:cNvSpPr>
            <a:spLocks noGrp="true"/>
          </p:cNvSpPr>
          <p:nvPr>
            <p:ph idx="2"/>
          </p:nvPr>
        </p:nvSpPr>
        <p:spPr>
          <a:xfrm rot="0">
            <a:off x="1258887" y="2103119"/>
            <a:ext cx="3544886" cy="2577738"/>
          </a:xfrm>
        </p:spPr>
        <p:txBody>
          <a:bodyPr rtlCol="0"/>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Text Placeholder 2">
            <a:extLst>
              <a:ext uri="{EDA37487-6577-4C7C-AF96-5F1734B9F2B9}">
                <a16:creationId xmlns:a16="http://schemas.microsoft.com/office/drawing/2010/main" id="{41469D32-E72E-49B6-B250-563BF3E318E7}"/>
              </a:ext>
            </a:extLst>
          </p:cNvPr>
          <p:cNvSpPr>
            <a:spLocks noGrp="true"/>
          </p:cNvSpPr>
          <p:nvPr>
            <p:ph idx="3" type="body"/>
          </p:nvPr>
        </p:nvSpPr>
        <p:spPr>
          <a:xfrm rot="0">
            <a:off x="5070476" y="1522729"/>
            <a:ext cx="3544886" cy="488513"/>
          </a:xfrm>
          <a:prstGeom prst="rect">
            <a:avLst/>
          </a:prstGeom>
        </p:spPr>
        <p:txBody>
          <a:bodyPr anchor="b" rtlCol="0">
            <a:noAutofit/>
          </a:bodyPr>
          <a:lstStyle>
            <a:lvl1pPr indent="0" lvl="0" marL="0">
              <a:lnSpc>
                <a:spcPct val="80000"/>
              </a:lnSpc>
              <a:buNone/>
              <a:defRPr b="0" cap="none" dirty="0" i="0" lang="en-US" spc="100" sz="2000">
                <a:solidFill>
                  <a:schemeClr val="tx2"/>
                </a:solidFill>
                <a:latin typeface="+mj-lt"/>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Click to edit Master text styles</a:t>
            </a:r>
            <a:endParaRPr dirty="0" lang="en-US"/>
          </a:p>
        </p:txBody>
      </p:sp>
      <p:sp>
        <p:nvSpPr>
          <p:cNvPr id="6" name="Content Placeholder 9">
            <a:extLst>
              <a:ext uri="{BD33138C-F10A-4EE3-9147-90D7C3441E90}">
                <a16:creationId xmlns:a16="http://schemas.microsoft.com/office/drawing/2010/main" id="{9D9BC43D-7339-4BDA-A17F-71BC139E878D}"/>
              </a:ext>
            </a:extLst>
          </p:cNvPr>
          <p:cNvSpPr>
            <a:spLocks noGrp="true"/>
          </p:cNvSpPr>
          <p:nvPr>
            <p:ph idx="4"/>
          </p:nvPr>
        </p:nvSpPr>
        <p:spPr>
          <a:xfrm rot="0">
            <a:off x="5070476" y="2103119"/>
            <a:ext cx="3544886" cy="2577738"/>
          </a:xfrm>
        </p:spPr>
        <p:txBody>
          <a:bodyPr rtlCol="0"/>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7" name="Date Placeholder 1">
            <a:extLst>
              <a:ext uri="{3A8F6DEA-10B8-48D2-B623-C8C7E7572801}">
                <a16:creationId xmlns:a16="http://schemas.microsoft.com/office/drawing/2010/main" id="{606C49D7-0051-4B03-B850-BED5E332849C}"/>
              </a:ext>
            </a:extLst>
          </p:cNvPr>
          <p:cNvSpPr>
            <a:spLocks noGrp="true"/>
          </p:cNvSpPr>
          <p:nvPr>
            <p:ph idx="10" sz="half" type="dt"/>
          </p:nvPr>
        </p:nvSpPr>
        <p:spPr/>
        <p:txBody>
          <a:bodyPr rtlCol="0"/>
          <a:lstStyle/>
          <a:p>
            <a:pPr/>
            <a:r>
              <a:rPr dirty="0" lang="en-US"/>
              <a:t>Date</a:t>
            </a:r>
            <a:endParaRPr dirty="0" lang="en-US"/>
          </a:p>
        </p:txBody>
      </p:sp>
      <p:sp>
        <p:nvSpPr>
          <p:cNvPr id="8" name="Footer Placeholder 2">
            <a:extLst>
              <a:ext uri="{E24E809E-075D-43FC-B611-EE28271A8097}">
                <a16:creationId xmlns:a16="http://schemas.microsoft.com/office/drawing/2010/main" id="{58B440A1-90C8-4528-ABDA-64E942554DB6}"/>
              </a:ext>
            </a:extLst>
          </p:cNvPr>
          <p:cNvSpPr>
            <a:spLocks noGrp="true"/>
          </p:cNvSpPr>
          <p:nvPr>
            <p:ph idx="11" sz="quarter" type="ftr"/>
          </p:nvPr>
        </p:nvSpPr>
        <p:spPr/>
        <p:txBody>
          <a:bodyPr rtlCol="0"/>
          <a:lstStyle/>
          <a:p>
            <a:pPr/>
            <a:r>
              <a:rPr dirty="0" lang="en-US"/>
              <a:t>Footer</a:t>
            </a:r>
            <a:endParaRPr dirty="0" lang="en-US"/>
          </a:p>
        </p:txBody>
      </p:sp>
      <p:sp>
        <p:nvSpPr>
          <p:cNvPr id="9" name="Slide Number Placeholder 3">
            <a:extLst>
              <a:ext uri="{CF0FE949-0834-4BF3-9CCD-1C5391DF17C0}">
                <a16:creationId xmlns:a16="http://schemas.microsoft.com/office/drawing/2010/main" id="{B9EC610F-CC60-45DA-96CC-0ED7635FCA4F}"/>
              </a:ext>
            </a:extLst>
          </p:cNvPr>
          <p:cNvSpPr>
            <a:spLocks noGrp="true"/>
          </p:cNvSpPr>
          <p:nvPr>
            <p:ph idx="12" sz="quarter" type="sldNum"/>
          </p:nvPr>
        </p:nvSpPr>
        <p:spPr/>
        <p:txBody>
          <a:bodyPr rtlCol="0"/>
          <a:lstStyle/>
          <a:p>
            <a:pPr/>
            <a:r>
              <a:rPr dirty="0" lang="en-US"/>
              <a:t>&lt;#&gt;</a:t>
            </a:r>
            <a:endParaRPr dirty="0" lang="en-US"/>
          </a:p>
        </p:txBody>
      </p:sp>
    </p:spTree>
    <p:extLst>
      <p:ext uri="{82C63736-AB2D-493C-9977-2DBE7D9AD5FD}">
        <p14:creationId xmlns:p14="http://schemas.microsoft.com/office/powerpoint/2010/main" val="1719900817206"/>
      </p:ext>
    </p:extLst>
  </p:cSld>
  <p:clrMapOvr>
    <a:masterClrMapping/>
  </p:clrMapOvr>
</p:sldLayout>
</file>

<file path=ppt/slideLayouts/slideLayout6.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itleOnly">
  <p:cSld name="Title Only">
    <p:spTree>
      <p:nvGrpSpPr>
        <p:cNvPr id="1" name=""/>
        <p:cNvGrpSpPr/>
        <p:nvPr/>
      </p:nvGrpSpPr>
      <p:grpSpPr>
        <a:xfrm>
          <a:off x="0" y="0"/>
          <a:ext cx="0" cy="0"/>
          <a:chOff x="0" y="0"/>
          <a:chExt cx="0" cy="0"/>
        </a:xfrm>
      </p:grpSpPr>
      <p:sp>
        <p:nvSpPr>
          <p:cNvPr id="2" name="Title Placeholder 1">
            <a:extLst>
              <a:ext uri="{DF6A3596-EF54-4946-A16E-A501003DBE81}">
                <a16:creationId xmlns:a16="http://schemas.microsoft.com/office/drawing/2010/main" id="{E4626425-29CE-4918-B89E-5DDAAC7A3E26}"/>
              </a:ext>
            </a:extLst>
          </p:cNvPr>
          <p:cNvSpPr>
            <a:spLocks noGrp="true"/>
          </p:cNvSpPr>
          <p:nvPr>
            <p:ph type="title"/>
          </p:nvPr>
        </p:nvSpPr>
        <p:spPr>
          <a:xfrm rot="0">
            <a:off x="1270400" y="543176"/>
            <a:ext cx="7343188" cy="801530"/>
          </a:xfrm>
          <a:prstGeom prst="rect">
            <a:avLst/>
          </a:prstGeom>
        </p:spPr>
        <p:txBody>
          <a:bodyPr anchor="ctr" bIns="45720" lIns="91440" rIns="91440" rtlCol="0" tIns="45720">
            <a:noAutofit/>
          </a:bodyPr>
          <a:lstStyle/>
          <a:p>
            <a:pPr/>
            <a:r>
              <a:rPr dirty="0" lang="en-US"/>
              <a:t>Click to edit Master title style</a:t>
            </a:r>
            <a:endParaRPr dirty="0" lang="en-US"/>
          </a:p>
        </p:txBody>
      </p:sp>
      <p:sp>
        <p:nvSpPr>
          <p:cNvPr id="3" name="Date Placeholder 1">
            <a:extLst>
              <a:ext uri="{AC69140C-3FEE-46DF-80CD-A6871A0FFDAF}">
                <a16:creationId xmlns:a16="http://schemas.microsoft.com/office/drawing/2010/main" id="{E82C62D5-628B-4032-B6A8-55A7078CA5A7}"/>
              </a:ext>
            </a:extLst>
          </p:cNvPr>
          <p:cNvSpPr>
            <a:spLocks noGrp="true"/>
          </p:cNvSpPr>
          <p:nvPr>
            <p:ph idx="10" sz="half" type="dt"/>
          </p:nvPr>
        </p:nvSpPr>
        <p:spPr/>
        <p:txBody>
          <a:bodyPr rtlCol="0"/>
          <a:lstStyle/>
          <a:p>
            <a:pPr/>
            <a:r>
              <a:rPr dirty="0" lang="en-US"/>
              <a:t>Date</a:t>
            </a:r>
            <a:endParaRPr dirty="0" lang="en-US"/>
          </a:p>
        </p:txBody>
      </p:sp>
      <p:sp>
        <p:nvSpPr>
          <p:cNvPr id="4" name="Footer Placeholder 2">
            <a:extLst>
              <a:ext uri="{B51E56C3-DEC9-45D6-A534-F96017ADE424}">
                <a16:creationId xmlns:a16="http://schemas.microsoft.com/office/drawing/2010/main" id="{258B1083-4425-4FFD-B9B4-F8B334B0ED3F}"/>
              </a:ext>
            </a:extLst>
          </p:cNvPr>
          <p:cNvSpPr>
            <a:spLocks noGrp="true"/>
          </p:cNvSpPr>
          <p:nvPr>
            <p:ph idx="11" sz="quarter" type="ftr"/>
          </p:nvPr>
        </p:nvSpPr>
        <p:spPr/>
        <p:txBody>
          <a:bodyPr rtlCol="0"/>
          <a:lstStyle/>
          <a:p>
            <a:pPr/>
            <a:r>
              <a:rPr dirty="0" lang="en-US"/>
              <a:t>Footer</a:t>
            </a:r>
            <a:endParaRPr dirty="0" lang="en-US"/>
          </a:p>
        </p:txBody>
      </p:sp>
      <p:sp>
        <p:nvSpPr>
          <p:cNvPr id="5" name="Slide Number Placeholder 3">
            <a:extLst>
              <a:ext uri="{4DF0D786-9E7F-40A0-A79C-05DDD516D45E}">
                <a16:creationId xmlns:a16="http://schemas.microsoft.com/office/drawing/2010/main" id="{2001C5A0-D0A9-4CCA-B261-25973EA12CA0}"/>
              </a:ext>
            </a:extLst>
          </p:cNvPr>
          <p:cNvSpPr>
            <a:spLocks noGrp="true"/>
          </p:cNvSpPr>
          <p:nvPr>
            <p:ph idx="12" sz="quarter" type="sldNum"/>
          </p:nvPr>
        </p:nvSpPr>
        <p:spPr/>
        <p:txBody>
          <a:bodyPr rtlCol="0"/>
          <a:lstStyle/>
          <a:p>
            <a:pPr/>
            <a:r>
              <a:rPr dirty="0" lang="en-US"/>
              <a:t>&lt;#&gt;</a:t>
            </a:r>
            <a:endParaRPr dirty="0" lang="en-US"/>
          </a:p>
        </p:txBody>
      </p:sp>
    </p:spTree>
    <p:extLst>
      <p:ext uri="{6225BDF4-93DC-4BC7-BD1B-DAE64F87ED50}">
        <p14:creationId xmlns:p14="http://schemas.microsoft.com/office/powerpoint/2010/main" val="1719900817209"/>
      </p:ext>
    </p:extLst>
  </p:cSld>
  <p:clrMapOvr>
    <a:masterClrMapping/>
  </p:clrMapOvr>
</p:sldLayout>
</file>

<file path=ppt/slideLayouts/slideLayout7.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showMasterSp="false" type="blank">
  <p:cSld name="Blank">
    <p:spTree>
      <p:nvGrpSpPr>
        <p:cNvPr id="1" name=""/>
        <p:cNvGrpSpPr/>
        <p:nvPr/>
      </p:nvGrpSpPr>
      <p:grpSpPr>
        <a:xfrm>
          <a:off x="0" y="0"/>
          <a:ext cx="0" cy="0"/>
          <a:chOff x="0" y="0"/>
          <a:chExt cx="0" cy="0"/>
        </a:xfrm>
      </p:grpSpPr>
      <p:sp>
        <p:nvSpPr>
          <p:cNvPr id="2" name="Date Placeholder 1">
            <a:extLst>
              <a:ext uri="{825A9704-46D0-456A-A0D2-4F58891D6272}">
                <a16:creationId xmlns:a16="http://schemas.microsoft.com/office/drawing/2010/main" id="{8E70D616-1FCF-4530-9659-1AA47B5810A4}"/>
              </a:ext>
            </a:extLst>
          </p:cNvPr>
          <p:cNvSpPr>
            <a:spLocks noGrp="true"/>
          </p:cNvSpPr>
          <p:nvPr>
            <p:ph idx="10" sz="half" type="dt"/>
          </p:nvPr>
        </p:nvSpPr>
        <p:spPr/>
        <p:txBody>
          <a:bodyPr rtlCol="0"/>
          <a:lstStyle/>
          <a:p>
            <a:pPr/>
            <a:r>
              <a:rPr dirty="0" lang="en-US"/>
              <a:t>Date</a:t>
            </a:r>
            <a:endParaRPr dirty="0" lang="en-US"/>
          </a:p>
        </p:txBody>
      </p:sp>
      <p:sp>
        <p:nvSpPr>
          <p:cNvPr id="3" name="Footer Placeholder 2">
            <a:extLst>
              <a:ext uri="{432FD16E-1970-46FE-A265-53E5B1D2C271}">
                <a16:creationId xmlns:a16="http://schemas.microsoft.com/office/drawing/2010/main" id="{C0EC626D-4E83-46C0-A530-9CD7ACD331D2}"/>
              </a:ext>
            </a:extLst>
          </p:cNvPr>
          <p:cNvSpPr>
            <a:spLocks noGrp="true"/>
          </p:cNvSpPr>
          <p:nvPr>
            <p:ph idx="11" sz="quarter" type="ftr"/>
          </p:nvPr>
        </p:nvSpPr>
        <p:spPr/>
        <p:txBody>
          <a:bodyPr rtlCol="0"/>
          <a:lstStyle/>
          <a:p>
            <a:pPr/>
            <a:r>
              <a:rPr dirty="0" lang="en-US"/>
              <a:t>Footer</a:t>
            </a:r>
            <a:endParaRPr dirty="0" lang="en-US"/>
          </a:p>
        </p:txBody>
      </p:sp>
      <p:sp>
        <p:nvSpPr>
          <p:cNvPr id="4" name="Slide Number Placeholder 3">
            <a:extLst>
              <a:ext uri="{A9E5F66C-063B-4310-AE73-EDC385EC166A}">
                <a16:creationId xmlns:a16="http://schemas.microsoft.com/office/drawing/2010/main" id="{7B487DAE-D075-4E1A-AB8A-58B306EAE52A}"/>
              </a:ext>
            </a:extLst>
          </p:cNvPr>
          <p:cNvSpPr>
            <a:spLocks noGrp="true"/>
          </p:cNvSpPr>
          <p:nvPr>
            <p:ph idx="12" sz="quarter" type="sldNum"/>
          </p:nvPr>
        </p:nvSpPr>
        <p:spPr/>
        <p:txBody>
          <a:bodyPr rtlCol="0"/>
          <a:lstStyle/>
          <a:p>
            <a:pPr/>
            <a:r>
              <a:rPr dirty="0" lang="en-US"/>
              <a:t>&lt;#&gt;</a:t>
            </a:r>
            <a:endParaRPr dirty="0" lang="en-US"/>
          </a:p>
        </p:txBody>
      </p:sp>
    </p:spTree>
    <p:extLst>
      <p:ext uri="{192FF15D-566D-46F4-867A-8379F605A8C9}">
        <p14:creationId xmlns:p14="http://schemas.microsoft.com/office/powerpoint/2010/main" val="1719900817210"/>
      </p:ext>
    </p:extLst>
  </p:cSld>
  <p:clrMapOvr>
    <a:masterClrMapping/>
  </p:clrMapOvr>
</p:sldLayout>
</file>

<file path=ppt/slideLayouts/slideLayout8.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Tx">
  <p:cSld name="Content with Caption">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8DD9719D-782B-40D8-9404-AE83C72BD2B0}">
                <a16:creationId xmlns:a16="http://schemas.microsoft.com/office/drawing/2010/main" id="{AEE4E937-423D-4CF7-8498-BB2786EC272D}"/>
              </a:ext>
            </a:extLst>
          </p:cNvPr>
          <p:cNvSpPr>
            <a:spLocks noGrp="true"/>
          </p:cNvSpPr>
          <p:nvPr>
            <p:ph type="title"/>
          </p:nvPr>
        </p:nvSpPr>
        <p:spPr>
          <a:xfrm rot="0">
            <a:off x="1270400" y="543176"/>
            <a:ext cx="3178696" cy="801530"/>
          </a:xfrm>
          <a:prstGeom prst="rect">
            <a:avLst/>
          </a:prstGeom>
        </p:spPr>
        <p:txBody>
          <a:bodyPr anchor="ctr" bIns="45720" lIns="91440" rIns="91440" rtlCol="0" tIns="45720">
            <a:noAutofit/>
          </a:bodyPr>
          <a:lstStyle/>
          <a:p>
            <a:pPr/>
            <a:r>
              <a:rPr dirty="0" lang="en-US"/>
              <a:t>Click to edit Master title style</a:t>
            </a:r>
            <a:endParaRPr dirty="0" lang="en-US"/>
          </a:p>
        </p:txBody>
      </p:sp>
      <p:sp>
        <p:nvSpPr>
          <p:cNvPr id="3" name="Content Placeholder 2">
            <a:extLst>
              <a:ext uri="{42113A75-20B5-4752-9388-7728CA150380}">
                <a16:creationId xmlns:a16="http://schemas.microsoft.com/office/drawing/2010/main" id="{11648A0C-0E1D-454D-B92E-B18330B9B107}"/>
              </a:ext>
            </a:extLst>
          </p:cNvPr>
          <p:cNvSpPr>
            <a:spLocks noGrp="true"/>
          </p:cNvSpPr>
          <p:nvPr>
            <p:ph idx="1"/>
          </p:nvPr>
        </p:nvSpPr>
        <p:spPr>
          <a:xfrm rot="0">
            <a:off x="4829709" y="543176"/>
            <a:ext cx="3951981" cy="4132341"/>
          </a:xfrm>
        </p:spPr>
        <p:txBody>
          <a:bodyPr anchor="t" rtlCol="0">
            <a:normAutofit/>
          </a:bodyPr>
          <a:lstStyle>
            <a:lvl1pPr lvl="0" marL="0">
              <a:lnSpc>
                <a:spcPct val="100000"/>
              </a:lnSpc>
              <a:buNone/>
              <a:defRPr dirty="0" i="1" lang="en-US">
                <a:solidFill>
                  <a:schemeClr val="tx1">
                    <a:lumMod val="85000"/>
                    <a:lumOff val="15000"/>
                  </a:schemeClr>
                </a:solidFill>
                <a:latin typeface="Source Sans Pro-light"/>
              </a:defRPr>
            </a:lvl1pPr>
            <a:lvl2pPr lvl="1">
              <a:lnSpc>
                <a:spcPct val="129000"/>
              </a:lnSpc>
              <a:defRPr dirty="0" lang="en-US">
                <a:solidFill>
                  <a:schemeClr val="bg1">
                    <a:lumMod val="65000"/>
                  </a:schemeClr>
                </a:solidFill>
              </a:defRPr>
            </a:lvl2pPr>
            <a:lvl3pPr lvl="2">
              <a:lnSpc>
                <a:spcPts val="1200"/>
              </a:lnSpc>
              <a:defRPr dirty="0" i="1" lang="en-US">
                <a:solidFill>
                  <a:schemeClr val="tx2">
                    <a:lumMod val="50000"/>
                    <a:lumOff val="50000"/>
                  </a:schemeClr>
                </a:solidFill>
              </a:defRPr>
            </a:lvl3pPr>
            <a:lvl4pPr lvl="3">
              <a:lnSpc>
                <a:spcPts val="1200"/>
              </a:lnSpc>
              <a:defRPr dirty="0" i="0" lang="en-US">
                <a:solidFill>
                  <a:schemeClr val="tx2">
                    <a:lumMod val="50000"/>
                    <a:lumOff val="50000"/>
                  </a:schemeClr>
                </a:solidFill>
              </a:defRPr>
            </a:lvl4pPr>
            <a:lvl5pPr lvl="4">
              <a:lnSpc>
                <a:spcPts val="1200"/>
              </a:lnSpc>
              <a:buFont typeface="Arial"/>
              <a:buChar char="»"/>
              <a:defRPr dirty="0" i="1" lang="en-US">
                <a:solidFill>
                  <a:schemeClr val="tx2">
                    <a:lumMod val="50000"/>
                    <a:lumOff val="50000"/>
                  </a:schemeClr>
                </a:solidFill>
              </a:defRPr>
            </a:lvl5pPr>
            <a:lvl6pPr lvl="5">
              <a:lnSpc>
                <a:spcPts val="1200"/>
              </a:lnSpc>
              <a:buFont typeface="Arial"/>
              <a:buChar char="»"/>
              <a:defRPr dirty="0" i="1" lang="en-US">
                <a:solidFill>
                  <a:schemeClr val="tx2">
                    <a:lumMod val="50000"/>
                    <a:lumOff val="50000"/>
                  </a:schemeClr>
                </a:solidFill>
              </a:defRPr>
            </a:lvl6pPr>
            <a:lvl7pPr lvl="6">
              <a:lnSpc>
                <a:spcPts val="1200"/>
              </a:lnSpc>
              <a:buFont typeface="Arial"/>
              <a:buChar char="»"/>
              <a:defRPr dirty="0" i="1" lang="en-US">
                <a:solidFill>
                  <a:schemeClr val="tx2">
                    <a:lumMod val="50000"/>
                    <a:lumOff val="50000"/>
                  </a:schemeClr>
                </a:solidFill>
              </a:defRPr>
            </a:lvl7pPr>
            <a:lvl8pPr lvl="7">
              <a:lnSpc>
                <a:spcPts val="1200"/>
              </a:lnSpc>
              <a:buFont typeface="Arial"/>
              <a:buChar char="»"/>
              <a:defRPr dirty="0" i="1" lang="en-US">
                <a:solidFill>
                  <a:schemeClr val="tx2">
                    <a:lumMod val="50000"/>
                    <a:lumOff val="50000"/>
                  </a:schemeClr>
                </a:solidFill>
              </a:defRPr>
            </a:lvl8pPr>
            <a:lvl9pPr lvl="8">
              <a:lnSpc>
                <a:spcPts val="1200"/>
              </a:lnSpc>
              <a:buFont typeface="Arial"/>
              <a:buChar char="»"/>
              <a:defRPr dirty="0" i="1" lang="en-US">
                <a:solidFill>
                  <a:schemeClr val="tx2">
                    <a:lumMod val="50000"/>
                    <a:lumOff val="50000"/>
                  </a:schemeClr>
                </a:solidFill>
              </a:defRPr>
            </a:lvl9pPr>
          </a:lstStyle>
          <a:p>
            <a:pPr lvl="0"/>
            <a:r>
              <a:rPr dirty="0" lang="en-US"/>
              <a:t>Click to edit Master text styles</a:t>
            </a:r>
            <a:endParaRPr dirty="0" lang="en-US"/>
          </a:p>
        </p:txBody>
      </p:sp>
      <p:sp>
        <p:nvSpPr>
          <p:cNvPr id="4" name="Content Placeholder 2">
            <a:extLst>
              <a:ext uri="{9000395A-CCA8-4E1D-A598-59C79EC95B3D}">
                <a16:creationId xmlns:a16="http://schemas.microsoft.com/office/drawing/2010/main" id="{1C786B7A-2BCC-443E-AA8B-B3A98A0D874D}"/>
              </a:ext>
            </a:extLst>
          </p:cNvPr>
          <p:cNvSpPr>
            <a:spLocks noGrp="true"/>
          </p:cNvSpPr>
          <p:nvPr>
            <p:ph idx="2" type="body"/>
          </p:nvPr>
        </p:nvSpPr>
        <p:spPr>
          <a:xfrm rot="0">
            <a:off x="1259841" y="1514476"/>
            <a:ext cx="3189256" cy="3162299"/>
          </a:xfrm>
          <a:prstGeom prst="rect">
            <a:avLst/>
          </a:prstGeom>
        </p:spPr>
        <p:txBody>
          <a:bodyPr anchor="t" rtlCol="0">
            <a:normAutofit/>
          </a:bodyPr>
          <a:lstStyle>
            <a:lvl1pPr indent="0" lvl="0" marL="0">
              <a:lnSpc>
                <a:spcPct val="100000"/>
              </a:lnSpc>
              <a:buNone/>
            </a:lvl1pPr>
            <a:lvl2pPr lvl="1">
              <a:lnSpc>
                <a:spcPct val="100000"/>
              </a:lnSpc>
              <a:buNone/>
            </a:lvl2pPr>
            <a:lvl3pPr lvl="2">
              <a:lnSpc>
                <a:spcPct val="100000"/>
              </a:lnSpc>
              <a:buNone/>
            </a:lvl3pPr>
            <a:lvl4pPr lvl="3">
              <a:lnSpc>
                <a:spcPct val="100000"/>
              </a:lnSpc>
              <a:buNone/>
            </a:lvl4pPr>
            <a:lvl5pPr lvl="4">
              <a:lnSpc>
                <a:spcPct val="100000"/>
              </a:lnSpc>
              <a:buFont typeface="Arial"/>
              <a:buNone/>
            </a:lvl5pPr>
            <a:lvl6pPr lvl="5">
              <a:lnSpc>
                <a:spcPct val="100000"/>
              </a:lnSpc>
              <a:buFont typeface="Arial"/>
              <a:buNone/>
            </a:lvl6pPr>
            <a:lvl7pPr lvl="6">
              <a:lnSpc>
                <a:spcPct val="100000"/>
              </a:lnSpc>
              <a:buFont typeface="Arial"/>
              <a:buNone/>
            </a:lvl7pPr>
            <a:lvl8pPr lvl="7">
              <a:lnSpc>
                <a:spcPct val="100000"/>
              </a:lnSpc>
              <a:buFont typeface="Arial"/>
              <a:buNone/>
            </a:lvl8pPr>
            <a:lvl9pPr lvl="8">
              <a:lnSpc>
                <a:spcPct val="100000"/>
              </a:lnSpc>
              <a:buFont typeface="Arial"/>
              <a:buNone/>
            </a:lvl9pPr>
          </a:lstStyle>
          <a:p>
            <a:pPr lvl="0"/>
            <a:r>
              <a:rPr dirty="0" lang="en-US"/>
              <a:t>Click to edit Master text styles</a:t>
            </a:r>
            <a:endParaRPr dirty="0" lang="en-US"/>
          </a:p>
        </p:txBody>
      </p:sp>
      <p:sp>
        <p:nvSpPr>
          <p:cNvPr id="5" name="Date Placeholder 1">
            <a:extLst>
              <a:ext uri="{9E53A6A0-64BC-4A1F-85EE-0ED049325F35}">
                <a16:creationId xmlns:a16="http://schemas.microsoft.com/office/drawing/2010/main" id="{31138FD5-670A-4DBF-AA9B-ECD1CF11CA02}"/>
              </a:ext>
            </a:extLst>
          </p:cNvPr>
          <p:cNvSpPr>
            <a:spLocks noGrp="true"/>
          </p:cNvSpPr>
          <p:nvPr>
            <p:ph idx="10" sz="half" type="dt"/>
          </p:nvPr>
        </p:nvSpPr>
        <p:spPr/>
        <p:txBody>
          <a:bodyPr rtlCol="0"/>
          <a:lstStyle/>
          <a:p>
            <a:pPr/>
            <a:r>
              <a:rPr dirty="0" lang="en-US"/>
              <a:t>Date</a:t>
            </a:r>
            <a:endParaRPr dirty="0" lang="en-US"/>
          </a:p>
        </p:txBody>
      </p:sp>
      <p:sp>
        <p:nvSpPr>
          <p:cNvPr id="6" name="Footer Placeholder 2">
            <a:extLst>
              <a:ext uri="{99235AB4-07A8-4871-828E-E876AEBBB40D}">
                <a16:creationId xmlns:a16="http://schemas.microsoft.com/office/drawing/2010/main" id="{6DC5FDBB-CC99-4F97-AE74-A51ED57665EC}"/>
              </a:ext>
            </a:extLst>
          </p:cNvPr>
          <p:cNvSpPr>
            <a:spLocks noGrp="true"/>
          </p:cNvSpPr>
          <p:nvPr>
            <p:ph idx="11" sz="quarter" type="ftr"/>
          </p:nvPr>
        </p:nvSpPr>
        <p:spPr/>
        <p:txBody>
          <a:bodyPr rtlCol="0"/>
          <a:lstStyle/>
          <a:p>
            <a:pPr/>
            <a:r>
              <a:rPr dirty="0" lang="en-US"/>
              <a:t>Footer</a:t>
            </a:r>
            <a:endParaRPr dirty="0" lang="en-US"/>
          </a:p>
        </p:txBody>
      </p:sp>
      <p:sp>
        <p:nvSpPr>
          <p:cNvPr id="7" name="Slide Number Placeholder 3">
            <a:extLst>
              <a:ext uri="{354AEF01-31D9-412E-8979-D9835003DA89}">
                <a16:creationId xmlns:a16="http://schemas.microsoft.com/office/drawing/2010/main" id="{03106271-B4AB-40DC-B93E-C8D2A1B14F45}"/>
              </a:ext>
            </a:extLst>
          </p:cNvPr>
          <p:cNvSpPr>
            <a:spLocks noGrp="true"/>
          </p:cNvSpPr>
          <p:nvPr>
            <p:ph idx="12" sz="quarter" type="sldNum"/>
          </p:nvPr>
        </p:nvSpPr>
        <p:spPr/>
        <p:txBody>
          <a:bodyPr rtlCol="0"/>
          <a:lstStyle/>
          <a:p>
            <a:pPr/>
            <a:r>
              <a:rPr dirty="0" lang="en-US"/>
              <a:t>&lt;#&gt;</a:t>
            </a:r>
            <a:endParaRPr dirty="0" lang="en-US"/>
          </a:p>
        </p:txBody>
      </p:sp>
    </p:spTree>
    <p:custDataLst>
      <p:tags r:id="rId2"/>
    </p:custDataLst>
    <p:extLst>
      <p:ext uri="{2DBFB7FB-34EE-42B1-8132-91B04E03708C}">
        <p14:creationId xmlns:p14="http://schemas.microsoft.com/office/powerpoint/2010/main" val="1719900817212"/>
      </p:ext>
    </p:extLst>
  </p:cSld>
  <p:clrMapOvr>
    <a:overrideClrMapping accent1="accent1" accent2="accent2" accent3="accent3" accent4="accent4" accent5="accent5" accent6="accent6" bg1="lt1" bg2="lt2" folHlink="folHlink" hlink="hlink" tx1="dk1" tx2="dk2"/>
  </p:clrMapOvr>
</p:sldLayout>
</file>

<file path=ppt/slideLayouts/slideLayout9.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picTx">
  <p:cSld name="Picture with Caption">
    <p:bg>
      <p:bgPr>
        <a:solidFill>
          <a:schemeClr val="bg2"/>
        </a:solidFill>
        <a:effectLst/>
      </p:bgPr>
    </p:bg>
    <p:spTree>
      <p:nvGrpSpPr>
        <p:cNvPr id="1" name=""/>
        <p:cNvGrpSpPr/>
        <p:nvPr/>
      </p:nvGrpSpPr>
      <p:grpSpPr>
        <a:xfrm>
          <a:off x="0" y="0"/>
          <a:ext cx="0" cy="0"/>
          <a:chOff x="0" y="0"/>
          <a:chExt cx="0" cy="0"/>
        </a:xfrm>
      </p:grpSpPr>
      <p:sp>
        <p:nvSpPr>
          <p:cNvPr id="2" name="Oval 7">
            <a:extLst>
              <a:ext uri="{A5A9A4AE-C153-45F6-8C00-C6899CFE0BD6}">
                <a16:creationId xmlns:a16="http://schemas.microsoft.com/office/drawing/2010/main" id="{3ABFC882-9C2C-4F48-9BDE-99B085E0F901}"/>
              </a:ext>
            </a:extLst>
          </p:cNvPr>
          <p:cNvSpPr/>
          <p:nvPr/>
        </p:nvSpPr>
        <p:spPr>
          <a:xfrm rot="0">
            <a:off x="4660727" y="790490"/>
            <a:ext cx="4488427" cy="4358162"/>
          </a:xfrm>
          <a:custGeom>
            <a:avLst/>
            <a:gdLst/>
            <a:ahLst/>
            <a:cxnLst/>
            <a:rect b="b" l="0" r="r" t="0"/>
            <a:pathLst>
              <a:path h="4358162" w="4488427">
                <a:moveTo>
                  <a:pt x="0" y="2443121"/>
                </a:moveTo>
                <a:cubicBezTo>
                  <a:pt x="501" y="1031001"/>
                  <a:pt x="1199666" y="-18336"/>
                  <a:pt x="2433354" y="242"/>
                </a:cubicBezTo>
                <a:cubicBezTo>
                  <a:pt x="3667042" y="18820"/>
                  <a:pt x="4324591" y="842224"/>
                  <a:pt x="4487476" y="1106790"/>
                </a:cubicBezTo>
                <a:cubicBezTo>
                  <a:pt x="4489192" y="2044988"/>
                  <a:pt x="4488936" y="3101263"/>
                  <a:pt x="4483787" y="3788893"/>
                </a:cubicBezTo>
                <a:cubicBezTo>
                  <a:pt x="4270975" y="4105787"/>
                  <a:pt x="4118106" y="4227512"/>
                  <a:pt x="3966261" y="4354987"/>
                </a:cubicBezTo>
                <a:lnTo>
                  <a:pt x="925400" y="4358162"/>
                </a:lnTo>
                <a:cubicBezTo>
                  <a:pt x="683333" y="4133893"/>
                  <a:pt x="21375" y="3632416"/>
                  <a:pt x="0" y="2443121"/>
                </a:cubicBezTo>
                <a:close/>
              </a:path>
            </a:pathLst>
          </a:custGeom>
          <a:solidFill>
            <a:schemeClr val="accent1"/>
          </a:solidFill>
          <a:ln>
            <a:noFill/>
          </a:ln>
          <a:effectLst/>
        </p:spPr>
        <p:style>
          <a:lnRef idx="1">
            <a:schemeClr val="accent1"/>
          </a:lnRef>
          <a:fillRef idx="3">
            <a:schemeClr val="accent1"/>
          </a:fillRef>
          <a:effectRef idx="0">
            <a:schemeClr val="accent1"/>
          </a:effectRef>
          <a:fontRef idx="minor">
            <a:srgbClr val="ffffff"/>
          </a:fontRef>
        </p:style>
        <p:txBody>
          <a:bodyPr anchor="ctr" rtlCol="0"/>
          <a:lstStyle/>
          <a:p>
            <a:pPr algn="ctr"/>
            <a:r>
              <a:rPr dirty="0" lang="en-US"/>
              <a:t/>
            </a:r>
            <a:endParaRPr dirty="0" lang="en-US"/>
          </a:p>
        </p:txBody>
      </p:sp>
      <p:sp>
        <p:nvSpPr>
          <p:cNvPr id="3" name="Oval 8">
            <a:extLst>
              <a:ext uri="{7EF72406-4EF3-4FB5-9DB6-4F37BEE0F1E0}">
                <a16:creationId xmlns:a16="http://schemas.microsoft.com/office/drawing/2010/main" id="{D3A9A531-F5AB-4B1D-A77C-05ECE5CE2043}"/>
              </a:ext>
            </a:extLst>
          </p:cNvPr>
          <p:cNvSpPr/>
          <p:nvPr/>
        </p:nvSpPr>
        <p:spPr>
          <a:xfrm rot="0">
            <a:off x="4829710" y="963386"/>
            <a:ext cx="4320640" cy="4184906"/>
          </a:xfrm>
          <a:custGeom>
            <a:avLst/>
            <a:gdLst/>
            <a:ahLst/>
            <a:cxnLst/>
            <a:rect b="b" l="0" r="r" t="0"/>
            <a:pathLst>
              <a:path h="4184906" w="4320640">
                <a:moveTo>
                  <a:pt x="587" y="2261175"/>
                </a:moveTo>
                <a:cubicBezTo>
                  <a:pt x="-4084" y="1204916"/>
                  <a:pt x="816406" y="9829"/>
                  <a:pt x="2275779" y="0"/>
                </a:cubicBezTo>
                <a:cubicBezTo>
                  <a:pt x="3516077" y="9221"/>
                  <a:pt x="4157361" y="902462"/>
                  <a:pt x="4318175" y="1268752"/>
                </a:cubicBezTo>
                <a:cubicBezTo>
                  <a:pt x="4321890" y="1800260"/>
                  <a:pt x="4321006" y="2721331"/>
                  <a:pt x="4318173" y="3282219"/>
                </a:cubicBezTo>
                <a:cubicBezTo>
                  <a:pt x="4005261" y="3816719"/>
                  <a:pt x="3828402" y="3941331"/>
                  <a:pt x="3521159" y="4182026"/>
                </a:cubicBezTo>
                <a:lnTo>
                  <a:pt x="1046506" y="4184906"/>
                </a:lnTo>
                <a:cubicBezTo>
                  <a:pt x="643089" y="3987940"/>
                  <a:pt x="-22554" y="3223040"/>
                  <a:pt x="587" y="2261175"/>
                </a:cubicBezTo>
                <a:close/>
              </a:path>
            </a:pathLst>
          </a:custGeom>
          <a:solidFill>
            <a:schemeClr val="bg2"/>
          </a:solidFill>
          <a:ln>
            <a:noFill/>
          </a:ln>
          <a:effectLst/>
        </p:spPr>
        <p:style>
          <a:lnRef idx="1">
            <a:schemeClr val="accent1"/>
          </a:lnRef>
          <a:fillRef idx="3">
            <a:schemeClr val="accent1"/>
          </a:fillRef>
          <a:effectRef idx="0">
            <a:schemeClr val="accent1"/>
          </a:effectRef>
          <a:fontRef idx="minor">
            <a:srgbClr val="ffffff"/>
          </a:fontRef>
        </p:style>
        <p:txBody>
          <a:bodyPr anchor="ctr" rtlCol="0"/>
          <a:lstStyle/>
          <a:p>
            <a:pPr algn="ctr"/>
            <a:r>
              <a:rPr dirty="0" lang="en-US"/>
              <a:t/>
            </a:r>
            <a:endParaRPr dirty="0" lang="en-US"/>
          </a:p>
        </p:txBody>
      </p:sp>
      <p:sp>
        <p:nvSpPr>
          <p:cNvPr id="4" name="Title Placeholder 1">
            <a:extLst>
              <a:ext uri="{646FA517-6232-4C2F-BCED-9C047F45B038}">
                <a16:creationId xmlns:a16="http://schemas.microsoft.com/office/drawing/2010/main" id="{B06D581C-E230-41DC-BAD0-87D182A09734}"/>
              </a:ext>
            </a:extLst>
          </p:cNvPr>
          <p:cNvSpPr>
            <a:spLocks noGrp="true"/>
          </p:cNvSpPr>
          <p:nvPr>
            <p:ph type="title"/>
          </p:nvPr>
        </p:nvSpPr>
        <p:spPr>
          <a:xfrm rot="0">
            <a:off x="1270400" y="543176"/>
            <a:ext cx="3178696" cy="801530"/>
          </a:xfrm>
          <a:prstGeom prst="rect">
            <a:avLst/>
          </a:prstGeom>
        </p:spPr>
        <p:txBody>
          <a:bodyPr anchor="ctr" bIns="45720" lIns="91440" rIns="91440" rtlCol="0" tIns="45720">
            <a:noAutofit/>
          </a:bodyPr>
          <a:lstStyle/>
          <a:p>
            <a:pPr/>
            <a:r>
              <a:rPr dirty="0" lang="en-US"/>
              <a:t>Click to edit Master title style</a:t>
            </a:r>
            <a:endParaRPr dirty="0" lang="en-US"/>
          </a:p>
        </p:txBody>
      </p:sp>
      <p:sp>
        <p:nvSpPr>
          <p:cNvPr id="5" name="Picture Placeholder 6">
            <a:extLst>
              <a:ext uri="{F225C66C-BCA4-4358-9E52-D4F5D20A81F7}">
                <a16:creationId xmlns:a16="http://schemas.microsoft.com/office/drawing/2010/main" id="{86F683D0-BF4C-49C7-BF9C-40B589813A87}"/>
              </a:ext>
            </a:extLst>
          </p:cNvPr>
          <p:cNvSpPr>
            <a:spLocks noGrp="true"/>
          </p:cNvSpPr>
          <p:nvPr>
            <p:ph idx="1" type="pic"/>
          </p:nvPr>
        </p:nvSpPr>
        <p:spPr>
          <a:xfrm rot="0">
            <a:off x="4912059" y="1050442"/>
            <a:ext cx="4234207" cy="4096233"/>
          </a:xfrm>
          <a:custGeom>
            <a:avLst/>
            <a:gdLst/>
            <a:ahLst/>
            <a:cxnLst/>
            <a:rect b="b" l="0" r="r" t="0"/>
            <a:pathLst>
              <a:path h="4096233" w="4234207">
                <a:moveTo>
                  <a:pt x="118" y="2189404"/>
                </a:moveTo>
                <a:cubicBezTo>
                  <a:pt x="-11297" y="1161153"/>
                  <a:pt x="808485" y="3175"/>
                  <a:pt x="2188600" y="0"/>
                </a:cubicBezTo>
                <a:cubicBezTo>
                  <a:pt x="3493978" y="14592"/>
                  <a:pt x="4067217" y="965907"/>
                  <a:pt x="4231939" y="1400658"/>
                </a:cubicBezTo>
                <a:cubicBezTo>
                  <a:pt x="4234736" y="1851284"/>
                  <a:pt x="4231864" y="2493146"/>
                  <a:pt x="4234208" y="2989504"/>
                </a:cubicBezTo>
                <a:cubicBezTo>
                  <a:pt x="3998426" y="3536662"/>
                  <a:pt x="3632545" y="3880557"/>
                  <a:pt x="3264925" y="4096233"/>
                </a:cubicBezTo>
                <a:lnTo>
                  <a:pt x="1114090" y="4093058"/>
                </a:lnTo>
                <a:cubicBezTo>
                  <a:pt x="679493" y="3845632"/>
                  <a:pt x="8358" y="3224005"/>
                  <a:pt x="118" y="2189404"/>
                </a:cubicBezTo>
                <a:close/>
              </a:path>
            </a:pathLst>
          </a:custGeom>
          <a:noFill/>
        </p:spPr>
        <p:txBody>
          <a:bodyPr rtlCol="0"/>
          <a:lstStyle/>
          <a:p>
            <a:pPr/>
            <a:r>
              <a:rPr dirty="0" lang="en-US"/>
              <a:t>Picture</a:t>
            </a:r>
            <a:endParaRPr dirty="0" lang="en-US"/>
          </a:p>
        </p:txBody>
      </p:sp>
      <p:sp>
        <p:nvSpPr>
          <p:cNvPr id="6" name="Content Placeholder 2">
            <a:extLst>
              <a:ext uri="{4DD1992C-F8CD-4C2E-979C-E2281C8406E7}">
                <a16:creationId xmlns:a16="http://schemas.microsoft.com/office/drawing/2010/main" id="{57FBEF6B-E496-43B1-8999-6A23F09D4A41}"/>
              </a:ext>
            </a:extLst>
          </p:cNvPr>
          <p:cNvSpPr>
            <a:spLocks noGrp="true"/>
          </p:cNvSpPr>
          <p:nvPr>
            <p:ph idx="2" type="body"/>
          </p:nvPr>
        </p:nvSpPr>
        <p:spPr>
          <a:xfrm rot="0">
            <a:off x="1259841" y="1514476"/>
            <a:ext cx="3189256" cy="3162299"/>
          </a:xfrm>
          <a:prstGeom prst="rect">
            <a:avLst/>
          </a:prstGeom>
        </p:spPr>
        <p:txBody>
          <a:bodyPr anchor="t" rtlCol="0">
            <a:normAutofit/>
          </a:bodyPr>
          <a:lstStyle>
            <a:lvl1pPr indent="0" lvl="0" marL="0">
              <a:lnSpc>
                <a:spcPct val="100000"/>
              </a:lnSpc>
              <a:buNone/>
            </a:lvl1pPr>
            <a:lvl2pPr lvl="1">
              <a:lnSpc>
                <a:spcPct val="100000"/>
              </a:lnSpc>
              <a:buNone/>
            </a:lvl2pPr>
            <a:lvl3pPr lvl="2">
              <a:lnSpc>
                <a:spcPct val="100000"/>
              </a:lnSpc>
              <a:buNone/>
            </a:lvl3pPr>
            <a:lvl4pPr lvl="3">
              <a:lnSpc>
                <a:spcPct val="100000"/>
              </a:lnSpc>
              <a:buNone/>
            </a:lvl4pPr>
            <a:lvl5pPr lvl="4">
              <a:lnSpc>
                <a:spcPct val="100000"/>
              </a:lnSpc>
              <a:buFont typeface="Arial"/>
              <a:buNone/>
            </a:lvl5pPr>
            <a:lvl6pPr lvl="5">
              <a:lnSpc>
                <a:spcPct val="100000"/>
              </a:lnSpc>
              <a:buFont typeface="Arial"/>
              <a:buNone/>
            </a:lvl6pPr>
            <a:lvl7pPr lvl="6">
              <a:lnSpc>
                <a:spcPct val="100000"/>
              </a:lnSpc>
              <a:buFont typeface="Arial"/>
              <a:buNone/>
            </a:lvl7pPr>
            <a:lvl8pPr lvl="7">
              <a:lnSpc>
                <a:spcPct val="100000"/>
              </a:lnSpc>
              <a:buFont typeface="Arial"/>
              <a:buNone/>
            </a:lvl8pPr>
            <a:lvl9pPr lvl="8">
              <a:lnSpc>
                <a:spcPct val="100000"/>
              </a:lnSpc>
              <a:buFont typeface="Arial"/>
              <a:buNone/>
            </a:lvl9pPr>
          </a:lstStyle>
          <a:p>
            <a:pPr lvl="0"/>
            <a:r>
              <a:rPr dirty="0" lang="en-US"/>
              <a:t>Click to edit Master text styles</a:t>
            </a:r>
            <a:endParaRPr dirty="0" lang="en-US"/>
          </a:p>
        </p:txBody>
      </p:sp>
      <p:sp>
        <p:nvSpPr>
          <p:cNvPr id="7" name="Date Placeholder 1">
            <a:extLst>
              <a:ext uri="{F2321435-C0F0-41EE-97B8-1EBE4A056417}">
                <a16:creationId xmlns:a16="http://schemas.microsoft.com/office/drawing/2010/main" id="{567780F1-22AE-43B9-98EE-0FA54FA3F792}"/>
              </a:ext>
            </a:extLst>
          </p:cNvPr>
          <p:cNvSpPr>
            <a:spLocks noGrp="true"/>
          </p:cNvSpPr>
          <p:nvPr>
            <p:ph idx="10" sz="half" type="dt"/>
          </p:nvPr>
        </p:nvSpPr>
        <p:spPr/>
        <p:txBody>
          <a:bodyPr rtlCol="0"/>
          <a:lstStyle/>
          <a:p>
            <a:pPr/>
            <a:r>
              <a:rPr dirty="0" lang="en-US"/>
              <a:t>Date</a:t>
            </a:r>
            <a:endParaRPr dirty="0" lang="en-US"/>
          </a:p>
        </p:txBody>
      </p:sp>
      <p:sp>
        <p:nvSpPr>
          <p:cNvPr id="8" name="Footer Placeholder 3">
            <a:extLst>
              <a:ext uri="{A4B5C7A7-7238-4BDE-AD57-7624E71A41F9}">
                <a16:creationId xmlns:a16="http://schemas.microsoft.com/office/drawing/2010/main" id="{F3FCE81C-90D6-452C-A6DC-3762A4BCD581}"/>
              </a:ext>
            </a:extLst>
          </p:cNvPr>
          <p:cNvSpPr>
            <a:spLocks noGrp="true"/>
          </p:cNvSpPr>
          <p:nvPr>
            <p:ph idx="11" sz="quarter" type="ftr"/>
          </p:nvPr>
        </p:nvSpPr>
        <p:spPr/>
        <p:txBody>
          <a:bodyPr rtlCol="0"/>
          <a:lstStyle/>
          <a:p>
            <a:pPr/>
            <a:r>
              <a:rPr dirty="0" lang="en-US"/>
              <a:t>Footer</a:t>
            </a:r>
            <a:endParaRPr dirty="0" lang="en-US"/>
          </a:p>
        </p:txBody>
      </p:sp>
      <p:sp>
        <p:nvSpPr>
          <p:cNvPr id="9" name="Slide Number Placeholder 4">
            <a:extLst>
              <a:ext uri="{9945EF84-CE03-4680-9D16-36875987170C}">
                <a16:creationId xmlns:a16="http://schemas.microsoft.com/office/drawing/2010/main" id="{29392CA6-7AC0-4C95-84A4-0FD31CCF3CA2}"/>
              </a:ext>
            </a:extLst>
          </p:cNvPr>
          <p:cNvSpPr>
            <a:spLocks noGrp="true"/>
          </p:cNvSpPr>
          <p:nvPr>
            <p:ph idx="12" sz="quarter" type="sldNum"/>
          </p:nvPr>
        </p:nvSpPr>
        <p:spPr/>
        <p:txBody>
          <a:bodyPr rtlCol="0"/>
          <a:lstStyle/>
          <a:p>
            <a:pPr/>
            <a:r>
              <a:rPr dirty="0" lang="en-US"/>
              <a:t>&lt;#&gt;</a:t>
            </a:r>
            <a:endParaRPr dirty="0" lang="en-US"/>
          </a:p>
        </p:txBody>
      </p:sp>
    </p:spTree>
    <p:extLst>
      <p:ext uri="{C7EC252A-20CF-47E1-9D8B-79D21A147970}">
        <p14:creationId xmlns:p14="http://schemas.microsoft.com/office/powerpoint/2010/main" val="1719900817215"/>
      </p:ext>
    </p:extLst>
  </p:cSld>
  <p:clrMapOvr>
    <a:overrideClrMapping accent1="accent1" accent2="accent2" accent3="accent3" accent4="accent4" accent5="accent5" accent6="accent6" bg1="lt1" bg2="lt2" folHlink="folHlink" hlink="hlink" tx1="dk1" tx2="dk2"/>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13" Target="../tags/tag1.xml" Type="http://schemas.openxmlformats.org/officeDocument/2006/relationships/tags"/></Relationships>
</file>

<file path=ppt/slideMasters/slideMaster1.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
    <p:bg>
      <p:bgPr>
        <a:solidFill>
          <a:schemeClr val="bg2"/>
        </a:solidFill>
        <a:effectLst/>
      </p:bgPr>
    </p:bg>
    <p:spTree>
      <p:nvGrpSpPr>
        <p:cNvPr id="1" name=""/>
        <p:cNvGrpSpPr/>
        <p:nvPr/>
      </p:nvGrpSpPr>
      <p:grpSpPr>
        <a:xfrm>
          <a:off x="0" y="0"/>
          <a:ext cx="0" cy="0"/>
          <a:chOff x="0" y="0"/>
          <a:chExt cx="0" cy="0"/>
        </a:xfrm>
      </p:grpSpPr>
      <p:sp>
        <p:nvSpPr>
          <p:cNvPr id="2" name="Oval 4">
            <a:extLst>
              <a:ext uri="{51D74EE9-9AA1-4F78-A65D-758E178D0C7A}">
                <a16:creationId xmlns:a16="http://schemas.microsoft.com/office/drawing/2010/main" id="{DA15DF4A-EC07-472B-BE51-ACA0C2D52626}"/>
              </a:ext>
            </a:extLst>
          </p:cNvPr>
          <p:cNvSpPr/>
          <p:nvPr/>
        </p:nvSpPr>
        <p:spPr>
          <a:xfrm rot="0">
            <a:off x="-6177" y="395701"/>
            <a:ext cx="1093154" cy="1592537"/>
          </a:xfrm>
          <a:custGeom>
            <a:avLst/>
            <a:gdLst/>
            <a:ahLst/>
            <a:cxnLst/>
            <a:rect b="b" l="0" r="r" t="0"/>
            <a:pathLst>
              <a:path h="1592537" w="1093154">
                <a:moveTo>
                  <a:pt x="1093147" y="795857"/>
                </a:moveTo>
                <a:cubicBezTo>
                  <a:pt x="1095552" y="1360293"/>
                  <a:pt x="485789" y="1757010"/>
                  <a:pt x="3002" y="1525173"/>
                </a:cubicBezTo>
                <a:cubicBezTo>
                  <a:pt x="-4282" y="1262333"/>
                  <a:pt x="3656" y="274409"/>
                  <a:pt x="6177" y="52533"/>
                </a:cubicBezTo>
                <a:cubicBezTo>
                  <a:pt x="570455" y="-152628"/>
                  <a:pt x="1090924" y="274081"/>
                  <a:pt x="1093147" y="795857"/>
                </a:cubicBezTo>
                <a:close/>
              </a:path>
            </a:pathLst>
          </a:custGeom>
          <a:solidFill>
            <a:schemeClr val="accent2"/>
          </a:solidFill>
          <a:ln>
            <a:noFill/>
          </a:ln>
          <a:effectLst/>
        </p:spPr>
        <p:style>
          <a:lnRef idx="1">
            <a:schemeClr val="accent1"/>
          </a:lnRef>
          <a:fillRef idx="3">
            <a:schemeClr val="accent1"/>
          </a:fillRef>
          <a:effectRef idx="0">
            <a:schemeClr val="accent1"/>
          </a:effectRef>
          <a:fontRef idx="minor">
            <a:srgbClr val="ffffff"/>
          </a:fontRef>
        </p:style>
        <p:txBody>
          <a:bodyPr anchor="ctr" bIns="45720" lIns="91440" rIns="91440" rtlCol="0" tIns="45720"/>
          <a:lstStyle/>
          <a:p>
            <a:pPr algn="ctr"/>
            <a:r>
              <a:rPr dirty="0" lang="en-US"/>
              <a:t/>
            </a:r>
            <a:endParaRPr dirty="0" lang="en-US"/>
          </a:p>
        </p:txBody>
      </p:sp>
      <p:sp>
        <p:nvSpPr>
          <p:cNvPr id="3" name="Oval 9">
            <a:extLst>
              <a:ext uri="{84B00AB1-59F1-4B8C-8E5B-DCE886614BD5}">
                <a16:creationId xmlns:a16="http://schemas.microsoft.com/office/drawing/2010/main" id="{16354CA6-7571-46BB-B192-91BB67BF6C65}"/>
              </a:ext>
            </a:extLst>
          </p:cNvPr>
          <p:cNvSpPr/>
          <p:nvPr/>
        </p:nvSpPr>
        <p:spPr>
          <a:xfrm rot="0">
            <a:off x="642728" y="-4167"/>
            <a:ext cx="1114287" cy="594719"/>
          </a:xfrm>
          <a:custGeom>
            <a:avLst/>
            <a:gdLst/>
            <a:ahLst/>
            <a:cxnLst/>
            <a:rect b="b" l="0" r="r" t="0"/>
            <a:pathLst>
              <a:path h="594719" w="1114287">
                <a:moveTo>
                  <a:pt x="559010" y="594719"/>
                </a:moveTo>
                <a:cubicBezTo>
                  <a:pt x="373802" y="594719"/>
                  <a:pt x="-30217" y="435968"/>
                  <a:pt x="1797" y="4168"/>
                </a:cubicBezTo>
                <a:cubicBezTo>
                  <a:pt x="187005" y="-1388"/>
                  <a:pt x="927308" y="-1389"/>
                  <a:pt x="1113046" y="4167"/>
                </a:cubicBezTo>
                <a:cubicBezTo>
                  <a:pt x="1139240" y="451842"/>
                  <a:pt x="744218" y="589163"/>
                  <a:pt x="559010" y="594719"/>
                </a:cubicBezTo>
                <a:close/>
              </a:path>
            </a:pathLst>
          </a:custGeom>
          <a:solidFill>
            <a:schemeClr val="accent3"/>
          </a:solidFill>
          <a:ln>
            <a:noFill/>
          </a:ln>
          <a:effectLst/>
        </p:spPr>
        <p:style>
          <a:lnRef idx="1">
            <a:schemeClr val="accent1"/>
          </a:lnRef>
          <a:fillRef idx="3">
            <a:schemeClr val="accent1"/>
          </a:fillRef>
          <a:effectRef idx="0">
            <a:schemeClr val="accent1"/>
          </a:effectRef>
          <a:fontRef idx="minor">
            <a:srgbClr val="ffffff"/>
          </a:fontRef>
        </p:style>
        <p:txBody>
          <a:bodyPr anchor="ctr" bIns="45720" lIns="91440" rIns="91440" rtlCol="0" tIns="45720"/>
          <a:lstStyle/>
          <a:p>
            <a:pPr algn="ctr"/>
            <a:r>
              <a:rPr dirty="0" lang="en-US"/>
              <a:t/>
            </a:r>
            <a:endParaRPr dirty="0" lang="en-US"/>
          </a:p>
        </p:txBody>
      </p:sp>
      <p:sp>
        <p:nvSpPr>
          <p:cNvPr id="4" name="Date Placeholder 3">
            <a:extLst>
              <a:ext uri="{5E3E4F75-9A18-4A71-BECB-F7260C43134C}">
                <a16:creationId xmlns:a16="http://schemas.microsoft.com/office/drawing/2010/main" id="{D63E4A25-7D3B-4BDD-8B73-858DD0F5B9BC}"/>
              </a:ext>
            </a:extLst>
          </p:cNvPr>
          <p:cNvSpPr>
            <a:spLocks noGrp="true"/>
          </p:cNvSpPr>
          <p:nvPr>
            <p:ph idx="2" sz="half" type="dt"/>
          </p:nvPr>
        </p:nvSpPr>
        <p:spPr>
          <a:xfrm rot="0">
            <a:off x="3377514" y="0"/>
            <a:ext cx="1118974" cy="273844"/>
          </a:xfrm>
          <a:prstGeom prst="rect">
            <a:avLst/>
          </a:prstGeom>
        </p:spPr>
        <p:txBody>
          <a:bodyPr anchor="ctr" bIns="45720" lIns="91440" rIns="91440" rtlCol="0" tIns="45720"/>
          <a:lstStyle>
            <a:lvl1pPr algn="l" lvl="0">
              <a:defRPr dirty="0" i="0" lang="en-US" sz="800">
                <a:solidFill>
                  <a:schemeClr val="tx1">
                    <a:lumMod val="75000"/>
                    <a:lumOff val="25000"/>
                  </a:schemeClr>
                </a:solidFill>
                <a:latin typeface="Source Sans Pro-light"/>
              </a:defRPr>
            </a:lvl1pPr>
          </a:lstStyle>
          <a:p>
            <a:pPr/>
            <a:r>
              <a:rPr dirty="0" lang="en-US"/>
              <a:t>Date</a:t>
            </a:r>
            <a:endParaRPr dirty="0" lang="en-US"/>
          </a:p>
        </p:txBody>
      </p:sp>
      <p:sp>
        <p:nvSpPr>
          <p:cNvPr id="5" name="Footer Placeholder 4">
            <a:extLst>
              <a:ext uri="{7795B8DC-4590-4BA6-88F7-17232118D85E}">
                <a16:creationId xmlns:a16="http://schemas.microsoft.com/office/drawing/2010/main" id="{FFEA45D3-E411-4F2B-8279-FF6359AE9EF6}"/>
              </a:ext>
            </a:extLst>
          </p:cNvPr>
          <p:cNvSpPr>
            <a:spLocks noGrp="true"/>
          </p:cNvSpPr>
          <p:nvPr>
            <p:ph idx="3" sz="quarter" type="ftr"/>
          </p:nvPr>
        </p:nvSpPr>
        <p:spPr>
          <a:xfrm rot="0">
            <a:off x="4545226" y="0"/>
            <a:ext cx="2895600" cy="273844"/>
          </a:xfrm>
          <a:prstGeom prst="rect">
            <a:avLst/>
          </a:prstGeom>
        </p:spPr>
        <p:txBody>
          <a:bodyPr anchor="ctr" bIns="45720" lIns="91440" rIns="91440" rtlCol="0" tIns="45720"/>
          <a:lstStyle>
            <a:lvl1pPr algn="ctr" lvl="0">
              <a:defRPr dirty="0" i="0" lang="en-US" sz="800">
                <a:solidFill>
                  <a:schemeClr val="tx1">
                    <a:lumMod val="75000"/>
                    <a:lumOff val="25000"/>
                  </a:schemeClr>
                </a:solidFill>
                <a:latin typeface="Source Sans Pro-light"/>
              </a:defRPr>
            </a:lvl1pPr>
          </a:lstStyle>
          <a:p>
            <a:pPr/>
            <a:r>
              <a:rPr dirty="0" lang="en-US"/>
              <a:t>Footer</a:t>
            </a:r>
            <a:endParaRPr dirty="0" lang="en-US"/>
          </a:p>
        </p:txBody>
      </p:sp>
      <p:sp>
        <p:nvSpPr>
          <p:cNvPr id="6" name="Slide Number Placeholder 5">
            <a:extLst>
              <a:ext uri="{7D4AF8F4-5E1B-4F1B-9D05-10E09F07F87D}">
                <a16:creationId xmlns:a16="http://schemas.microsoft.com/office/drawing/2010/main" id="{6806C5A9-CB6C-4371-B8AE-9828CAB67F44}"/>
              </a:ext>
            </a:extLst>
          </p:cNvPr>
          <p:cNvSpPr>
            <a:spLocks noGrp="true"/>
          </p:cNvSpPr>
          <p:nvPr>
            <p:ph idx="4" sz="quarter" type="sldNum"/>
          </p:nvPr>
        </p:nvSpPr>
        <p:spPr>
          <a:xfrm rot="0">
            <a:off x="7496429" y="0"/>
            <a:ext cx="1114401" cy="273844"/>
          </a:xfrm>
          <a:prstGeom prst="rect">
            <a:avLst/>
          </a:prstGeom>
        </p:spPr>
        <p:txBody>
          <a:bodyPr anchor="ctr" bIns="45720" lIns="91440" rIns="91440" rtlCol="0" tIns="45720"/>
          <a:lstStyle>
            <a:lvl1pPr algn="r" lvl="0">
              <a:defRPr dirty="0" i="0" lang="en-US" sz="800">
                <a:solidFill>
                  <a:schemeClr val="tx1">
                    <a:lumMod val="75000"/>
                    <a:lumOff val="25000"/>
                  </a:schemeClr>
                </a:solidFill>
                <a:latin typeface="Source Sans Pro-light"/>
              </a:defRPr>
            </a:lvl1pPr>
          </a:lstStyle>
          <a:p>
            <a:pPr/>
            <a:r>
              <a:rPr dirty="0" lang="en-US"/>
              <a:t>&lt;#&gt;</a:t>
            </a:r>
            <a:endParaRPr dirty="0" lang="en-US"/>
          </a:p>
        </p:txBody>
      </p:sp>
      <p:sp>
        <p:nvSpPr>
          <p:cNvPr id="7" name="Title Placeholder 1">
            <a:extLst>
              <a:ext uri="{793B6EB9-EDB5-4FB4-9892-7E4716A9FC35}">
                <a16:creationId xmlns:a16="http://schemas.microsoft.com/office/drawing/2010/main" id="{E753D55C-0190-499F-A702-3A4D2F751D84}"/>
              </a:ext>
            </a:extLst>
          </p:cNvPr>
          <p:cNvSpPr>
            <a:spLocks noGrp="true"/>
          </p:cNvSpPr>
          <p:nvPr>
            <p:ph type="title"/>
          </p:nvPr>
        </p:nvSpPr>
        <p:spPr>
          <a:xfrm rot="0">
            <a:off x="1270400" y="543176"/>
            <a:ext cx="7343188" cy="801530"/>
          </a:xfrm>
          <a:prstGeom prst="rect">
            <a:avLst/>
          </a:prstGeom>
        </p:spPr>
        <p:txBody>
          <a:bodyPr anchor="ctr" bIns="45720" lIns="91440" rIns="91440" rtlCol="0" tIns="45720">
            <a:noAutofit/>
          </a:bodyPr>
          <a:lstStyle/>
          <a:p>
            <a:pPr/>
            <a:r>
              <a:rPr dirty="0" lang="en-US"/>
              <a:t>Click to edit Master title style</a:t>
            </a:r>
            <a:endParaRPr dirty="0" lang="en-US"/>
          </a:p>
        </p:txBody>
      </p:sp>
      <p:sp>
        <p:nvSpPr>
          <p:cNvPr id="8" name="Text Placeholder 2">
            <a:extLst>
              <a:ext uri="{7A599E2D-858D-4DF1-9EF5-79109613A45E}">
                <a16:creationId xmlns:a16="http://schemas.microsoft.com/office/drawing/2010/main" id="{35194F36-F912-4614-B355-5BE543DA7E22}"/>
              </a:ext>
            </a:extLst>
          </p:cNvPr>
          <p:cNvSpPr>
            <a:spLocks noGrp="true"/>
          </p:cNvSpPr>
          <p:nvPr>
            <p:ph idx="1" type="body"/>
          </p:nvPr>
        </p:nvSpPr>
        <p:spPr>
          <a:xfrm rot="0">
            <a:off x="1269998" y="1524715"/>
            <a:ext cx="7343588" cy="3157164"/>
          </a:xfrm>
          <a:prstGeom prst="rect">
            <a:avLst/>
          </a:prstGeom>
        </p:spPr>
        <p:txBody>
          <a:bodyPr bIns="45720" lIns="91440" rIns="91440" rtlCol="0" tIns="45720">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Tree>
    <p:custDataLst>
      <p:tags r:id="rId13"/>
    </p:custData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sldNum="0"/>
  <p:txStyles>
    <p:titleStyle>
      <a:lvl1pPr algn="l" lvl="0" rtl="false">
        <a:lnSpc>
          <a:spcPct val="80000"/>
        </a:lnSpc>
        <a:spcBef>
          <a:spcPct val="0"/>
        </a:spcBef>
        <a:buNone/>
        <a:defRPr b="1" cap="none" dirty="0" i="0" lang="en-US" spc="150" sz="2800">
          <a:solidFill>
            <a:schemeClr val="tx2"/>
          </a:solidFill>
          <a:latin typeface="+mj-lt"/>
        </a:defRPr>
      </a:lvl1pPr>
    </p:titleStyle>
    <p:bodyStyle>
      <a:lvl1pPr algn="l" indent="-342900" lvl="0" marL="342900" rtl="false">
        <a:spcBef>
          <a:spcPts val="1200"/>
        </a:spcBef>
        <a:buClr>
          <a:schemeClr val="tx2">
            <a:lumMod val="90000"/>
            <a:lumOff val="10000"/>
          </a:schemeClr>
        </a:buClr>
        <a:buFont typeface="Lucida Grande"/>
        <a:buChar char="&gt;"/>
        <a:defRPr dirty="0" i="0" lang="en-US" sz="1800">
          <a:solidFill>
            <a:schemeClr val="tx2"/>
          </a:solidFill>
          <a:latin typeface="Source Sans Pro-light"/>
        </a:defRPr>
      </a:lvl1pPr>
      <a:lvl2pPr algn="l" indent="-285750" lvl="1" marL="742950" rtl="false">
        <a:spcBef>
          <a:spcPct val="20000"/>
        </a:spcBef>
        <a:buClr>
          <a:schemeClr val="tx2">
            <a:lumMod val="90000"/>
            <a:lumOff val="10000"/>
          </a:schemeClr>
        </a:buClr>
        <a:buFont typeface="Lucida Grande"/>
        <a:buChar char="-"/>
        <a:defRPr dirty="0" i="1" lang="en-US" sz="1600">
          <a:solidFill>
            <a:schemeClr val="tx2"/>
          </a:solidFill>
          <a:latin typeface="Source Sans Pro-light"/>
        </a:defRPr>
      </a:lvl2pPr>
      <a:lvl3pPr algn="l" indent="-228600" lvl="2" marL="1143000" rtl="false">
        <a:spcBef>
          <a:spcPct val="20000"/>
        </a:spcBef>
        <a:buClr>
          <a:schemeClr val="tx2">
            <a:lumMod val="90000"/>
            <a:lumOff val="10000"/>
          </a:schemeClr>
        </a:buClr>
        <a:buFont typeface="Lucida Grande"/>
        <a:buChar char="&gt;"/>
        <a:defRPr dirty="0" i="0" lang="en-US" sz="1400">
          <a:solidFill>
            <a:schemeClr val="tx2"/>
          </a:solidFill>
          <a:latin typeface="Source Sans Pro-light"/>
        </a:defRPr>
      </a:lvl3pPr>
      <a:lvl4pPr algn="l" indent="-228600" lvl="3" marL="1600200" rtl="false">
        <a:spcBef>
          <a:spcPct val="20000"/>
        </a:spcBef>
        <a:buClr>
          <a:schemeClr val="tx2">
            <a:lumMod val="90000"/>
            <a:lumOff val="10000"/>
          </a:schemeClr>
        </a:buClr>
        <a:buFont typeface="Lucida Grande"/>
        <a:buChar char="-"/>
        <a:defRPr dirty="0" i="1" lang="en-US" sz="1200">
          <a:solidFill>
            <a:schemeClr val="tx2"/>
          </a:solidFill>
          <a:latin typeface="Source Sans Pro-light"/>
        </a:defRPr>
      </a:lvl4pPr>
      <a:lvl5pPr algn="l" indent="-228600" lvl="4" marL="2057400" rtl="false">
        <a:spcBef>
          <a:spcPct val="20000"/>
        </a:spcBef>
        <a:buClr>
          <a:schemeClr val="tx2">
            <a:lumMod val="90000"/>
            <a:lumOff val="10000"/>
          </a:schemeClr>
        </a:buClr>
        <a:buFont typeface="Lucida Grande"/>
        <a:buChar char="&gt;"/>
        <a:defRPr dirty="0" i="0" lang="en-US" sz="1000">
          <a:solidFill>
            <a:schemeClr val="tx2"/>
          </a:solidFill>
          <a:latin typeface="Source Sans Pro-light"/>
        </a:defRPr>
      </a:lvl5pPr>
      <a:lvl6pPr algn="l" indent="-228600" lvl="5" marL="2514600" rtl="false">
        <a:spcBef>
          <a:spcPct val="20000"/>
        </a:spcBef>
        <a:buClr>
          <a:schemeClr val="tx2">
            <a:lumMod val="90000"/>
            <a:lumOff val="10000"/>
          </a:schemeClr>
        </a:buClr>
        <a:buFont typeface="Lucida Grande"/>
        <a:buChar char="&gt;"/>
        <a:defRPr dirty="0" i="0" lang="en-US" sz="1000">
          <a:solidFill>
            <a:schemeClr val="tx2"/>
          </a:solidFill>
          <a:latin typeface="Source Sans Pro-light"/>
        </a:defRPr>
      </a:lvl6pPr>
      <a:lvl7pPr algn="l" indent="-228600" lvl="6" marL="2971800" rtl="false">
        <a:spcBef>
          <a:spcPct val="20000"/>
        </a:spcBef>
        <a:buClr>
          <a:schemeClr val="tx2">
            <a:lumMod val="90000"/>
            <a:lumOff val="10000"/>
          </a:schemeClr>
        </a:buClr>
        <a:buFont typeface="Lucida Grande"/>
        <a:buChar char="&gt;"/>
        <a:defRPr dirty="0" i="0" lang="en-US" sz="1000">
          <a:solidFill>
            <a:schemeClr val="tx2"/>
          </a:solidFill>
          <a:latin typeface="Source Sans Pro-light"/>
        </a:defRPr>
      </a:lvl7pPr>
      <a:lvl8pPr algn="l" indent="-228600" lvl="7" marL="3429000" rtl="false">
        <a:spcBef>
          <a:spcPct val="20000"/>
        </a:spcBef>
        <a:buClr>
          <a:schemeClr val="tx2">
            <a:lumMod val="90000"/>
            <a:lumOff val="10000"/>
          </a:schemeClr>
        </a:buClr>
        <a:buFont typeface="Lucida Grande"/>
        <a:buChar char="&gt;"/>
        <a:defRPr dirty="0" i="0" lang="en-US" sz="1000">
          <a:solidFill>
            <a:schemeClr val="tx2"/>
          </a:solidFill>
          <a:latin typeface="Source Sans Pro-light"/>
        </a:defRPr>
      </a:lvl8pPr>
      <a:lvl9pPr algn="l" indent="-228600" lvl="8" marL="3886200" rtl="false">
        <a:spcBef>
          <a:spcPct val="20000"/>
        </a:spcBef>
        <a:buClr>
          <a:schemeClr val="tx2">
            <a:lumMod val="90000"/>
            <a:lumOff val="10000"/>
          </a:schemeClr>
        </a:buClr>
        <a:buFont typeface="Lucida Grande"/>
        <a:buChar char="&gt;"/>
        <a:defRPr dirty="0" i="0" lang="en-US" sz="1000">
          <a:solidFill>
            <a:schemeClr val="tx2"/>
          </a:solidFill>
          <a:latin typeface="Source Sans Pro-light"/>
        </a:defRPr>
      </a:lvl9pPr>
    </p:bodyStyle>
    <p:otherStyle>
      <a:lvl1pPr algn="l" lvl="0" marL="0" rtl="false">
        <a:defRPr dirty="0" lang="en-US" sz="1800">
          <a:solidFill>
            <a:schemeClr val="tx1"/>
          </a:solidFill>
          <a:latin typeface="Source Sans Pro-ligh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s/_rels/slide1.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0.xml.rels><?xml version="1.0" encoding="UTF-8" standalone="no"?><Relationships xmlns="http://schemas.openxmlformats.org/package/2006/relationships"><Relationship Id="rId2" Target="../media/image8.png" Type="http://schemas.openxmlformats.org/officeDocument/2006/relationships/image"/><Relationship Id="rId3" Target="../media/image9.png" Type="http://schemas.openxmlformats.org/officeDocument/2006/relationships/image"/><Relationship Id="rId1" Target="../slideLayouts/slideLayout2.xml" Type="http://schemas.openxmlformats.org/officeDocument/2006/relationships/slideLayout"/></Relationships>
</file>

<file path=ppt/slides/_rels/slide11.xml.rels><?xml version="1.0" encoding="UTF-8" standalone="no"?><Relationships xmlns="http://schemas.openxmlformats.org/package/2006/relationships"><Relationship Id="rId2" Target="../media/image10.png" Type="http://schemas.openxmlformats.org/officeDocument/2006/relationships/image"/><Relationship Id="rId1" Target="../slideLayouts/slideLayout2.xml" Type="http://schemas.openxmlformats.org/officeDocument/2006/relationships/slideLayout"/></Relationships>
</file>

<file path=ppt/slides/_rels/slide12.xml.rels><?xml version="1.0" encoding="UTF-8" standalone="no"?><Relationships xmlns="http://schemas.openxmlformats.org/package/2006/relationships"><Relationship Id="rId2" Target="../media/image14.png" Type="http://schemas.openxmlformats.org/officeDocument/2006/relationships/image"/><Relationship Id="rId1" Target="../slideLayouts/slideLayout2.xml" Type="http://schemas.openxmlformats.org/officeDocument/2006/relationships/slideLayout"/></Relationships>
</file>

<file path=ppt/slides/_rels/slide13.xml.rels><?xml version="1.0" encoding="UTF-8" standalone="no"?><Relationships xmlns="http://schemas.openxmlformats.org/package/2006/relationships"><Relationship Id="rId2" Target="https://staging-abtasty.kinsta.cloud/wp-content/uploads/AB-Tasty-reporting.png" TargetMode="External" Type="http://schemas.openxmlformats.org/officeDocument/2006/relationships/image"/><Relationship Id="rId1" Target="../slideLayouts/slideLayout2.xml" Type="http://schemas.openxmlformats.org/officeDocument/2006/relationships/slideLayout"/></Relationships>
</file>

<file path=ppt/slides/_rels/slide14.xml.rels><?xml version="1.0" encoding="UTF-8" standalone="no"?><Relationships xmlns="http://schemas.openxmlformats.org/package/2006/relationships"><Relationship Id="rId2" Target="../media/image13.png" Type="http://schemas.openxmlformats.org/officeDocument/2006/relationships/image"/><Relationship Id="rId1" Target="../slideLayouts/slideLayout2.xml" Type="http://schemas.openxmlformats.org/officeDocument/2006/relationships/slideLayout"/></Relationships>
</file>

<file path=ppt/slides/_rels/slide2.xml.rels><?xml version="1.0" encoding="UTF-8" standalone="no"?><Relationships xmlns="http://schemas.openxmlformats.org/package/2006/relationships"><Relationship Id="rId2" Target="../media/image2.png" Type="http://schemas.openxmlformats.org/officeDocument/2006/relationships/image"/><Relationship Id="rId1" Target="../slideLayouts/slideLayout2.xml" Type="http://schemas.openxmlformats.org/officeDocument/2006/relationships/slideLayout"/></Relationships>
</file>

<file path=ppt/slides/_rels/slide3.xml.rels><?xml version="1.0" encoding="UTF-8" standalone="no"?><Relationships xmlns="http://schemas.openxmlformats.org/package/2006/relationships"><Relationship Id="rId2" Target="../media/image3.png" Type="http://schemas.openxmlformats.org/officeDocument/2006/relationships/image"/><Relationship Id="rId3" Target="https://lh7-us.googleusercontent.com/docsz/AD_4nXegFxo6Ha6bEJuhZTypK0EOxL0rxMWfoiHZ7E21JNx616qHVgWu_Cm7s9iT5Q-UwxGzNzWjei9L05uL0KT3S9yGQYa4J7ljLbSw5wUMkDlKnMjqGBxMKCVGXwNfv8t3ANbk9_47DcigUufU8QUtKzhbDh2h?key=dRiugFLgQLj6WmLxbQQlIw" TargetMode="External" Type="http://schemas.openxmlformats.org/officeDocument/2006/relationships/image"/><Relationship Id="rId4" Target="https://lh7-us.googleusercontent.com/docsz/AD_4nXeKmrh4cr43KP7Moi7AJJZVequD_72OVuk11ym1Y686qOCZ2ufiXdPt1t_u1giWKsN7H7vRALoOXNgbRcBDxvdwtUPs2A7Ds-d0MrRAqwp0KYNT43qy5Lfi1TENVvmCKAySmxryhDe0hZBCQx4SbuX4e_72?key=dRiugFLgQLj6WmLxbQQlIw" TargetMode="External" Type="http://schemas.openxmlformats.org/officeDocument/2006/relationships/image"/><Relationship Id="rId5" Target="https://lh7-us.googleusercontent.com/docsz/AD_4nXe5SvqSQJDRmf4WDBLmzp-3DHmrKcG2BUQc7cfLqr8gl-xGIhnX13XPWDqoIsGUWfaB56sdSaqODMb1h20A3Tlqor34vz46uCyZzsiT3DlE2TvA0717-v4Fc8K1qRG8rnuTTv8P-LIkWieomKD0fWNpacrm?key=dRiugFLgQLj6WmLxbQQlIw" TargetMode="External" Type="http://schemas.openxmlformats.org/officeDocument/2006/relationships/image"/><Relationship Id="rId1" Target="../slideLayouts/slideLayout2.xml" Type="http://schemas.openxmlformats.org/officeDocument/2006/relationships/slideLayout"/></Relationships>
</file>

<file path=ppt/slides/_rels/slide4.xml.rels><?xml version="1.0" encoding="UTF-8" standalone="no"?><Relationships xmlns="http://schemas.openxmlformats.org/package/2006/relationships"><Relationship Id="rId2" Target="https://lh7-us.googleusercontent.com/docsz/AD_4nXcU3Vjd8gcif37-dm3r3a2I42L21pRcG1rq7ZaFKSArHp3KUujo0hqVLpNARq7xbLKPh0j3Npgbto3b3fEme0b_D-O08bh1UuAWtZ1DCVC9JREa9NnQGp3cokJH_jRGSz8of2Zdir4TDJlP-Dh6T9JC0T2d?key=dRiugFLgQLj6WmLxbQQlIw" TargetMode="External" Type="http://schemas.openxmlformats.org/officeDocument/2006/relationships/image"/><Relationship Id="rId3" Target="https://lh7-us.googleusercontent.com/docsz/AD_4nXe5SvqSQJDRmf4WDBLmzp-3DHmrKcG2BUQc7cfLqr8gl-xGIhnX13XPWDqoIsGUWfaB56sdSaqODMb1h20A3Tlqor34vz46uCyZzsiT3DlE2TvA0717-v4Fc8K1qRG8rnuTTv8P-LIkWieomKD0fWNpacrm?key=dRiugFLgQLj6WmLxbQQlIw" TargetMode="External" Type="http://schemas.openxmlformats.org/officeDocument/2006/relationships/image"/><Relationship Id="rId1" Target="../slideLayouts/slideLayout2.xml" Type="http://schemas.openxmlformats.org/officeDocument/2006/relationships/slideLayout"/></Relationships>
</file>

<file path=ppt/slides/_rels/slide5.xml.rels><?xml version="1.0" encoding="UTF-8" standalone="no"?><Relationships xmlns="http://schemas.openxmlformats.org/package/2006/relationships"><Relationship Id="rId2" Target="https://lh7-us.googleusercontent.com/docsz/AD_4nXenI_qQj9yTZNuFWehhaC7vDOPMY0vjoreImcpAm9lVctfZYouR_IGKZ_st9iSeYvQ2WO6yZGk2iHNtnq9vjnnq0x8qSyvm8qzk6tAg4lzc6NTBqzxtN0KuzHL1CR0JTIEz2nAggsX1JvS38BS8sYw-K4m5?key=dRiugFLgQLj6WmLxbQQlIw" TargetMode="External" Type="http://schemas.openxmlformats.org/officeDocument/2006/relationships/image"/><Relationship Id="rId1" Target="../slideLayouts/slideLayout2.xml" Type="http://schemas.openxmlformats.org/officeDocument/2006/relationships/slideLayout"/></Relationships>
</file>

<file path=ppt/slides/_rels/slide6.xml.rels><?xml version="1.0" encoding="UTF-8" standalone="no"?><Relationships xmlns="http://schemas.openxmlformats.org/package/2006/relationships"><Relationship Id="rId2" Target="https://lh7-us.googleusercontent.com/docsz/AD_4nXfVCgasX4jFOSQ8JCE3dkQ4Tn7roWecrG8WVNyz-8gL5FdLvXyMBw8Kn1lvWchzun3KrQlPIIb_dfNLrK5_FEhBFoTGXLdmg_4hrSgkHc31ApCOaSUuj3nJvojCPyuRJVhVRBCcx9Bp7F8SBnq-v_-gj9Ke?key=dRiugFLgQLj6WmLxbQQlIw" TargetMode="External" Type="http://schemas.openxmlformats.org/officeDocument/2006/relationships/image"/><Relationship Id="rId3" Target="https://lh7-us.googleusercontent.com/docsz/AD_4nXcmera7lTxeuZhu5K9Uitj4Axg08PR3QKF7DNz2ZNiCr5-2uwY9JpWdvY0HB5ersqrZYKJeywOLXl0Ys7y8NelGxMUwlReEM-f2n6Slxby8UCX92At6HKk1u646N2yddDDtwN1kUpaX0jxUv5UwXo1erbY?key=dRiugFLgQLj6WmLxbQQlIw" TargetMode="External" Type="http://schemas.openxmlformats.org/officeDocument/2006/relationships/image"/><Relationship Id="rId4" Target="../media/image4.png" Type="http://schemas.openxmlformats.org/officeDocument/2006/relationships/image"/><Relationship Id="rId5" Target="../tags/tag7.xml" Type="http://schemas.openxmlformats.org/officeDocument/2006/relationships/tags"/><Relationship Id="rId1" Target="../slideLayouts/slideLayout2.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8.xml.rels><?xml version="1.0" encoding="UTF-8" standalone="no"?><Relationships xmlns="http://schemas.openxmlformats.org/package/2006/relationships"><Relationship Id="rId2" Target="../media/image6.png" Type="http://schemas.openxmlformats.org/officeDocument/2006/relationships/image"/><Relationship Id="rId3" Target="../tags/tag8.xml" Type="http://schemas.openxmlformats.org/officeDocument/2006/relationships/tags"/><Relationship Id="rId1" Target="../slideLayouts/slideLayout2.xml" Type="http://schemas.openxmlformats.org/officeDocument/2006/relationships/slideLayout"/></Relationships>
</file>

<file path=ppt/slides/_rels/slide9.xml.rels><?xml version="1.0" encoding="UTF-8" standalone="no"?><Relationships xmlns="http://schemas.openxmlformats.org/package/2006/relationships"><Relationship Id="rId2" Target="../media/image11.png" Type="http://schemas.openxmlformats.org/officeDocument/2006/relationships/image"/><Relationship Id="rId3" Target="../media/image7.png" Type="http://schemas.openxmlformats.org/officeDocument/2006/relationships/image"/><Relationship Id="rId4" Target="../media/image12.png" Type="http://schemas.openxmlformats.org/officeDocument/2006/relationships/image"/><Relationship Id="rId1" Target="../slideLayouts/slideLayout2.xml" Type="http://schemas.openxmlformats.org/officeDocument/2006/relationships/slideLayout"/></Relationships>
</file>

<file path=ppt/slides/slide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
    <p:spTree>
      <p:nvGrpSpPr>
        <p:cNvPr id="1" name=""/>
        <p:cNvGrpSpPr/>
        <p:nvPr/>
      </p:nvGrpSpPr>
      <p:grpSpPr>
        <a:xfrm>
          <a:off x="0" y="0"/>
          <a:ext cx="0" cy="0"/>
          <a:chOff x="0" y="0"/>
          <a:chExt cx="0" cy="0"/>
        </a:xfrm>
      </p:grpSpPr>
      <p:sp>
        <p:nvSpPr>
          <p:cNvPr id="2" name="Title 1">
            <a:extLst>
              <a:ext uri="{67278D03-8A62-4C91-AA1C-FE536A44E717}">
                <a16:creationId xmlns:a16="http://schemas.microsoft.com/office/drawing/2010/main" id="{F49E83B2-AAFC-43AB-BF0C-0C1FD65F5D0F}"/>
              </a:ext>
            </a:extLst>
          </p:cNvPr>
          <p:cNvSpPr>
            <a:spLocks noGrp="true"/>
          </p:cNvSpPr>
          <p:nvPr>
            <p:ph type="title"/>
          </p:nvPr>
        </p:nvSpPr>
        <p:spPr>
          <a:xfrm rot="0">
            <a:off x="991419" y="1053690"/>
            <a:ext cx="6792452" cy="2490839"/>
          </a:xfrm>
        </p:spPr>
        <p:txBody>
          <a:bodyPr rtlCol="0"/>
          <a:lstStyle/>
          <a:p>
            <a:pPr/>
            <a:r>
              <a:rPr dirty="0" lang="en-US" sz="3200"/>
              <a:t>周会分享</a:t>
            </a:r>
            <a:r>
              <a:rPr dirty="0" lang="en-US" sz="3200"/>
              <a:t>：</a:t>
            </a:r>
          </a:p>
          <a:p>
            <a:pPr/>
            <a:r>
              <a:rPr dirty="0" lang="en-US" sz="3200"/>
              <a:t/>
            </a:r>
          </a:p>
          <a:p>
            <a:pPr/>
            <a:r>
              <a:rPr dirty="0" lang="en-US"/>
              <a:t>贝叶斯分析</a:t>
            </a:r>
          </a:p>
          <a:p>
            <a:pPr/>
            <a:r>
              <a:rPr dirty="0" lang="en-US"/>
              <a:t>(Bayesian Analysis)</a:t>
            </a:r>
            <a:endParaRPr dirty="0" lang="en-US"/>
          </a:p>
        </p:txBody>
      </p:sp>
      <p:sp>
        <p:nvSpPr>
          <p:cNvPr id="3" name="Subtitle 2">
            <a:extLst>
              <a:ext uri="{FDFA936A-8678-4F3E-877C-958337B1606D}">
                <a16:creationId xmlns:a16="http://schemas.microsoft.com/office/drawing/2010/main" id="{BB7BB8D0-2EEC-4BC4-B125-27C972E615D6}"/>
              </a:ext>
            </a:extLst>
          </p:cNvPr>
          <p:cNvSpPr>
            <a:spLocks noGrp="true"/>
          </p:cNvSpPr>
          <p:nvPr>
            <p:ph idx="1" type="subTitle"/>
          </p:nvPr>
        </p:nvSpPr>
        <p:spPr/>
        <p:txBody>
          <a:bodyPr rtlCol="0"/>
          <a:lstStyle/>
          <a:p>
            <a:pPr/>
            <a:r>
              <a:rPr dirty="0" lang="en-US"/>
              <a:t>By 周子杰</a:t>
            </a:r>
            <a:endParaRPr dirty="0" lang="en-US"/>
          </a:p>
        </p:txBody>
      </p:sp>
    </p:spTree>
    <p:extLst>
      <p:ext uri="{BB7D22C1-E03C-4CDE-A433-EEBD45964562}">
        <p14:creationId xmlns:p14="http://schemas.microsoft.com/office/powerpoint/2010/main" val="1719900817226"/>
      </p:ext>
    </p:extLst>
  </p:cSld>
  <p:clrMapOvr>
    <a:masterClrMapping/>
  </p:clrMapOvr>
</p:sld>
</file>

<file path=ppt/slides/slide10.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Placeholder 1">
            <a:extLst>
              <a:ext uri="{07EE471A-235E-4151-BCB0-80F62B1B0B8E}">
                <a16:creationId xmlns:a16="http://schemas.microsoft.com/office/drawing/2010/main" id="{29E55325-A49B-42CC-9D21-239DE12F0827}"/>
              </a:ext>
            </a:extLst>
          </p:cNvPr>
          <p:cNvSpPr>
            <a:spLocks noGrp="true"/>
          </p:cNvSpPr>
          <p:nvPr>
            <p:ph type="title"/>
          </p:nvPr>
        </p:nvSpPr>
        <p:spPr>
          <a:xfrm rot="0">
            <a:off x="1800815" y="0"/>
            <a:ext cx="7343188" cy="801530"/>
          </a:xfrm>
        </p:spPr>
        <p:txBody>
          <a:bodyPr rtlCol="0"/>
          <a:lstStyle/>
          <a:p>
            <a:pPr/>
            <a:r>
              <a:rPr dirty="0" lang="en-US"/>
              <a:t>贝叶斯派什么时候优于频率派？</a:t>
            </a:r>
            <a:endParaRPr dirty="0" lang="en-US"/>
          </a:p>
        </p:txBody>
      </p:sp>
      <p:sp>
        <p:nvSpPr>
          <p:cNvPr id="3" name="Content Placeholder 9">
            <a:extLst>
              <a:ext uri="{45B5A494-22EA-4566-851F-9879939B82B3}">
                <a16:creationId xmlns:a16="http://schemas.microsoft.com/office/drawing/2010/main" id="{4BBE8930-F414-4622-B2B7-00B4437AA987}"/>
              </a:ext>
            </a:extLst>
          </p:cNvPr>
          <p:cNvSpPr>
            <a:spLocks noGrp="true"/>
          </p:cNvSpPr>
          <p:nvPr>
            <p:ph idx="1"/>
          </p:nvPr>
        </p:nvSpPr>
        <p:spPr>
          <a:xfrm rot="0">
            <a:off x="1270797" y="801528"/>
            <a:ext cx="7344003" cy="930611"/>
          </a:xfrm>
        </p:spPr>
        <p:txBody>
          <a:bodyPr rtlCol="0">
            <a:noAutofit/>
          </a:bodyPr>
          <a:lstStyle/>
          <a:p>
            <a:pPr indent="0" marL="0">
              <a:buNone/>
            </a:pPr>
            <a:r>
              <a:rPr b="1" dirty="0" lang="en-US" sz="1600">
                <a:latin typeface="+mn-lt"/>
              </a:rPr>
              <a:t>4. 符合商业决策论</a:t>
            </a:r>
          </a:p>
          <a:p>
            <a:pPr indent="0" marL="0">
              <a:buNone/>
            </a:pPr>
            <a:r>
              <a:rPr dirty="0" lang="en-US" sz="1600">
                <a:latin typeface="Source Sans Pro-light"/>
              </a:rPr>
              <a:t>决策论框架：（变量-结果-概率-Utility函数-E[Utility]）</a:t>
            </a:r>
            <a:r>
              <a:rPr b="0" dirty="0" lang="en-US" sz="1600">
                <a:latin typeface="Source Sans Pro"/>
              </a:rPr>
              <a:t>→  </a:t>
            </a:r>
            <a:r>
              <a:rPr dirty="0" lang="en-US" sz="1600">
                <a:latin typeface="Source Sans Pro-light"/>
              </a:rPr>
              <a:t>作出商业决策</a:t>
            </a:r>
          </a:p>
          <a:p>
            <a:pPr indent="0" marL="0">
              <a:buNone/>
            </a:pPr>
            <a:r>
              <a:rPr dirty="0" lang="en-US"/>
              <a:t/>
            </a:r>
            <a:endParaRPr dirty="0" lang="en-US"/>
          </a:p>
        </p:txBody>
      </p:sp>
      <p:pic>
        <p:nvPicPr>
          <p:cNvPr id="4" name="">
            <a:extLst>
              <a:ext uri="{18CE2024-6C1C-41A0-9D8B-2B859468F466}">
                <a16:creationId xmlns:a16="http://schemas.microsoft.com/office/drawing/2010/main" id="{F7E8F100-68EB-4205-8DFF-5958ED8BBD3E}"/>
              </a:ext>
            </a:extLst>
          </p:cNvPr>
          <p:cNvPicPr>
            <a:picLocks noChangeAspect="true"/>
          </p:cNvPicPr>
          <p:nvPr/>
        </p:nvPicPr>
        <p:blipFill>
          <a:blip r:embed="rId2"/>
          <a:stretch>
            <a:fillRect/>
          </a:stretch>
        </p:blipFill>
        <p:spPr>
          <a:xfrm flipH="false" flipV="false" rot="0">
            <a:off x="2460564" y="616067"/>
            <a:ext cx="4222880" cy="4525060"/>
          </a:xfrm>
          <a:prstGeom prst="rect">
            <a:avLst/>
          </a:prstGeom>
          <a:noFill/>
        </p:spPr>
      </p:pic>
      <p:sp>
        <p:nvSpPr>
          <p:cNvPr hidden="false" id="5" name="">
            <a:extLst>
              <a:ext uri="{5B34CCD7-A657-4809-935D-B18E46AA7AF1}">
                <a16:creationId xmlns:a16="http://schemas.microsoft.com/office/drawing/2010/main" id="{1ACA7AE0-D2D9-4CD3-BD2F-D208F534DB97}"/>
              </a:ext>
            </a:extLst>
          </p:cNvPr>
          <p:cNvSpPr txBox="1">
            <a:spLocks noGrp="true"/>
          </p:cNvSpPr>
          <p:nvPr/>
        </p:nvSpPr>
        <p:spPr>
          <a:xfrm rot="0">
            <a:off x="1270797" y="2114550"/>
            <a:ext cx="7344003" cy="1362913"/>
          </a:xfrm>
          <a:prstGeom prst="rect">
            <a:avLst/>
          </a:prstGeom>
          <a:ln w="0">
            <a:noFill/>
            <a:round/>
          </a:ln>
          <a:effectLst/>
        </p:spPr>
        <p:txBody>
          <a:bodyPr anchor="t" bIns="45720" lIns="91440" numCol="1" rIns="91440" rtlCol="0" spcCol="0" tIns="45720">
            <a:noAutofit/>
          </a:bodyPr>
          <a:lstStyle>
            <a:lvl1pPr algn="l" indent="-342900" lvl="0" marL="342900" rtl="false">
              <a:lnSpc>
                <a:spcPct val="100000"/>
              </a:lnSpc>
              <a:spcBef>
                <a:spcPts val="1200"/>
              </a:spcBef>
              <a:spcAft>
                <a:spcPts val="0"/>
              </a:spcAft>
              <a:buClr>
                <a:schemeClr val="tx2">
                  <a:lumMod val="90000"/>
                  <a:lumOff val="10000"/>
                </a:schemeClr>
              </a:buClr>
              <a:buFont typeface="Lucida Grande"/>
              <a:buChar char="&gt;"/>
              <a:defRPr dirty="0" i="0" lang="en-US" sz="1800">
                <a:solidFill>
                  <a:schemeClr val="tx2"/>
                </a:solidFill>
                <a:latin typeface="Source Sans Pro-light"/>
              </a:defRPr>
            </a:lvl1pPr>
            <a:lvl2pPr algn="l" indent="-285750" lvl="1" marL="742950" rtl="false">
              <a:lnSpc>
                <a:spcPct val="100000"/>
              </a:lnSpc>
              <a:spcBef>
                <a:spcPct val="20000"/>
              </a:spcBef>
              <a:spcAft>
                <a:spcPts val="0"/>
              </a:spcAft>
              <a:buClr>
                <a:schemeClr val="tx2">
                  <a:lumMod val="90000"/>
                  <a:lumOff val="10000"/>
                </a:schemeClr>
              </a:buClr>
              <a:buFont typeface="Lucida Grande"/>
              <a:buChar char="-"/>
              <a:defRPr dirty="0" i="1" lang="en-US" sz="1600">
                <a:solidFill>
                  <a:schemeClr val="tx2"/>
                </a:solidFill>
                <a:latin typeface="Source Sans Pro-light"/>
              </a:defRPr>
            </a:lvl2pPr>
            <a:lvl3pPr algn="l" indent="-228600" lvl="2" marL="1143000" rtl="false">
              <a:lnSpc>
                <a:spcPct val="100000"/>
              </a:lnSpc>
              <a:spcBef>
                <a:spcPct val="20000"/>
              </a:spcBef>
              <a:spcAft>
                <a:spcPts val="0"/>
              </a:spcAft>
              <a:buClr>
                <a:schemeClr val="tx2">
                  <a:lumMod val="90000"/>
                  <a:lumOff val="10000"/>
                </a:schemeClr>
              </a:buClr>
              <a:buFont typeface="Lucida Grande"/>
              <a:buChar char="&gt;"/>
              <a:defRPr dirty="0" i="0" lang="en-US" sz="1400">
                <a:solidFill>
                  <a:schemeClr val="tx2"/>
                </a:solidFill>
                <a:latin typeface="Source Sans Pro-light"/>
              </a:defRPr>
            </a:lvl3pPr>
            <a:lvl4pPr algn="l" indent="-228600" lvl="3" marL="1600200" rtl="false">
              <a:lnSpc>
                <a:spcPct val="100000"/>
              </a:lnSpc>
              <a:spcBef>
                <a:spcPct val="20000"/>
              </a:spcBef>
              <a:spcAft>
                <a:spcPts val="0"/>
              </a:spcAft>
              <a:buClr>
                <a:schemeClr val="tx2">
                  <a:lumMod val="90000"/>
                  <a:lumOff val="10000"/>
                </a:schemeClr>
              </a:buClr>
              <a:buFont typeface="Lucida Grande"/>
              <a:buChar char="-"/>
              <a:defRPr dirty="0" i="1" lang="en-US" sz="1200">
                <a:solidFill>
                  <a:schemeClr val="tx2"/>
                </a:solidFill>
                <a:latin typeface="Source Sans Pro-light"/>
              </a:defRPr>
            </a:lvl4pPr>
            <a:lvl5pPr algn="l" indent="-228600" lvl="4" marL="2057400" rtl="false">
              <a:lnSpc>
                <a:spcPct val="100000"/>
              </a:lnSpc>
              <a:spcBef>
                <a:spcPct val="20000"/>
              </a:spcBef>
              <a:spcAft>
                <a:spcPts val="0"/>
              </a:spcAft>
              <a:buClr>
                <a:schemeClr val="tx2">
                  <a:lumMod val="90000"/>
                  <a:lumOff val="10000"/>
                </a:schemeClr>
              </a:buClr>
              <a:buFont typeface="Lucida Grande"/>
              <a:buChar char="&gt;"/>
              <a:defRPr dirty="0" i="0" lang="en-US" sz="1000">
                <a:solidFill>
                  <a:schemeClr val="tx2"/>
                </a:solidFill>
                <a:latin typeface="Source Sans Pro-light"/>
              </a:defRPr>
            </a:lvl5pPr>
            <a:lvl6pPr algn="l" indent="-228600" lvl="5" marL="2514600" rtl="false">
              <a:lnSpc>
                <a:spcPct val="100000"/>
              </a:lnSpc>
              <a:spcBef>
                <a:spcPct val="20000"/>
              </a:spcBef>
              <a:spcAft>
                <a:spcPts val="0"/>
              </a:spcAft>
              <a:buClr>
                <a:schemeClr val="tx2">
                  <a:lumMod val="90000"/>
                  <a:lumOff val="10000"/>
                </a:schemeClr>
              </a:buClr>
              <a:buFont typeface="Lucida Grande"/>
              <a:buChar char="&gt;"/>
              <a:defRPr dirty="0" i="0" lang="en-US" sz="1000">
                <a:solidFill>
                  <a:schemeClr val="tx2"/>
                </a:solidFill>
                <a:latin typeface="Source Sans Pro-light"/>
              </a:defRPr>
            </a:lvl6pPr>
            <a:lvl7pPr algn="l" indent="-228600" lvl="6" marL="2971800" rtl="false">
              <a:lnSpc>
                <a:spcPct val="100000"/>
              </a:lnSpc>
              <a:spcBef>
                <a:spcPct val="20000"/>
              </a:spcBef>
              <a:spcAft>
                <a:spcPts val="0"/>
              </a:spcAft>
              <a:buClr>
                <a:schemeClr val="tx2">
                  <a:lumMod val="90000"/>
                  <a:lumOff val="10000"/>
                </a:schemeClr>
              </a:buClr>
              <a:buFont typeface="Lucida Grande"/>
              <a:buChar char="&gt;"/>
              <a:defRPr dirty="0" i="0" lang="en-US" sz="1000">
                <a:solidFill>
                  <a:schemeClr val="tx2"/>
                </a:solidFill>
                <a:latin typeface="Source Sans Pro-light"/>
              </a:defRPr>
            </a:lvl7pPr>
            <a:lvl8pPr algn="l" indent="-228600" lvl="7" marL="3429000" rtl="false">
              <a:lnSpc>
                <a:spcPct val="100000"/>
              </a:lnSpc>
              <a:spcBef>
                <a:spcPct val="20000"/>
              </a:spcBef>
              <a:spcAft>
                <a:spcPts val="0"/>
              </a:spcAft>
              <a:buClr>
                <a:schemeClr val="tx2">
                  <a:lumMod val="90000"/>
                  <a:lumOff val="10000"/>
                </a:schemeClr>
              </a:buClr>
              <a:buFont typeface="Lucida Grande"/>
              <a:buChar char="&gt;"/>
              <a:defRPr dirty="0" i="0" lang="en-US" sz="1000">
                <a:solidFill>
                  <a:schemeClr val="tx2"/>
                </a:solidFill>
                <a:latin typeface="Source Sans Pro-light"/>
              </a:defRPr>
            </a:lvl8pPr>
            <a:lvl9pPr algn="l" indent="-228600" lvl="8" marL="3886200" rtl="false">
              <a:lnSpc>
                <a:spcPct val="100000"/>
              </a:lnSpc>
              <a:spcBef>
                <a:spcPct val="20000"/>
              </a:spcBef>
              <a:spcAft>
                <a:spcPts val="0"/>
              </a:spcAft>
              <a:buClr>
                <a:schemeClr val="tx2">
                  <a:lumMod val="90000"/>
                  <a:lumOff val="10000"/>
                </a:schemeClr>
              </a:buClr>
              <a:buFont typeface="Lucida Grande"/>
              <a:buChar char="&gt;"/>
              <a:defRPr dirty="0" i="0" lang="en-US" sz="1000">
                <a:solidFill>
                  <a:schemeClr val="tx2"/>
                </a:solidFill>
                <a:latin typeface="Source Sans Pro-light"/>
              </a:defRPr>
            </a:lvl9pPr>
          </a:lstStyle>
          <a:p>
            <a:pPr algn="l" indent="0" lvl="0" marL="0" rtl="false">
              <a:lnSpc>
                <a:spcPct val="100000"/>
              </a:lnSpc>
              <a:spcBef>
                <a:spcPts val="1200"/>
              </a:spcBef>
              <a:spcAft>
                <a:spcPts val="0"/>
              </a:spcAft>
              <a:buClr>
                <a:schemeClr val="tx2">
                  <a:lumMod val="90000"/>
                  <a:lumOff val="10000"/>
                </a:schemeClr>
              </a:buClr>
              <a:buFont typeface="Lucida Grande"/>
              <a:buNone/>
            </a:pPr>
            <a:r>
              <a:rPr b="1" dirty="0" i="0" lang="en-US" sz="1600">
                <a:solidFill>
                  <a:schemeClr val="tx2"/>
                </a:solidFill>
                <a:latin typeface="Source Sans Pro"/>
              </a:rPr>
              <a:t>5. 多重比较（multiple testing）</a:t>
            </a:r>
          </a:p>
          <a:p>
            <a:pPr algn="l" indent="0" lvl="0" marL="0" rtl="false">
              <a:lnSpc>
                <a:spcPct val="100000"/>
              </a:lnSpc>
              <a:spcBef>
                <a:spcPts val="1200"/>
              </a:spcBef>
              <a:spcAft>
                <a:spcPts val="0"/>
              </a:spcAft>
              <a:buClr>
                <a:schemeClr val="tx2">
                  <a:lumMod val="90000"/>
                  <a:lumOff val="10000"/>
                </a:schemeClr>
              </a:buClr>
              <a:buFont typeface="Lucida Grande"/>
              <a:buNone/>
            </a:pPr>
            <a:r>
              <a:rPr dirty="0" i="0" lang="en-US" sz="1600">
                <a:solidFill>
                  <a:schemeClr val="tx2"/>
                </a:solidFill>
                <a:latin typeface="Source Sans Pro-light"/>
              </a:rPr>
              <a:t>贝叶斯：通过联合后验分布(joint-posterior)能够很自然地处理多重比较。</a:t>
            </a:r>
          </a:p>
          <a:p>
            <a:pPr algn="l" indent="0" lvl="0" marL="0" rtl="false">
              <a:lnSpc>
                <a:spcPct val="100000"/>
              </a:lnSpc>
              <a:spcBef>
                <a:spcPts val="1200"/>
              </a:spcBef>
              <a:spcAft>
                <a:spcPts val="0"/>
              </a:spcAft>
              <a:buClr>
                <a:schemeClr val="tx2">
                  <a:lumMod val="90000"/>
                  <a:lumOff val="10000"/>
                </a:schemeClr>
              </a:buClr>
              <a:buFont typeface="Lucida Grande"/>
              <a:buNone/>
            </a:pPr>
            <a:r>
              <a:rPr dirty="0" i="0" lang="en-US" sz="1600">
                <a:solidFill>
                  <a:schemeClr val="tx2"/>
                </a:solidFill>
                <a:latin typeface="Source Sans Pro-light"/>
              </a:rPr>
              <a:t>频率派：需要进行调整以控制多重比较</a:t>
            </a:r>
            <a:r>
              <a:rPr dirty="0" i="0" lang="en-US" sz="1600">
                <a:solidFill>
                  <a:schemeClr val="tx2"/>
                </a:solidFill>
                <a:latin typeface="Source Sans Pro-light"/>
              </a:rPr>
              <a:t>(如Bonferroni控制</a:t>
            </a:r>
            <a:r>
              <a:rPr dirty="0" i="0" lang="en-US" sz="1600">
                <a:solidFill>
                  <a:schemeClr val="tx2"/>
                </a:solidFill>
                <a:latin typeface="Source Sans Pro-light"/>
              </a:rPr>
              <a:t>α; </a:t>
            </a:r>
            <a:r>
              <a:rPr dirty="0" i="0" lang="en-US" sz="1600">
                <a:solidFill>
                  <a:schemeClr val="tx2"/>
                </a:solidFill>
                <a:latin typeface="Source Sans Pro-light"/>
              </a:rPr>
              <a:t>Benjamini-Hochberg控制FDR等</a:t>
            </a:r>
            <a:r>
              <a:rPr dirty="0" i="0" lang="en-US" sz="1600">
                <a:solidFill>
                  <a:schemeClr val="tx2"/>
                </a:solidFill>
                <a:latin typeface="Source Sans Pro-light"/>
              </a:rPr>
              <a:t>)</a:t>
            </a:r>
            <a:r>
              <a:rPr dirty="0" i="0" lang="en-US" sz="1600">
                <a:solidFill>
                  <a:schemeClr val="tx2"/>
                </a:solidFill>
                <a:latin typeface="Source Sans Pro-light"/>
              </a:rPr>
              <a:t>，但这些可能会降低统计功效。</a:t>
            </a:r>
          </a:p>
          <a:p>
            <a:pPr algn="l" indent="0" lvl="0" marL="0" rtl="false">
              <a:lnSpc>
                <a:spcPct val="100000"/>
              </a:lnSpc>
              <a:spcBef>
                <a:spcPts val="1200"/>
              </a:spcBef>
              <a:spcAft>
                <a:spcPts val="0"/>
              </a:spcAft>
              <a:buClr>
                <a:schemeClr val="tx2">
                  <a:lumMod val="90000"/>
                  <a:lumOff val="10000"/>
                </a:schemeClr>
              </a:buClr>
              <a:buFont typeface="Lucida Grande"/>
              <a:buNone/>
            </a:pPr>
            <a:r>
              <a:rPr dirty="0" i="0" lang="en-US" sz="1800">
                <a:solidFill>
                  <a:schemeClr val="tx2"/>
                </a:solidFill>
                <a:latin typeface="Source Sans Pro-light"/>
              </a:rPr>
              <a:t/>
            </a:r>
            <a:endParaRPr dirty="0" i="0" lang="en-US" sz="1800">
              <a:solidFill>
                <a:schemeClr val="tx2"/>
              </a:solidFill>
              <a:latin typeface="Source Sans Pro-light"/>
            </a:endParaRPr>
          </a:p>
        </p:txBody>
      </p:sp>
      <p:pic>
        <p:nvPicPr>
          <p:cNvPr id="6" name="">
            <a:extLst>
              <a:ext uri="{F061101A-C428-4D54-895F-1F133C25340F}">
                <a16:creationId xmlns:a16="http://schemas.microsoft.com/office/drawing/2010/main" id="{91E05A5A-1457-4956-94F3-DD0D6752C3B7}"/>
              </a:ext>
            </a:extLst>
          </p:cNvPr>
          <p:cNvPicPr>
            <a:picLocks noChangeAspect="true"/>
          </p:cNvPicPr>
          <p:nvPr/>
        </p:nvPicPr>
        <p:blipFill>
          <a:blip r:embed="rId3"/>
          <a:stretch>
            <a:fillRect/>
          </a:stretch>
        </p:blipFill>
        <p:spPr>
          <a:xfrm flipH="false" flipV="false" rot="0">
            <a:off x="5053688" y="171249"/>
            <a:ext cx="3811295" cy="2172204"/>
          </a:xfrm>
          <a:prstGeom prst="rect">
            <a:avLst/>
          </a:prstGeom>
          <a:noFill/>
        </p:spPr>
      </p:pic>
    </p:spTree>
    <p:extLst>
      <p:ext uri="{B100E8A5-F9EF-4624-9B8D-D17BC69FDD72}">
        <p14:creationId xmlns:p14="http://schemas.microsoft.com/office/powerpoint/2010/main" val="1719900817248"/>
      </p:ext>
    </p:extLst>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250" fill="hold" id="6">
                                          <p:stCondLst>
                                            <p:cond delay="0"/>
                                          </p:stCondLst>
                                        </p:cTn>
                                        <p:tgtEl>
                                          <p:spTgt spid="3">
                                            <p:txEl>
                                              <p:pRg end="0" st="0"/>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250" fill="hold" id="10">
                                          <p:stCondLst>
                                            <p:cond delay="0"/>
                                          </p:stCondLst>
                                        </p:cTn>
                                        <p:tgtEl>
                                          <p:spTgt spid="3">
                                            <p:txEl>
                                              <p:pRg end="1" st="1"/>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1" presetSubtype="0">
                                  <p:stCondLst>
                                    <p:cond delay="0"/>
                                  </p:stCondLst>
                                  <p:childTnLst>
                                    <p:set>
                                      <p:cBhvr>
                                        <p:cTn dur="250" fill="hold" id="14">
                                          <p:stCondLst>
                                            <p:cond delay="0"/>
                                          </p:stCondLst>
                                        </p:cTn>
                                        <p:tgtEl>
                                          <p:spTgt spid="3">
                                            <p:txEl>
                                              <p:pRg end="2" st="2"/>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6" presetSubtype="0">
                                  <p:stCondLst>
                                    <p:cond delay="0"/>
                                  </p:stCondLst>
                                  <p:childTnLst>
                                    <p:set>
                                      <p:cBhvr>
                                        <p:cTn dur="1" fill="hold" id="18">
                                          <p:stCondLst>
                                            <p:cond delay="0"/>
                                          </p:stCondLst>
                                        </p:cTn>
                                        <p:tgtEl>
                                          <p:spTgt spid="4"/>
                                        </p:tgtEl>
                                        <p:attrNameLst>
                                          <p:attrName>style.visibility</p:attrName>
                                        </p:attrNameLst>
                                      </p:cBhvr>
                                      <p:to>
                                        <p:strVal val="visible"/>
                                      </p:to>
                                    </p:set>
                                    <p:animEffect filter="wipe(down)" transition="in">
                                      <p:cBhvr>
                                        <p:cTn dur="290" id="19"/>
                                        <p:tgtEl>
                                          <p:spTgt spid="4"/>
                                        </p:tgtEl>
                                      </p:cBhvr>
                                    </p:animEffect>
                                    <p:anim calcmode="lin" valueType="num">
                                      <p:cBhvr>
                                        <p:cTn dur="911" id="2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dur="332" id="21">
                                          <p:stCondLst>
                                            <p:cond delay="0"/>
                                          </p:stCondLst>
                                        </p:cTn>
                                        <p:tgtEl>
                                          <p:spTgt spid="4"/>
                                        </p:tgtEl>
                                        <p:attrNameLst>
                                          <p:attrName>ppt_y</p:attrName>
                                        </p:attrNameLst>
                                      </p:cBhvr>
                                      <p:tavLst>
                                        <p:tav fmla="#ppt_y-sin(pi*$)/3" tm="0">
                                          <p:val>
                                            <p:strVal val="0.5"/>
                                          </p:val>
                                        </p:tav>
                                        <p:tav tm="100000">
                                          <p:val>
                                            <p:strVal val="1"/>
                                          </p:val>
                                        </p:tav>
                                      </p:tavLst>
                                    </p:anim>
                                    <p:anim calcmode="lin" valueType="num">
                                      <p:cBhvr>
                                        <p:cTn dur="332" id="22">
                                          <p:stCondLst>
                                            <p:cond delay="332"/>
                                          </p:stCondLst>
                                        </p:cTn>
                                        <p:tgtEl>
                                          <p:spTgt spid="4"/>
                                        </p:tgtEl>
                                        <p:attrNameLst>
                                          <p:attrName>ppt_y</p:attrName>
                                        </p:attrNameLst>
                                      </p:cBhvr>
                                      <p:tavLst>
                                        <p:tav fmla="#ppt_y-sin(pi*$)/9" tm="0">
                                          <p:val>
                                            <p:strVal val="0"/>
                                          </p:val>
                                        </p:tav>
                                        <p:tav tm="100000">
                                          <p:val>
                                            <p:strVal val="1"/>
                                          </p:val>
                                        </p:tav>
                                      </p:tavLst>
                                    </p:anim>
                                    <p:anim calcmode="lin" valueType="num">
                                      <p:cBhvr>
                                        <p:cTn dur="166" id="23">
                                          <p:stCondLst>
                                            <p:cond delay="662"/>
                                          </p:stCondLst>
                                        </p:cTn>
                                        <p:tgtEl>
                                          <p:spTgt spid="4"/>
                                        </p:tgtEl>
                                        <p:attrNameLst>
                                          <p:attrName>ppt_y</p:attrName>
                                        </p:attrNameLst>
                                      </p:cBhvr>
                                      <p:tavLst>
                                        <p:tav fmla="#ppt_y-sin(pi*$)/27" tm="0">
                                          <p:val>
                                            <p:strVal val="0"/>
                                          </p:val>
                                        </p:tav>
                                        <p:tav tm="100000">
                                          <p:val>
                                            <p:strVal val="1"/>
                                          </p:val>
                                        </p:tav>
                                      </p:tavLst>
                                    </p:anim>
                                    <p:anim calcmode="lin" valueType="num">
                                      <p:cBhvr>
                                        <p:cTn dur="82" id="24">
                                          <p:stCondLst>
                                            <p:cond delay="828"/>
                                          </p:stCondLst>
                                        </p:cTn>
                                        <p:tgtEl>
                                          <p:spTgt spid="4"/>
                                        </p:tgtEl>
                                        <p:attrNameLst>
                                          <p:attrName>ppt_y</p:attrName>
                                        </p:attrNameLst>
                                      </p:cBhvr>
                                      <p:tavLst>
                                        <p:tav fmla="#ppt_y-sin(pi*$)/81" tm="0">
                                          <p:val>
                                            <p:strVal val="0"/>
                                          </p:val>
                                        </p:tav>
                                        <p:tav tm="100000">
                                          <p:val>
                                            <p:strVal val="1"/>
                                          </p:val>
                                        </p:tav>
                                      </p:tavLst>
                                    </p:anim>
                                    <p:animScale>
                                      <p:cBhvr>
                                        <p:cTn dur="13" id="25"/>
                                        <p:tgtEl>
                                          <p:spTgt spid="4"/>
                                        </p:tgtEl>
                                      </p:cBhvr>
                                      <p:to x="100000" y="60000"/>
                                    </p:animScale>
                                    <p:animScale>
                                      <p:cBhvr>
                                        <p:cTn decel="50000" dur="83" id="26"/>
                                        <p:tgtEl>
                                          <p:spTgt spid="4"/>
                                        </p:tgtEl>
                                      </p:cBhvr>
                                      <p:to x="100000" y="100000"/>
                                    </p:animScale>
                                    <p:animScale>
                                      <p:cBhvr>
                                        <p:cTn dur="23" id="27"/>
                                        <p:tgtEl>
                                          <p:spTgt spid="4"/>
                                        </p:tgtEl>
                                      </p:cBhvr>
                                      <p:to x="100000" y="80000"/>
                                    </p:animScale>
                                    <p:animScale>
                                      <p:cBhvr>
                                        <p:cTn decel="50000" dur="83" id="28"/>
                                        <p:tgtEl>
                                          <p:spTgt spid="4"/>
                                        </p:tgtEl>
                                      </p:cBhvr>
                                      <p:to x="100000" y="100000"/>
                                    </p:animScale>
                                    <p:animScale>
                                      <p:cBhvr>
                                        <p:cTn dur="13" id="29"/>
                                        <p:tgtEl>
                                          <p:spTgt spid="4"/>
                                        </p:tgtEl>
                                      </p:cBhvr>
                                      <p:to x="100000" y="90000"/>
                                    </p:animScale>
                                    <p:animScale>
                                      <p:cBhvr>
                                        <p:cTn decel="50000" dur="83" id="30"/>
                                        <p:tgtEl>
                                          <p:spTgt spid="4"/>
                                        </p:tgtEl>
                                      </p:cBhvr>
                                      <p:to x="100000" y="100000"/>
                                    </p:animScale>
                                    <p:animScale>
                                      <p:cBhvr>
                                        <p:cTn dur="13" id="31"/>
                                        <p:tgtEl>
                                          <p:spTgt spid="4"/>
                                        </p:tgtEl>
                                      </p:cBhvr>
                                      <p:to x="100000" y="95000"/>
                                    </p:animScale>
                                    <p:animScale>
                                      <p:cBhvr>
                                        <p:cTn decel="50000" dur="83" id="32"/>
                                        <p:tgtEl>
                                          <p:spTgt spid="4"/>
                                        </p:tgtEl>
                                      </p:cBhvr>
                                      <p:to x="100000" y="100000"/>
                                    </p:animScale>
                                  </p:childTnLst>
                                </p:cTn>
                              </p:par>
                            </p:childTnLst>
                          </p:cTn>
                        </p:par>
                      </p:childTnLst>
                    </p:cTn>
                  </p:par>
                  <p:par>
                    <p:cTn fill="hold" id="33">
                      <p:stCondLst>
                        <p:cond delay="indefinite"/>
                      </p:stCondLst>
                      <p:childTnLst>
                        <p:par>
                          <p:cTn fill="hold" id="34">
                            <p:stCondLst>
                              <p:cond delay="0"/>
                            </p:stCondLst>
                            <p:childTnLst>
                              <p:par>
                                <p:cTn fill="hold" grpId="1" id="35" nodeType="clickEffect" presetClass="exit" presetID="30" presetSubtype="0">
                                  <p:stCondLst>
                                    <p:cond delay="0"/>
                                  </p:stCondLst>
                                  <p:childTnLst>
                                    <p:animEffect filter="fade" transition="out">
                                      <p:cBhvr>
                                        <p:cTn accel="100000" dur="1000" id="36"/>
                                        <p:tgtEl>
                                          <p:spTgt spid="4"/>
                                        </p:tgtEl>
                                      </p:cBhvr>
                                    </p:animEffect>
                                    <p:anim calcmode="lin" valueType="num">
                                      <p:cBhvr>
                                        <p:cTn accel="100000" dur="1000" id="37">
                                          <p:stCondLst>
                                            <p:cond delay="250"/>
                                          </p:stCondLst>
                                        </p:cTn>
                                        <p:tgtEl>
                                          <p:spTgt spid="4"/>
                                        </p:tgtEl>
                                        <p:attrNameLst>
                                          <p:attrName>style.rotation</p:attrName>
                                        </p:attrNameLst>
                                      </p:cBhvr>
                                      <p:tavLst>
                                        <p:tav tm="0">
                                          <p:val>
                                            <p:strVal val="0"/>
                                          </p:val>
                                        </p:tav>
                                        <p:tav tm="100000">
                                          <p:val>
                                            <p:strVal val="-90"/>
                                          </p:val>
                                        </p:tav>
                                      </p:tavLst>
                                    </p:anim>
                                    <p:anim calcmode="lin" valueType="num">
                                      <p:cBhvr>
                                        <p:cTn decel="100000" dur="250" id="38">
                                          <p:stCondLst>
                                            <p:cond delay="0"/>
                                          </p:stCondLst>
                                        </p:cTn>
                                        <p:tgtEl>
                                          <p:spTgt spid="4"/>
                                        </p:tgtEl>
                                        <p:attrNameLst>
                                          <p:attrName>ppt_x</p:attrName>
                                        </p:attrNameLst>
                                      </p:cBhvr>
                                      <p:tavLst>
                                        <p:tav tm="0">
                                          <p:val>
                                            <p:strVal val="#ppt_x"/>
                                          </p:val>
                                        </p:tav>
                                        <p:tav tm="100000">
                                          <p:val>
                                            <p:strVal val="#ppt_x-0.05"/>
                                          </p:val>
                                        </p:tav>
                                      </p:tavLst>
                                    </p:anim>
                                    <p:anim calcmode="lin" valueType="num">
                                      <p:cBhvr>
                                        <p:cTn decel="100000" dur="250" id="39">
                                          <p:stCondLst>
                                            <p:cond delay="0"/>
                                          </p:stCondLst>
                                        </p:cTn>
                                        <p:tgtEl>
                                          <p:spTgt spid="4"/>
                                        </p:tgtEl>
                                        <p:attrNameLst>
                                          <p:attrName>ppt_y</p:attrName>
                                        </p:attrNameLst>
                                      </p:cBhvr>
                                      <p:tavLst>
                                        <p:tav tm="0">
                                          <p:val>
                                            <p:strVal val="#ppt_y"/>
                                          </p:val>
                                        </p:tav>
                                        <p:tav tm="100000">
                                          <p:val>
                                            <p:strVal val="#ppt_y+0.1"/>
                                          </p:val>
                                        </p:tav>
                                      </p:tavLst>
                                    </p:anim>
                                    <p:anim calcmode="lin" valueType="num">
                                      <p:cBhvr>
                                        <p:cTn accel="100000" dur="1000" id="40">
                                          <p:stCondLst>
                                            <p:cond delay="250"/>
                                          </p:stCondLst>
                                        </p:cTn>
                                        <p:tgtEl>
                                          <p:spTgt spid="4"/>
                                        </p:tgtEl>
                                        <p:attrNameLst>
                                          <p:attrName>ppt_x</p:attrName>
                                        </p:attrNameLst>
                                      </p:cBhvr>
                                      <p:tavLst>
                                        <p:tav tm="0">
                                          <p:val>
                                            <p:strVal val="#ppt_x"/>
                                          </p:val>
                                        </p:tav>
                                        <p:tav tm="100000">
                                          <p:val>
                                            <p:strVal val="ppt_x+0.4+0.05"/>
                                          </p:val>
                                        </p:tav>
                                      </p:tavLst>
                                    </p:anim>
                                    <p:anim calcmode="lin" valueType="num">
                                      <p:cBhvr>
                                        <p:cTn accel="100000" dur="1000" id="41">
                                          <p:stCondLst>
                                            <p:cond delay="250"/>
                                          </p:stCondLst>
                                        </p:cTn>
                                        <p:tgtEl>
                                          <p:spTgt spid="4"/>
                                        </p:tgtEl>
                                        <p:attrNameLst>
                                          <p:attrName>ppt_y</p:attrName>
                                        </p:attrNameLst>
                                      </p:cBhvr>
                                      <p:tavLst>
                                        <p:tav tm="0">
                                          <p:val>
                                            <p:strVal val="#ppt_y"/>
                                          </p:val>
                                        </p:tav>
                                        <p:tav tm="100000">
                                          <p:val>
                                            <p:strVal val="ppt_y-0.4-0.1"/>
                                          </p:val>
                                        </p:tav>
                                      </p:tavLst>
                                    </p:anim>
                                    <p:set>
                                      <p:cBhvr>
                                        <p:cTn dur="1" fill="hold" id="42">
                                          <p:stCondLst>
                                            <p:cond delay="999"/>
                                          </p:stCondLst>
                                        </p:cTn>
                                        <p:tgtEl>
                                          <p:spTgt spid="4"/>
                                        </p:tgtEl>
                                        <p:attrNameLst>
                                          <p:attrName>style.visibility</p:attrName>
                                        </p:attrNameLst>
                                      </p:cBhvr>
                                      <p:to>
                                        <p:strVal val="hidden"/>
                                      </p:to>
                                    </p:set>
                                  </p:childTnLst>
                                </p:cTn>
                              </p:par>
                            </p:childTnLst>
                          </p:cTn>
                        </p:par>
                      </p:childTnLst>
                    </p:cTn>
                  </p:par>
                  <p:par>
                    <p:cTn fill="hold" id="43">
                      <p:stCondLst>
                        <p:cond delay="indefinite"/>
                      </p:stCondLst>
                      <p:childTnLst>
                        <p:par>
                          <p:cTn fill="hold" id="44">
                            <p:stCondLst>
                              <p:cond delay="0"/>
                            </p:stCondLst>
                            <p:childTnLst>
                              <p:par>
                                <p:cTn fill="hold" id="45" nodeType="clickEffect" presetClass="entr" presetID="1" presetSubtype="0">
                                  <p:stCondLst>
                                    <p:cond delay="0"/>
                                  </p:stCondLst>
                                  <p:childTnLst>
                                    <p:set>
                                      <p:cBhvr>
                                        <p:cTn dur="250" fill="hold" id="46">
                                          <p:stCondLst>
                                            <p:cond delay="0"/>
                                          </p:stCondLst>
                                        </p:cTn>
                                        <p:tgtEl>
                                          <p:spTgt spid="5">
                                            <p:txEl>
                                              <p:pRg end="0" st="0"/>
                                            </p:txEl>
                                          </p:spTgt>
                                        </p:tgtEl>
                                        <p:attrNameLst>
                                          <p:attrName>style.visibility</p:attrName>
                                        </p:attrNameLst>
                                      </p:cBhvr>
                                      <p:to>
                                        <p:strVal val="visible"/>
                                      </p:to>
                                    </p:set>
                                  </p:childTnLst>
                                </p:cTn>
                              </p:par>
                            </p:childTnLst>
                          </p:cTn>
                        </p:par>
                      </p:childTnLst>
                    </p:cTn>
                  </p:par>
                  <p:par>
                    <p:cTn fill="hold" id="47">
                      <p:stCondLst>
                        <p:cond delay="indefinite"/>
                      </p:stCondLst>
                      <p:childTnLst>
                        <p:par>
                          <p:cTn fill="hold" id="48">
                            <p:stCondLst>
                              <p:cond delay="0"/>
                            </p:stCondLst>
                            <p:childTnLst>
                              <p:par>
                                <p:cTn fill="hold" id="49" nodeType="clickEffect" presetClass="entr" presetID="1" presetSubtype="0">
                                  <p:stCondLst>
                                    <p:cond delay="0"/>
                                  </p:stCondLst>
                                  <p:childTnLst>
                                    <p:set>
                                      <p:cBhvr>
                                        <p:cTn dur="250" fill="hold" id="50">
                                          <p:stCondLst>
                                            <p:cond delay="0"/>
                                          </p:stCondLst>
                                        </p:cTn>
                                        <p:tgtEl>
                                          <p:spTgt spid="5">
                                            <p:txEl>
                                              <p:pRg end="1" st="1"/>
                                            </p:txEl>
                                          </p:spTgt>
                                        </p:tgtEl>
                                        <p:attrNameLst>
                                          <p:attrName>style.visibility</p:attrName>
                                        </p:attrNameLst>
                                      </p:cBhvr>
                                      <p:to>
                                        <p:strVal val="visible"/>
                                      </p:to>
                                    </p:set>
                                  </p:childTnLst>
                                </p:cTn>
                              </p:par>
                            </p:childTnLst>
                          </p:cTn>
                        </p:par>
                      </p:childTnLst>
                    </p:cTn>
                  </p:par>
                  <p:par>
                    <p:cTn fill="hold" id="51">
                      <p:stCondLst>
                        <p:cond delay="indefinite"/>
                      </p:stCondLst>
                      <p:childTnLst>
                        <p:par>
                          <p:cTn fill="hold" id="52">
                            <p:stCondLst>
                              <p:cond delay="0"/>
                            </p:stCondLst>
                            <p:childTnLst>
                              <p:par>
                                <p:cTn fill="hold" id="53" nodeType="clickEffect" presetClass="entr" presetID="1" presetSubtype="0">
                                  <p:stCondLst>
                                    <p:cond delay="0"/>
                                  </p:stCondLst>
                                  <p:childTnLst>
                                    <p:set>
                                      <p:cBhvr>
                                        <p:cTn dur="250" fill="hold" id="54">
                                          <p:stCondLst>
                                            <p:cond delay="0"/>
                                          </p:stCondLst>
                                        </p:cTn>
                                        <p:tgtEl>
                                          <p:spTgt spid="5">
                                            <p:txEl>
                                              <p:pRg end="2" st="2"/>
                                            </p:txEl>
                                          </p:spTgt>
                                        </p:tgtEl>
                                        <p:attrNameLst>
                                          <p:attrName>style.visibility</p:attrName>
                                        </p:attrNameLst>
                                      </p:cBhvr>
                                      <p:to>
                                        <p:strVal val="visible"/>
                                      </p:to>
                                    </p:set>
                                  </p:childTnLst>
                                </p:cTn>
                              </p:par>
                            </p:childTnLst>
                          </p:cTn>
                        </p:par>
                      </p:childTnLst>
                    </p:cTn>
                  </p:par>
                  <p:par>
                    <p:cTn fill="hold" id="55">
                      <p:stCondLst>
                        <p:cond delay="indefinite"/>
                      </p:stCondLst>
                      <p:childTnLst>
                        <p:par>
                          <p:cTn fill="hold" id="56">
                            <p:stCondLst>
                              <p:cond delay="0"/>
                            </p:stCondLst>
                            <p:childTnLst>
                              <p:par>
                                <p:cTn fill="hold" id="57" nodeType="clickEffect" presetClass="entr" presetID="1" presetSubtype="0">
                                  <p:stCondLst>
                                    <p:cond delay="0"/>
                                  </p:stCondLst>
                                  <p:childTnLst>
                                    <p:set>
                                      <p:cBhvr>
                                        <p:cTn dur="250" fill="hold" id="58">
                                          <p:stCondLst>
                                            <p:cond delay="0"/>
                                          </p:stCondLst>
                                        </p:cTn>
                                        <p:tgtEl>
                                          <p:spTgt spid="5">
                                            <p:txEl>
                                              <p:pRg end="3" st="3"/>
                                            </p:txEl>
                                          </p:spTgt>
                                        </p:tgtEl>
                                        <p:attrNameLst>
                                          <p:attrName>style.visibility</p:attrName>
                                        </p:attrNameLst>
                                      </p:cBhvr>
                                      <p:to>
                                        <p:strVal val="visible"/>
                                      </p:to>
                                    </p:set>
                                  </p:childTnLst>
                                </p:cTn>
                              </p:par>
                            </p:childTnLst>
                          </p:cTn>
                        </p:par>
                      </p:childTnLst>
                    </p:cTn>
                  </p:par>
                  <p:par>
                    <p:cTn fill="hold" id="59">
                      <p:stCondLst>
                        <p:cond delay="indefinite"/>
                      </p:stCondLst>
                      <p:childTnLst>
                        <p:par>
                          <p:cTn fill="hold" id="60">
                            <p:stCondLst>
                              <p:cond delay="0"/>
                            </p:stCondLst>
                            <p:childTnLst>
                              <p:par>
                                <p:cTn fill="hold" grpId="0" id="61" nodeType="clickEffect" presetClass="entr" presetID="26" presetSubtype="0">
                                  <p:stCondLst>
                                    <p:cond delay="0"/>
                                  </p:stCondLst>
                                  <p:childTnLst>
                                    <p:set>
                                      <p:cBhvr>
                                        <p:cTn dur="1" fill="hold" id="62">
                                          <p:stCondLst>
                                            <p:cond delay="0"/>
                                          </p:stCondLst>
                                        </p:cTn>
                                        <p:tgtEl>
                                          <p:spTgt spid="6"/>
                                        </p:tgtEl>
                                        <p:attrNameLst>
                                          <p:attrName>style.visibility</p:attrName>
                                        </p:attrNameLst>
                                      </p:cBhvr>
                                      <p:to>
                                        <p:strVal val="visible"/>
                                      </p:to>
                                    </p:set>
                                    <p:animEffect filter="wipe(down)" transition="in">
                                      <p:cBhvr>
                                        <p:cTn dur="290" id="63"/>
                                        <p:tgtEl>
                                          <p:spTgt spid="6"/>
                                        </p:tgtEl>
                                      </p:cBhvr>
                                    </p:animEffect>
                                    <p:anim calcmode="lin" valueType="num">
                                      <p:cBhvr>
                                        <p:cTn dur="911" id="64">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dur="332" id="65">
                                          <p:stCondLst>
                                            <p:cond delay="0"/>
                                          </p:stCondLst>
                                        </p:cTn>
                                        <p:tgtEl>
                                          <p:spTgt spid="6"/>
                                        </p:tgtEl>
                                        <p:attrNameLst>
                                          <p:attrName>ppt_y</p:attrName>
                                        </p:attrNameLst>
                                      </p:cBhvr>
                                      <p:tavLst>
                                        <p:tav fmla="#ppt_y-sin(pi*$)/3" tm="0">
                                          <p:val>
                                            <p:strVal val="0.5"/>
                                          </p:val>
                                        </p:tav>
                                        <p:tav tm="100000">
                                          <p:val>
                                            <p:strVal val="1"/>
                                          </p:val>
                                        </p:tav>
                                      </p:tavLst>
                                    </p:anim>
                                    <p:anim calcmode="lin" valueType="num">
                                      <p:cBhvr>
                                        <p:cTn dur="332" id="66">
                                          <p:stCondLst>
                                            <p:cond delay="332"/>
                                          </p:stCondLst>
                                        </p:cTn>
                                        <p:tgtEl>
                                          <p:spTgt spid="6"/>
                                        </p:tgtEl>
                                        <p:attrNameLst>
                                          <p:attrName>ppt_y</p:attrName>
                                        </p:attrNameLst>
                                      </p:cBhvr>
                                      <p:tavLst>
                                        <p:tav fmla="#ppt_y-sin(pi*$)/9" tm="0">
                                          <p:val>
                                            <p:strVal val="0"/>
                                          </p:val>
                                        </p:tav>
                                        <p:tav tm="100000">
                                          <p:val>
                                            <p:strVal val="1"/>
                                          </p:val>
                                        </p:tav>
                                      </p:tavLst>
                                    </p:anim>
                                    <p:anim calcmode="lin" valueType="num">
                                      <p:cBhvr>
                                        <p:cTn dur="166" id="67">
                                          <p:stCondLst>
                                            <p:cond delay="662"/>
                                          </p:stCondLst>
                                        </p:cTn>
                                        <p:tgtEl>
                                          <p:spTgt spid="6"/>
                                        </p:tgtEl>
                                        <p:attrNameLst>
                                          <p:attrName>ppt_y</p:attrName>
                                        </p:attrNameLst>
                                      </p:cBhvr>
                                      <p:tavLst>
                                        <p:tav fmla="#ppt_y-sin(pi*$)/27" tm="0">
                                          <p:val>
                                            <p:strVal val="0"/>
                                          </p:val>
                                        </p:tav>
                                        <p:tav tm="100000">
                                          <p:val>
                                            <p:strVal val="1"/>
                                          </p:val>
                                        </p:tav>
                                      </p:tavLst>
                                    </p:anim>
                                    <p:anim calcmode="lin" valueType="num">
                                      <p:cBhvr>
                                        <p:cTn dur="82" id="68">
                                          <p:stCondLst>
                                            <p:cond delay="828"/>
                                          </p:stCondLst>
                                        </p:cTn>
                                        <p:tgtEl>
                                          <p:spTgt spid="6"/>
                                        </p:tgtEl>
                                        <p:attrNameLst>
                                          <p:attrName>ppt_y</p:attrName>
                                        </p:attrNameLst>
                                      </p:cBhvr>
                                      <p:tavLst>
                                        <p:tav fmla="#ppt_y-sin(pi*$)/81" tm="0">
                                          <p:val>
                                            <p:strVal val="0"/>
                                          </p:val>
                                        </p:tav>
                                        <p:tav tm="100000">
                                          <p:val>
                                            <p:strVal val="1"/>
                                          </p:val>
                                        </p:tav>
                                      </p:tavLst>
                                    </p:anim>
                                    <p:animScale>
                                      <p:cBhvr>
                                        <p:cTn dur="13" id="69"/>
                                        <p:tgtEl>
                                          <p:spTgt spid="6"/>
                                        </p:tgtEl>
                                      </p:cBhvr>
                                      <p:to x="100000" y="60000"/>
                                    </p:animScale>
                                    <p:animScale>
                                      <p:cBhvr>
                                        <p:cTn decel="50000" dur="83" id="70"/>
                                        <p:tgtEl>
                                          <p:spTgt spid="6"/>
                                        </p:tgtEl>
                                      </p:cBhvr>
                                      <p:to x="100000" y="100000"/>
                                    </p:animScale>
                                    <p:animScale>
                                      <p:cBhvr>
                                        <p:cTn dur="23" id="71"/>
                                        <p:tgtEl>
                                          <p:spTgt spid="6"/>
                                        </p:tgtEl>
                                      </p:cBhvr>
                                      <p:to x="100000" y="80000"/>
                                    </p:animScale>
                                    <p:animScale>
                                      <p:cBhvr>
                                        <p:cTn decel="50000" dur="83" id="72"/>
                                        <p:tgtEl>
                                          <p:spTgt spid="6"/>
                                        </p:tgtEl>
                                      </p:cBhvr>
                                      <p:to x="100000" y="100000"/>
                                    </p:animScale>
                                    <p:animScale>
                                      <p:cBhvr>
                                        <p:cTn dur="13" id="73"/>
                                        <p:tgtEl>
                                          <p:spTgt spid="6"/>
                                        </p:tgtEl>
                                      </p:cBhvr>
                                      <p:to x="100000" y="90000"/>
                                    </p:animScale>
                                    <p:animScale>
                                      <p:cBhvr>
                                        <p:cTn decel="50000" dur="83" id="74"/>
                                        <p:tgtEl>
                                          <p:spTgt spid="6"/>
                                        </p:tgtEl>
                                      </p:cBhvr>
                                      <p:to x="100000" y="100000"/>
                                    </p:animScale>
                                    <p:animScale>
                                      <p:cBhvr>
                                        <p:cTn dur="13" id="75"/>
                                        <p:tgtEl>
                                          <p:spTgt spid="6"/>
                                        </p:tgtEl>
                                      </p:cBhvr>
                                      <p:to x="100000" y="95000"/>
                                    </p:animScale>
                                    <p:animScale>
                                      <p:cBhvr>
                                        <p:cTn decel="50000" dur="83" id="76"/>
                                        <p:tgtEl>
                                          <p:spTgt spid="6"/>
                                        </p:tgtEl>
                                      </p:cBhvr>
                                      <p:to x="100000" y="100000"/>
                                    </p:animScale>
                                  </p:childTnLst>
                                </p:cTn>
                              </p:par>
                            </p:childTnLst>
                          </p:cTn>
                        </p:par>
                      </p:childTnLst>
                    </p:cTn>
                  </p:par>
                  <p:par>
                    <p:cTn fill="hold" id="77">
                      <p:stCondLst>
                        <p:cond delay="indefinite"/>
                      </p:stCondLst>
                      <p:childTnLst>
                        <p:par>
                          <p:cTn fill="hold" id="78">
                            <p:stCondLst>
                              <p:cond delay="0"/>
                            </p:stCondLst>
                            <p:childTnLst>
                              <p:par>
                                <p:cTn fill="hold" grpId="1" id="79" nodeType="clickEffect" presetClass="exit" presetID="30" presetSubtype="0">
                                  <p:stCondLst>
                                    <p:cond delay="0"/>
                                  </p:stCondLst>
                                  <p:childTnLst>
                                    <p:animEffect filter="fade" transition="out">
                                      <p:cBhvr>
                                        <p:cTn accel="100000" dur="1000" id="80"/>
                                        <p:tgtEl>
                                          <p:spTgt spid="6"/>
                                        </p:tgtEl>
                                      </p:cBhvr>
                                    </p:animEffect>
                                    <p:anim calcmode="lin" valueType="num">
                                      <p:cBhvr>
                                        <p:cTn accel="100000" dur="1000" id="81">
                                          <p:stCondLst>
                                            <p:cond delay="250"/>
                                          </p:stCondLst>
                                        </p:cTn>
                                        <p:tgtEl>
                                          <p:spTgt spid="6"/>
                                        </p:tgtEl>
                                        <p:attrNameLst>
                                          <p:attrName>style.rotation</p:attrName>
                                        </p:attrNameLst>
                                      </p:cBhvr>
                                      <p:tavLst>
                                        <p:tav tm="0">
                                          <p:val>
                                            <p:strVal val="0"/>
                                          </p:val>
                                        </p:tav>
                                        <p:tav tm="100000">
                                          <p:val>
                                            <p:strVal val="-90"/>
                                          </p:val>
                                        </p:tav>
                                      </p:tavLst>
                                    </p:anim>
                                    <p:anim calcmode="lin" valueType="num">
                                      <p:cBhvr>
                                        <p:cTn decel="100000" dur="250" id="82">
                                          <p:stCondLst>
                                            <p:cond delay="0"/>
                                          </p:stCondLst>
                                        </p:cTn>
                                        <p:tgtEl>
                                          <p:spTgt spid="6"/>
                                        </p:tgtEl>
                                        <p:attrNameLst>
                                          <p:attrName>ppt_x</p:attrName>
                                        </p:attrNameLst>
                                      </p:cBhvr>
                                      <p:tavLst>
                                        <p:tav tm="0">
                                          <p:val>
                                            <p:strVal val="#ppt_x"/>
                                          </p:val>
                                        </p:tav>
                                        <p:tav tm="100000">
                                          <p:val>
                                            <p:strVal val="#ppt_x-0.05"/>
                                          </p:val>
                                        </p:tav>
                                      </p:tavLst>
                                    </p:anim>
                                    <p:anim calcmode="lin" valueType="num">
                                      <p:cBhvr>
                                        <p:cTn decel="100000" dur="250" id="83">
                                          <p:stCondLst>
                                            <p:cond delay="0"/>
                                          </p:stCondLst>
                                        </p:cTn>
                                        <p:tgtEl>
                                          <p:spTgt spid="6"/>
                                        </p:tgtEl>
                                        <p:attrNameLst>
                                          <p:attrName>ppt_y</p:attrName>
                                        </p:attrNameLst>
                                      </p:cBhvr>
                                      <p:tavLst>
                                        <p:tav tm="0">
                                          <p:val>
                                            <p:strVal val="#ppt_y"/>
                                          </p:val>
                                        </p:tav>
                                        <p:tav tm="100000">
                                          <p:val>
                                            <p:strVal val="#ppt_y+0.1"/>
                                          </p:val>
                                        </p:tav>
                                      </p:tavLst>
                                    </p:anim>
                                    <p:anim calcmode="lin" valueType="num">
                                      <p:cBhvr>
                                        <p:cTn accel="100000" dur="1000" id="84">
                                          <p:stCondLst>
                                            <p:cond delay="250"/>
                                          </p:stCondLst>
                                        </p:cTn>
                                        <p:tgtEl>
                                          <p:spTgt spid="6"/>
                                        </p:tgtEl>
                                        <p:attrNameLst>
                                          <p:attrName>ppt_x</p:attrName>
                                        </p:attrNameLst>
                                      </p:cBhvr>
                                      <p:tavLst>
                                        <p:tav tm="0">
                                          <p:val>
                                            <p:strVal val="#ppt_x"/>
                                          </p:val>
                                        </p:tav>
                                        <p:tav tm="100000">
                                          <p:val>
                                            <p:strVal val="ppt_x+0.4+0.05"/>
                                          </p:val>
                                        </p:tav>
                                      </p:tavLst>
                                    </p:anim>
                                    <p:anim calcmode="lin" valueType="num">
                                      <p:cBhvr>
                                        <p:cTn accel="100000" dur="1000" id="85">
                                          <p:stCondLst>
                                            <p:cond delay="250"/>
                                          </p:stCondLst>
                                        </p:cTn>
                                        <p:tgtEl>
                                          <p:spTgt spid="6"/>
                                        </p:tgtEl>
                                        <p:attrNameLst>
                                          <p:attrName>ppt_y</p:attrName>
                                        </p:attrNameLst>
                                      </p:cBhvr>
                                      <p:tavLst>
                                        <p:tav tm="0">
                                          <p:val>
                                            <p:strVal val="#ppt_y"/>
                                          </p:val>
                                        </p:tav>
                                        <p:tav tm="100000">
                                          <p:val>
                                            <p:strVal val="ppt_y-0.4-0.1"/>
                                          </p:val>
                                        </p:tav>
                                      </p:tavLst>
                                    </p:anim>
                                    <p:set>
                                      <p:cBhvr>
                                        <p:cTn dur="1" fill="hold" id="86">
                                          <p:stCondLst>
                                            <p:cond delay="999"/>
                                          </p:stCondLst>
                                        </p:cTn>
                                        <p:tgtEl>
                                          <p:spTgt spid="6"/>
                                        </p:tgtEl>
                                        <p:attrNameLst>
                                          <p:attrName>style.visibility</p:attrName>
                                        </p:attrNameLst>
                                      </p:cBhvr>
                                      <p:to>
                                        <p:strVal val="hidden"/>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nimBg="1" grpId="0" spid="4"/>
      <p:bldP animBg="1" grpId="1" spid="4"/>
      <p:bldP animBg="1" grpId="0" spid="6"/>
      <p:bldP animBg="1" grpId="1" spid="6"/>
    </p:bldLst>
  </p:timing>
</p:sld>
</file>

<file path=ppt/slides/slide1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Placeholder 1">
            <a:extLst>
              <a:ext uri="{FB94AD60-379C-4491-B6FE-4F9A51933C6B}">
                <a16:creationId xmlns:a16="http://schemas.microsoft.com/office/drawing/2010/main" id="{1221EE9A-57A0-4170-84BD-1E0722243EF8}"/>
              </a:ext>
            </a:extLst>
          </p:cNvPr>
          <p:cNvSpPr>
            <a:spLocks noGrp="true"/>
          </p:cNvSpPr>
          <p:nvPr>
            <p:ph type="title"/>
          </p:nvPr>
        </p:nvSpPr>
        <p:spPr>
          <a:xfrm rot="0">
            <a:off x="1657645" y="201701"/>
            <a:ext cx="7343188" cy="801530"/>
          </a:xfrm>
        </p:spPr>
        <p:txBody>
          <a:bodyPr rtlCol="0"/>
          <a:lstStyle/>
          <a:p>
            <a:pPr/>
            <a:r>
              <a:rPr dirty="0" lang="en-US"/>
              <a:t>案例：Google Optimize</a:t>
            </a:r>
            <a:endParaRPr dirty="0" lang="en-US"/>
          </a:p>
        </p:txBody>
      </p:sp>
      <p:pic>
        <p:nvPicPr>
          <p:cNvPr id="3" name="Content Placeholder 9">
            <a:extLst>
              <a:ext uri="{D09F4A3F-CA37-415E-9221-1AFBEC94A74B}">
                <a16:creationId xmlns:a16="http://schemas.microsoft.com/office/drawing/2010/main" id="{B93D22DA-0481-4D7B-9059-D8E8C376D911}"/>
              </a:ext>
            </a:extLst>
          </p:cNvPr>
          <p:cNvPicPr>
            <a:picLocks noChangeAspect="true" noGrp="true"/>
          </p:cNvPicPr>
          <p:nvPr>
            <p:ph idx="1"/>
          </p:nvPr>
        </p:nvPicPr>
        <p:blipFill>
          <a:blip r:embed="rId2"/>
          <a:srcRect b="-3180" l="0" r="0" t="-9740"/>
          <a:stretch>
            <a:fillRect/>
          </a:stretch>
        </p:blipFill>
        <p:spPr>
          <a:xfrm rot="0">
            <a:off x="1410995" y="511721"/>
            <a:ext cx="6322018" cy="4506096"/>
          </a:xfrm>
          <a:noFill/>
        </p:spPr>
      </p:pic>
    </p:spTree>
    <p:extLst>
      <p:ext uri="{2024F984-2E84-45D0-BE27-D287ABB2C331}">
        <p14:creationId xmlns:p14="http://schemas.microsoft.com/office/powerpoint/2010/main" val="1719900817252"/>
      </p:ext>
    </p:extLst>
  </p:cSld>
  <p:clrMapOvr>
    <a:masterClrMapping/>
  </p:clrMapOvr>
</p:sld>
</file>

<file path=ppt/slides/slide1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Placeholder 1">
            <a:extLst>
              <a:ext uri="{D52C768B-144C-47E6-AB88-B42ACADC76B8}">
                <a16:creationId xmlns:a16="http://schemas.microsoft.com/office/drawing/2010/main" id="{2854436E-D985-43B9-9E76-FB1787CEBC49}"/>
              </a:ext>
            </a:extLst>
          </p:cNvPr>
          <p:cNvSpPr>
            <a:spLocks noGrp="true"/>
          </p:cNvSpPr>
          <p:nvPr>
            <p:ph type="title"/>
          </p:nvPr>
        </p:nvSpPr>
        <p:spPr>
          <a:xfrm rot="0">
            <a:off x="1657645" y="201701"/>
            <a:ext cx="7343188" cy="801530"/>
          </a:xfrm>
        </p:spPr>
        <p:txBody>
          <a:bodyPr rtlCol="0"/>
          <a:lstStyle/>
          <a:p>
            <a:pPr/>
            <a:r>
              <a:rPr dirty="0" lang="en-US"/>
              <a:t>案例：</a:t>
            </a:r>
            <a:r>
              <a:rPr dirty="0" err="1" lang="en-US"/>
              <a:t>Skyscanner</a:t>
            </a:r>
            <a:endParaRPr dirty="0" err="1" lang="en-US"/>
          </a:p>
        </p:txBody>
      </p:sp>
      <p:pic>
        <p:nvPicPr>
          <p:cNvPr id="3" name="Content Placeholder 9">
            <a:extLst>
              <a:ext uri="{0C3E394B-1179-4E14-B69A-0EDE617083F5}">
                <a16:creationId xmlns:a16="http://schemas.microsoft.com/office/drawing/2010/main" id="{D68D4216-D3F4-416E-B213-9A91AFC7538C}"/>
              </a:ext>
            </a:extLst>
          </p:cNvPr>
          <p:cNvPicPr>
            <a:picLocks noChangeAspect="true" noGrp="true"/>
          </p:cNvPicPr>
          <p:nvPr>
            <p:ph idx="1"/>
          </p:nvPr>
        </p:nvPicPr>
        <p:blipFill>
          <a:blip r:embed="rId2"/>
          <a:srcRect b="1910" l="130" r="-130" t="2780"/>
          <a:stretch>
            <a:fillRect/>
          </a:stretch>
        </p:blipFill>
        <p:spPr>
          <a:xfrm rot="0">
            <a:off x="1987524" y="805834"/>
            <a:ext cx="5168950" cy="4335296"/>
          </a:xfrm>
          <a:noFill/>
        </p:spPr>
      </p:pic>
    </p:spTree>
    <p:extLst>
      <p:ext uri="{BD6D1A09-2D98-4A21-A54E-D7DDF9167B75}">
        <p14:creationId xmlns:p14="http://schemas.microsoft.com/office/powerpoint/2010/main" val="1719900817253"/>
      </p:ext>
    </p:extLst>
  </p:cSld>
  <p:clrMapOvr>
    <a:masterClrMapping/>
  </p:clrMapOvr>
</p:sld>
</file>

<file path=ppt/slides/slide1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Placeholder 1">
            <a:extLst>
              <a:ext uri="{48A24BE0-86DD-4F45-89E4-90EC7B9AAE69}">
                <a16:creationId xmlns:a16="http://schemas.microsoft.com/office/drawing/2010/main" id="{96059CBC-E363-4E21-8E6A-5CFF7F94439B}"/>
              </a:ext>
            </a:extLst>
          </p:cNvPr>
          <p:cNvSpPr>
            <a:spLocks noGrp="true"/>
          </p:cNvSpPr>
          <p:nvPr>
            <p:ph type="title"/>
          </p:nvPr>
        </p:nvSpPr>
        <p:spPr>
          <a:xfrm rot="0">
            <a:off x="1657645" y="201701"/>
            <a:ext cx="7343188" cy="801530"/>
          </a:xfrm>
        </p:spPr>
        <p:txBody>
          <a:bodyPr rtlCol="0"/>
          <a:lstStyle/>
          <a:p>
            <a:pPr/>
            <a:r>
              <a:rPr dirty="0" lang="en-US"/>
              <a:t>案例：AB Tasty</a:t>
            </a:r>
            <a:endParaRPr dirty="0" lang="en-US"/>
          </a:p>
        </p:txBody>
      </p:sp>
      <p:pic>
        <p:nvPicPr>
          <p:cNvPr id="3" name="Content Placeholder 9">
            <a:extLst>
              <a:ext uri="{13789048-A11E-4D1E-9AEB-D14EB5E2CF1F}">
                <a16:creationId xmlns:a16="http://schemas.microsoft.com/office/drawing/2010/main" id="{7C02C104-5960-4D5B-884A-7AB8F1C0F9AD}"/>
              </a:ext>
            </a:extLst>
          </p:cNvPr>
          <p:cNvPicPr>
            <a:picLocks noChangeAspect="false" noGrp="true"/>
          </p:cNvPicPr>
          <p:nvPr>
            <p:ph idx="1"/>
          </p:nvPr>
        </p:nvPicPr>
        <p:blipFill>
          <a:blip r:link="rId2"/>
          <a:srcRect b="-20080" l="-380" r="-1010" t="-2380"/>
          <a:stretch>
            <a:fillRect/>
          </a:stretch>
        </p:blipFill>
        <p:spPr>
          <a:xfrm rot="0">
            <a:off x="1270797" y="1003230"/>
            <a:ext cx="7587746" cy="4050298"/>
          </a:xfrm>
          <a:noFill/>
        </p:spPr>
      </p:pic>
    </p:spTree>
    <p:extLst>
      <p:ext uri="{F712ADAA-3B84-4BAC-90AD-D79724D5BE28}">
        <p14:creationId xmlns:p14="http://schemas.microsoft.com/office/powerpoint/2010/main" val="1719900817254"/>
      </p:ext>
    </p:extLst>
  </p:cSld>
  <p:clrMapOvr>
    <a:masterClrMapping/>
  </p:clrMapOvr>
</p:sld>
</file>

<file path=ppt/slides/slide1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Placeholder 1">
            <a:extLst>
              <a:ext uri="{6470D71F-807D-4D15-A0D0-CDEF7EC76ECF}">
                <a16:creationId xmlns:a16="http://schemas.microsoft.com/office/drawing/2010/main" id="{1E166FAB-D602-46E9-BF9B-B58B092B8152}"/>
              </a:ext>
            </a:extLst>
          </p:cNvPr>
          <p:cNvSpPr>
            <a:spLocks noGrp="true"/>
          </p:cNvSpPr>
          <p:nvPr>
            <p:ph type="title"/>
          </p:nvPr>
        </p:nvSpPr>
        <p:spPr>
          <a:xfrm rot="0">
            <a:off x="1657645" y="201701"/>
            <a:ext cx="7343188" cy="801530"/>
          </a:xfrm>
        </p:spPr>
        <p:txBody>
          <a:bodyPr rtlCol="0"/>
          <a:lstStyle/>
          <a:p>
            <a:pPr/>
            <a:r>
              <a:rPr dirty="0" lang="en-US"/>
              <a:t>案例：Shopify's Split-Test-Pro</a:t>
            </a:r>
            <a:endParaRPr dirty="0" lang="en-US"/>
          </a:p>
        </p:txBody>
      </p:sp>
      <p:pic>
        <p:nvPicPr>
          <p:cNvPr id="3" name="Content Placeholder 9">
            <a:extLst>
              <a:ext uri="{1D964D4F-5735-4B85-B189-F03584B6EA38}">
                <a16:creationId xmlns:a16="http://schemas.microsoft.com/office/drawing/2010/main" id="{8553DA48-B0DA-4DCC-AA77-F0D34417B501}"/>
              </a:ext>
            </a:extLst>
          </p:cNvPr>
          <p:cNvPicPr>
            <a:picLocks noChangeAspect="true" noGrp="true"/>
          </p:cNvPicPr>
          <p:nvPr>
            <p:ph idx="1"/>
          </p:nvPr>
        </p:nvPicPr>
        <p:blipFill>
          <a:blip r:embed="rId2"/>
          <a:srcRect b="-380" l="0" r="0" t="-2030"/>
          <a:stretch>
            <a:fillRect/>
          </a:stretch>
        </p:blipFill>
        <p:spPr>
          <a:xfrm rot="0">
            <a:off x="1270797" y="868946"/>
            <a:ext cx="7545466" cy="3908021"/>
          </a:xfrm>
          <a:noFill/>
        </p:spPr>
      </p:pic>
    </p:spTree>
    <p:extLst>
      <p:ext uri="{6901BDE7-B17D-469C-90A9-636C14B2665B}">
        <p14:creationId xmlns:p14="http://schemas.microsoft.com/office/powerpoint/2010/main" val="1719900817255"/>
      </p:ext>
    </p:extLst>
  </p:cSld>
  <p:clrMapOvr>
    <a:masterClrMapping/>
  </p:clrMapOvr>
</p:sld>
</file>

<file path=ppt/slides/slide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Content Placeholder 9">
            <a:extLst>
              <a:ext uri="{E3D03E5A-B41C-4D5B-BC75-7068F062B541}">
                <a16:creationId xmlns:a16="http://schemas.microsoft.com/office/drawing/2010/main" id="{3B5C5C8D-F309-44D9-A246-573F9590A580}"/>
              </a:ext>
            </a:extLst>
          </p:cNvPr>
          <p:cNvSpPr>
            <a:spLocks noChangeAspect="false" noGrp="true"/>
          </p:cNvSpPr>
          <p:nvPr>
            <p:ph idx="1"/>
          </p:nvPr>
        </p:nvSpPr>
        <p:spPr>
          <a:xfrm rot="0">
            <a:off x="1270797" y="2083098"/>
            <a:ext cx="7344003" cy="3058020"/>
          </a:xfrm>
        </p:spPr>
        <p:txBody>
          <a:bodyPr rtlCol="0">
            <a:normAutofit fontScale="77500" lnSpcReduction="20000"/>
          </a:bodyPr>
          <a:lstStyle/>
          <a:p>
            <a:pPr indent="0" marL="0">
              <a:buNone/>
            </a:pPr>
            <a:r>
              <a:rPr b="1" dirty="0" lang="en-US">
                <a:latin typeface="Arial"/>
              </a:rPr>
              <a:t>频率派概念</a:t>
            </a:r>
            <a:r>
              <a:rPr b="0" dirty="0" lang="en-US">
                <a:latin typeface="Arial"/>
              </a:rPr>
              <a:t>：在A/B测试中，频率派认为某个特定结果的概率是该结果在所有测试结果中出现的比例。随着测试样本数量的增加，这个比例会趋于稳定</a:t>
            </a:r>
            <a:r>
              <a:rPr b="0" dirty="0" lang="en-US" sz="2000">
                <a:latin typeface="Arial"/>
              </a:rPr>
              <a:t>（</a:t>
            </a:r>
            <a:r>
              <a:rPr b="1" dirty="0" lang="en-US" sz="2000">
                <a:latin typeface="Arial"/>
              </a:rPr>
              <a:t>一个点</a:t>
            </a:r>
            <a:r>
              <a:rPr b="0" dirty="0" lang="en-US" sz="2000">
                <a:latin typeface="Arial"/>
              </a:rPr>
              <a:t>）</a:t>
            </a:r>
            <a:r>
              <a:rPr b="0" dirty="0" lang="en-US">
                <a:latin typeface="Arial"/>
              </a:rPr>
              <a:t>。简单来说，就是在大量重复的实验中，某个结果出现的频率。</a:t>
            </a:r>
          </a:p>
          <a:p>
            <a:pPr/>
            <a:r>
              <a:rPr b="0" dirty="0" lang="en-US">
                <a:latin typeface="Arial"/>
              </a:rPr>
              <a:t>例如，如果我们进行A/B测试来比较两个网页版本的点击率，频率派会认为点击率的概率是点击次数占总访问次数的比例。随着访问次数的增加，这个比例将趋于稳定，反映出该版本的“客观”点击率概率。</a:t>
            </a:r>
          </a:p>
          <a:p>
            <a:pPr indent="0" marL="0">
              <a:buNone/>
            </a:pPr>
            <a:r>
              <a:rPr b="0" dirty="0" lang="en-US">
                <a:latin typeface="Arial"/>
              </a:rPr>
              <a:t>=====================================================================</a:t>
            </a:r>
          </a:p>
          <a:p>
            <a:pPr indent="0" marL="0">
              <a:buNone/>
            </a:pPr>
            <a:r>
              <a:rPr b="1" dirty="0" lang="en-US">
                <a:latin typeface="Arial"/>
              </a:rPr>
              <a:t>贝叶斯派概念</a:t>
            </a:r>
            <a:r>
              <a:rPr b="0" dirty="0" lang="en-US">
                <a:latin typeface="Arial"/>
              </a:rPr>
              <a:t>：在A/B测试中，贝叶斯派认为某个结果的概率是基于现有证据和先验知识的信念(belief)程度</a:t>
            </a:r>
            <a:r>
              <a:rPr b="0" dirty="0" lang="en-US" sz="2000">
                <a:latin typeface="Arial"/>
              </a:rPr>
              <a:t>(</a:t>
            </a:r>
            <a:r>
              <a:rPr b="1" dirty="0" lang="en-US" sz="2000">
                <a:latin typeface="Arial"/>
              </a:rPr>
              <a:t>一个概率分布</a:t>
            </a:r>
            <a:r>
              <a:rPr b="0" dirty="0" lang="en-US" sz="2000">
                <a:latin typeface="Arial"/>
              </a:rPr>
              <a:t>）</a:t>
            </a:r>
            <a:r>
              <a:rPr b="0" dirty="0" lang="en-US">
                <a:latin typeface="Arial"/>
              </a:rPr>
              <a:t>。这个信念会随着新数据的出现而不断更新。</a:t>
            </a:r>
          </a:p>
          <a:p>
            <a:pPr/>
            <a:r>
              <a:rPr b="0" dirty="0" lang="en-US">
                <a:latin typeface="Arial"/>
              </a:rPr>
              <a:t>例如，如果我们进行A/B测试来比较两个网页版本的点击率，贝叶斯派会从先验知识开始，比如以前的测试结果或专家的意见，然后结合新数据来更新他们对点击率的信念。他们不会只给出一个固定的点击率，而是一个概率分布，表示在新数据下不同点击率的可能性。这个概率分布会随着更多数据的加入而变得更加精确。</a:t>
            </a:r>
            <a:endParaRPr b="0" dirty="0" lang="en-US">
              <a:latin typeface="Arial"/>
            </a:endParaRPr>
          </a:p>
        </p:txBody>
      </p:sp>
      <p:sp>
        <p:nvSpPr>
          <p:cNvPr id="3" name="">
            <a:extLst>
              <a:ext uri="{B3FE6F55-E5E8-45E9-AF46-9F966BFE6D6F}">
                <a16:creationId xmlns:a16="http://schemas.microsoft.com/office/drawing/2010/main" id="{9E2F11FB-175E-44C0-A0CF-E76174149176}"/>
              </a:ext>
            </a:extLst>
          </p:cNvPr>
          <p:cNvSpPr txBox="1"/>
          <p:nvPr/>
        </p:nvSpPr>
        <p:spPr>
          <a:xfrm flipH="false" flipV="false" rot="0">
            <a:off x="1361074" y="756847"/>
            <a:ext cx="4073214" cy="643756"/>
          </a:xfrm>
          <a:prstGeom prst="rect">
            <a:avLst/>
          </a:prstGeom>
        </p:spPr>
        <p:txBody>
          <a:bodyPr anchor="ctr" bIns="47625" lIns="95250" rIns="95250" rtlCol="0" tIns="47625">
            <a:spAutoFit/>
          </a:bodyPr>
          <a:lstStyle/>
          <a:p>
            <a:pPr>
              <a:defRPr dirty="0" lang="en-US" sz="1500"/>
            </a:pPr>
            <a:r>
              <a:rPr b="1" dirty="0" lang="en-US" sz="3600"/>
              <a:t>频率派 vs 贝叶</a:t>
            </a:r>
            <a:r>
              <a:rPr b="1" dirty="0" lang="en-US" sz="3600"/>
              <a:t>斯派</a:t>
            </a:r>
            <a:endParaRPr b="1" dirty="0" lang="en-US" sz="3600"/>
          </a:p>
        </p:txBody>
      </p:sp>
      <p:pic>
        <p:nvPicPr>
          <p:cNvPr id="4" name="">
            <a:extLst>
              <a:ext uri="{E93A0312-3B1A-4FB7-BBF3-7095D7AD5C37}">
                <a16:creationId xmlns:a16="http://schemas.microsoft.com/office/drawing/2010/main" id="{420A7C8B-38ED-460C-A44D-8F04557F903B}"/>
              </a:ext>
            </a:extLst>
          </p:cNvPr>
          <p:cNvPicPr>
            <a:picLocks noChangeAspect="true"/>
          </p:cNvPicPr>
          <p:nvPr/>
        </p:nvPicPr>
        <p:blipFill>
          <a:blip r:embed="rId2"/>
          <a:stretch>
            <a:fillRect/>
          </a:stretch>
        </p:blipFill>
        <p:spPr>
          <a:xfrm flipH="false" flipV="false" rot="0">
            <a:off x="5471112" y="0"/>
            <a:ext cx="3321043" cy="1972027"/>
          </a:xfrm>
          <a:prstGeom prst="rect">
            <a:avLst/>
          </a:prstGeom>
          <a:noFill/>
        </p:spPr>
      </p:pic>
    </p:spTree>
    <p:extLst>
      <p:ext uri="{FF0EF9D8-1C84-4BF6-9DDF-98C5FCF3B903}">
        <p14:creationId xmlns:p14="http://schemas.microsoft.com/office/powerpoint/2010/main" val="1719900817227"/>
      </p:ext>
    </p:extLst>
  </p:cSld>
  <p:clrMapOvr>
    <a:masterClrMapping/>
  </p:clrMapOvr>
</p:sld>
</file>

<file path=ppt/slides/slide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Placeholder 1">
            <a:extLst>
              <a:ext uri="{1543E626-EC2F-4257-B742-32B9654591B7}">
                <a16:creationId xmlns:a16="http://schemas.microsoft.com/office/drawing/2010/main" id="{5E06A8E3-8924-48C9-A32C-E8F4AA5CEA06}"/>
              </a:ext>
            </a:extLst>
          </p:cNvPr>
          <p:cNvSpPr>
            <a:spLocks noGrp="true"/>
          </p:cNvSpPr>
          <p:nvPr>
            <p:ph type="title"/>
          </p:nvPr>
        </p:nvSpPr>
        <p:spPr/>
        <p:txBody>
          <a:bodyPr rtlCol="0"/>
          <a:lstStyle/>
          <a:p>
            <a:pPr/>
            <a:r>
              <a:rPr dirty="0" lang="en-US"/>
              <a:t/>
            </a:r>
            <a:endParaRPr dirty="0" lang="en-US"/>
          </a:p>
        </p:txBody>
      </p:sp>
      <p:pic>
        <p:nvPicPr>
          <p:cNvPr id="3" name="">
            <a:extLst>
              <a:ext uri="{30CB90EE-E4FF-4147-8528-E27D590C2204}">
                <a16:creationId xmlns:a16="http://schemas.microsoft.com/office/drawing/2010/main" id="{2849E608-456B-469A-AA33-89188F558F23}"/>
              </a:ext>
            </a:extLst>
          </p:cNvPr>
          <p:cNvPicPr>
            <a:picLocks noChangeAspect="true"/>
          </p:cNvPicPr>
          <p:nvPr/>
        </p:nvPicPr>
        <p:blipFill>
          <a:blip r:embed="rId2"/>
          <a:stretch>
            <a:fillRect/>
          </a:stretch>
        </p:blipFill>
        <p:spPr>
          <a:xfrm flipH="false" flipV="false" rot="0">
            <a:off x="-9486" y="-4810677"/>
            <a:ext cx="9133627" cy="14762483"/>
          </a:xfrm>
          <a:prstGeom prst="rect">
            <a:avLst/>
          </a:prstGeom>
          <a:noFill/>
        </p:spPr>
      </p:pic>
      <p:pic>
        <p:nvPicPr>
          <p:cNvPr id="4" name="">
            <a:extLst>
              <a:ext uri="{6E04C307-5105-4AFD-AB4C-926B073A35EF}">
                <a16:creationId xmlns:a16="http://schemas.microsoft.com/office/drawing/2010/main" id="{8CFC8273-9A71-43B4-9869-A37FB4F0C261}"/>
              </a:ext>
            </a:extLst>
          </p:cNvPr>
          <p:cNvPicPr>
            <a:picLocks noChangeAspect="true"/>
          </p:cNvPicPr>
          <p:nvPr/>
        </p:nvPicPr>
        <p:blipFill>
          <a:blip r:link="rId3"/>
          <a:stretch>
            <a:fillRect/>
          </a:stretch>
        </p:blipFill>
        <p:spPr>
          <a:xfrm flipH="false" flipV="false" rot="0">
            <a:off x="1550784" y="4105"/>
            <a:ext cx="6653260" cy="4488818"/>
          </a:xfrm>
          <a:prstGeom prst="rect">
            <a:avLst/>
          </a:prstGeom>
          <a:noFill/>
        </p:spPr>
      </p:pic>
      <p:pic>
        <p:nvPicPr>
          <p:cNvPr id="5" name="Content Placeholder 9">
            <a:extLst>
              <a:ext uri="{B00A5E4A-8952-4064-B9A7-471424318A61}">
                <a16:creationId xmlns:a16="http://schemas.microsoft.com/office/drawing/2010/main" id="{85B3935F-A6EC-4CBF-AB17-8B81528CB88C}"/>
              </a:ext>
            </a:extLst>
          </p:cNvPr>
          <p:cNvPicPr>
            <a:picLocks noChangeAspect="false" noGrp="true"/>
          </p:cNvPicPr>
          <p:nvPr>
            <p:ph idx="1"/>
          </p:nvPr>
        </p:nvPicPr>
        <p:blipFill>
          <a:blip r:link="rId4"/>
          <a:stretch>
            <a:fillRect/>
          </a:stretch>
        </p:blipFill>
        <p:spPr>
          <a:xfrm rot="0">
            <a:off x="-4743" y="2757087"/>
            <a:ext cx="2531735" cy="1938737"/>
          </a:xfrm>
          <a:noFill/>
        </p:spPr>
      </p:pic>
      <p:cxnSp>
        <p:nvCxnSpPr>
          <p:cNvPr id="6" name="">
            <a:extLst>
              <a:ext uri="{11B8B364-466D-4907-947E-2D7A10DEB12C}">
                <a16:creationId xmlns:a16="http://schemas.microsoft.com/office/drawing/2010/main" id="{9C0FF574-E2A0-4A31-870E-61F02E4DB63A}"/>
              </a:ext>
            </a:extLst>
          </p:cNvPr>
          <p:cNvCxnSpPr/>
          <p:nvPr/>
        </p:nvCxnSpPr>
        <p:spPr>
          <a:xfrm flipH="true" flipV="true" rot="10800000">
            <a:off x="5899080" y="3297240"/>
            <a:ext cx="0" cy="9486"/>
          </a:xfrm>
          <a:prstGeom prst="line">
            <a:avLst/>
          </a:prstGeom>
        </p:spPr>
        <p:style>
          <a:lnRef idx="2">
            <a:schemeClr val="accent1"/>
          </a:lnRef>
          <a:fillRef idx="1">
            <a:schemeClr val="accent1"/>
          </a:fillRef>
          <a:effectRef idx="0">
            <a:schemeClr val="accent1"/>
          </a:effectRef>
          <a:fontRef idx="minor">
            <a:srgbClr val="ffffff"/>
          </a:fontRef>
        </p:style>
      </p:cxnSp>
      <p:sp>
        <p:nvSpPr>
          <p:cNvPr id="7" name="">
            <a:extLst>
              <a:ext uri="{7C5F8387-09DC-4FA7-9EFA-E0BF47416121}">
                <a16:creationId xmlns:a16="http://schemas.microsoft.com/office/drawing/2010/main" id="{C9BDAB3C-3968-4F9B-A7C5-BAAFF6F1A87A}"/>
              </a:ext>
            </a:extLst>
          </p:cNvPr>
          <p:cNvSpPr txBox="1"/>
          <p:nvPr/>
        </p:nvSpPr>
        <p:spPr>
          <a:xfrm flipH="false" flipV="false" rot="0">
            <a:off x="4609976" y="3094577"/>
            <a:ext cx="763485" cy="414823"/>
          </a:xfrm>
          <a:prstGeom prst="wedgeEllipseCallout">
            <a:avLst/>
          </a:prstGeom>
          <a:solidFill>
            <a:srgbClr val="ffffff"/>
          </a:solidFill>
          <a:ln cap="flat" w="25400">
            <a:solidFill>
              <a:srgbClr val="bfbfbf"/>
            </a:solidFill>
            <a:prstDash val="solid"/>
            <a:round/>
          </a:ln>
          <a:effectLst>
            <a:outerShdw blurRad="50800" dir="2700000" dist="95250">
              <a:srgbClr val="3f3f3f">
                <a:alpha val="39999"/>
              </a:srgbClr>
            </a:outerShdw>
          </a:effectLst>
        </p:spPr>
        <p:txBody>
          <a:bodyPr anchor="ctr" bIns="47625" lIns="95250" rIns="95250" rtlCol="0" tIns="47625">
            <a:spAutoFit/>
          </a:bodyPr>
          <a:lstStyle/>
          <a:p>
            <a:pPr algn="ctr">
              <a:defRPr dirty="0" lang="en-US" sz="1300"/>
            </a:pPr>
            <a:r>
              <a:rPr dirty="0" lang="en-US">
                <a:solidFill>
                  <a:srgbClr val="000000"/>
                </a:solidFill>
              </a:rPr>
              <a:t>prior</a:t>
            </a:r>
            <a:endParaRPr dirty="0" lang="en-US">
              <a:solidFill>
                <a:srgbClr val="000000"/>
              </a:solidFill>
            </a:endParaRPr>
          </a:p>
        </p:txBody>
      </p:sp>
      <p:sp>
        <p:nvSpPr>
          <p:cNvPr id="8" name="">
            <a:extLst>
              <a:ext uri="{739F7A81-CA8B-4FE4-8E69-6B8BD2082EA5}">
                <a16:creationId xmlns:a16="http://schemas.microsoft.com/office/drawing/2010/main" id="{ED0C294E-F6E2-4012-A291-C4CA2C8A8BFF}"/>
              </a:ext>
            </a:extLst>
          </p:cNvPr>
          <p:cNvSpPr txBox="1"/>
          <p:nvPr/>
        </p:nvSpPr>
        <p:spPr>
          <a:xfrm flipH="false" flipV="false" rot="0">
            <a:off x="3111055" y="3094578"/>
            <a:ext cx="1321727" cy="414820"/>
          </a:xfrm>
          <a:prstGeom prst="wedgeEllipseCallout">
            <a:avLst/>
          </a:prstGeom>
          <a:solidFill>
            <a:srgbClr val="ffffff"/>
          </a:solidFill>
          <a:ln cap="flat" w="25400">
            <a:solidFill>
              <a:srgbClr val="bfbfbf"/>
            </a:solidFill>
            <a:prstDash val="solid"/>
            <a:round/>
          </a:ln>
          <a:effectLst>
            <a:outerShdw blurRad="50800" dir="2700000" dist="95250">
              <a:srgbClr val="3f3f3f">
                <a:alpha val="39999"/>
              </a:srgbClr>
            </a:outerShdw>
          </a:effectLst>
        </p:spPr>
        <p:txBody>
          <a:bodyPr anchor="ctr" bIns="47625" lIns="95250" rIns="95250" rtlCol="0" tIns="47625">
            <a:spAutoFit/>
          </a:bodyPr>
          <a:lstStyle/>
          <a:p>
            <a:pPr algn="ctr">
              <a:defRPr dirty="0" lang="en-US" sz="1300"/>
            </a:pPr>
            <a:r>
              <a:rPr dirty="0" lang="en-US">
                <a:solidFill>
                  <a:srgbClr val="000000"/>
                </a:solidFill>
              </a:rPr>
              <a:t>posterior</a:t>
            </a:r>
            <a:endParaRPr dirty="0" lang="en-US">
              <a:solidFill>
                <a:srgbClr val="000000"/>
              </a:solidFill>
            </a:endParaRPr>
          </a:p>
        </p:txBody>
      </p:sp>
      <p:sp>
        <p:nvSpPr>
          <p:cNvPr id="9" name="">
            <a:extLst>
              <a:ext uri="{E73E7B42-A6DD-4DA0-8F5D-2715038CE6D1}">
                <a16:creationId xmlns:a16="http://schemas.microsoft.com/office/drawing/2010/main" id="{11905A07-DB53-4965-A2FE-067DAD5DF97E}"/>
              </a:ext>
            </a:extLst>
          </p:cNvPr>
          <p:cNvSpPr txBox="1"/>
          <p:nvPr/>
        </p:nvSpPr>
        <p:spPr>
          <a:xfrm flipH="false" flipV="false" rot="0">
            <a:off x="5590927" y="3094578"/>
            <a:ext cx="1302572" cy="414820"/>
          </a:xfrm>
          <a:prstGeom prst="wedgeEllipseCallout">
            <a:avLst/>
          </a:prstGeom>
          <a:solidFill>
            <a:srgbClr val="ffffff"/>
          </a:solidFill>
          <a:ln cap="flat" w="25400">
            <a:solidFill>
              <a:srgbClr val="bfbfbf"/>
            </a:solidFill>
            <a:prstDash val="solid"/>
            <a:round/>
          </a:ln>
          <a:effectLst>
            <a:outerShdw blurRad="50800" dir="2700000" dist="95250">
              <a:srgbClr val="3f3f3f">
                <a:alpha val="39999"/>
              </a:srgbClr>
            </a:outerShdw>
          </a:effectLst>
        </p:spPr>
        <p:txBody>
          <a:bodyPr anchor="ctr" bIns="47625" lIns="95250" rIns="95250" rtlCol="0" tIns="47625">
            <a:spAutoFit/>
          </a:bodyPr>
          <a:lstStyle/>
          <a:p>
            <a:pPr algn="ctr">
              <a:defRPr dirty="0" lang="en-US" sz="1300"/>
            </a:pPr>
            <a:r>
              <a:rPr dirty="0" lang="en-US">
                <a:solidFill>
                  <a:srgbClr val="000000"/>
                </a:solidFill>
              </a:rPr>
              <a:t>likelihood</a:t>
            </a:r>
            <a:endParaRPr dirty="0" lang="en-US">
              <a:solidFill>
                <a:srgbClr val="000000"/>
              </a:solidFill>
            </a:endParaRPr>
          </a:p>
        </p:txBody>
      </p:sp>
      <p:pic>
        <p:nvPicPr>
          <p:cNvPr id="10" name="">
            <a:extLst>
              <a:ext uri="{F6AD0F5D-26E9-4DC3-A9EC-913209C82CE7}">
                <a16:creationId xmlns:a16="http://schemas.microsoft.com/office/drawing/2010/main" id="{3132EF5C-A70F-4306-A55F-90AA70CAF39C}"/>
              </a:ext>
            </a:extLst>
          </p:cNvPr>
          <p:cNvPicPr>
            <a:picLocks noChangeAspect="true"/>
          </p:cNvPicPr>
          <p:nvPr/>
        </p:nvPicPr>
        <p:blipFill>
          <a:blip r:link="rId5"/>
          <a:stretch>
            <a:fillRect/>
          </a:stretch>
        </p:blipFill>
        <p:spPr>
          <a:xfrm flipH="false" flipV="false" rot="0">
            <a:off x="2626594" y="4495800"/>
            <a:ext cx="4895850" cy="666750"/>
          </a:xfrm>
          <a:prstGeom prst="rect">
            <a:avLst/>
          </a:prstGeom>
          <a:noFill/>
        </p:spPr>
      </p:pic>
    </p:spTree>
    <p:extLst>
      <p:ext uri="{F3E3EDC9-E5C4-4AED-B790-3E3D1E1570E4}">
        <p14:creationId xmlns:p14="http://schemas.microsoft.com/office/powerpoint/2010/main" val="1719900817229"/>
      </p:ext>
    </p:extLst>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0" presetSubtype="0">
                                  <p:stCondLst>
                                    <p:cond delay="0"/>
                                  </p:stCondLst>
                                  <p:childTnLst>
                                    <p:set>
                                      <p:cBhvr>
                                        <p:cTn dur="1" fill="hold" id="6">
                                          <p:stCondLst>
                                            <p:cond delay="0"/>
                                          </p:stCondLst>
                                        </p:cTn>
                                        <p:tgtEl>
                                          <p:spTgt spid="5"/>
                                        </p:tgtEl>
                                        <p:attrNameLst>
                                          <p:attrName>style.visibility</p:attrName>
                                        </p:attrNameLst>
                                      </p:cBhvr>
                                      <p:to>
                                        <p:strVal val="visible"/>
                                      </p:to>
                                    </p:set>
                                    <p:animEffect filter="fade" transition="in">
                                      <p:cBhvr>
                                        <p:cTn dur="500" id="7"/>
                                        <p:tgtEl>
                                          <p:spTgt spid="5"/>
                                        </p:tgtEl>
                                      </p:cBhvr>
                                    </p:animEffect>
                                  </p:childTnLst>
                                </p:cTn>
                              </p:par>
                            </p:childTnLst>
                          </p:cTn>
                        </p:par>
                      </p:childTnLst>
                    </p:cTn>
                  </p:par>
                  <p:par>
                    <p:cTn fill="hold" id="8">
                      <p:stCondLst>
                        <p:cond delay="indefinite"/>
                      </p:stCondLst>
                      <p:childTnLst>
                        <p:par>
                          <p:cTn fill="hold" id="9">
                            <p:stCondLst>
                              <p:cond delay="0"/>
                            </p:stCondLst>
                            <p:childTnLst>
                              <p:par>
                                <p:cTn fill="hold" grpId="1" id="10" nodeType="clickEffect" presetClass="entr" presetID="31" presetSubtype="0">
                                  <p:stCondLst>
                                    <p:cond delay="0"/>
                                  </p:stCondLst>
                                  <p:childTnLst>
                                    <p:set>
                                      <p:cBhvr>
                                        <p:cTn dur="1500" fill="hold" id="11">
                                          <p:stCondLst>
                                            <p:cond delay="0"/>
                                          </p:stCondLst>
                                        </p:cTn>
                                        <p:tgtEl>
                                          <p:spTgt spid="10"/>
                                        </p:tgtEl>
                                        <p:attrNameLst>
                                          <p:attrName>style.visibility</p:attrName>
                                        </p:attrNameLst>
                                      </p:cBhvr>
                                      <p:to>
                                        <p:strVal val="visible"/>
                                      </p:to>
                                    </p:set>
                                    <p:anim calcmode="lin" valueType="num">
                                      <p:cBhvr>
                                        <p:cTn dur="1500" fill="hold" id="12">
                                          <p:stCondLst>
                                            <p:cond delay="0"/>
                                          </p:stCondLst>
                                        </p:cTn>
                                        <p:tgtEl>
                                          <p:spTgt spid="10"/>
                                        </p:tgtEl>
                                        <p:attrNameLst>
                                          <p:attrName>ppt_w</p:attrName>
                                        </p:attrNameLst>
                                      </p:cBhvr>
                                      <p:tavLst>
                                        <p:tav tm="0">
                                          <p:val>
                                            <p:strVal val="0"/>
                                          </p:val>
                                        </p:tav>
                                        <p:tav tm="100000">
                                          <p:val>
                                            <p:strVal val="#ppt_w"/>
                                          </p:val>
                                        </p:tav>
                                      </p:tavLst>
                                    </p:anim>
                                    <p:anim calcmode="lin" valueType="num">
                                      <p:cBhvr>
                                        <p:cTn dur="1500" id="13">
                                          <p:stCondLst>
                                            <p:cond delay="0"/>
                                          </p:stCondLst>
                                        </p:cTn>
                                        <p:tgtEl>
                                          <p:spTgt spid="10"/>
                                        </p:tgtEl>
                                        <p:attrNameLst>
                                          <p:attrName>ppt_h</p:attrName>
                                        </p:attrNameLst>
                                      </p:cBhvr>
                                      <p:tavLst>
                                        <p:tav tm="0">
                                          <p:val>
                                            <p:strVal val="0"/>
                                          </p:val>
                                        </p:tav>
                                        <p:tav tm="100000">
                                          <p:val>
                                            <p:strVal val="#ppt_h"/>
                                          </p:val>
                                        </p:tav>
                                      </p:tavLst>
                                    </p:anim>
                                    <p:anim calcmode="lin" valueType="num">
                                      <p:cBhvr>
                                        <p:cTn dur="1500" id="14">
                                          <p:stCondLst>
                                            <p:cond delay="0"/>
                                          </p:stCondLst>
                                        </p:cTn>
                                        <p:tgtEl>
                                          <p:spTgt spid="10"/>
                                        </p:tgtEl>
                                        <p:attrNameLst>
                                          <p:attrName>style.rotation</p:attrName>
                                        </p:attrNameLst>
                                      </p:cBhvr>
                                      <p:tavLst>
                                        <p:tav tm="0">
                                          <p:val>
                                            <p:strVal val="90"/>
                                          </p:val>
                                        </p:tav>
                                        <p:tav tm="100000">
                                          <p:val>
                                            <p:strVal val="0"/>
                                          </p:val>
                                        </p:tav>
                                      </p:tavLst>
                                    </p:anim>
                                    <p:animEffect filter="fade" transition="in">
                                      <p:cBhvr>
                                        <p:cTn dur="1500" id="15"/>
                                        <p:tgtEl>
                                          <p:spTgt spid="1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nimBg="1" grpId="0" spid="5"/>
      <p:bldP animBg="1" grpId="1" spid="10"/>
    </p:bldLst>
  </p:timing>
</p:sld>
</file>

<file path=ppt/slides/slide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Placeholder 1">
            <a:extLst>
              <a:ext uri="{C174E563-6A43-4E57-A659-32DA2EC119B6}">
                <a16:creationId xmlns:a16="http://schemas.microsoft.com/office/drawing/2010/main" id="{69FBBB36-6805-4775-AACD-0D9A2B4E828F}"/>
              </a:ext>
            </a:extLst>
          </p:cNvPr>
          <p:cNvSpPr>
            <a:spLocks noGrp="true"/>
          </p:cNvSpPr>
          <p:nvPr>
            <p:ph type="title"/>
          </p:nvPr>
        </p:nvSpPr>
        <p:spPr/>
        <p:txBody>
          <a:bodyPr rtlCol="0"/>
          <a:lstStyle/>
          <a:p>
            <a:pPr/>
            <a:r>
              <a:rPr dirty="0" lang="en-US"/>
              <a:t/>
            </a:r>
            <a:endParaRPr dirty="0" lang="en-US"/>
          </a:p>
        </p:txBody>
      </p:sp>
      <p:pic>
        <p:nvPicPr>
          <p:cNvPr id="3" name="Content Placeholder 9">
            <a:extLst>
              <a:ext uri="{0164FE1E-1F28-4398-B41E-81949A5CA289}">
                <a16:creationId xmlns:a16="http://schemas.microsoft.com/office/drawing/2010/main" id="{9F7DE611-A419-45FE-BCCF-7C89772EC64D}"/>
              </a:ext>
            </a:extLst>
          </p:cNvPr>
          <p:cNvPicPr>
            <a:picLocks noGrp="true"/>
          </p:cNvPicPr>
          <p:nvPr>
            <p:ph idx="1"/>
          </p:nvPr>
        </p:nvPicPr>
        <p:blipFill>
          <a:blip r:link="rId2"/>
          <a:stretch>
            <a:fillRect/>
          </a:stretch>
        </p:blipFill>
        <p:spPr>
          <a:xfrm rot="0">
            <a:off x="1288970" y="809244"/>
            <a:ext cx="7344003" cy="4110494"/>
          </a:xfrm>
          <a:noFill/>
        </p:spPr>
      </p:pic>
      <p:pic>
        <p:nvPicPr>
          <p:cNvPr id="4" name="">
            <a:extLst>
              <a:ext uri="{84D17315-098A-474E-BE57-295D9EB6C047}">
                <a16:creationId xmlns:a16="http://schemas.microsoft.com/office/drawing/2010/main" id="{6D6C75AD-00A2-4DC4-A5F9-86C469B9C47B}"/>
              </a:ext>
            </a:extLst>
          </p:cNvPr>
          <p:cNvPicPr>
            <a:picLocks noChangeAspect="true"/>
          </p:cNvPicPr>
          <p:nvPr/>
        </p:nvPicPr>
        <p:blipFill>
          <a:blip r:link="rId3"/>
          <a:stretch>
            <a:fillRect/>
          </a:stretch>
        </p:blipFill>
        <p:spPr>
          <a:xfrm flipH="false" flipV="false" rot="0">
            <a:off x="2494073" y="114300"/>
            <a:ext cx="4895850" cy="666750"/>
          </a:xfrm>
          <a:prstGeom prst="rect">
            <a:avLst/>
          </a:prstGeom>
          <a:noFill/>
        </p:spPr>
      </p:pic>
    </p:spTree>
    <p:extLst>
      <p:ext uri="{BEC33D43-1FE4-4C8E-98FB-56C12A694684}">
        <p14:creationId xmlns:p14="http://schemas.microsoft.com/office/powerpoint/2010/main" val="1719900817232"/>
      </p:ext>
    </p:extLst>
  </p:cSld>
  <p:clrMapOvr>
    <a:masterClrMapping/>
  </p:clrMapOvr>
</p:sld>
</file>

<file path=ppt/slides/slide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Placeholder 1">
            <a:extLst>
              <a:ext uri="{B08A4B28-B527-44F4-80DD-66091AFB3B3E}">
                <a16:creationId xmlns:a16="http://schemas.microsoft.com/office/drawing/2010/main" id="{59745E48-1DDF-45C2-879C-5486BCFCA56D}"/>
              </a:ext>
            </a:extLst>
          </p:cNvPr>
          <p:cNvSpPr>
            <a:spLocks noGrp="true"/>
          </p:cNvSpPr>
          <p:nvPr>
            <p:ph type="title"/>
          </p:nvPr>
        </p:nvSpPr>
        <p:spPr>
          <a:xfrm rot="0">
            <a:off x="1800815" y="247650"/>
            <a:ext cx="7343188" cy="801530"/>
          </a:xfrm>
        </p:spPr>
        <p:txBody>
          <a:bodyPr rtlCol="0"/>
          <a:lstStyle/>
          <a:p>
            <a:pPr/>
            <a:r>
              <a:rPr dirty="0" lang="en-US"/>
              <a:t>当我们没有太多事前的信息（prior）：</a:t>
            </a:r>
            <a:endParaRPr dirty="0" lang="en-US"/>
          </a:p>
        </p:txBody>
      </p:sp>
      <p:pic>
        <p:nvPicPr>
          <p:cNvPr id="3" name="Content Placeholder 9">
            <a:extLst>
              <a:ext uri="{704C4E84-93F9-49F7-9375-287FB3BC5D6C}">
                <a16:creationId xmlns:a16="http://schemas.microsoft.com/office/drawing/2010/main" id="{C9761BA1-AB5A-4100-B8E9-9CB98F460232}"/>
              </a:ext>
            </a:extLst>
          </p:cNvPr>
          <p:cNvPicPr>
            <a:picLocks noGrp="true"/>
          </p:cNvPicPr>
          <p:nvPr>
            <p:ph idx="1"/>
          </p:nvPr>
        </p:nvPicPr>
        <p:blipFill>
          <a:blip r:link="rId2"/>
          <a:stretch>
            <a:fillRect/>
          </a:stretch>
        </p:blipFill>
        <p:spPr>
          <a:xfrm rot="0">
            <a:off x="1497282" y="887930"/>
            <a:ext cx="6813184" cy="4012358"/>
          </a:xfrm>
          <a:noFill/>
        </p:spPr>
      </p:pic>
      <p:sp>
        <p:nvSpPr>
          <p:cNvPr id="4" name="">
            <a:extLst>
              <a:ext uri="{F4CFD221-96F2-44C5-B310-FE857D18D8DD}">
                <a16:creationId xmlns:a16="http://schemas.microsoft.com/office/drawing/2010/main" id="{FA314B67-AB4C-4615-8E5A-D9801AF1D445}"/>
              </a:ext>
            </a:extLst>
          </p:cNvPr>
          <p:cNvSpPr txBox="1"/>
          <p:nvPr/>
        </p:nvSpPr>
        <p:spPr>
          <a:xfrm flipH="false" flipV="false" rot="0">
            <a:off x="3869779" y="1505826"/>
            <a:ext cx="3805161" cy="369503"/>
          </a:xfrm>
          <a:prstGeom prst="rect">
            <a:avLst/>
          </a:prstGeom>
        </p:spPr>
        <p:txBody>
          <a:bodyPr anchor="t" bIns="47625" lIns="95250" rIns="95250" rtlCol="0" tIns="47625">
            <a:spAutoFit/>
          </a:bodyPr>
          <a:lstStyle/>
          <a:p>
            <a:pPr>
              <a:defRPr dirty="0" lang="en-US" sz="1400"/>
            </a:pPr>
            <a:r>
              <a:rPr dirty="0" lang="en-US" sz="1800"/>
              <a:t>~ Beta(1,1) = ~ Uniform(0,1)</a:t>
            </a:r>
            <a:endParaRPr dirty="0" lang="en-US" sz="1800"/>
          </a:p>
        </p:txBody>
      </p:sp>
    </p:spTree>
    <p:extLst>
      <p:ext uri="{729280AE-FBFF-4920-923B-FAEEE4A71D67}">
        <p14:creationId xmlns:p14="http://schemas.microsoft.com/office/powerpoint/2010/main" val="1719900817233"/>
      </p:ext>
    </p:extLst>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accel="50000" fill="hold" grpId="0" id="5" nodeType="clickEffect" presetClass="entr" presetID="38" presetSubtype="0">
                                  <p:stCondLst>
                                    <p:cond delay="0"/>
                                  </p:stCondLst>
                                  <p:childTnLst>
                                    <p:set>
                                      <p:cBhvr>
                                        <p:cTn dur="1" fill="hold" id="6">
                                          <p:stCondLst>
                                            <p:cond delay="0"/>
                                          </p:stCondLst>
                                        </p:cTn>
                                        <p:tgtEl>
                                          <p:spTgt spid="3"/>
                                        </p:tgtEl>
                                        <p:attrNameLst>
                                          <p:attrName>style.visibility</p:attrName>
                                        </p:attrNameLst>
                                      </p:cBhvr>
                                      <p:to>
                                        <p:strVal val="visible"/>
                                      </p:to>
                                    </p:set>
                                    <p:anim calcmode="lin" valueType="num">
                                      <p:cBhvr>
                                        <p:cTn dur="682" fill="hold" id="7">
                                          <p:stCondLst>
                                            <p:cond delay="0"/>
                                          </p:stCondLst>
                                        </p:cTn>
                                        <p:tgtEl>
                                          <p:spTgt spid="3"/>
                                        </p:tgtEl>
                                        <p:attrNameLst>
                                          <p:attrName>style.rotation</p:attrName>
                                        </p:attrNameLst>
                                      </p:cBhvr>
                                      <p:tavLst>
                                        <p:tav tm="0">
                                          <p:val>
                                            <p:strVal val="0"/>
                                          </p:val>
                                        </p:tav>
                                        <p:tav tm="100000">
                                          <p:val>
                                            <p:strVal val="-45"/>
                                          </p:val>
                                        </p:tav>
                                      </p:tavLst>
                                    </p:anim>
                                    <p:anim calcmode="lin" valueType="num">
                                      <p:cBhvr>
                                        <p:cTn dur="682" fill="hold" id="8">
                                          <p:stCondLst>
                                            <p:cond delay="682"/>
                                          </p:stCondLst>
                                        </p:cTn>
                                        <p:tgtEl>
                                          <p:spTgt spid="3"/>
                                        </p:tgtEl>
                                        <p:attrNameLst>
                                          <p:attrName>style.rotation</p:attrName>
                                        </p:attrNameLst>
                                      </p:cBhvr>
                                      <p:tavLst>
                                        <p:tav tm="0">
                                          <p:val>
                                            <p:strVal val="-45"/>
                                          </p:val>
                                        </p:tav>
                                        <p:tav tm="69000">
                                          <p:val>
                                            <p:strVal val="45"/>
                                          </p:val>
                                        </p:tav>
                                        <p:tav tm="100000">
                                          <p:val>
                                            <p:strVal val="0"/>
                                          </p:val>
                                        </p:tav>
                                      </p:tavLst>
                                    </p:anim>
                                    <p:anim calcmode="lin" valueType="num">
                                      <p:cBhvr>
                                        <p:cTn dur="682" id="9">
                                          <p:stCondLst>
                                            <p:cond delay="0"/>
                                          </p:stCondLst>
                                        </p:cTn>
                                        <p:tgtEl>
                                          <p:spTgt spid="3"/>
                                        </p:tgtEl>
                                        <p:attrNameLst>
                                          <p:attrName>ppt_y</p:attrName>
                                        </p:attrNameLst>
                                      </p:cBhvr>
                                      <p:tavLst>
                                        <p:tav tm="0">
                                          <p:val>
                                            <p:strVal val="#ppt_y-1"/>
                                          </p:val>
                                        </p:tav>
                                        <p:tav tm="100000">
                                          <p:val>
                                            <p:strVal val="#ppt_y-(0.354*#ppt_w-0.172*#ppt_h)"/>
                                          </p:val>
                                        </p:tav>
                                      </p:tavLst>
                                    </p:anim>
                                    <p:anim calcmode="lin" valueType="num">
                                      <p:cBhvr>
                                        <p:cTn dur="234" id="10">
                                          <p:stCondLst>
                                            <p:cond delay="682"/>
                                          </p:stCondLst>
                                        </p:cTn>
                                        <p:tgtEl>
                                          <p:spTgt spid="3"/>
                                        </p:tgtEl>
                                        <p:attrNameLst>
                                          <p:attrName>ppt_y</p:attrName>
                                        </p:attrNameLst>
                                      </p:cBhvr>
                                      <p:tavLst>
                                        <p:tav tm="0">
                                          <p:val>
                                            <p:strVal val="#ppt_y-(0.354*#ppt_w-0.172*#ppt_h)"/>
                                          </p:val>
                                        </p:tav>
                                        <p:tav tm="100000">
                                          <p:val>
                                            <p:strVal val="#ppt_y-(0.354*#ppt_w-0.172*#ppt_h)-#ppt_h/2"/>
                                          </p:val>
                                        </p:tav>
                                      </p:tavLst>
                                    </p:anim>
                                    <p:anim calcmode="lin" valueType="num">
                                      <p:cBhvr>
                                        <p:cTn dur="204" id="11">
                                          <p:stCondLst>
                                            <p:cond delay="1296"/>
                                          </p:stCondLst>
                                        </p:cTn>
                                        <p:tgtEl>
                                          <p:spTgt spid="3"/>
                                        </p:tgtEl>
                                        <p:attrNameLst>
                                          <p:attrName>ppt_y</p:attrName>
                                        </p:attrNameLst>
                                      </p:cBhvr>
                                      <p:tavLst>
                                        <p:tav tm="0">
                                          <p:val>
                                            <p:strVal val="#ppt_y-(0.354*#ppt_w-0.172*#ppt_h)"/>
                                          </p:val>
                                        </p:tav>
                                        <p:tav tm="100000">
                                          <p:val>
                                            <p:strVal val="#ppt_y"/>
                                          </p:val>
                                        </p:tav>
                                      </p:tavLst>
                                    </p:anim>
                                  </p:childTnLst>
                                </p:cTn>
                              </p:par>
                            </p:childTnLst>
                          </p:cTn>
                        </p:par>
                      </p:childTnLst>
                    </p:cTn>
                  </p:par>
                  <p:par>
                    <p:cTn fill="hold" id="12">
                      <p:stCondLst>
                        <p:cond delay="indefinite"/>
                      </p:stCondLst>
                      <p:childTnLst>
                        <p:par>
                          <p:cTn fill="hold" id="13">
                            <p:stCondLst>
                              <p:cond delay="0"/>
                            </p:stCondLst>
                            <p:childTnLst>
                              <p:par>
                                <p:cTn fill="hold" grpId="1" id="14" nodeType="clickEffect" presetClass="entr" presetID="2" presetSubtype="8">
                                  <p:stCondLst>
                                    <p:cond delay="0"/>
                                  </p:stCondLst>
                                  <p:childTnLst>
                                    <p:set>
                                      <p:cBhvr>
                                        <p:cTn dur="1" fill="hold" id="15">
                                          <p:stCondLst>
                                            <p:cond delay="0"/>
                                          </p:stCondLst>
                                        </p:cTn>
                                        <p:tgtEl>
                                          <p:spTgt spid="4"/>
                                        </p:tgtEl>
                                        <p:attrNameLst>
                                          <p:attrName>style.visibility</p:attrName>
                                        </p:attrNameLst>
                                      </p:cBhvr>
                                      <p:to>
                                        <p:strVal val="visible"/>
                                      </p:to>
                                    </p:set>
                                    <p:anim calcmode="lin" valueType="num">
                                      <p:cBhvr additive="base">
                                        <p:cTn dur="1500" id="16">
                                          <p:stCondLst>
                                            <p:cond delay="0"/>
                                          </p:stCondLst>
                                        </p:cTn>
                                        <p:tgtEl>
                                          <p:spTgt spid="4"/>
                                        </p:tgtEl>
                                        <p:attrNameLst>
                                          <p:attrName>ppt_x</p:attrName>
                                        </p:attrNameLst>
                                      </p:cBhvr>
                                      <p:tavLst>
                                        <p:tav tm="0">
                                          <p:val>
                                            <p:strVal val="0-#ppt_w/2"/>
                                          </p:val>
                                        </p:tav>
                                        <p:tav tm="100000">
                                          <p:val>
                                            <p:strVal val="#ppt_x"/>
                                          </p:val>
                                        </p:tav>
                                      </p:tavLst>
                                    </p:anim>
                                    <p:anim calcmode="lin" valueType="num">
                                      <p:cBhvr additive="base">
                                        <p:cTn dur="1500" id="17">
                                          <p:stCondLst>
                                            <p:cond delay="0"/>
                                          </p:stCondLst>
                                        </p:cTn>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nimBg="1" grpId="0" spid="3"/>
      <p:bldP autoUpdateAnimBg="0" grpId="1" spid="4"/>
    </p:bldLst>
  </p:timing>
</p:sld>
</file>

<file path=ppt/slides/slide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Placeholder 1">
            <a:extLst>
              <a:ext uri="{FD02882C-DC66-4648-8447-50BD8AE5D77A}">
                <a16:creationId xmlns:a16="http://schemas.microsoft.com/office/drawing/2010/main" id="{1ADF8C2E-6979-4585-92CA-961DCFF57C04}"/>
              </a:ext>
            </a:extLst>
          </p:cNvPr>
          <p:cNvSpPr>
            <a:spLocks noGrp="true"/>
          </p:cNvSpPr>
          <p:nvPr>
            <p:ph type="title"/>
          </p:nvPr>
        </p:nvSpPr>
        <p:spPr>
          <a:xfrm rot="0">
            <a:off x="1573939" y="389734"/>
            <a:ext cx="7343188" cy="801530"/>
          </a:xfrm>
        </p:spPr>
        <p:txBody>
          <a:bodyPr rtlCol="0"/>
          <a:lstStyle/>
          <a:p>
            <a:pPr/>
            <a:r>
              <a:rPr dirty="0" lang="en-US"/>
              <a:t>Prior 到底有多重要？</a:t>
            </a:r>
            <a:endParaRPr dirty="0" lang="en-US"/>
          </a:p>
        </p:txBody>
      </p:sp>
      <p:pic>
        <p:nvPicPr>
          <p:cNvPr id="3" name="Content Placeholder 9">
            <a:extLst>
              <a:ext uri="{6745CD35-B368-4621-B7DA-BBA33E36AE10}">
                <a16:creationId xmlns:a16="http://schemas.microsoft.com/office/drawing/2010/main" id="{D7A026A1-D93E-4CE5-A56F-A9F0F4144CB3}"/>
              </a:ext>
            </a:extLst>
          </p:cNvPr>
          <p:cNvPicPr>
            <a:picLocks noGrp="true"/>
          </p:cNvPicPr>
          <p:nvPr>
            <p:ph idx="1"/>
          </p:nvPr>
        </p:nvPicPr>
        <p:blipFill>
          <a:blip r:link="rId2"/>
          <a:stretch>
            <a:fillRect/>
          </a:stretch>
        </p:blipFill>
        <p:spPr>
          <a:xfrm rot="0">
            <a:off x="1312325" y="1195177"/>
            <a:ext cx="6538332" cy="3771509"/>
          </a:xfrm>
          <a:noFill/>
        </p:spPr>
      </p:pic>
      <p:pic>
        <p:nvPicPr>
          <p:cNvPr id="4" name="">
            <a:extLst>
              <a:ext uri="{78349522-F97D-4017-B35B-91664A407684}">
                <a16:creationId xmlns:a16="http://schemas.microsoft.com/office/drawing/2010/main" id="{59DBD03A-DE77-4DE4-85E6-1801114CC1E7}"/>
              </a:ext>
            </a:extLst>
          </p:cNvPr>
          <p:cNvPicPr>
            <a:picLocks noChangeAspect="true"/>
          </p:cNvPicPr>
          <p:nvPr/>
        </p:nvPicPr>
        <p:blipFill>
          <a:blip r:link="rId3"/>
          <a:stretch>
            <a:fillRect/>
          </a:stretch>
        </p:blipFill>
        <p:spPr>
          <a:xfrm flipH="false" flipV="false" rot="0">
            <a:off x="1375562" y="1195177"/>
            <a:ext cx="6392875" cy="3862359"/>
          </a:xfrm>
          <a:prstGeom prst="rect">
            <a:avLst/>
          </a:prstGeom>
          <a:noFill/>
        </p:spPr>
      </p:pic>
      <p:pic>
        <p:nvPicPr>
          <p:cNvPr id="5" name="">
            <a:extLst>
              <a:ext uri="{D7C3C694-F223-41D4-9533-29D7B36E0549}">
                <a16:creationId xmlns:a16="http://schemas.microsoft.com/office/drawing/2010/main" id="{700C46D3-9A35-4E42-A398-275672CB874F}"/>
              </a:ext>
            </a:extLst>
          </p:cNvPr>
          <p:cNvPicPr>
            <a:picLocks noChangeAspect="true"/>
          </p:cNvPicPr>
          <p:nvPr/>
        </p:nvPicPr>
        <p:blipFill>
          <a:blip r:embed="rId4"/>
          <a:stretch>
            <a:fillRect/>
          </a:stretch>
        </p:blipFill>
        <p:spPr>
          <a:xfrm flipH="false" flipV="false" rot="0">
            <a:off x="4912585" y="229371"/>
            <a:ext cx="4135669" cy="325078"/>
          </a:xfrm>
          <a:prstGeom prst="rect">
            <a:avLst/>
          </a:prstGeom>
          <a:noFill/>
        </p:spPr>
      </p:pic>
      <p:sp>
        <p:nvSpPr>
          <p:cNvPr id="6" name="">
            <a:extLst>
              <a:ext uri="{11493E26-1244-4EE5-9361-C87DC60BECFE}">
                <a16:creationId xmlns:a16="http://schemas.microsoft.com/office/drawing/2010/main" id="{824A802D-5C9F-4CF5-B7C0-F8EFFD8B8ACB}"/>
              </a:ext>
            </a:extLst>
          </p:cNvPr>
          <p:cNvSpPr txBox="1"/>
          <p:nvPr/>
        </p:nvSpPr>
        <p:spPr>
          <a:xfrm flipH="false" flipV="false" rot="0">
            <a:off x="6029068" y="-75095"/>
            <a:ext cx="1905000" cy="460914"/>
          </a:xfrm>
          <a:prstGeom prst="rect">
            <a:avLst/>
          </a:prstGeom>
        </p:spPr>
        <p:txBody>
          <a:bodyPr anchor="ctr" bIns="47625" lIns="95250" rIns="95250" rtlCol="0" tIns="47625">
            <a:spAutoFit/>
          </a:bodyPr>
          <a:lstStyle/>
          <a:p>
            <a:pPr algn="ctr">
              <a:defRPr dirty="0" lang="en-US" sz="1400"/>
            </a:pPr>
            <a:r>
              <a:rPr b="1" dirty="0" lang="en-US" sz="2400">
                <a:solidFill>
                  <a:srgbClr val="ff0000"/>
                </a:solidFill>
                <a:latin typeface="+mj-lt"/>
              </a:rPr>
              <a:t>?</a:t>
            </a:r>
            <a:endParaRPr b="1" dirty="0" lang="en-US" sz="2400">
              <a:solidFill>
                <a:srgbClr val="ff0000"/>
              </a:solidFill>
              <a:latin typeface="+mj-lt"/>
            </a:endParaRPr>
          </a:p>
        </p:txBody>
      </p:sp>
      <p:sp>
        <p:nvSpPr>
          <p:cNvPr id="7" name="">
            <a:extLst>
              <a:ext uri="{77CE8F5B-A40A-4EEE-A9BC-D0E393C2FBCE}">
                <a16:creationId xmlns:a16="http://schemas.microsoft.com/office/drawing/2010/main" id="{537CA8D8-8A35-413A-A1A7-CEF9132488AB}"/>
              </a:ext>
            </a:extLst>
          </p:cNvPr>
          <p:cNvSpPr txBox="1"/>
          <p:nvPr>
            <p:custDataLst>
              <p:tags r:id="rId5"/>
            </p:custDataLst>
          </p:nvPr>
        </p:nvSpPr>
        <p:spPr>
          <a:xfrm flipH="false" flipV="false" rot="0">
            <a:off x="7810500" y="4610662"/>
            <a:ext cx="1333500" cy="356022"/>
          </a:xfrm>
          <a:solidFill>
            <a:srgbClr val="ffcc52"/>
          </a:solidFill>
          <a:ln cap="flat" w="14288">
            <a:solidFill>
              <a:srgbClr val="ffffff"/>
            </a:solidFill>
            <a:prstDash val="dash"/>
            <a:round/>
          </a:ln>
        </p:spPr>
        <p:txBody>
          <a:bodyPr anchor="ctr" bIns="47625" lIns="95250" rIns="95250" rtlCol="0" tIns="47625">
            <a:spAutoFit/>
          </a:bodyPr>
          <a:lstStyle/>
          <a:p>
            <a:pPr algn="ctr">
              <a:defRPr dirty="0" lang="en-US" sz="1400"/>
            </a:pPr>
            <a:r>
              <a:rPr b="1" dirty="0" lang="en-US">
                <a:latin typeface="+mj-lt"/>
              </a:rPr>
              <a:t>DEMO</a:t>
            </a:r>
            <a:endParaRPr b="1" dirty="0" lang="en-US">
              <a:latin typeface="+mj-lt"/>
            </a:endParaRPr>
          </a:p>
        </p:txBody>
      </p:sp>
    </p:spTree>
    <p:extLst>
      <p:ext uri="{563471AE-B211-4DE4-BA52-341A60DF964C}">
        <p14:creationId xmlns:p14="http://schemas.microsoft.com/office/powerpoint/2010/main" val="1719900817235"/>
      </p:ext>
    </p:extLst>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250" fill="hold" id="6">
                                          <p:stCondLst>
                                            <p:cond delay="0"/>
                                          </p:stCondLst>
                                        </p:cTn>
                                        <p:tgtEl>
                                          <p:spTgt spid="3"/>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1" id="9" nodeType="clickEffect" presetClass="entr" presetID="1" presetSubtype="0">
                                  <p:stCondLst>
                                    <p:cond delay="0"/>
                                  </p:stCondLst>
                                  <p:childTnLst>
                                    <p:set>
                                      <p:cBhvr>
                                        <p:cTn dur="250" fill="hold" id="10">
                                          <p:stCondLst>
                                            <p:cond delay="0"/>
                                          </p:stCondLst>
                                        </p:cTn>
                                        <p:tgtEl>
                                          <p:spTgt spid="4"/>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2" id="13" nodeType="clickEffect" presetClass="entr" presetID="55" presetSubtype="0">
                                  <p:stCondLst>
                                    <p:cond delay="0"/>
                                  </p:stCondLst>
                                  <p:childTnLst>
                                    <p:set>
                                      <p:cBhvr>
                                        <p:cTn dur="1000" fill="hold" id="14">
                                          <p:stCondLst>
                                            <p:cond delay="0"/>
                                          </p:stCondLst>
                                        </p:cTn>
                                        <p:tgtEl>
                                          <p:spTgt spid="7"/>
                                        </p:tgtEl>
                                        <p:attrNameLst>
                                          <p:attrName>style.visibility</p:attrName>
                                        </p:attrNameLst>
                                      </p:cBhvr>
                                      <p:to>
                                        <p:strVal val="visible"/>
                                      </p:to>
                                    </p:set>
                                    <p:anim calcmode="lin" valueType="num">
                                      <p:cBhvr>
                                        <p:cTn dur="1000" id="15">
                                          <p:stCondLst>
                                            <p:cond delay="0"/>
                                          </p:stCondLst>
                                        </p:cTn>
                                        <p:tgtEl>
                                          <p:spTgt spid="7"/>
                                        </p:tgtEl>
                                        <p:attrNameLst>
                                          <p:attrName>ppt_w</p:attrName>
                                        </p:attrNameLst>
                                      </p:cBhvr>
                                      <p:tavLst>
                                        <p:tav tm="0">
                                          <p:val>
                                            <p:strVal val="#ppt_w*0.70"/>
                                          </p:val>
                                        </p:tav>
                                        <p:tav tm="100000">
                                          <p:val>
                                            <p:strVal val="#ppt_w"/>
                                          </p:val>
                                        </p:tav>
                                      </p:tavLst>
                                    </p:anim>
                                    <p:anim calcmode="lin" valueType="num">
                                      <p:cBhvr>
                                        <p:cTn dur="1000" id="16">
                                          <p:stCondLst>
                                            <p:cond delay="0"/>
                                          </p:stCondLst>
                                        </p:cTn>
                                        <p:tgtEl>
                                          <p:spTgt spid="7"/>
                                        </p:tgtEl>
                                        <p:attrNameLst>
                                          <p:attrName>ppt_h</p:attrName>
                                        </p:attrNameLst>
                                      </p:cBhvr>
                                      <p:tavLst>
                                        <p:tav tm="0">
                                          <p:val>
                                            <p:strVal val="#ppt_h"/>
                                          </p:val>
                                        </p:tav>
                                        <p:tav tm="100000">
                                          <p:val>
                                            <p:strVal val="#ppt_h"/>
                                          </p:val>
                                        </p:tav>
                                      </p:tavLst>
                                    </p:anim>
                                    <p:animEffect filter="fade" transition="in">
                                      <p:cBhvr>
                                        <p:cTn dur="1000" id="17"/>
                                        <p:tgtEl>
                                          <p:spTgt spid="7"/>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nimBg="1" grpId="0" spid="3"/>
      <p:bldP animBg="1" grpId="1" spid="4"/>
      <p:bldP animBg="1" grpId="2" spid="7"/>
    </p:bldLst>
  </p:timing>
</p:sld>
</file>

<file path=ppt/slides/slide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Placeholder 1">
            <a:extLst>
              <a:ext uri="{CCACF9AF-BF9E-421F-9548-57064ADAD4C7}">
                <a16:creationId xmlns:a16="http://schemas.microsoft.com/office/drawing/2010/main" id="{5D74B6BF-AB15-4DAF-A99E-32F0A52CCFD8}"/>
              </a:ext>
            </a:extLst>
          </p:cNvPr>
          <p:cNvSpPr>
            <a:spLocks noGrp="true"/>
          </p:cNvSpPr>
          <p:nvPr>
            <p:ph type="title"/>
          </p:nvPr>
        </p:nvSpPr>
        <p:spPr/>
        <p:txBody>
          <a:bodyPr rtlCol="0"/>
          <a:lstStyle/>
          <a:p>
            <a:pPr/>
            <a:r>
              <a:rPr dirty="0" lang="en-US"/>
              <a:t>Prior 该怎么选</a:t>
            </a:r>
            <a:endParaRPr dirty="0" lang="en-US"/>
          </a:p>
        </p:txBody>
      </p:sp>
      <p:sp>
        <p:nvSpPr>
          <p:cNvPr id="3" name="Content Placeholder 9">
            <a:extLst>
              <a:ext uri="{DA23550A-D725-4152-9506-302EE1DC516B}">
                <a16:creationId xmlns:a16="http://schemas.microsoft.com/office/drawing/2010/main" id="{4563CD57-D7C3-491A-8E45-A7EA5BA0C313}"/>
              </a:ext>
            </a:extLst>
          </p:cNvPr>
          <p:cNvSpPr>
            <a:spLocks noGrp="true"/>
          </p:cNvSpPr>
          <p:nvPr>
            <p:ph idx="1"/>
          </p:nvPr>
        </p:nvSpPr>
        <p:spPr>
          <a:xfrm rot="0">
            <a:off x="1269996" y="1460944"/>
            <a:ext cx="7344000" cy="3157200"/>
          </a:xfrm>
        </p:spPr>
        <p:txBody>
          <a:bodyPr rtlCol="0"/>
          <a:lstStyle/>
          <a:p>
            <a:pPr/>
            <a:r>
              <a:rPr b="1" dirty="0" lang="en-US">
                <a:latin typeface="+mn-lt"/>
              </a:rPr>
              <a:t>Binomial-Beta:</a:t>
            </a:r>
          </a:p>
          <a:p>
            <a:pPr indent="0" marL="0">
              <a:buNone/>
            </a:pPr>
            <a:r>
              <a:rPr b="1" dirty="0" lang="en-US">
                <a:latin typeface="+mn-lt"/>
              </a:rPr>
              <a:t>Prior ~ Beta() </a:t>
            </a:r>
            <a:r>
              <a:rPr b="1" dirty="0" lang="en-US">
                <a:latin typeface="Source Sans Pro"/>
              </a:rPr>
              <a:t>×</a:t>
            </a:r>
            <a:r>
              <a:rPr b="1" dirty="0" lang="en-US">
                <a:latin typeface="+mn-lt"/>
              </a:rPr>
              <a:t> Likelihood ~ Binomial()         </a:t>
            </a:r>
            <a:r>
              <a:rPr b="1" dirty="0" lang="en-US">
                <a:latin typeface="Source Sans Pro"/>
              </a:rPr>
              <a:t>→         Posterior ~ Beta()</a:t>
            </a:r>
          </a:p>
          <a:p>
            <a:pPr indent="0" marL="0">
              <a:buNone/>
            </a:pPr>
            <a:r>
              <a:rPr b="1" dirty="0" lang="en-US">
                <a:latin typeface="Source Sans Pro"/>
              </a:rPr>
              <a:t>可应用于 a) </a:t>
            </a:r>
            <a:r>
              <a:rPr b="1" dirty="0" lang="en-US">
                <a:latin typeface="Source Sans Pro"/>
              </a:rPr>
              <a:t>data~Binomial    </a:t>
            </a:r>
            <a:r>
              <a:rPr b="1" dirty="0" lang="en-US">
                <a:latin typeface="Source Sans Pro"/>
              </a:rPr>
              <a:t>b</a:t>
            </a:r>
            <a:r>
              <a:rPr b="1" dirty="0" lang="en-US">
                <a:latin typeface="Source Sans Pro"/>
              </a:rPr>
              <a:t>) </a:t>
            </a:r>
            <a:r>
              <a:rPr b="1" dirty="0" lang="en-US">
                <a:latin typeface="Source Sans Pro"/>
              </a:rPr>
              <a:t>θ 为分数/比例</a:t>
            </a:r>
            <a:r>
              <a:rPr b="1" dirty="0" lang="en-US">
                <a:latin typeface="Source Sans Pro"/>
              </a:rPr>
              <a:t>(e.g. 转化率)</a:t>
            </a:r>
          </a:p>
          <a:p>
            <a:pPr indent="0" marL="0">
              <a:buNone/>
            </a:pPr>
            <a:r>
              <a:rPr b="1" dirty="0" lang="en-US">
                <a:latin typeface="Source Sans Pro"/>
              </a:rPr>
              <a:t/>
            </a:r>
          </a:p>
          <a:p>
            <a:pPr/>
            <a:r>
              <a:rPr b="1" dirty="0" lang="en-US">
                <a:latin typeface="Source Sans Pro"/>
              </a:rPr>
              <a:t>Poisson-Gamma:</a:t>
            </a:r>
          </a:p>
          <a:p>
            <a:pPr indent="0" marL="0">
              <a:buNone/>
            </a:pPr>
            <a:r>
              <a:rPr b="1" dirty="0" lang="en-US">
                <a:latin typeface="Source Sans Pro"/>
              </a:rPr>
              <a:t>Prior ~ Gamma() </a:t>
            </a:r>
            <a:r>
              <a:rPr b="1" dirty="0" lang="en-US">
                <a:latin typeface="Source Sans Pro"/>
              </a:rPr>
              <a:t>×</a:t>
            </a:r>
            <a:r>
              <a:rPr b="1" dirty="0" lang="en-US">
                <a:latin typeface="Source Sans Pro"/>
              </a:rPr>
              <a:t> Likelihood ~ Poisson()     </a:t>
            </a:r>
            <a:r>
              <a:rPr b="1" dirty="0" lang="en-US">
                <a:latin typeface="Source Sans Pro"/>
              </a:rPr>
              <a:t>→       Posterior ~ Gamma()</a:t>
            </a:r>
          </a:p>
          <a:p>
            <a:pPr indent="0" marL="0">
              <a:buNone/>
            </a:pPr>
            <a:r>
              <a:rPr b="1" dirty="0" lang="en-US">
                <a:latin typeface="Source Sans Pro"/>
              </a:rPr>
              <a:t>可应用于 </a:t>
            </a:r>
            <a:r>
              <a:rPr b="1" dirty="0" lang="en-US">
                <a:latin typeface="Source Sans Pro"/>
              </a:rPr>
              <a:t>a) data~Poisson</a:t>
            </a:r>
            <a:r>
              <a:rPr b="1" dirty="0" lang="en-US">
                <a:latin typeface="Source Sans Pro"/>
              </a:rPr>
              <a:t>     </a:t>
            </a:r>
            <a:r>
              <a:rPr b="1" dirty="0" lang="en-US">
                <a:latin typeface="Source Sans Pro"/>
              </a:rPr>
              <a:t>b</a:t>
            </a:r>
            <a:r>
              <a:rPr b="1" dirty="0" lang="en-US">
                <a:latin typeface="Source Sans Pro"/>
              </a:rPr>
              <a:t>) </a:t>
            </a:r>
            <a:r>
              <a:rPr b="1" dirty="0" lang="en-US">
                <a:latin typeface="Source Sans Pro"/>
              </a:rPr>
              <a:t>θ 为rate(e.g. UV per day)</a:t>
            </a:r>
            <a:endParaRPr b="1" dirty="0" lang="en-US">
              <a:latin typeface="Source Sans Pro"/>
            </a:endParaRPr>
          </a:p>
        </p:txBody>
      </p:sp>
    </p:spTree>
    <p:extLst>
      <p:ext uri="{262C35F1-FF96-4352-8E13-BB3CFF0C70E6}">
        <p14:creationId xmlns:p14="http://schemas.microsoft.com/office/powerpoint/2010/main" val="1719900817238"/>
      </p:ext>
    </p:extLst>
  </p:cSld>
  <p:clrMapOvr>
    <a:masterClrMapping/>
  </p:clrMapOvr>
</p:sld>
</file>

<file path=ppt/slides/slide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Placeholder 1">
            <a:extLst>
              <a:ext uri="{32C9AD3D-120C-4BD3-8CC9-6072F85ED4D2}">
                <a16:creationId xmlns:a16="http://schemas.microsoft.com/office/drawing/2010/main" id="{EE2B0574-8AE9-41F8-B2DF-D13E74122AA7}"/>
              </a:ext>
            </a:extLst>
          </p:cNvPr>
          <p:cNvSpPr>
            <a:spLocks noGrp="true"/>
          </p:cNvSpPr>
          <p:nvPr>
            <p:ph type="title"/>
          </p:nvPr>
        </p:nvSpPr>
        <p:spPr/>
        <p:txBody>
          <a:bodyPr rtlCol="0"/>
          <a:lstStyle/>
          <a:p>
            <a:pPr/>
            <a:r>
              <a:rPr dirty="0" lang="en-US"/>
              <a:t>Worst Case:</a:t>
            </a:r>
            <a:endParaRPr dirty="0" lang="en-US"/>
          </a:p>
        </p:txBody>
      </p:sp>
      <p:pic>
        <p:nvPicPr>
          <p:cNvPr id="3" name="Content Placeholder 9">
            <a:extLst>
              <a:ext uri="{1D273F8E-BE3A-401B-B416-07E1F4219C56}">
                <a16:creationId xmlns:a16="http://schemas.microsoft.com/office/drawing/2010/main" id="{B2340BF2-7885-4635-91AB-24EA96AB4DA5}"/>
              </a:ext>
            </a:extLst>
          </p:cNvPr>
          <p:cNvPicPr>
            <a:picLocks noChangeAspect="true" noGrp="true"/>
          </p:cNvPicPr>
          <p:nvPr>
            <p:ph idx="1"/>
          </p:nvPr>
        </p:nvPicPr>
        <p:blipFill>
          <a:blip r:embed="rId2"/>
          <a:srcRect b="-390" l="-10430" r="-22140" t="-1470"/>
          <a:stretch>
            <a:fillRect/>
          </a:stretch>
        </p:blipFill>
        <p:spPr>
          <a:xfrm rot="0">
            <a:off x="1128512" y="1106100"/>
            <a:ext cx="7344000" cy="3832132"/>
          </a:xfrm>
          <a:noFill/>
        </p:spPr>
      </p:pic>
      <p:sp>
        <p:nvSpPr>
          <p:cNvPr id="4" name="">
            <a:extLst>
              <a:ext uri="{5751492C-9DC4-43F9-AAF7-A9FA739173B0}">
                <a16:creationId xmlns:a16="http://schemas.microsoft.com/office/drawing/2010/main" id="{BD07EAEA-4F0B-4D48-B893-375C21F99408}"/>
              </a:ext>
            </a:extLst>
          </p:cNvPr>
          <p:cNvSpPr txBox="1"/>
          <p:nvPr>
            <p:custDataLst>
              <p:tags r:id="rId3"/>
            </p:custDataLst>
          </p:nvPr>
        </p:nvSpPr>
        <p:spPr>
          <a:xfrm flipH="false" flipV="false" rot="0">
            <a:off x="5043906" y="3396843"/>
            <a:ext cx="3103235" cy="735158"/>
          </a:xfrm>
          <a:ln cap="flat" w="25400">
            <a:solidFill>
              <a:schemeClr val="accent1">
                <a:shade val="50000"/>
              </a:schemeClr>
            </a:solidFill>
            <a:prstDash val="solid"/>
            <a:round/>
          </a:ln>
        </p:spPr>
        <p:txBody>
          <a:bodyPr anchor="ctr" bIns="47625" lIns="95250" rIns="95250" rtlCol="0" tIns="47625">
            <a:spAutoFit/>
          </a:bodyPr>
          <a:lstStyle/>
          <a:p>
            <a:pPr algn="ctr">
              <a:defRPr dirty="0" lang="en-US" sz="1400"/>
            </a:pPr>
            <a:r>
              <a:rPr b="1" dirty="0" lang="en-US">
                <a:latin typeface="+mj-lt"/>
              </a:rPr>
              <a:t>解决办法：</a:t>
            </a:r>
          </a:p>
          <a:p>
            <a:pPr algn="ctr">
              <a:defRPr dirty="0" lang="en-US" sz="1400"/>
            </a:pPr>
            <a:r>
              <a:rPr b="1" dirty="0" lang="en-US">
                <a:latin typeface="+mj-lt"/>
              </a:rPr>
              <a:t>数值办法（numerical methods）</a:t>
            </a:r>
          </a:p>
          <a:p>
            <a:pPr algn="ctr">
              <a:defRPr dirty="0" lang="en-US" sz="1400"/>
            </a:pPr>
            <a:r>
              <a:rPr b="1" dirty="0" lang="en-US">
                <a:latin typeface="+mj-lt"/>
              </a:rPr>
              <a:t>例如MCMC</a:t>
            </a:r>
            <a:endParaRPr b="1" dirty="0" lang="en-US">
              <a:latin typeface="+mj-lt"/>
            </a:endParaRPr>
          </a:p>
        </p:txBody>
      </p:sp>
    </p:spTree>
    <p:extLst>
      <p:ext uri="{0E8409BE-FF47-4111-B20C-CA92FFB49C8A}">
        <p14:creationId xmlns:p14="http://schemas.microsoft.com/office/powerpoint/2010/main" val="1719900817240"/>
      </p:ext>
    </p:extLst>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accel="50000" fill="hold" id="5" nodeType="clickEffect" presetClass="entr" presetID="38" presetSubtype="0">
                                  <p:stCondLst>
                                    <p:cond delay="0"/>
                                  </p:stCondLst>
                                  <p:childTnLst>
                                    <p:set>
                                      <p:cBhvr>
                                        <p:cTn dur="1" fill="hold" id="6">
                                          <p:stCondLst>
                                            <p:cond delay="0"/>
                                          </p:stCondLst>
                                        </p:cTn>
                                        <p:tgtEl>
                                          <p:spTgt spid="4">
                                            <p:txEl>
                                              <p:pRg end="0" st="0"/>
                                            </p:txEl>
                                          </p:spTgt>
                                        </p:tgtEl>
                                        <p:attrNameLst>
                                          <p:attrName>style.visibility</p:attrName>
                                        </p:attrNameLst>
                                      </p:cBhvr>
                                      <p:to>
                                        <p:strVal val="visible"/>
                                      </p:to>
                                    </p:set>
                                    <p:anim calcmode="lin" valueType="num">
                                      <p:cBhvr>
                                        <p:cTn dur="682" fill="hold" id="7">
                                          <p:stCondLst>
                                            <p:cond delay="0"/>
                                          </p:stCondLst>
                                        </p:cTn>
                                        <p:tgtEl>
                                          <p:spTgt spid="4">
                                            <p:txEl>
                                              <p:pRg end="0" st="0"/>
                                            </p:txEl>
                                          </p:spTgt>
                                        </p:tgtEl>
                                        <p:attrNameLst>
                                          <p:attrName>style.rotation</p:attrName>
                                        </p:attrNameLst>
                                      </p:cBhvr>
                                      <p:tavLst>
                                        <p:tav tm="0">
                                          <p:val>
                                            <p:strVal val="0"/>
                                          </p:val>
                                        </p:tav>
                                        <p:tav tm="100000">
                                          <p:val>
                                            <p:strVal val="-45"/>
                                          </p:val>
                                        </p:tav>
                                      </p:tavLst>
                                    </p:anim>
                                    <p:anim calcmode="lin" valueType="num">
                                      <p:cBhvr>
                                        <p:cTn dur="682" fill="hold" id="8">
                                          <p:stCondLst>
                                            <p:cond delay="682"/>
                                          </p:stCondLst>
                                        </p:cTn>
                                        <p:tgtEl>
                                          <p:spTgt spid="4">
                                            <p:txEl>
                                              <p:pRg end="0" st="0"/>
                                            </p:txEl>
                                          </p:spTgt>
                                        </p:tgtEl>
                                        <p:attrNameLst>
                                          <p:attrName>style.rotation</p:attrName>
                                        </p:attrNameLst>
                                      </p:cBhvr>
                                      <p:tavLst>
                                        <p:tav tm="0">
                                          <p:val>
                                            <p:strVal val="-45"/>
                                          </p:val>
                                        </p:tav>
                                        <p:tav tm="69000">
                                          <p:val>
                                            <p:strVal val="45"/>
                                          </p:val>
                                        </p:tav>
                                        <p:tav tm="100000">
                                          <p:val>
                                            <p:strVal val="0"/>
                                          </p:val>
                                        </p:tav>
                                      </p:tavLst>
                                    </p:anim>
                                    <p:anim calcmode="lin" valueType="num">
                                      <p:cBhvr>
                                        <p:cTn dur="682" id="9">
                                          <p:stCondLst>
                                            <p:cond delay="0"/>
                                          </p:stCondLst>
                                        </p:cTn>
                                        <p:tgtEl>
                                          <p:spTgt spid="4">
                                            <p:txEl>
                                              <p:pRg end="0" st="0"/>
                                            </p:txEl>
                                          </p:spTgt>
                                        </p:tgtEl>
                                        <p:attrNameLst>
                                          <p:attrName>ppt_y</p:attrName>
                                        </p:attrNameLst>
                                      </p:cBhvr>
                                      <p:tavLst>
                                        <p:tav tm="0">
                                          <p:val>
                                            <p:strVal val="#ppt_y-1"/>
                                          </p:val>
                                        </p:tav>
                                        <p:tav tm="100000">
                                          <p:val>
                                            <p:strVal val="#ppt_y-(0.354*#ppt_w-0.172*#ppt_h)"/>
                                          </p:val>
                                        </p:tav>
                                      </p:tavLst>
                                    </p:anim>
                                    <p:anim calcmode="lin" valueType="num">
                                      <p:cBhvr>
                                        <p:cTn dur="234" id="10">
                                          <p:stCondLst>
                                            <p:cond delay="682"/>
                                          </p:stCondLst>
                                        </p:cTn>
                                        <p:tgtEl>
                                          <p:spTgt spid="4">
                                            <p:txEl>
                                              <p:pRg end="0" st="0"/>
                                            </p:txEl>
                                          </p:spTgt>
                                        </p:tgtEl>
                                        <p:attrNameLst>
                                          <p:attrName>ppt_y</p:attrName>
                                        </p:attrNameLst>
                                      </p:cBhvr>
                                      <p:tavLst>
                                        <p:tav tm="0">
                                          <p:val>
                                            <p:strVal val="#ppt_y-(0.354*#ppt_w-0.172*#ppt_h)"/>
                                          </p:val>
                                        </p:tav>
                                        <p:tav tm="100000">
                                          <p:val>
                                            <p:strVal val="#ppt_y-(0.354*#ppt_w-0.172*#ppt_h)-#ppt_h/2"/>
                                          </p:val>
                                        </p:tav>
                                      </p:tavLst>
                                    </p:anim>
                                    <p:anim calcmode="lin" valueType="num">
                                      <p:cBhvr>
                                        <p:cTn dur="204" id="11">
                                          <p:stCondLst>
                                            <p:cond delay="1296"/>
                                          </p:stCondLst>
                                        </p:cTn>
                                        <p:tgtEl>
                                          <p:spTgt spid="4">
                                            <p:txEl>
                                              <p:pRg end="0" st="0"/>
                                            </p:txEl>
                                          </p:spTgt>
                                        </p:tgtEl>
                                        <p:attrNameLst>
                                          <p:attrName>ppt_y</p:attrName>
                                        </p:attrNameLst>
                                      </p:cBhvr>
                                      <p:tavLst>
                                        <p:tav tm="0">
                                          <p:val>
                                            <p:strVal val="#ppt_y-(0.354*#ppt_w-0.172*#ppt_h)"/>
                                          </p:val>
                                        </p:tav>
                                        <p:tav tm="100000">
                                          <p:val>
                                            <p:strVal val="#ppt_y"/>
                                          </p:val>
                                        </p:tav>
                                      </p:tavLst>
                                    </p:anim>
                                  </p:childTnLst>
                                </p:cTn>
                              </p:par>
                              <p:par>
                                <p:cTn accel="50000" fill="hold" id="12" nodeType="withEffect" presetClass="entr" presetID="38" presetSubtype="0">
                                  <p:stCondLst>
                                    <p:cond delay="0"/>
                                  </p:stCondLst>
                                  <p:childTnLst>
                                    <p:set>
                                      <p:cBhvr>
                                        <p:cTn dur="1" fill="hold" id="13">
                                          <p:stCondLst>
                                            <p:cond delay="0"/>
                                          </p:stCondLst>
                                        </p:cTn>
                                        <p:tgtEl>
                                          <p:spTgt spid="4">
                                            <p:txEl>
                                              <p:pRg end="1" st="1"/>
                                            </p:txEl>
                                          </p:spTgt>
                                        </p:tgtEl>
                                        <p:attrNameLst>
                                          <p:attrName>style.visibility</p:attrName>
                                        </p:attrNameLst>
                                      </p:cBhvr>
                                      <p:to>
                                        <p:strVal val="visible"/>
                                      </p:to>
                                    </p:set>
                                    <p:anim calcmode="lin" valueType="num">
                                      <p:cBhvr>
                                        <p:cTn dur="682" fill="hold" id="14">
                                          <p:stCondLst>
                                            <p:cond delay="0"/>
                                          </p:stCondLst>
                                        </p:cTn>
                                        <p:tgtEl>
                                          <p:spTgt spid="4">
                                            <p:txEl>
                                              <p:pRg end="1" st="1"/>
                                            </p:txEl>
                                          </p:spTgt>
                                        </p:tgtEl>
                                        <p:attrNameLst>
                                          <p:attrName>style.rotation</p:attrName>
                                        </p:attrNameLst>
                                      </p:cBhvr>
                                      <p:tavLst>
                                        <p:tav tm="0">
                                          <p:val>
                                            <p:strVal val="0"/>
                                          </p:val>
                                        </p:tav>
                                        <p:tav tm="100000">
                                          <p:val>
                                            <p:strVal val="-45"/>
                                          </p:val>
                                        </p:tav>
                                      </p:tavLst>
                                    </p:anim>
                                    <p:anim calcmode="lin" valueType="num">
                                      <p:cBhvr>
                                        <p:cTn dur="682" fill="hold" id="15">
                                          <p:stCondLst>
                                            <p:cond delay="682"/>
                                          </p:stCondLst>
                                        </p:cTn>
                                        <p:tgtEl>
                                          <p:spTgt spid="4">
                                            <p:txEl>
                                              <p:pRg end="1" st="1"/>
                                            </p:txEl>
                                          </p:spTgt>
                                        </p:tgtEl>
                                        <p:attrNameLst>
                                          <p:attrName>style.rotation</p:attrName>
                                        </p:attrNameLst>
                                      </p:cBhvr>
                                      <p:tavLst>
                                        <p:tav tm="0">
                                          <p:val>
                                            <p:strVal val="-45"/>
                                          </p:val>
                                        </p:tav>
                                        <p:tav tm="69000">
                                          <p:val>
                                            <p:strVal val="45"/>
                                          </p:val>
                                        </p:tav>
                                        <p:tav tm="100000">
                                          <p:val>
                                            <p:strVal val="0"/>
                                          </p:val>
                                        </p:tav>
                                      </p:tavLst>
                                    </p:anim>
                                    <p:anim calcmode="lin" valueType="num">
                                      <p:cBhvr>
                                        <p:cTn dur="682" id="16">
                                          <p:stCondLst>
                                            <p:cond delay="0"/>
                                          </p:stCondLst>
                                        </p:cTn>
                                        <p:tgtEl>
                                          <p:spTgt spid="4">
                                            <p:txEl>
                                              <p:pRg end="1" st="1"/>
                                            </p:txEl>
                                          </p:spTgt>
                                        </p:tgtEl>
                                        <p:attrNameLst>
                                          <p:attrName>ppt_y</p:attrName>
                                        </p:attrNameLst>
                                      </p:cBhvr>
                                      <p:tavLst>
                                        <p:tav tm="0">
                                          <p:val>
                                            <p:strVal val="#ppt_y-1"/>
                                          </p:val>
                                        </p:tav>
                                        <p:tav tm="100000">
                                          <p:val>
                                            <p:strVal val="#ppt_y-(0.354*#ppt_w-0.172*#ppt_h)"/>
                                          </p:val>
                                        </p:tav>
                                      </p:tavLst>
                                    </p:anim>
                                    <p:anim calcmode="lin" valueType="num">
                                      <p:cBhvr>
                                        <p:cTn dur="234" id="17">
                                          <p:stCondLst>
                                            <p:cond delay="682"/>
                                          </p:stCondLst>
                                        </p:cTn>
                                        <p:tgtEl>
                                          <p:spTgt spid="4">
                                            <p:txEl>
                                              <p:pRg end="1" st="1"/>
                                            </p:txEl>
                                          </p:spTgt>
                                        </p:tgtEl>
                                        <p:attrNameLst>
                                          <p:attrName>ppt_y</p:attrName>
                                        </p:attrNameLst>
                                      </p:cBhvr>
                                      <p:tavLst>
                                        <p:tav tm="0">
                                          <p:val>
                                            <p:strVal val="#ppt_y-(0.354*#ppt_w-0.172*#ppt_h)"/>
                                          </p:val>
                                        </p:tav>
                                        <p:tav tm="100000">
                                          <p:val>
                                            <p:strVal val="#ppt_y-(0.354*#ppt_w-0.172*#ppt_h)-#ppt_h/2"/>
                                          </p:val>
                                        </p:tav>
                                      </p:tavLst>
                                    </p:anim>
                                    <p:anim calcmode="lin" valueType="num">
                                      <p:cBhvr>
                                        <p:cTn dur="204" id="18">
                                          <p:stCondLst>
                                            <p:cond delay="1296"/>
                                          </p:stCondLst>
                                        </p:cTn>
                                        <p:tgtEl>
                                          <p:spTgt spid="4">
                                            <p:txEl>
                                              <p:pRg end="1" st="1"/>
                                            </p:txEl>
                                          </p:spTgt>
                                        </p:tgtEl>
                                        <p:attrNameLst>
                                          <p:attrName>ppt_y</p:attrName>
                                        </p:attrNameLst>
                                      </p:cBhvr>
                                      <p:tavLst>
                                        <p:tav tm="0">
                                          <p:val>
                                            <p:strVal val="#ppt_y-(0.354*#ppt_w-0.172*#ppt_h)"/>
                                          </p:val>
                                        </p:tav>
                                        <p:tav tm="100000">
                                          <p:val>
                                            <p:strVal val="#ppt_y"/>
                                          </p:val>
                                        </p:tav>
                                      </p:tavLst>
                                    </p:anim>
                                  </p:childTnLst>
                                </p:cTn>
                              </p:par>
                              <p:par>
                                <p:cTn accel="50000" fill="hold" id="19" nodeType="withEffect" presetClass="entr" presetID="38" presetSubtype="0">
                                  <p:stCondLst>
                                    <p:cond delay="0"/>
                                  </p:stCondLst>
                                  <p:childTnLst>
                                    <p:set>
                                      <p:cBhvr>
                                        <p:cTn dur="1" fill="hold" id="20">
                                          <p:stCondLst>
                                            <p:cond delay="0"/>
                                          </p:stCondLst>
                                        </p:cTn>
                                        <p:tgtEl>
                                          <p:spTgt spid="4">
                                            <p:txEl>
                                              <p:pRg end="2" st="2"/>
                                            </p:txEl>
                                          </p:spTgt>
                                        </p:tgtEl>
                                        <p:attrNameLst>
                                          <p:attrName>style.visibility</p:attrName>
                                        </p:attrNameLst>
                                      </p:cBhvr>
                                      <p:to>
                                        <p:strVal val="visible"/>
                                      </p:to>
                                    </p:set>
                                    <p:anim calcmode="lin" valueType="num">
                                      <p:cBhvr>
                                        <p:cTn dur="682" fill="hold" id="21">
                                          <p:stCondLst>
                                            <p:cond delay="0"/>
                                          </p:stCondLst>
                                        </p:cTn>
                                        <p:tgtEl>
                                          <p:spTgt spid="4">
                                            <p:txEl>
                                              <p:pRg end="2" st="2"/>
                                            </p:txEl>
                                          </p:spTgt>
                                        </p:tgtEl>
                                        <p:attrNameLst>
                                          <p:attrName>style.rotation</p:attrName>
                                        </p:attrNameLst>
                                      </p:cBhvr>
                                      <p:tavLst>
                                        <p:tav tm="0">
                                          <p:val>
                                            <p:strVal val="0"/>
                                          </p:val>
                                        </p:tav>
                                        <p:tav tm="100000">
                                          <p:val>
                                            <p:strVal val="-45"/>
                                          </p:val>
                                        </p:tav>
                                      </p:tavLst>
                                    </p:anim>
                                    <p:anim calcmode="lin" valueType="num">
                                      <p:cBhvr>
                                        <p:cTn dur="682" fill="hold" id="22">
                                          <p:stCondLst>
                                            <p:cond delay="682"/>
                                          </p:stCondLst>
                                        </p:cTn>
                                        <p:tgtEl>
                                          <p:spTgt spid="4">
                                            <p:txEl>
                                              <p:pRg end="2" st="2"/>
                                            </p:txEl>
                                          </p:spTgt>
                                        </p:tgtEl>
                                        <p:attrNameLst>
                                          <p:attrName>style.rotation</p:attrName>
                                        </p:attrNameLst>
                                      </p:cBhvr>
                                      <p:tavLst>
                                        <p:tav tm="0">
                                          <p:val>
                                            <p:strVal val="-45"/>
                                          </p:val>
                                        </p:tav>
                                        <p:tav tm="69000">
                                          <p:val>
                                            <p:strVal val="45"/>
                                          </p:val>
                                        </p:tav>
                                        <p:tav tm="100000">
                                          <p:val>
                                            <p:strVal val="0"/>
                                          </p:val>
                                        </p:tav>
                                      </p:tavLst>
                                    </p:anim>
                                    <p:anim calcmode="lin" valueType="num">
                                      <p:cBhvr>
                                        <p:cTn dur="682" id="23">
                                          <p:stCondLst>
                                            <p:cond delay="0"/>
                                          </p:stCondLst>
                                        </p:cTn>
                                        <p:tgtEl>
                                          <p:spTgt spid="4">
                                            <p:txEl>
                                              <p:pRg end="2" st="2"/>
                                            </p:txEl>
                                          </p:spTgt>
                                        </p:tgtEl>
                                        <p:attrNameLst>
                                          <p:attrName>ppt_y</p:attrName>
                                        </p:attrNameLst>
                                      </p:cBhvr>
                                      <p:tavLst>
                                        <p:tav tm="0">
                                          <p:val>
                                            <p:strVal val="#ppt_y-1"/>
                                          </p:val>
                                        </p:tav>
                                        <p:tav tm="100000">
                                          <p:val>
                                            <p:strVal val="#ppt_y-(0.354*#ppt_w-0.172*#ppt_h)"/>
                                          </p:val>
                                        </p:tav>
                                      </p:tavLst>
                                    </p:anim>
                                    <p:anim calcmode="lin" valueType="num">
                                      <p:cBhvr>
                                        <p:cTn dur="234" id="24">
                                          <p:stCondLst>
                                            <p:cond delay="682"/>
                                          </p:stCondLst>
                                        </p:cTn>
                                        <p:tgtEl>
                                          <p:spTgt spid="4">
                                            <p:txEl>
                                              <p:pRg end="2" st="2"/>
                                            </p:txEl>
                                          </p:spTgt>
                                        </p:tgtEl>
                                        <p:attrNameLst>
                                          <p:attrName>ppt_y</p:attrName>
                                        </p:attrNameLst>
                                      </p:cBhvr>
                                      <p:tavLst>
                                        <p:tav tm="0">
                                          <p:val>
                                            <p:strVal val="#ppt_y-(0.354*#ppt_w-0.172*#ppt_h)"/>
                                          </p:val>
                                        </p:tav>
                                        <p:tav tm="100000">
                                          <p:val>
                                            <p:strVal val="#ppt_y-(0.354*#ppt_w-0.172*#ppt_h)-#ppt_h/2"/>
                                          </p:val>
                                        </p:tav>
                                      </p:tavLst>
                                    </p:anim>
                                    <p:anim calcmode="lin" valueType="num">
                                      <p:cBhvr>
                                        <p:cTn dur="204" id="25">
                                          <p:stCondLst>
                                            <p:cond delay="1296"/>
                                          </p:stCondLst>
                                        </p:cTn>
                                        <p:tgtEl>
                                          <p:spTgt spid="4">
                                            <p:txEl>
                                              <p:pRg end="2" st="2"/>
                                            </p:txEl>
                                          </p:spTgt>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Placeholder 1">
            <a:extLst>
              <a:ext uri="{66668333-A813-4DB3-B3D9-BA0CA820F5D9}">
                <a16:creationId xmlns:a16="http://schemas.microsoft.com/office/drawing/2010/main" id="{5BD1ABA3-16FA-4F1E-AAC2-CB4E7AEAFFB9}"/>
              </a:ext>
            </a:extLst>
          </p:cNvPr>
          <p:cNvSpPr>
            <a:spLocks noGrp="true"/>
          </p:cNvSpPr>
          <p:nvPr>
            <p:ph type="title"/>
          </p:nvPr>
        </p:nvSpPr>
        <p:spPr>
          <a:xfrm rot="0">
            <a:off x="1800815" y="0"/>
            <a:ext cx="7343188" cy="801530"/>
          </a:xfrm>
        </p:spPr>
        <p:txBody>
          <a:bodyPr rtlCol="0"/>
          <a:lstStyle/>
          <a:p>
            <a:pPr/>
            <a:r>
              <a:rPr dirty="0" lang="en-US"/>
              <a:t>贝叶斯派什么时候优于频率派？</a:t>
            </a:r>
            <a:endParaRPr dirty="0" lang="en-US"/>
          </a:p>
        </p:txBody>
      </p:sp>
      <p:sp>
        <p:nvSpPr>
          <p:cNvPr id="3" name="Content Placeholder 9">
            <a:extLst>
              <a:ext uri="{31F23D1D-BECE-437A-B49E-6309F619501E}">
                <a16:creationId xmlns:a16="http://schemas.microsoft.com/office/drawing/2010/main" id="{86F547A8-93FA-48F4-8F12-5467A4FC43CC}"/>
              </a:ext>
            </a:extLst>
          </p:cNvPr>
          <p:cNvSpPr>
            <a:spLocks noGrp="true"/>
          </p:cNvSpPr>
          <p:nvPr>
            <p:ph idx="1"/>
          </p:nvPr>
        </p:nvSpPr>
        <p:spPr>
          <a:xfrm rot="0">
            <a:off x="1270797" y="801528"/>
            <a:ext cx="7344003" cy="1518704"/>
          </a:xfrm>
        </p:spPr>
        <p:txBody>
          <a:bodyPr rtlCol="0">
            <a:noAutofit/>
          </a:bodyPr>
          <a:lstStyle/>
          <a:p>
            <a:pPr indent="0" marL="0">
              <a:buNone/>
            </a:pPr>
            <a:r>
              <a:rPr b="1" dirty="0" lang="en-US" sz="1600">
                <a:latin typeface="+mn-lt"/>
              </a:rPr>
              <a:t>1. </a:t>
            </a:r>
            <a:r>
              <a:rPr b="1" dirty="0" lang="en-US" sz="1600">
                <a:latin typeface="+mn-lt"/>
              </a:rPr>
              <a:t>可</a:t>
            </a:r>
            <a:r>
              <a:rPr b="1" dirty="0" lang="en-US" sz="1600">
                <a:latin typeface="+mn-lt"/>
              </a:rPr>
              <a:t>解读性</a:t>
            </a:r>
          </a:p>
          <a:p>
            <a:pPr indent="0" marL="0">
              <a:buNone/>
            </a:pPr>
            <a:r>
              <a:rPr dirty="0" lang="en-US" sz="1600">
                <a:latin typeface="Source Sans Pro-light"/>
              </a:rPr>
              <a:t>（</a:t>
            </a:r>
            <a:r>
              <a:rPr b="1" dirty="0" lang="en-US" sz="1600">
                <a:latin typeface="+mn-lt"/>
              </a:rPr>
              <a:t>Q</a:t>
            </a:r>
            <a:r>
              <a:rPr dirty="0" lang="en-US" sz="1600">
                <a:latin typeface="Source Sans Pro-light"/>
              </a:rPr>
              <a:t>: A有多大概率比B要好?）</a:t>
            </a:r>
          </a:p>
          <a:p>
            <a:pPr indent="0" marL="0">
              <a:buNone/>
            </a:pPr>
            <a:r>
              <a:rPr dirty="0" lang="en-US" sz="1600">
                <a:latin typeface="Source Sans Pro-light"/>
              </a:rPr>
              <a:t>频率派：</a:t>
            </a:r>
            <a:r>
              <a:rPr dirty="0" lang="en-US" sz="1600">
                <a:latin typeface="Source Sans Pro-light"/>
              </a:rPr>
              <a:t>H_0: </a:t>
            </a:r>
            <a:r>
              <a:rPr dirty="0" lang="en-US" sz="1600">
                <a:latin typeface="Source Sans Pro-light"/>
              </a:rPr>
              <a:t>p=0.05 </a:t>
            </a:r>
            <a:r>
              <a:rPr dirty="0" lang="en-US" sz="1600">
                <a:latin typeface="Source Sans Pro-light"/>
              </a:rPr>
              <a:t>≠ P(H_1=True)=0.95</a:t>
            </a:r>
          </a:p>
          <a:p>
            <a:pPr indent="0" marL="0">
              <a:buNone/>
            </a:pPr>
            <a:r>
              <a:rPr dirty="0" lang="en-US" sz="1600">
                <a:latin typeface="Source Sans Pro-light"/>
              </a:rPr>
              <a:t>贝叶斯派：</a:t>
            </a:r>
            <a:endParaRPr dirty="0" lang="en-US" sz="1600">
              <a:latin typeface="Source Sans Pro-light"/>
            </a:endParaRPr>
          </a:p>
        </p:txBody>
      </p:sp>
      <p:pic>
        <p:nvPicPr>
          <p:cNvPr id="4" name="">
            <a:extLst>
              <a:ext uri="{CFCCA0BA-AD57-46B3-BDAE-C599EF2FA88D}">
                <a16:creationId xmlns:a16="http://schemas.microsoft.com/office/drawing/2010/main" id="{9BB47366-DAA5-40D1-B6DD-BD1A809C179C}"/>
              </a:ext>
            </a:extLst>
          </p:cNvPr>
          <p:cNvPicPr>
            <a:picLocks noChangeAspect="true"/>
          </p:cNvPicPr>
          <p:nvPr/>
        </p:nvPicPr>
        <p:blipFill>
          <a:blip r:embed="rId2"/>
          <a:stretch>
            <a:fillRect/>
          </a:stretch>
        </p:blipFill>
        <p:spPr>
          <a:xfrm flipH="false" flipV="false" rot="0">
            <a:off x="6163018" y="706678"/>
            <a:ext cx="2451782" cy="1437941"/>
          </a:xfrm>
          <a:prstGeom prst="rect">
            <a:avLst/>
          </a:prstGeom>
          <a:noFill/>
        </p:spPr>
      </p:pic>
      <p:pic>
        <p:nvPicPr>
          <p:cNvPr id="5" name="">
            <a:extLst>
              <a:ext uri="{20F08216-A0E6-489B-B141-69EED3E17D78}">
                <a16:creationId xmlns:a16="http://schemas.microsoft.com/office/drawing/2010/main" id="{412E62C6-F881-4A3F-8BE3-48F84EAF45AE}"/>
              </a:ext>
            </a:extLst>
          </p:cNvPr>
          <p:cNvPicPr>
            <a:picLocks noChangeAspect="true"/>
          </p:cNvPicPr>
          <p:nvPr/>
        </p:nvPicPr>
        <p:blipFill>
          <a:blip r:embed="rId3"/>
          <a:stretch>
            <a:fillRect/>
          </a:stretch>
        </p:blipFill>
        <p:spPr>
          <a:xfrm flipH="false" flipV="false" rot="0">
            <a:off x="2407958" y="1902456"/>
            <a:ext cx="3585972" cy="475440"/>
          </a:xfrm>
          <a:prstGeom prst="rect">
            <a:avLst/>
          </a:prstGeom>
          <a:noFill/>
        </p:spPr>
      </p:pic>
      <p:pic>
        <p:nvPicPr>
          <p:cNvPr id="6" name="">
            <a:extLst>
              <a:ext uri="{400677DC-C55F-4283-9212-7B41B66BA523}">
                <a16:creationId xmlns:a16="http://schemas.microsoft.com/office/drawing/2010/main" id="{5AF82C72-A5C0-4ACA-A942-FC66B684FCA8}"/>
              </a:ext>
            </a:extLst>
          </p:cNvPr>
          <p:cNvPicPr>
            <a:picLocks noChangeAspect="true"/>
          </p:cNvPicPr>
          <p:nvPr/>
        </p:nvPicPr>
        <p:blipFill>
          <a:blip r:embed="rId4"/>
          <a:stretch>
            <a:fillRect/>
          </a:stretch>
        </p:blipFill>
        <p:spPr>
          <a:xfrm flipH="false" flipV="false" rot="0">
            <a:off x="2050675" y="2514600"/>
            <a:ext cx="5042649" cy="2319013"/>
          </a:xfrm>
          <a:prstGeom prst="rect">
            <a:avLst/>
          </a:prstGeom>
          <a:noFill/>
        </p:spPr>
      </p:pic>
      <p:sp>
        <p:nvSpPr>
          <p:cNvPr hidden="false" id="7" name="">
            <a:extLst>
              <a:ext uri="{49AF154E-D1F0-40C9-8AED-357369B1451D}">
                <a16:creationId xmlns:a16="http://schemas.microsoft.com/office/drawing/2010/main" id="{6A153814-E24B-412E-979D-5FEBA0F27E49}"/>
              </a:ext>
            </a:extLst>
          </p:cNvPr>
          <p:cNvSpPr txBox="1">
            <a:spLocks noGrp="true"/>
          </p:cNvSpPr>
          <p:nvPr/>
        </p:nvSpPr>
        <p:spPr>
          <a:xfrm rot="0">
            <a:off x="1270797" y="2514600"/>
            <a:ext cx="7344003" cy="1518704"/>
          </a:xfrm>
          <a:prstGeom prst="rect">
            <a:avLst/>
          </a:prstGeom>
          <a:ln w="0">
            <a:noFill/>
            <a:round/>
          </a:ln>
          <a:effectLst/>
        </p:spPr>
        <p:txBody>
          <a:bodyPr anchor="t" bIns="45720" lIns="91440" numCol="1" rIns="91440" rtlCol="0" spcCol="0" tIns="45720">
            <a:normAutofit fontScale="100000" lnSpcReduction="0"/>
          </a:bodyPr>
          <a:lstStyle>
            <a:lvl1pPr algn="l" indent="-342900" lvl="0" marL="342900" rtl="false">
              <a:lnSpc>
                <a:spcPct val="100000"/>
              </a:lnSpc>
              <a:spcBef>
                <a:spcPts val="1200"/>
              </a:spcBef>
              <a:spcAft>
                <a:spcPts val="0"/>
              </a:spcAft>
              <a:buClr>
                <a:schemeClr val="tx2">
                  <a:lumMod val="90000"/>
                  <a:lumOff val="10000"/>
                </a:schemeClr>
              </a:buClr>
              <a:buFont typeface="Lucida Grande"/>
              <a:buChar char="&gt;"/>
              <a:defRPr dirty="0" i="0" lang="en-US" sz="1800">
                <a:solidFill>
                  <a:schemeClr val="tx2"/>
                </a:solidFill>
                <a:latin typeface="Source Sans Pro-light"/>
              </a:defRPr>
            </a:lvl1pPr>
            <a:lvl2pPr algn="l" indent="-285750" lvl="1" marL="742950" rtl="false">
              <a:lnSpc>
                <a:spcPct val="100000"/>
              </a:lnSpc>
              <a:spcBef>
                <a:spcPct val="20000"/>
              </a:spcBef>
              <a:spcAft>
                <a:spcPts val="0"/>
              </a:spcAft>
              <a:buClr>
                <a:schemeClr val="tx2">
                  <a:lumMod val="90000"/>
                  <a:lumOff val="10000"/>
                </a:schemeClr>
              </a:buClr>
              <a:buFont typeface="Lucida Grande"/>
              <a:buChar char="-"/>
              <a:defRPr dirty="0" i="1" lang="en-US" sz="1600">
                <a:solidFill>
                  <a:schemeClr val="tx2"/>
                </a:solidFill>
                <a:latin typeface="Source Sans Pro-light"/>
              </a:defRPr>
            </a:lvl2pPr>
            <a:lvl3pPr algn="l" indent="-228600" lvl="2" marL="1143000" rtl="false">
              <a:lnSpc>
                <a:spcPct val="100000"/>
              </a:lnSpc>
              <a:spcBef>
                <a:spcPct val="20000"/>
              </a:spcBef>
              <a:spcAft>
                <a:spcPts val="0"/>
              </a:spcAft>
              <a:buClr>
                <a:schemeClr val="tx2">
                  <a:lumMod val="90000"/>
                  <a:lumOff val="10000"/>
                </a:schemeClr>
              </a:buClr>
              <a:buFont typeface="Lucida Grande"/>
              <a:buChar char="&gt;"/>
              <a:defRPr dirty="0" i="0" lang="en-US" sz="1400">
                <a:solidFill>
                  <a:schemeClr val="tx2"/>
                </a:solidFill>
                <a:latin typeface="Source Sans Pro-light"/>
              </a:defRPr>
            </a:lvl3pPr>
            <a:lvl4pPr algn="l" indent="-228600" lvl="3" marL="1600200" rtl="false">
              <a:lnSpc>
                <a:spcPct val="100000"/>
              </a:lnSpc>
              <a:spcBef>
                <a:spcPct val="20000"/>
              </a:spcBef>
              <a:spcAft>
                <a:spcPts val="0"/>
              </a:spcAft>
              <a:buClr>
                <a:schemeClr val="tx2">
                  <a:lumMod val="90000"/>
                  <a:lumOff val="10000"/>
                </a:schemeClr>
              </a:buClr>
              <a:buFont typeface="Lucida Grande"/>
              <a:buChar char="-"/>
              <a:defRPr dirty="0" i="1" lang="en-US" sz="1200">
                <a:solidFill>
                  <a:schemeClr val="tx2"/>
                </a:solidFill>
                <a:latin typeface="Source Sans Pro-light"/>
              </a:defRPr>
            </a:lvl4pPr>
            <a:lvl5pPr algn="l" indent="-228600" lvl="4" marL="2057400" rtl="false">
              <a:lnSpc>
                <a:spcPct val="100000"/>
              </a:lnSpc>
              <a:spcBef>
                <a:spcPct val="20000"/>
              </a:spcBef>
              <a:spcAft>
                <a:spcPts val="0"/>
              </a:spcAft>
              <a:buClr>
                <a:schemeClr val="tx2">
                  <a:lumMod val="90000"/>
                  <a:lumOff val="10000"/>
                </a:schemeClr>
              </a:buClr>
              <a:buFont typeface="Lucida Grande"/>
              <a:buChar char="&gt;"/>
              <a:defRPr dirty="0" i="0" lang="en-US" sz="1000">
                <a:solidFill>
                  <a:schemeClr val="tx2"/>
                </a:solidFill>
                <a:latin typeface="Source Sans Pro-light"/>
              </a:defRPr>
            </a:lvl5pPr>
            <a:lvl6pPr algn="l" indent="-228600" lvl="5" marL="2514600" rtl="false">
              <a:lnSpc>
                <a:spcPct val="100000"/>
              </a:lnSpc>
              <a:spcBef>
                <a:spcPct val="20000"/>
              </a:spcBef>
              <a:spcAft>
                <a:spcPts val="0"/>
              </a:spcAft>
              <a:buClr>
                <a:schemeClr val="tx2">
                  <a:lumMod val="90000"/>
                  <a:lumOff val="10000"/>
                </a:schemeClr>
              </a:buClr>
              <a:buFont typeface="Lucida Grande"/>
              <a:buChar char="&gt;"/>
              <a:defRPr dirty="0" i="0" lang="en-US" sz="1000">
                <a:solidFill>
                  <a:schemeClr val="tx2"/>
                </a:solidFill>
                <a:latin typeface="Source Sans Pro-light"/>
              </a:defRPr>
            </a:lvl6pPr>
            <a:lvl7pPr algn="l" indent="-228600" lvl="6" marL="2971800" rtl="false">
              <a:lnSpc>
                <a:spcPct val="100000"/>
              </a:lnSpc>
              <a:spcBef>
                <a:spcPct val="20000"/>
              </a:spcBef>
              <a:spcAft>
                <a:spcPts val="0"/>
              </a:spcAft>
              <a:buClr>
                <a:schemeClr val="tx2">
                  <a:lumMod val="90000"/>
                  <a:lumOff val="10000"/>
                </a:schemeClr>
              </a:buClr>
              <a:buFont typeface="Lucida Grande"/>
              <a:buChar char="&gt;"/>
              <a:defRPr dirty="0" i="0" lang="en-US" sz="1000">
                <a:solidFill>
                  <a:schemeClr val="tx2"/>
                </a:solidFill>
                <a:latin typeface="Source Sans Pro-light"/>
              </a:defRPr>
            </a:lvl7pPr>
            <a:lvl8pPr algn="l" indent="-228600" lvl="7" marL="3429000" rtl="false">
              <a:lnSpc>
                <a:spcPct val="100000"/>
              </a:lnSpc>
              <a:spcBef>
                <a:spcPct val="20000"/>
              </a:spcBef>
              <a:spcAft>
                <a:spcPts val="0"/>
              </a:spcAft>
              <a:buClr>
                <a:schemeClr val="tx2">
                  <a:lumMod val="90000"/>
                  <a:lumOff val="10000"/>
                </a:schemeClr>
              </a:buClr>
              <a:buFont typeface="Lucida Grande"/>
              <a:buChar char="&gt;"/>
              <a:defRPr dirty="0" i="0" lang="en-US" sz="1000">
                <a:solidFill>
                  <a:schemeClr val="tx2"/>
                </a:solidFill>
                <a:latin typeface="Source Sans Pro-light"/>
              </a:defRPr>
            </a:lvl8pPr>
            <a:lvl9pPr algn="l" indent="-228600" lvl="8" marL="3886200" rtl="false">
              <a:lnSpc>
                <a:spcPct val="100000"/>
              </a:lnSpc>
              <a:spcBef>
                <a:spcPct val="20000"/>
              </a:spcBef>
              <a:spcAft>
                <a:spcPts val="0"/>
              </a:spcAft>
              <a:buClr>
                <a:schemeClr val="tx2">
                  <a:lumMod val="90000"/>
                  <a:lumOff val="10000"/>
                </a:schemeClr>
              </a:buClr>
              <a:buFont typeface="Lucida Grande"/>
              <a:buChar char="&gt;"/>
              <a:defRPr dirty="0" i="0" lang="en-US" sz="1000">
                <a:solidFill>
                  <a:schemeClr val="tx2"/>
                </a:solidFill>
                <a:latin typeface="Source Sans Pro-light"/>
              </a:defRPr>
            </a:lvl9pPr>
          </a:lstStyle>
          <a:p>
            <a:pPr algn="l" indent="0" lvl="0" marL="0" rtl="false">
              <a:lnSpc>
                <a:spcPct val="100000"/>
              </a:lnSpc>
              <a:spcBef>
                <a:spcPts val="1200"/>
              </a:spcBef>
              <a:spcAft>
                <a:spcPts val="0"/>
              </a:spcAft>
              <a:buClr>
                <a:schemeClr val="tx2">
                  <a:lumMod val="90000"/>
                  <a:lumOff val="10000"/>
                </a:schemeClr>
              </a:buClr>
              <a:buFont typeface="Lucida Grande"/>
              <a:buNone/>
            </a:pPr>
            <a:r>
              <a:rPr b="1" dirty="0" i="0" lang="en-US" sz="1600">
                <a:solidFill>
                  <a:schemeClr val="tx2"/>
                </a:solidFill>
                <a:latin typeface="Source Sans Pro"/>
              </a:rPr>
              <a:t>2. Prior</a:t>
            </a:r>
            <a:r>
              <a:rPr b="1" dirty="0" i="0" lang="en-US" sz="1600">
                <a:solidFill>
                  <a:schemeClr val="tx2"/>
                </a:solidFill>
                <a:latin typeface="Source Sans Pro"/>
              </a:rPr>
              <a:t>信</a:t>
            </a:r>
            <a:r>
              <a:rPr b="1" dirty="0" i="0" lang="en-US" sz="1600">
                <a:solidFill>
                  <a:schemeClr val="tx2"/>
                </a:solidFill>
                <a:latin typeface="Source Sans Pro"/>
              </a:rPr>
              <a:t>息</a:t>
            </a:r>
            <a:r>
              <a:rPr b="1" dirty="0" i="0" lang="en-US" sz="1600">
                <a:solidFill>
                  <a:schemeClr val="tx2"/>
                </a:solidFill>
                <a:latin typeface="Source Sans Pro"/>
              </a:rPr>
              <a:t>以及需要更少数据</a:t>
            </a:r>
          </a:p>
          <a:p>
            <a:pPr algn="l" indent="0" lvl="0" marL="0" rtl="false">
              <a:lnSpc>
                <a:spcPct val="100000"/>
              </a:lnSpc>
              <a:spcBef>
                <a:spcPts val="1200"/>
              </a:spcBef>
              <a:spcAft>
                <a:spcPts val="0"/>
              </a:spcAft>
              <a:buClr>
                <a:schemeClr val="tx2">
                  <a:lumMod val="90000"/>
                  <a:lumOff val="10000"/>
                </a:schemeClr>
              </a:buClr>
              <a:buFont typeface="Lucida Grande"/>
              <a:buNone/>
            </a:pPr>
            <a:r>
              <a:rPr dirty="0" lang="en-US" sz="1600"/>
              <a:t/>
            </a:r>
            <a:endParaRPr dirty="0" lang="en-US" sz="1600"/>
          </a:p>
        </p:txBody>
      </p:sp>
      <p:sp>
        <p:nvSpPr>
          <p:cNvPr hidden="false" id="8" name="">
            <a:extLst>
              <a:ext uri="{EA873081-E15D-4276-8555-DB17DE3F0EBE}">
                <a16:creationId xmlns:a16="http://schemas.microsoft.com/office/drawing/2010/main" id="{E4F16973-52C2-454B-9636-5453DF974D87}"/>
              </a:ext>
            </a:extLst>
          </p:cNvPr>
          <p:cNvSpPr txBox="1">
            <a:spLocks noGrp="true"/>
          </p:cNvSpPr>
          <p:nvPr/>
        </p:nvSpPr>
        <p:spPr>
          <a:xfrm rot="0">
            <a:off x="1270797" y="3127057"/>
            <a:ext cx="7625696" cy="1518704"/>
          </a:xfrm>
          <a:prstGeom prst="rect">
            <a:avLst/>
          </a:prstGeom>
          <a:ln w="0">
            <a:noFill/>
            <a:round/>
          </a:ln>
          <a:effectLst/>
        </p:spPr>
        <p:txBody>
          <a:bodyPr anchor="t" bIns="45720" lIns="91440" numCol="1" rIns="91440" rtlCol="0" spcCol="0" tIns="45720">
            <a:normAutofit fontScale="100000" lnSpcReduction="0"/>
          </a:bodyPr>
          <a:lstStyle>
            <a:lvl1pPr algn="l" indent="-342900" lvl="0" marL="342900" rtl="false">
              <a:lnSpc>
                <a:spcPct val="100000"/>
              </a:lnSpc>
              <a:spcBef>
                <a:spcPts val="1200"/>
              </a:spcBef>
              <a:spcAft>
                <a:spcPts val="0"/>
              </a:spcAft>
              <a:buClr>
                <a:schemeClr val="tx2">
                  <a:lumMod val="90000"/>
                  <a:lumOff val="10000"/>
                </a:schemeClr>
              </a:buClr>
              <a:buFont typeface="Lucida Grande"/>
              <a:buChar char="&gt;"/>
              <a:defRPr dirty="0" i="0" lang="en-US" sz="1800">
                <a:solidFill>
                  <a:schemeClr val="tx2"/>
                </a:solidFill>
                <a:latin typeface="Source Sans Pro-light"/>
              </a:defRPr>
            </a:lvl1pPr>
            <a:lvl2pPr algn="l" indent="-285750" lvl="1" marL="742950" rtl="false">
              <a:lnSpc>
                <a:spcPct val="100000"/>
              </a:lnSpc>
              <a:spcBef>
                <a:spcPct val="20000"/>
              </a:spcBef>
              <a:spcAft>
                <a:spcPts val="0"/>
              </a:spcAft>
              <a:buClr>
                <a:schemeClr val="tx2">
                  <a:lumMod val="90000"/>
                  <a:lumOff val="10000"/>
                </a:schemeClr>
              </a:buClr>
              <a:buFont typeface="Lucida Grande"/>
              <a:buChar char="-"/>
              <a:defRPr dirty="0" i="1" lang="en-US" sz="1600">
                <a:solidFill>
                  <a:schemeClr val="tx2"/>
                </a:solidFill>
                <a:latin typeface="Source Sans Pro-light"/>
              </a:defRPr>
            </a:lvl2pPr>
            <a:lvl3pPr algn="l" indent="-228600" lvl="2" marL="1143000" rtl="false">
              <a:lnSpc>
                <a:spcPct val="100000"/>
              </a:lnSpc>
              <a:spcBef>
                <a:spcPct val="20000"/>
              </a:spcBef>
              <a:spcAft>
                <a:spcPts val="0"/>
              </a:spcAft>
              <a:buClr>
                <a:schemeClr val="tx2">
                  <a:lumMod val="90000"/>
                  <a:lumOff val="10000"/>
                </a:schemeClr>
              </a:buClr>
              <a:buFont typeface="Lucida Grande"/>
              <a:buChar char="&gt;"/>
              <a:defRPr dirty="0" i="0" lang="en-US" sz="1400">
                <a:solidFill>
                  <a:schemeClr val="tx2"/>
                </a:solidFill>
                <a:latin typeface="Source Sans Pro-light"/>
              </a:defRPr>
            </a:lvl3pPr>
            <a:lvl4pPr algn="l" indent="-228600" lvl="3" marL="1600200" rtl="false">
              <a:lnSpc>
                <a:spcPct val="100000"/>
              </a:lnSpc>
              <a:spcBef>
                <a:spcPct val="20000"/>
              </a:spcBef>
              <a:spcAft>
                <a:spcPts val="0"/>
              </a:spcAft>
              <a:buClr>
                <a:schemeClr val="tx2">
                  <a:lumMod val="90000"/>
                  <a:lumOff val="10000"/>
                </a:schemeClr>
              </a:buClr>
              <a:buFont typeface="Lucida Grande"/>
              <a:buChar char="-"/>
              <a:defRPr dirty="0" i="1" lang="en-US" sz="1200">
                <a:solidFill>
                  <a:schemeClr val="tx2"/>
                </a:solidFill>
                <a:latin typeface="Source Sans Pro-light"/>
              </a:defRPr>
            </a:lvl4pPr>
            <a:lvl5pPr algn="l" indent="-228600" lvl="4" marL="2057400" rtl="false">
              <a:lnSpc>
                <a:spcPct val="100000"/>
              </a:lnSpc>
              <a:spcBef>
                <a:spcPct val="20000"/>
              </a:spcBef>
              <a:spcAft>
                <a:spcPts val="0"/>
              </a:spcAft>
              <a:buClr>
                <a:schemeClr val="tx2">
                  <a:lumMod val="90000"/>
                  <a:lumOff val="10000"/>
                </a:schemeClr>
              </a:buClr>
              <a:buFont typeface="Lucida Grande"/>
              <a:buChar char="&gt;"/>
              <a:defRPr dirty="0" i="0" lang="en-US" sz="1000">
                <a:solidFill>
                  <a:schemeClr val="tx2"/>
                </a:solidFill>
                <a:latin typeface="Source Sans Pro-light"/>
              </a:defRPr>
            </a:lvl5pPr>
            <a:lvl6pPr algn="l" indent="-228600" lvl="5" marL="2514600" rtl="false">
              <a:lnSpc>
                <a:spcPct val="100000"/>
              </a:lnSpc>
              <a:spcBef>
                <a:spcPct val="20000"/>
              </a:spcBef>
              <a:spcAft>
                <a:spcPts val="0"/>
              </a:spcAft>
              <a:buClr>
                <a:schemeClr val="tx2">
                  <a:lumMod val="90000"/>
                  <a:lumOff val="10000"/>
                </a:schemeClr>
              </a:buClr>
              <a:buFont typeface="Lucida Grande"/>
              <a:buChar char="&gt;"/>
              <a:defRPr dirty="0" i="0" lang="en-US" sz="1000">
                <a:solidFill>
                  <a:schemeClr val="tx2"/>
                </a:solidFill>
                <a:latin typeface="Source Sans Pro-light"/>
              </a:defRPr>
            </a:lvl6pPr>
            <a:lvl7pPr algn="l" indent="-228600" lvl="6" marL="2971800" rtl="false">
              <a:lnSpc>
                <a:spcPct val="100000"/>
              </a:lnSpc>
              <a:spcBef>
                <a:spcPct val="20000"/>
              </a:spcBef>
              <a:spcAft>
                <a:spcPts val="0"/>
              </a:spcAft>
              <a:buClr>
                <a:schemeClr val="tx2">
                  <a:lumMod val="90000"/>
                  <a:lumOff val="10000"/>
                </a:schemeClr>
              </a:buClr>
              <a:buFont typeface="Lucida Grande"/>
              <a:buChar char="&gt;"/>
              <a:defRPr dirty="0" i="0" lang="en-US" sz="1000">
                <a:solidFill>
                  <a:schemeClr val="tx2"/>
                </a:solidFill>
                <a:latin typeface="Source Sans Pro-light"/>
              </a:defRPr>
            </a:lvl7pPr>
            <a:lvl8pPr algn="l" indent="-228600" lvl="7" marL="3429000" rtl="false">
              <a:lnSpc>
                <a:spcPct val="100000"/>
              </a:lnSpc>
              <a:spcBef>
                <a:spcPct val="20000"/>
              </a:spcBef>
              <a:spcAft>
                <a:spcPts val="0"/>
              </a:spcAft>
              <a:buClr>
                <a:schemeClr val="tx2">
                  <a:lumMod val="90000"/>
                  <a:lumOff val="10000"/>
                </a:schemeClr>
              </a:buClr>
              <a:buFont typeface="Lucida Grande"/>
              <a:buChar char="&gt;"/>
              <a:defRPr dirty="0" i="0" lang="en-US" sz="1000">
                <a:solidFill>
                  <a:schemeClr val="tx2"/>
                </a:solidFill>
                <a:latin typeface="Source Sans Pro-light"/>
              </a:defRPr>
            </a:lvl8pPr>
            <a:lvl9pPr algn="l" indent="-228600" lvl="8" marL="3886200" rtl="false">
              <a:lnSpc>
                <a:spcPct val="100000"/>
              </a:lnSpc>
              <a:spcBef>
                <a:spcPct val="20000"/>
              </a:spcBef>
              <a:spcAft>
                <a:spcPts val="0"/>
              </a:spcAft>
              <a:buClr>
                <a:schemeClr val="tx2">
                  <a:lumMod val="90000"/>
                  <a:lumOff val="10000"/>
                </a:schemeClr>
              </a:buClr>
              <a:buFont typeface="Lucida Grande"/>
              <a:buChar char="&gt;"/>
              <a:defRPr dirty="0" i="0" lang="en-US" sz="1000">
                <a:solidFill>
                  <a:schemeClr val="tx2"/>
                </a:solidFill>
                <a:latin typeface="Source Sans Pro-light"/>
              </a:defRPr>
            </a:lvl9pPr>
          </a:lstStyle>
          <a:p>
            <a:pPr algn="l" indent="0" lvl="0" marL="0" rtl="false">
              <a:lnSpc>
                <a:spcPct val="100000"/>
              </a:lnSpc>
              <a:spcBef>
                <a:spcPts val="1200"/>
              </a:spcBef>
              <a:spcAft>
                <a:spcPts val="0"/>
              </a:spcAft>
              <a:buClr>
                <a:schemeClr val="tx2">
                  <a:lumMod val="90000"/>
                  <a:lumOff val="10000"/>
                </a:schemeClr>
              </a:buClr>
              <a:buFont typeface="Lucida Grande"/>
              <a:buNone/>
            </a:pPr>
            <a:r>
              <a:rPr b="1" dirty="0" i="0" lang="en-US" sz="1600">
                <a:solidFill>
                  <a:schemeClr val="tx2"/>
                </a:solidFill>
                <a:latin typeface="Source Sans Pro"/>
              </a:rPr>
              <a:t>3. Flexible Models</a:t>
            </a:r>
          </a:p>
          <a:p>
            <a:pPr algn="l" indent="0" lvl="0" marL="0" rtl="false">
              <a:lnSpc>
                <a:spcPct val="100000"/>
              </a:lnSpc>
              <a:spcBef>
                <a:spcPts val="1200"/>
              </a:spcBef>
              <a:spcAft>
                <a:spcPts val="0"/>
              </a:spcAft>
              <a:buClr>
                <a:schemeClr val="tx2">
                  <a:lumMod val="90000"/>
                  <a:lumOff val="10000"/>
                </a:schemeClr>
              </a:buClr>
              <a:buFont typeface="Lucida Grande"/>
              <a:buNone/>
            </a:pPr>
            <a:r>
              <a:rPr dirty="0" lang="en-US" sz="1600"/>
              <a:t>贝叶斯：高度灵活，可以处理复杂模型、层次结构、缺失数据和非标准分布</a:t>
            </a:r>
            <a:r>
              <a:rPr dirty="0" lang="en-US" sz="1600"/>
              <a:t>。</a:t>
            </a:r>
          </a:p>
          <a:p>
            <a:pPr algn="l" indent="0" lvl="0" marL="0" rtl="false">
              <a:lnSpc>
                <a:spcPct val="100000"/>
              </a:lnSpc>
              <a:spcBef>
                <a:spcPts val="1200"/>
              </a:spcBef>
              <a:spcAft>
                <a:spcPts val="0"/>
              </a:spcAft>
              <a:buClr>
                <a:schemeClr val="tx2">
                  <a:lumMod val="90000"/>
                  <a:lumOff val="10000"/>
                </a:schemeClr>
              </a:buClr>
              <a:buFont typeface="Lucida Grande"/>
              <a:buNone/>
            </a:pPr>
            <a:r>
              <a:rPr dirty="0" lang="en-US" sz="1600"/>
              <a:t>频率派：通常需要简化假设，可能在处理复杂或非标准数据结构时遇到困难。</a:t>
            </a:r>
            <a:endParaRPr dirty="0" lang="en-US" sz="1600"/>
          </a:p>
        </p:txBody>
      </p:sp>
    </p:spTree>
    <p:extLst>
      <p:ext uri="{F3FDFF69-7255-499F-B0F4-99191A85DEA1}">
        <p14:creationId xmlns:p14="http://schemas.microsoft.com/office/powerpoint/2010/main" val="1719900817243"/>
      </p:ext>
    </p:extLst>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000" fill="hold" id="6">
                                          <p:stCondLst>
                                            <p:cond delay="0"/>
                                          </p:stCondLst>
                                        </p:cTn>
                                        <p:tgtEl>
                                          <p:spTgt spid="3">
                                            <p:txEl>
                                              <p:pRg end="0" st="0"/>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250" fill="hold" id="10">
                                          <p:stCondLst>
                                            <p:cond delay="0"/>
                                          </p:stCondLst>
                                        </p:cTn>
                                        <p:tgtEl>
                                          <p:spTgt spid="3">
                                            <p:txEl>
                                              <p:pRg end="1" st="1"/>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1" presetSubtype="0">
                                  <p:stCondLst>
                                    <p:cond delay="0"/>
                                  </p:stCondLst>
                                  <p:childTnLst>
                                    <p:set>
                                      <p:cBhvr>
                                        <p:cTn dur="250" fill="hold" id="14">
                                          <p:stCondLst>
                                            <p:cond delay="0"/>
                                          </p:stCondLst>
                                        </p:cTn>
                                        <p:tgtEl>
                                          <p:spTgt spid="3">
                                            <p:txEl>
                                              <p:pRg end="2" st="2"/>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1" presetSubtype="0">
                                  <p:stCondLst>
                                    <p:cond delay="0"/>
                                  </p:stCondLst>
                                  <p:childTnLst>
                                    <p:set>
                                      <p:cBhvr>
                                        <p:cTn dur="250" fill="hold" id="18">
                                          <p:stCondLst>
                                            <p:cond delay="0"/>
                                          </p:stCondLst>
                                        </p:cTn>
                                        <p:tgtEl>
                                          <p:spTgt spid="3">
                                            <p:txEl>
                                              <p:pRg end="3" st="3"/>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1" presetSubtype="0">
                                  <p:stCondLst>
                                    <p:cond delay="0"/>
                                  </p:stCondLst>
                                  <p:childTnLst>
                                    <p:set>
                                      <p:cBhvr>
                                        <p:cTn dur="1000" fill="hold" id="22">
                                          <p:stCondLst>
                                            <p:cond delay="0"/>
                                          </p:stCondLst>
                                        </p:cTn>
                                        <p:tgtEl>
                                          <p:spTgt spid="4"/>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grpId="1" id="25" nodeType="clickEffect" presetClass="entr" presetID="1" presetSubtype="0">
                                  <p:stCondLst>
                                    <p:cond delay="0"/>
                                  </p:stCondLst>
                                  <p:childTnLst>
                                    <p:set>
                                      <p:cBhvr>
                                        <p:cTn dur="1000" fill="hold" id="26">
                                          <p:stCondLst>
                                            <p:cond delay="0"/>
                                          </p:stCondLst>
                                        </p:cTn>
                                        <p:tgtEl>
                                          <p:spTgt spid="5"/>
                                        </p:tgtEl>
                                        <p:attrNameLst>
                                          <p:attrName>style.visibility</p:attrName>
                                        </p:attrNameLst>
                                      </p:cBhvr>
                                      <p:to>
                                        <p:strVal val="visible"/>
                                      </p:to>
                                    </p:set>
                                  </p:childTnLst>
                                </p:cTn>
                              </p:par>
                            </p:childTnLst>
                          </p:cTn>
                        </p:par>
                      </p:childTnLst>
                    </p:cTn>
                  </p:par>
                  <p:par>
                    <p:cTn fill="hold" id="27">
                      <p:stCondLst>
                        <p:cond delay="indefinite"/>
                      </p:stCondLst>
                      <p:childTnLst>
                        <p:par>
                          <p:cTn fill="hold" id="28">
                            <p:stCondLst>
                              <p:cond delay="0"/>
                            </p:stCondLst>
                            <p:childTnLst>
                              <p:par>
                                <p:cTn fill="hold" grpId="2" id="29" nodeType="clickEffect" presetClass="entr" presetID="1" presetSubtype="0">
                                  <p:stCondLst>
                                    <p:cond delay="0"/>
                                  </p:stCondLst>
                                  <p:childTnLst>
                                    <p:set>
                                      <p:cBhvr>
                                        <p:cTn dur="250" fill="hold" id="30">
                                          <p:stCondLst>
                                            <p:cond delay="0"/>
                                          </p:stCondLst>
                                        </p:cTn>
                                        <p:tgtEl>
                                          <p:spTgt spid="6"/>
                                        </p:tgtEl>
                                        <p:attrNameLst>
                                          <p:attrName>style.visibility</p:attrName>
                                        </p:attrNameLst>
                                      </p:cBhvr>
                                      <p:to>
                                        <p:strVal val="visible"/>
                                      </p:to>
                                    </p:set>
                                  </p:childTnLst>
                                </p:cTn>
                              </p:par>
                            </p:childTnLst>
                          </p:cTn>
                        </p:par>
                      </p:childTnLst>
                    </p:cTn>
                  </p:par>
                  <p:par>
                    <p:cTn fill="hold" id="31">
                      <p:stCondLst>
                        <p:cond delay="indefinite"/>
                      </p:stCondLst>
                      <p:childTnLst>
                        <p:par>
                          <p:cTn fill="hold" id="32">
                            <p:stCondLst>
                              <p:cond delay="0"/>
                            </p:stCondLst>
                            <p:childTnLst>
                              <p:par>
                                <p:cTn fill="hold" grpId="3" id="33" nodeType="clickEffect" presetClass="exit" presetID="30" presetSubtype="0">
                                  <p:stCondLst>
                                    <p:cond delay="0"/>
                                  </p:stCondLst>
                                  <p:childTnLst>
                                    <p:animEffect filter="fade" transition="out">
                                      <p:cBhvr>
                                        <p:cTn accel="100000" dur="1000" id="34"/>
                                        <p:tgtEl>
                                          <p:spTgt spid="6"/>
                                        </p:tgtEl>
                                      </p:cBhvr>
                                    </p:animEffect>
                                    <p:anim calcmode="lin" valueType="num">
                                      <p:cBhvr>
                                        <p:cTn accel="100000" dur="1000" id="35">
                                          <p:stCondLst>
                                            <p:cond delay="250"/>
                                          </p:stCondLst>
                                        </p:cTn>
                                        <p:tgtEl>
                                          <p:spTgt spid="6"/>
                                        </p:tgtEl>
                                        <p:attrNameLst>
                                          <p:attrName>style.rotation</p:attrName>
                                        </p:attrNameLst>
                                      </p:cBhvr>
                                      <p:tavLst>
                                        <p:tav tm="0">
                                          <p:val>
                                            <p:strVal val="0"/>
                                          </p:val>
                                        </p:tav>
                                        <p:tav tm="100000">
                                          <p:val>
                                            <p:strVal val="-90"/>
                                          </p:val>
                                        </p:tav>
                                      </p:tavLst>
                                    </p:anim>
                                    <p:anim calcmode="lin" valueType="num">
                                      <p:cBhvr>
                                        <p:cTn decel="100000" dur="250" id="36">
                                          <p:stCondLst>
                                            <p:cond delay="0"/>
                                          </p:stCondLst>
                                        </p:cTn>
                                        <p:tgtEl>
                                          <p:spTgt spid="6"/>
                                        </p:tgtEl>
                                        <p:attrNameLst>
                                          <p:attrName>ppt_x</p:attrName>
                                        </p:attrNameLst>
                                      </p:cBhvr>
                                      <p:tavLst>
                                        <p:tav tm="0">
                                          <p:val>
                                            <p:strVal val="#ppt_x"/>
                                          </p:val>
                                        </p:tav>
                                        <p:tav tm="100000">
                                          <p:val>
                                            <p:strVal val="#ppt_x-0.05"/>
                                          </p:val>
                                        </p:tav>
                                      </p:tavLst>
                                    </p:anim>
                                    <p:anim calcmode="lin" valueType="num">
                                      <p:cBhvr>
                                        <p:cTn decel="100000" dur="250" id="37">
                                          <p:stCondLst>
                                            <p:cond delay="0"/>
                                          </p:stCondLst>
                                        </p:cTn>
                                        <p:tgtEl>
                                          <p:spTgt spid="6"/>
                                        </p:tgtEl>
                                        <p:attrNameLst>
                                          <p:attrName>ppt_y</p:attrName>
                                        </p:attrNameLst>
                                      </p:cBhvr>
                                      <p:tavLst>
                                        <p:tav tm="0">
                                          <p:val>
                                            <p:strVal val="#ppt_y"/>
                                          </p:val>
                                        </p:tav>
                                        <p:tav tm="100000">
                                          <p:val>
                                            <p:strVal val="#ppt_y+0.1"/>
                                          </p:val>
                                        </p:tav>
                                      </p:tavLst>
                                    </p:anim>
                                    <p:anim calcmode="lin" valueType="num">
                                      <p:cBhvr>
                                        <p:cTn accel="100000" dur="1000" id="38">
                                          <p:stCondLst>
                                            <p:cond delay="250"/>
                                          </p:stCondLst>
                                        </p:cTn>
                                        <p:tgtEl>
                                          <p:spTgt spid="6"/>
                                        </p:tgtEl>
                                        <p:attrNameLst>
                                          <p:attrName>ppt_x</p:attrName>
                                        </p:attrNameLst>
                                      </p:cBhvr>
                                      <p:tavLst>
                                        <p:tav tm="0">
                                          <p:val>
                                            <p:strVal val="#ppt_x"/>
                                          </p:val>
                                        </p:tav>
                                        <p:tav tm="100000">
                                          <p:val>
                                            <p:strVal val="ppt_x+0.4+0.05"/>
                                          </p:val>
                                        </p:tav>
                                      </p:tavLst>
                                    </p:anim>
                                    <p:anim calcmode="lin" valueType="num">
                                      <p:cBhvr>
                                        <p:cTn accel="100000" dur="1000" id="39">
                                          <p:stCondLst>
                                            <p:cond delay="250"/>
                                          </p:stCondLst>
                                        </p:cTn>
                                        <p:tgtEl>
                                          <p:spTgt spid="6"/>
                                        </p:tgtEl>
                                        <p:attrNameLst>
                                          <p:attrName>ppt_y</p:attrName>
                                        </p:attrNameLst>
                                      </p:cBhvr>
                                      <p:tavLst>
                                        <p:tav tm="0">
                                          <p:val>
                                            <p:strVal val="#ppt_y"/>
                                          </p:val>
                                        </p:tav>
                                        <p:tav tm="100000">
                                          <p:val>
                                            <p:strVal val="ppt_y-0.4-0.1"/>
                                          </p:val>
                                        </p:tav>
                                      </p:tavLst>
                                    </p:anim>
                                    <p:set>
                                      <p:cBhvr>
                                        <p:cTn dur="1" fill="hold" id="40">
                                          <p:stCondLst>
                                            <p:cond delay="999"/>
                                          </p:stCondLst>
                                        </p:cTn>
                                        <p:tgtEl>
                                          <p:spTgt spid="6"/>
                                        </p:tgtEl>
                                        <p:attrNameLst>
                                          <p:attrName>style.visibility</p:attrName>
                                        </p:attrNameLst>
                                      </p:cBhvr>
                                      <p:to>
                                        <p:strVal val="hidden"/>
                                      </p:to>
                                    </p:set>
                                  </p:childTnLst>
                                </p:cTn>
                              </p:par>
                            </p:childTnLst>
                          </p:cTn>
                        </p:par>
                      </p:childTnLst>
                    </p:cTn>
                  </p:par>
                  <p:par>
                    <p:cTn fill="hold" id="41">
                      <p:stCondLst>
                        <p:cond delay="indefinite"/>
                      </p:stCondLst>
                      <p:childTnLst>
                        <p:par>
                          <p:cTn fill="hold" id="42">
                            <p:stCondLst>
                              <p:cond delay="0"/>
                            </p:stCondLst>
                            <p:childTnLst>
                              <p:par>
                                <p:cTn fill="hold" id="43" nodeType="clickEffect" presetClass="entr" presetID="1" presetSubtype="0">
                                  <p:stCondLst>
                                    <p:cond delay="0"/>
                                  </p:stCondLst>
                                  <p:childTnLst>
                                    <p:set>
                                      <p:cBhvr>
                                        <p:cTn dur="1000" fill="hold" id="44">
                                          <p:stCondLst>
                                            <p:cond delay="0"/>
                                          </p:stCondLst>
                                        </p:cTn>
                                        <p:tgtEl>
                                          <p:spTgt spid="7">
                                            <p:txEl>
                                              <p:pRg end="0" st="0"/>
                                            </p:txEl>
                                          </p:spTgt>
                                        </p:tgtEl>
                                        <p:attrNameLst>
                                          <p:attrName>style.visibility</p:attrName>
                                        </p:attrNameLst>
                                      </p:cBhvr>
                                      <p:to>
                                        <p:strVal val="visible"/>
                                      </p:to>
                                    </p:set>
                                  </p:childTnLst>
                                </p:cTn>
                              </p:par>
                            </p:childTnLst>
                          </p:cTn>
                        </p:par>
                      </p:childTnLst>
                    </p:cTn>
                  </p:par>
                  <p:par>
                    <p:cTn fill="hold" id="45">
                      <p:stCondLst>
                        <p:cond delay="indefinite"/>
                      </p:stCondLst>
                      <p:childTnLst>
                        <p:par>
                          <p:cTn fill="hold" id="46">
                            <p:stCondLst>
                              <p:cond delay="0"/>
                            </p:stCondLst>
                            <p:childTnLst>
                              <p:par>
                                <p:cTn fill="hold" id="47" nodeType="clickEffect" presetClass="entr" presetID="1" presetSubtype="0">
                                  <p:stCondLst>
                                    <p:cond delay="0"/>
                                  </p:stCondLst>
                                  <p:childTnLst>
                                    <p:set>
                                      <p:cBhvr>
                                        <p:cTn dur="1000" fill="hold" id="48">
                                          <p:stCondLst>
                                            <p:cond delay="0"/>
                                          </p:stCondLst>
                                        </p:cTn>
                                        <p:tgtEl>
                                          <p:spTgt spid="8">
                                            <p:txEl>
                                              <p:pRg end="0" st="0"/>
                                            </p:txEl>
                                          </p:spTgt>
                                        </p:tgtEl>
                                        <p:attrNameLst>
                                          <p:attrName>style.visibility</p:attrName>
                                        </p:attrNameLst>
                                      </p:cBhvr>
                                      <p:to>
                                        <p:strVal val="visible"/>
                                      </p:to>
                                    </p:set>
                                  </p:childTnLst>
                                </p:cTn>
                              </p:par>
                            </p:childTnLst>
                          </p:cTn>
                        </p:par>
                      </p:childTnLst>
                    </p:cTn>
                  </p:par>
                  <p:par>
                    <p:cTn fill="hold" id="49">
                      <p:stCondLst>
                        <p:cond delay="indefinite"/>
                      </p:stCondLst>
                      <p:childTnLst>
                        <p:par>
                          <p:cTn fill="hold" id="50">
                            <p:stCondLst>
                              <p:cond delay="0"/>
                            </p:stCondLst>
                            <p:childTnLst>
                              <p:par>
                                <p:cTn fill="hold" id="51" nodeType="clickEffect" presetClass="entr" presetID="1" presetSubtype="0">
                                  <p:stCondLst>
                                    <p:cond delay="0"/>
                                  </p:stCondLst>
                                  <p:childTnLst>
                                    <p:set>
                                      <p:cBhvr>
                                        <p:cTn dur="250" fill="hold" id="52">
                                          <p:stCondLst>
                                            <p:cond delay="0"/>
                                          </p:stCondLst>
                                        </p:cTn>
                                        <p:tgtEl>
                                          <p:spTgt spid="8">
                                            <p:txEl>
                                              <p:pRg end="1" st="1"/>
                                            </p:txEl>
                                          </p:spTgt>
                                        </p:tgtEl>
                                        <p:attrNameLst>
                                          <p:attrName>style.visibility</p:attrName>
                                        </p:attrNameLst>
                                      </p:cBhvr>
                                      <p:to>
                                        <p:strVal val="visible"/>
                                      </p:to>
                                    </p:set>
                                  </p:childTnLst>
                                </p:cTn>
                              </p:par>
                            </p:childTnLst>
                          </p:cTn>
                        </p:par>
                      </p:childTnLst>
                    </p:cTn>
                  </p:par>
                  <p:par>
                    <p:cTn fill="hold" id="53">
                      <p:stCondLst>
                        <p:cond delay="indefinite"/>
                      </p:stCondLst>
                      <p:childTnLst>
                        <p:par>
                          <p:cTn fill="hold" id="54">
                            <p:stCondLst>
                              <p:cond delay="0"/>
                            </p:stCondLst>
                            <p:childTnLst>
                              <p:par>
                                <p:cTn fill="hold" id="55" nodeType="clickEffect" presetClass="entr" presetID="1" presetSubtype="0">
                                  <p:stCondLst>
                                    <p:cond delay="0"/>
                                  </p:stCondLst>
                                  <p:childTnLst>
                                    <p:set>
                                      <p:cBhvr>
                                        <p:cTn dur="250" fill="hold" id="56">
                                          <p:stCondLst>
                                            <p:cond delay="0"/>
                                          </p:stCondLst>
                                        </p:cTn>
                                        <p:tgtEl>
                                          <p:spTgt spid="8">
                                            <p:txEl>
                                              <p:pRg end="2" st="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nimBg="1" grpId="0" spid="4"/>
      <p:bldP animBg="1" grpId="1" spid="5"/>
      <p:bldP animBg="1" grpId="2" spid="6"/>
      <p:bldP animBg="1" grpId="3" spid="6"/>
    </p:bldLst>
  </p:timing>
</p:sld>
</file>

<file path=ppt/tags/tag1.xml><?xml version="1.0" encoding="utf-8"?>
<p:tagLs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tag name="fontWeight:null:0:0" val="2"/>
  <p:tag name="fontWeight:4:0:0" val="2"/>
  <p:tag name="fontWeight:6:0:0" val="2"/>
  <p:tag name="fontWeight:1:0:0" val="2"/>
  <p:tag name="fontWeight:1:1:0" val="2"/>
  <p:tag name="fontWeight:1:4:0" val="2"/>
  <p:tag name="fontWeight:1:5:0" val="2"/>
  <p:tag name="fontWeight:1:2:0" val="2"/>
  <p:tag name="fontWeight:1:3:0" val="2"/>
  <p:tag name="fontWeight:1:8:0" val="2"/>
  <p:tag name="fontWeight:1:6:0" val="2"/>
  <p:tag name="fontWeight:1:7:0" val="2"/>
  <p:tag name="fontWeight:5:0:0" val="2"/>
</p:tagLst>
</file>

<file path=ppt/tags/tag2.xml><?xml version="1.0" encoding="utf-8"?>
<p:tagLs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tag name="fontWeight:9:0:0" val="2"/>
  <p:tag name="fontWeight:8:0:0" val="2"/>
  <p:tag name="fontWeight:6:0:0" val="2"/>
  <p:tag name="fontWeight:7:0:0" val="2"/>
</p:tagLst>
</file>

<file path=ppt/tags/tag3.xml><?xml version="1.0" encoding="utf-8"?>
<p:tagLs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tag name="fontWeight:9:0:0" val="2"/>
  <p:tag name="fontWeight:8:0:0" val="2"/>
  <p:tag name="fontWeight:7:0:0" val="2"/>
  <p:tag name="fontWeight:10:0:0" val="2"/>
</p:tagLst>
</file>

<file path=ppt/tags/tag4.xml><?xml version="1.0" encoding="utf-8"?>
<p:tagLs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tag name="fontWeight:3:0:0" val="2"/>
</p:tagLst>
</file>

<file path=ppt/tags/tag5.xml><?xml version="1.0" encoding="utf-8"?>
<p:tagLs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tag name="LAYOUT" val="threePicAndTx"/>
</p:tagLst>
</file>

<file path=ppt/tags/tag6.xml><?xml version="1.0" encoding="utf-8"?>
<p:tagLs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tag name="LAYOUT" val="fourPic"/>
</p:tagLst>
</file>

<file path=ppt/tags/tag7.xml><?xml version="1.0" encoding="utf-8"?>
<p:tagLs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tag name="presetShape" val="DOTTED_SIGN:"/>
</p:tagLst>
</file>

<file path=ppt/tags/tag8.xml><?xml version="1.0" encoding="utf-8"?>
<p:tagLs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tag name="presetShape" val="FOUR_EDGED_FRAME:0.25"/>
</p:tagLst>
</file>

<file path=ppt/tags/tag9.xml><?xml version="1.0" encoding="utf-8"?>
<p:tagLs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tag name="webfont2" val="Source Sans Pro-light"/>
  <p:tag name="webfont1" val="Source Sans Pro-light"/>
</p:tagLst>
</file>

<file path=ppt/theme/_rels/theme1.xml.rels><?xml version="1.0" encoding="UTF-8" standalone="no"?><Relationships xmlns="http://schemas.openxmlformats.org/package/2006/relationships"><Relationship Id="rId1" Target="../media/image1.jpeg" Type="http://schemas.openxmlformats.org/officeDocument/2006/relationships/image"/></Relationships>
</file>

<file path=ppt/theme/_rels/theme2.xml.rels><?xml version="1.0" encoding="UTF-8" standalone="no"?><Relationships xmlns="http://schemas.openxmlformats.org/package/2006/relationships"><Relationship Id="rId1" Target="../media/image1.jpeg" Type="http://schemas.openxmlformats.org/officeDocument/2006/relationships/image"/></Relationships>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Bubbles">
  <a:themeElements>
    <a:clrScheme name="Eccentric">
      <a:dk1>
        <a:srgbClr val="000000"/>
      </a:dk1>
      <a:lt1>
        <a:srgbClr val="ffffff"/>
      </a:lt1>
      <a:dk2>
        <a:srgbClr val="2a1913"/>
      </a:dk2>
      <a:lt2>
        <a:srgbClr val="fffef5"/>
      </a:lt2>
      <a:accent1>
        <a:srgbClr val="f25a23"/>
      </a:accent1>
      <a:accent2>
        <a:srgbClr val="f0b010"/>
      </a:accent2>
      <a:accent3>
        <a:srgbClr val="3c8670"/>
      </a:accent3>
      <a:accent4>
        <a:srgbClr val="505766"/>
      </a:accent4>
      <a:accent5>
        <a:srgbClr val="16b3cf"/>
      </a:accent5>
      <a:accent6>
        <a:srgbClr val="f29253"/>
      </a:accent6>
      <a:hlink>
        <a:srgbClr val="00bdc7"/>
      </a:hlink>
      <a:folHlink>
        <a:srgbClr val="f54d66"/>
      </a:folHlink>
    </a:clrScheme>
    <a:fontScheme name="Bubbles">
      <a:majorFont>
        <a:latin typeface="Source Sans Pro"/>
        <a:ea typeface=""/>
        <a:cs typeface=""/>
      </a:majorFont>
      <a:minorFont>
        <a:latin typeface="Source Sans Pro"/>
        <a:ea typeface=""/>
        <a:cs typeface=""/>
      </a:minorFont>
    </a:fontScheme>
    <a:fmtScheme name="Bubbles">
      <a:fillStyleLst>
        <a:solidFill>
          <a:schemeClr val="phClr"/>
        </a:solidFill>
        <a:gradFill rotWithShape="1">
          <a:gsLst>
            <a:gs pos="0">
              <a:schemeClr val="phClr">
                <a:tint val="50000"/>
                <a:satMod val="300000"/>
              </a:schemeClr>
            </a:gs>
            <a:gs pos="31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6000">
              <a:schemeClr val="phClr">
                <a:shade val="93000"/>
                <a:satMod val="130000"/>
              </a:schemeClr>
            </a:gs>
            <a:gs pos="100000">
              <a:schemeClr val="phClr">
                <a:shade val="94000"/>
                <a:satMod val="135000"/>
              </a:schemeClr>
            </a:gs>
          </a:gsLst>
          <a:lin ang="16200000" scaled="0"/>
        </a:gradFill>
      </a:fillStyleLst>
      <a:lnStyleLst>
        <a:ln cap="flat" w="19050">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blipFill dpi="0" rotWithShape="1">
          <a:blip r:embed="rId1">
            <a:duotone>
              <a:schemeClr val="phClr">
                <a:shade val="10000"/>
                <a:satMod val="400000"/>
              </a:schemeClr>
              <a:schemeClr val="phClr">
                <a:tint val="90000"/>
                <a:satMod val="200000"/>
              </a:schemeClr>
            </a:duotone>
          </a:blip>
          <a:tile algn="tl" sx="100000" sy="100000" tx="0" ty="0"/>
        </a:blipFill>
        <a:gradFill rotWithShape="1">
          <a:gsLst>
            <a:gs pos="0">
              <a:schemeClr val="phClr">
                <a:tint val="80000"/>
                <a:satMod val="300000"/>
              </a:schemeClr>
            </a:gs>
            <a:gs pos="100000">
              <a:schemeClr val="phClr">
                <a:shade val="75000"/>
                <a:satMod val="200000"/>
              </a:schemeClr>
            </a:gs>
          </a:gsLst>
          <a:path path="circle">
            <a:fillToRect b="50000" l="50000" r="50000" t="50000"/>
          </a:path>
        </a:gradFill>
      </a:bgFillStyleLst>
    </a:fmtScheme>
  </a:themeElements>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Bubbles">
  <a:themeElements>
    <a:clrScheme name="Eccentric">
      <a:dk1>
        <a:srgbClr val="000000"/>
      </a:dk1>
      <a:lt1>
        <a:srgbClr val="ffffff"/>
      </a:lt1>
      <a:dk2>
        <a:srgbClr val="2a1913"/>
      </a:dk2>
      <a:lt2>
        <a:srgbClr val="fffef5"/>
      </a:lt2>
      <a:accent1>
        <a:srgbClr val="f25a23"/>
      </a:accent1>
      <a:accent2>
        <a:srgbClr val="f0b010"/>
      </a:accent2>
      <a:accent3>
        <a:srgbClr val="3c8670"/>
      </a:accent3>
      <a:accent4>
        <a:srgbClr val="505766"/>
      </a:accent4>
      <a:accent5>
        <a:srgbClr val="16b3cf"/>
      </a:accent5>
      <a:accent6>
        <a:srgbClr val="f29253"/>
      </a:accent6>
      <a:hlink>
        <a:srgbClr val="00bdc7"/>
      </a:hlink>
      <a:folHlink>
        <a:srgbClr val="f54d66"/>
      </a:folHlink>
    </a:clrScheme>
    <a:fontScheme name="Bubbles">
      <a:majorFont>
        <a:latin typeface="Source Sans Pro"/>
        <a:ea typeface=""/>
        <a:cs typeface=""/>
      </a:majorFont>
      <a:minorFont>
        <a:latin typeface="Source Sans Pro"/>
        <a:ea typeface=""/>
        <a:cs typeface=""/>
      </a:minorFont>
    </a:fontScheme>
    <a:fmtScheme name="Bubbles">
      <a:fillStyleLst>
        <a:solidFill>
          <a:schemeClr val="phClr"/>
        </a:solidFill>
        <a:gradFill rotWithShape="1">
          <a:gsLst>
            <a:gs pos="0">
              <a:schemeClr val="phClr">
                <a:tint val="50000"/>
                <a:satMod val="300000"/>
              </a:schemeClr>
            </a:gs>
            <a:gs pos="31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6000">
              <a:schemeClr val="phClr">
                <a:shade val="93000"/>
                <a:satMod val="130000"/>
              </a:schemeClr>
            </a:gs>
            <a:gs pos="100000">
              <a:schemeClr val="phClr">
                <a:shade val="94000"/>
                <a:satMod val="135000"/>
              </a:schemeClr>
            </a:gs>
          </a:gsLst>
          <a:lin ang="16200000" scaled="0"/>
        </a:gradFill>
      </a:fillStyleLst>
      <a:lnStyleLst>
        <a:ln cap="flat" w="19050">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blipFill dpi="0" rotWithShape="1">
          <a:blip r:embed="rId1">
            <a:duotone>
              <a:schemeClr val="phClr">
                <a:shade val="10000"/>
                <a:satMod val="400000"/>
              </a:schemeClr>
              <a:schemeClr val="phClr">
                <a:tint val="90000"/>
                <a:satMod val="200000"/>
              </a:schemeClr>
            </a:duotone>
          </a:blip>
          <a:tile algn="tl" sx="100000" sy="100000" tx="0" ty="0"/>
        </a:blipFill>
        <a:gradFill rotWithShape="1">
          <a:gsLst>
            <a:gs pos="0">
              <a:schemeClr val="phClr">
                <a:tint val="80000"/>
                <a:satMod val="300000"/>
              </a:schemeClr>
            </a:gs>
            <a:gs pos="100000">
              <a:schemeClr val="phClr">
                <a:shade val="75000"/>
                <a:satMod val="200000"/>
              </a:schemeClr>
            </a:gs>
          </a:gsLst>
          <a:path path="circle">
            <a:fillToRect b="50000" l="50000" r="50000" t="50000"/>
          </a:path>
        </a:gradFill>
      </a:bgFillStyleLst>
    </a:fmtScheme>
  </a:themeElements>
  <a:objectDefaults/>
  <a:extraClrSchemeLst/>
</a:them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
  <cp:lastModifiedBy/>
  <dcterms:created xsi:type="dcterms:W3CDTF">2024-07-01T00:14:39Z</dcterms:created>
  <dcterms:modified xsi:type="dcterms:W3CDTF">2024-07-01T23:05:31Z</dcterms:modified>
</cp:coreProperties>
</file>