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7d72a694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7d72a694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d72a694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d72a694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7d72a694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7d72a694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d72a694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d72a694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7d72a694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7d72a694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d72a694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d72a694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7d72a694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7d72a694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7d72a69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7d72a69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7d72a694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7d72a694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468100"/>
            <a:ext cx="4870500" cy="15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 de Estatística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072875"/>
            <a:ext cx="42555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apresentado como requisito parcial de avaliação das disciplinas de Interação Humano-Computador, Estrutura de Dados, Engenharia de Software II e </a:t>
            </a:r>
            <a:r>
              <a:rPr lang="en"/>
              <a:t>Estatística</a:t>
            </a:r>
            <a:r>
              <a:rPr lang="en"/>
              <a:t> Aplicada, da Fatec Franca.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25" y="390400"/>
            <a:ext cx="2220825" cy="8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3101550" y="2274750"/>
            <a:ext cx="29409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utilizar um sistema de cálculos estatísticos?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Dados, e a análise desses, embasam e orientam a tomada de decisão dentro de quase todas as áreas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“Previsão” de ocorrências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Análise da probabilidade de ocorrência de determinado cenário / evento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Compreensão de ocorrências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Auxílio</a:t>
            </a:r>
            <a:r>
              <a:rPr lang="en" sz="1600"/>
              <a:t> no entendimento de ocorrências (volume de vendas, preço)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utilizar um sistema de cálculos estatísticos?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Analisar riscos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Calcular retorno / viabilidade (Investimentos)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Abrangência da estatística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Iniciativa privada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Governo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Pesquisadores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utilizar um sistema de cálculos estatísticos?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Quantidade gigantesca de dados gerados nos dias atuais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Redes Sociais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Formulários de pesquisa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68150" y="1260000"/>
            <a:ext cx="4255500" cy="15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“Statisticator”</a:t>
            </a:r>
            <a:endParaRPr sz="30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25" y="390400"/>
            <a:ext cx="2220825" cy="8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868150" y="2768000"/>
            <a:ext cx="42555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Igor Prates Gonçalves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João Paulo Sousa Amesco</a:t>
            </a:r>
            <a:br>
              <a:rPr b="1" lang="en" sz="18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Maicon Nogueira dos Santos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Rafael Nonato Cardoso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Clareza e detalhamento do fluxo de execução do sistema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Padrão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Internacional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Entendido por profissionais de diversas áreas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0" y="152400"/>
            <a:ext cx="68576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Casos de Uso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Auxilia a comunicação entre analista e cliente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Descrever funcionalidades do sistema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Levantamento de requisitos funcionais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Identificar interação entre Ator(usuário, por exemplo) e o sistema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