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5"/>
    <p:restoredTop sz="94701"/>
  </p:normalViewPr>
  <p:slideViewPr>
    <p:cSldViewPr snapToGrid="0">
      <p:cViewPr varScale="1">
        <p:scale>
          <a:sx n="102" d="100"/>
          <a:sy n="102" d="100"/>
        </p:scale>
        <p:origin x="19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D9C7-BD5C-F4AA-2A74-3D7F3F7AD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AF28C-B99B-A5C3-7680-2CAE14934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FF484-48DB-8517-AD37-FCBC14A4F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2068-53CD-234C-BD22-458DB1154DC4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A6DB6-A581-7AEB-A63F-434D31D9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5A5F5-9163-2A92-2D31-0F78D20D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13FC-F67F-4B4A-9CF7-C835579D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3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5F36-468F-BC2F-AC14-6E1CB3B9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F5F22-B40E-A293-8904-7B0C8FB3F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D5E4F-3215-8752-8E2F-8C48EA0D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2068-53CD-234C-BD22-458DB1154DC4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A8EF3-49C7-255D-18E8-E1C1C3C3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43C54-70A8-9D45-5C6C-297FA7AF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13FC-F67F-4B4A-9CF7-C835579D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7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B9C70B-CF24-0089-70A8-3C6AF1405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B4B77-648F-5705-53D9-27C771A5A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887BC-C02E-2928-B765-B7D08EF7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2068-53CD-234C-BD22-458DB1154DC4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3AADF-8424-3216-7A74-2C801F8F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B70CC-5248-7C50-8B97-739A3551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13FC-F67F-4B4A-9CF7-C835579D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7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DF78F-1A5E-BBF5-7543-95DA0EFF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51AE7-4B0C-A988-3D5C-BEFB4BC76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09BDC-D111-BEAE-4036-B47106F1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2068-53CD-234C-BD22-458DB1154DC4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23338-E325-6044-C162-656BF6B0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2E1EC-D8B0-E649-752A-217C54B44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13FC-F67F-4B4A-9CF7-C835579D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0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FB94-0582-0FAF-CA02-1133FEFC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BD860-28D6-062D-EA73-D231F4994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ACF4F-203E-015A-FEBE-E1353D5C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2068-53CD-234C-BD22-458DB1154DC4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62DB1-421F-1663-2AE2-F0EEFAC3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262A9-6FED-0CAD-A934-B34015CD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13FC-F67F-4B4A-9CF7-C835579D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B9AA-DD12-FDCD-69F1-FBC386B8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96573-4FB5-4277-8958-BA8DCE2C2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9E599-5ED5-198D-F0FE-F01BD451D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9105E-8D2B-5A60-4E6D-FEE5DA7A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2068-53CD-234C-BD22-458DB1154DC4}" type="datetimeFigureOut">
              <a:rPr lang="en-US" smtClean="0"/>
              <a:t>7/22/23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8E290-CCD5-9327-5E0A-2C0A6B4B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9D181-8483-D5CC-E712-6CB1C9E2B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13FC-F67F-4B4A-9CF7-C835579D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4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D7AA-1FBD-7BE9-5A3B-B8CA5197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CA76F-7877-095B-77D6-540E320D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4B061-C531-7E7A-57D7-B751FE1BC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722C2E-7296-EF3D-492C-8CBE17195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138337-A9E3-3C8B-5ED1-CDB0DFF1F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0E9424-B83A-FB7E-4390-2AF03299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2068-53CD-234C-BD22-458DB1154DC4}" type="datetimeFigureOut">
              <a:rPr lang="en-US" smtClean="0"/>
              <a:t>7/22/23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40B66-3EAD-1640-1C13-73A489C8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62ABB8-B876-46F3-0BE6-7596A825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13FC-F67F-4B4A-9CF7-C835579D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4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33E7B-1D06-201C-855F-20DF7CDDC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8393F-BA70-E070-2CB4-7ACEB33B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2068-53CD-234C-BD22-458DB1154DC4}" type="datetimeFigureOut">
              <a:rPr lang="en-US" smtClean="0"/>
              <a:t>7/22/23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2C74B-16EE-EC24-2B54-D4F2A5B6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136AD-6373-9732-28F2-3900495C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13FC-F67F-4B4A-9CF7-C835579D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8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76782C-7BC3-8412-C77C-73EDF575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2068-53CD-234C-BD22-458DB1154DC4}" type="datetimeFigureOut">
              <a:rPr lang="en-US" smtClean="0"/>
              <a:t>7/22/23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90BEC-D2A2-8280-7F97-11D0365D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D90D3-5BC1-8759-C1FF-BE682EF7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13FC-F67F-4B4A-9CF7-C835579D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7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3E79-92BA-F25C-F779-C80E28AD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390B1-92E6-AEAB-5783-3CC0F116A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E2A76-64BB-48F6-8544-A2421421F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C6DE5-9BD8-DD47-AF86-2DA0F933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2068-53CD-234C-BD22-458DB1154DC4}" type="datetimeFigureOut">
              <a:rPr lang="en-US" smtClean="0"/>
              <a:t>7/22/23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A36A3-FAD3-1220-6EA0-A9C84E53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9E7BA-4789-F033-9F27-A4A56A84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13FC-F67F-4B4A-9CF7-C835579D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1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76B8C-BB6C-B73C-01FB-91D57B7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0F8C2-6E78-42E2-66ED-C4C784CD9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788A4-CFD0-913D-AAD0-521708465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D7653-7AEF-DDCF-87F5-59339414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2068-53CD-234C-BD22-458DB1154DC4}" type="datetimeFigureOut">
              <a:rPr lang="en-US" smtClean="0"/>
              <a:t>7/22/23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D4769-F974-5011-9A30-3953AEEF0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CFA1F-06D1-5C97-05D0-4A32F69DE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13FC-F67F-4B4A-9CF7-C835579D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3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55AD3C-D7E7-DC75-E9C7-FC215553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DBE95-4618-A765-DFB7-362A7FCEF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ADAFC-C61A-405F-1D54-99F188559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E2068-53CD-234C-BD22-458DB1154DC4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75F2F-9C08-6877-600D-DD3AB133B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2722C-0812-B023-16DF-4AC84DD85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F13FC-F67F-4B4A-9CF7-C835579D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668007-DE44-5B9C-98AC-35B79E49D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54" y="546538"/>
            <a:ext cx="9356746" cy="493012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1C92179-7A45-D687-14EE-4DCD8822C7A3}"/>
              </a:ext>
            </a:extLst>
          </p:cNvPr>
          <p:cNvGrpSpPr/>
          <p:nvPr/>
        </p:nvGrpSpPr>
        <p:grpSpPr>
          <a:xfrm>
            <a:off x="10331669" y="546538"/>
            <a:ext cx="1350966" cy="307777"/>
            <a:chOff x="10331669" y="546538"/>
            <a:chExt cx="1350966" cy="3077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31CAC2-85E0-2A60-E6B0-97A5CFD5E11F}"/>
                </a:ext>
              </a:extLst>
            </p:cNvPr>
            <p:cNvSpPr/>
            <p:nvPr/>
          </p:nvSpPr>
          <p:spPr>
            <a:xfrm>
              <a:off x="10331669" y="609600"/>
              <a:ext cx="430924" cy="19969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11DDDA-0E31-B59F-3B7F-C80039386C09}"/>
                </a:ext>
              </a:extLst>
            </p:cNvPr>
            <p:cNvSpPr txBox="1"/>
            <p:nvPr/>
          </p:nvSpPr>
          <p:spPr>
            <a:xfrm>
              <a:off x="10854267" y="546538"/>
              <a:ext cx="828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Cluster 0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719792-34B0-475A-A8FC-39AE9978DCCE}"/>
              </a:ext>
            </a:extLst>
          </p:cNvPr>
          <p:cNvGrpSpPr/>
          <p:nvPr/>
        </p:nvGrpSpPr>
        <p:grpSpPr>
          <a:xfrm>
            <a:off x="10331669" y="1071471"/>
            <a:ext cx="1350966" cy="307777"/>
            <a:chOff x="10331669" y="1071471"/>
            <a:chExt cx="1350966" cy="30777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5A49DE-E8A0-8AC6-A248-1F53BC39FA29}"/>
                </a:ext>
              </a:extLst>
            </p:cNvPr>
            <p:cNvSpPr/>
            <p:nvPr/>
          </p:nvSpPr>
          <p:spPr>
            <a:xfrm>
              <a:off x="10331669" y="1134533"/>
              <a:ext cx="430924" cy="19969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8EA0B5-3491-67A5-6CA6-327DB358BC4A}"/>
                </a:ext>
              </a:extLst>
            </p:cNvPr>
            <p:cNvSpPr txBox="1"/>
            <p:nvPr/>
          </p:nvSpPr>
          <p:spPr>
            <a:xfrm>
              <a:off x="10854267" y="1071471"/>
              <a:ext cx="828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Cluster 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A75F08-734E-32F4-8CD8-AA7835B3959E}"/>
              </a:ext>
            </a:extLst>
          </p:cNvPr>
          <p:cNvGrpSpPr/>
          <p:nvPr/>
        </p:nvGrpSpPr>
        <p:grpSpPr>
          <a:xfrm>
            <a:off x="10331669" y="1596404"/>
            <a:ext cx="1350966" cy="307777"/>
            <a:chOff x="10331669" y="546538"/>
            <a:chExt cx="1350966" cy="3077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9E11AB-E18D-AAC4-4FDB-5E5FAEC9F562}"/>
                </a:ext>
              </a:extLst>
            </p:cNvPr>
            <p:cNvSpPr/>
            <p:nvPr/>
          </p:nvSpPr>
          <p:spPr>
            <a:xfrm>
              <a:off x="10331669" y="609600"/>
              <a:ext cx="430924" cy="19969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6AAC8D-483B-0725-C858-75333FA3286D}"/>
                </a:ext>
              </a:extLst>
            </p:cNvPr>
            <p:cNvSpPr txBox="1"/>
            <p:nvPr/>
          </p:nvSpPr>
          <p:spPr>
            <a:xfrm>
              <a:off x="10854267" y="546538"/>
              <a:ext cx="828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Cluster 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D2E8BF-2E59-61BE-DF25-EC7C8904C779}"/>
              </a:ext>
            </a:extLst>
          </p:cNvPr>
          <p:cNvGrpSpPr/>
          <p:nvPr/>
        </p:nvGrpSpPr>
        <p:grpSpPr>
          <a:xfrm>
            <a:off x="10331669" y="2121337"/>
            <a:ext cx="1350966" cy="307777"/>
            <a:chOff x="10331669" y="546538"/>
            <a:chExt cx="1350966" cy="30777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8D4D149-6350-D0FA-C45D-8DA66066F982}"/>
                </a:ext>
              </a:extLst>
            </p:cNvPr>
            <p:cNvSpPr/>
            <p:nvPr/>
          </p:nvSpPr>
          <p:spPr>
            <a:xfrm>
              <a:off x="10331669" y="609600"/>
              <a:ext cx="430924" cy="19969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8DCEDB-5E93-7E6A-0B87-8041DE77A74C}"/>
                </a:ext>
              </a:extLst>
            </p:cNvPr>
            <p:cNvSpPr txBox="1"/>
            <p:nvPr/>
          </p:nvSpPr>
          <p:spPr>
            <a:xfrm>
              <a:off x="10854267" y="546538"/>
              <a:ext cx="828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Cluster 3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16453B1-A715-EC61-F9CE-8E73E2F80025}"/>
              </a:ext>
            </a:extLst>
          </p:cNvPr>
          <p:cNvSpPr/>
          <p:nvPr/>
        </p:nvSpPr>
        <p:spPr>
          <a:xfrm>
            <a:off x="9141446" y="854315"/>
            <a:ext cx="228308" cy="1058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3E06F9-5C1A-D2C2-E493-D93386ECD130}"/>
              </a:ext>
            </a:extLst>
          </p:cNvPr>
          <p:cNvSpPr/>
          <p:nvPr/>
        </p:nvSpPr>
        <p:spPr>
          <a:xfrm>
            <a:off x="9141446" y="1081632"/>
            <a:ext cx="228308" cy="1058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987244-BD4F-F926-657D-5CCF15B2E182}"/>
              </a:ext>
            </a:extLst>
          </p:cNvPr>
          <p:cNvSpPr/>
          <p:nvPr/>
        </p:nvSpPr>
        <p:spPr>
          <a:xfrm>
            <a:off x="9141446" y="1308949"/>
            <a:ext cx="228308" cy="1058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ABDCC5-1CC8-32E5-6AE5-5569F2381131}"/>
              </a:ext>
            </a:extLst>
          </p:cNvPr>
          <p:cNvSpPr/>
          <p:nvPr/>
        </p:nvSpPr>
        <p:spPr>
          <a:xfrm>
            <a:off x="9141446" y="2015535"/>
            <a:ext cx="228308" cy="1058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49EBE6-9FA7-876C-2196-5F9B9EEC2ACA}"/>
              </a:ext>
            </a:extLst>
          </p:cNvPr>
          <p:cNvSpPr/>
          <p:nvPr/>
        </p:nvSpPr>
        <p:spPr>
          <a:xfrm>
            <a:off x="7675253" y="889349"/>
            <a:ext cx="228308" cy="1058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7747A8-E1C1-03A7-5C83-4607AD3EA0B3}"/>
              </a:ext>
            </a:extLst>
          </p:cNvPr>
          <p:cNvSpPr/>
          <p:nvPr/>
        </p:nvSpPr>
        <p:spPr>
          <a:xfrm flipH="1">
            <a:off x="8913890" y="4308892"/>
            <a:ext cx="227556" cy="1054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F499F7-A78B-45D1-4F36-663530A47B31}"/>
              </a:ext>
            </a:extLst>
          </p:cNvPr>
          <p:cNvSpPr/>
          <p:nvPr/>
        </p:nvSpPr>
        <p:spPr>
          <a:xfrm flipH="1">
            <a:off x="8913890" y="4541289"/>
            <a:ext cx="227556" cy="1054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8D2C985-E21D-95AF-0BE1-9B33D4D4DF04}"/>
              </a:ext>
            </a:extLst>
          </p:cNvPr>
          <p:cNvSpPr/>
          <p:nvPr/>
        </p:nvSpPr>
        <p:spPr>
          <a:xfrm>
            <a:off x="5869474" y="4323255"/>
            <a:ext cx="196561" cy="910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B9FBF5-2E9D-F1FE-FC75-AC518D4749AD}"/>
              </a:ext>
            </a:extLst>
          </p:cNvPr>
          <p:cNvSpPr/>
          <p:nvPr/>
        </p:nvSpPr>
        <p:spPr>
          <a:xfrm>
            <a:off x="5596614" y="895526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C506E3-2EF8-0D56-68DF-CFE4F047ACBD}"/>
              </a:ext>
            </a:extLst>
          </p:cNvPr>
          <p:cNvSpPr/>
          <p:nvPr/>
        </p:nvSpPr>
        <p:spPr>
          <a:xfrm>
            <a:off x="8926843" y="5176171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443C5C-BA1D-FB55-C1FD-D85EB770B18C}"/>
              </a:ext>
            </a:extLst>
          </p:cNvPr>
          <p:cNvSpPr/>
          <p:nvPr/>
        </p:nvSpPr>
        <p:spPr>
          <a:xfrm>
            <a:off x="1627409" y="4739991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EF0A19-C788-5CB8-9500-8BD78EDC296E}"/>
              </a:ext>
            </a:extLst>
          </p:cNvPr>
          <p:cNvSpPr/>
          <p:nvPr/>
        </p:nvSpPr>
        <p:spPr>
          <a:xfrm>
            <a:off x="8871131" y="4760265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FAD57F-0B29-62E6-900E-8645C7DE81E4}"/>
              </a:ext>
            </a:extLst>
          </p:cNvPr>
          <p:cNvSpPr/>
          <p:nvPr/>
        </p:nvSpPr>
        <p:spPr>
          <a:xfrm>
            <a:off x="1119752" y="3188969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02B79E-1FC3-26F8-4F31-717DC24E852A}"/>
              </a:ext>
            </a:extLst>
          </p:cNvPr>
          <p:cNvSpPr/>
          <p:nvPr/>
        </p:nvSpPr>
        <p:spPr>
          <a:xfrm>
            <a:off x="7473603" y="4302144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68DC18-EC18-E327-7621-A32D532C002C}"/>
              </a:ext>
            </a:extLst>
          </p:cNvPr>
          <p:cNvSpPr/>
          <p:nvPr/>
        </p:nvSpPr>
        <p:spPr>
          <a:xfrm>
            <a:off x="5604570" y="3155596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8282FCB-743B-95EC-CCF9-4A5384B64E26}"/>
              </a:ext>
            </a:extLst>
          </p:cNvPr>
          <p:cNvSpPr/>
          <p:nvPr/>
        </p:nvSpPr>
        <p:spPr>
          <a:xfrm>
            <a:off x="7587757" y="2027889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1D8C153-81C6-E28E-DA84-8A65A25AD296}"/>
              </a:ext>
            </a:extLst>
          </p:cNvPr>
          <p:cNvSpPr/>
          <p:nvPr/>
        </p:nvSpPr>
        <p:spPr>
          <a:xfrm>
            <a:off x="7056985" y="3155596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B9C5BD-310B-A1F6-B3EA-F06DE9ED8E17}"/>
              </a:ext>
            </a:extLst>
          </p:cNvPr>
          <p:cNvSpPr/>
          <p:nvPr/>
        </p:nvSpPr>
        <p:spPr>
          <a:xfrm>
            <a:off x="4245467" y="2050830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9C578F9-7A71-75B0-6E0D-6406A9157A11}"/>
              </a:ext>
            </a:extLst>
          </p:cNvPr>
          <p:cNvSpPr/>
          <p:nvPr/>
        </p:nvSpPr>
        <p:spPr>
          <a:xfrm>
            <a:off x="1136968" y="889349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3B8CE29-2376-1939-2C6E-82B41B982772}"/>
              </a:ext>
            </a:extLst>
          </p:cNvPr>
          <p:cNvSpPr/>
          <p:nvPr/>
        </p:nvSpPr>
        <p:spPr>
          <a:xfrm>
            <a:off x="8826018" y="4968253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A617094-0273-6943-9DF3-35E18DD86440}"/>
              </a:ext>
            </a:extLst>
          </p:cNvPr>
          <p:cNvSpPr/>
          <p:nvPr/>
        </p:nvSpPr>
        <p:spPr>
          <a:xfrm>
            <a:off x="5965210" y="1081632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C29501-3A28-4844-E0A9-87271ACA7138}"/>
              </a:ext>
            </a:extLst>
          </p:cNvPr>
          <p:cNvSpPr/>
          <p:nvPr/>
        </p:nvSpPr>
        <p:spPr>
          <a:xfrm>
            <a:off x="8826018" y="3394529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6B8622E-B12C-2B8B-FE50-17E4333CE8A0}"/>
              </a:ext>
            </a:extLst>
          </p:cNvPr>
          <p:cNvSpPr/>
          <p:nvPr/>
        </p:nvSpPr>
        <p:spPr>
          <a:xfrm>
            <a:off x="3148992" y="4323255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A355FB8-B9A2-B9A0-3CEA-78BE7F761212}"/>
              </a:ext>
            </a:extLst>
          </p:cNvPr>
          <p:cNvSpPr/>
          <p:nvPr/>
        </p:nvSpPr>
        <p:spPr>
          <a:xfrm>
            <a:off x="5763560" y="1299241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467E36-85F3-5615-B4BC-E43F06500073}"/>
              </a:ext>
            </a:extLst>
          </p:cNvPr>
          <p:cNvSpPr/>
          <p:nvPr/>
        </p:nvSpPr>
        <p:spPr>
          <a:xfrm>
            <a:off x="8826018" y="3168391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92FCF8C-99A8-5169-73E0-20FE2D851295}"/>
              </a:ext>
            </a:extLst>
          </p:cNvPr>
          <p:cNvSpPr/>
          <p:nvPr/>
        </p:nvSpPr>
        <p:spPr>
          <a:xfrm>
            <a:off x="5806220" y="3382276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2FF6FCD-1D06-1AD1-E2ED-B12953B82AED}"/>
              </a:ext>
            </a:extLst>
          </p:cNvPr>
          <p:cNvSpPr/>
          <p:nvPr/>
        </p:nvSpPr>
        <p:spPr>
          <a:xfrm>
            <a:off x="4555257" y="2237523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2278312-60CB-2B5A-47E7-9F0B34BD076B}"/>
              </a:ext>
            </a:extLst>
          </p:cNvPr>
          <p:cNvSpPr/>
          <p:nvPr/>
        </p:nvSpPr>
        <p:spPr>
          <a:xfrm>
            <a:off x="1543557" y="2068436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2DD6312-1920-62AD-0395-381E85C48861}"/>
              </a:ext>
            </a:extLst>
          </p:cNvPr>
          <p:cNvSpPr/>
          <p:nvPr/>
        </p:nvSpPr>
        <p:spPr>
          <a:xfrm>
            <a:off x="1627409" y="4508403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1C59CCC-7024-686A-9798-BE57E0DE12FD}"/>
              </a:ext>
            </a:extLst>
          </p:cNvPr>
          <p:cNvSpPr/>
          <p:nvPr/>
        </p:nvSpPr>
        <p:spPr>
          <a:xfrm>
            <a:off x="4721097" y="4527030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B5ABF2-D0A9-A607-7738-065089B1FC0B}"/>
              </a:ext>
            </a:extLst>
          </p:cNvPr>
          <p:cNvSpPr/>
          <p:nvPr/>
        </p:nvSpPr>
        <p:spPr>
          <a:xfrm>
            <a:off x="1543557" y="2275225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4E44397-311D-437D-D207-C9AA408A6C3A}"/>
              </a:ext>
            </a:extLst>
          </p:cNvPr>
          <p:cNvSpPr/>
          <p:nvPr/>
        </p:nvSpPr>
        <p:spPr>
          <a:xfrm>
            <a:off x="1695957" y="2427625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B20A04A-4FBC-0B25-8D54-2FC043BC18EA}"/>
              </a:ext>
            </a:extLst>
          </p:cNvPr>
          <p:cNvSpPr/>
          <p:nvPr/>
        </p:nvSpPr>
        <p:spPr>
          <a:xfrm>
            <a:off x="1494307" y="4968253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E6AA628-76D2-5FED-A957-EEE3CEC9607A}"/>
              </a:ext>
            </a:extLst>
          </p:cNvPr>
          <p:cNvSpPr/>
          <p:nvPr/>
        </p:nvSpPr>
        <p:spPr>
          <a:xfrm>
            <a:off x="2810483" y="4542259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C4E1BFD-C7BD-B042-21CC-B57DE1738D08}"/>
              </a:ext>
            </a:extLst>
          </p:cNvPr>
          <p:cNvSpPr/>
          <p:nvPr/>
        </p:nvSpPr>
        <p:spPr>
          <a:xfrm>
            <a:off x="3148992" y="889349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6701B9B-3596-F1A6-0E58-64D7D87B842F}"/>
              </a:ext>
            </a:extLst>
          </p:cNvPr>
          <p:cNvSpPr/>
          <p:nvPr/>
        </p:nvSpPr>
        <p:spPr>
          <a:xfrm>
            <a:off x="1650781" y="1111912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55F4E97-2CC5-1E89-27B7-A7D20FA205B0}"/>
              </a:ext>
            </a:extLst>
          </p:cNvPr>
          <p:cNvSpPr/>
          <p:nvPr/>
        </p:nvSpPr>
        <p:spPr>
          <a:xfrm>
            <a:off x="1650781" y="1335680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4BF4E7C-5D7D-2850-1C20-DD5A6F3D2564}"/>
              </a:ext>
            </a:extLst>
          </p:cNvPr>
          <p:cNvSpPr/>
          <p:nvPr/>
        </p:nvSpPr>
        <p:spPr>
          <a:xfrm>
            <a:off x="4335394" y="901119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A7B349-C6CA-0758-21B9-B412F85B4E70}"/>
              </a:ext>
            </a:extLst>
          </p:cNvPr>
          <p:cNvSpPr/>
          <p:nvPr/>
        </p:nvSpPr>
        <p:spPr>
          <a:xfrm>
            <a:off x="4307583" y="4322076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8D6EDD5-D041-663D-45E7-7D60AF1E6B36}"/>
              </a:ext>
            </a:extLst>
          </p:cNvPr>
          <p:cNvSpPr/>
          <p:nvPr/>
        </p:nvSpPr>
        <p:spPr>
          <a:xfrm>
            <a:off x="2574322" y="2027889"/>
            <a:ext cx="201650" cy="93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17B55CA9-4F93-8885-6B3F-A7A7049BCCB6}"/>
              </a:ext>
            </a:extLst>
          </p:cNvPr>
          <p:cNvSpPr/>
          <p:nvPr/>
        </p:nvSpPr>
        <p:spPr>
          <a:xfrm>
            <a:off x="7147034" y="388883"/>
            <a:ext cx="2862668" cy="2312276"/>
          </a:xfrm>
          <a:custGeom>
            <a:avLst/>
            <a:gdLst>
              <a:gd name="connsiteX0" fmla="*/ 63063 w 2862668"/>
              <a:gd name="connsiteY0" fmla="*/ 0 h 2312276"/>
              <a:gd name="connsiteX1" fmla="*/ 52552 w 2862668"/>
              <a:gd name="connsiteY1" fmla="*/ 94593 h 2312276"/>
              <a:gd name="connsiteX2" fmla="*/ 42042 w 2862668"/>
              <a:gd name="connsiteY2" fmla="*/ 136634 h 2312276"/>
              <a:gd name="connsiteX3" fmla="*/ 31532 w 2862668"/>
              <a:gd name="connsiteY3" fmla="*/ 210207 h 2312276"/>
              <a:gd name="connsiteX4" fmla="*/ 10511 w 2862668"/>
              <a:gd name="connsiteY4" fmla="*/ 325820 h 2312276"/>
              <a:gd name="connsiteX5" fmla="*/ 0 w 2862668"/>
              <a:gd name="connsiteY5" fmla="*/ 420414 h 2312276"/>
              <a:gd name="connsiteX6" fmla="*/ 21021 w 2862668"/>
              <a:gd name="connsiteY6" fmla="*/ 599089 h 2312276"/>
              <a:gd name="connsiteX7" fmla="*/ 42042 w 2862668"/>
              <a:gd name="connsiteY7" fmla="*/ 683172 h 2312276"/>
              <a:gd name="connsiteX8" fmla="*/ 63063 w 2862668"/>
              <a:gd name="connsiteY8" fmla="*/ 746234 h 2312276"/>
              <a:gd name="connsiteX9" fmla="*/ 84083 w 2862668"/>
              <a:gd name="connsiteY9" fmla="*/ 840827 h 2312276"/>
              <a:gd name="connsiteX10" fmla="*/ 105104 w 2862668"/>
              <a:gd name="connsiteY10" fmla="*/ 903889 h 2312276"/>
              <a:gd name="connsiteX11" fmla="*/ 115614 w 2862668"/>
              <a:gd name="connsiteY11" fmla="*/ 935420 h 2312276"/>
              <a:gd name="connsiteX12" fmla="*/ 210207 w 2862668"/>
              <a:gd name="connsiteY12" fmla="*/ 1040524 h 2312276"/>
              <a:gd name="connsiteX13" fmla="*/ 283780 w 2862668"/>
              <a:gd name="connsiteY13" fmla="*/ 1082565 h 2312276"/>
              <a:gd name="connsiteX14" fmla="*/ 357352 w 2862668"/>
              <a:gd name="connsiteY14" fmla="*/ 1114096 h 2312276"/>
              <a:gd name="connsiteX15" fmla="*/ 388883 w 2862668"/>
              <a:gd name="connsiteY15" fmla="*/ 1135117 h 2312276"/>
              <a:gd name="connsiteX16" fmla="*/ 472966 w 2862668"/>
              <a:gd name="connsiteY16" fmla="*/ 1156138 h 2312276"/>
              <a:gd name="connsiteX17" fmla="*/ 504497 w 2862668"/>
              <a:gd name="connsiteY17" fmla="*/ 1166648 h 2312276"/>
              <a:gd name="connsiteX18" fmla="*/ 609600 w 2862668"/>
              <a:gd name="connsiteY18" fmla="*/ 1177158 h 2312276"/>
              <a:gd name="connsiteX19" fmla="*/ 735725 w 2862668"/>
              <a:gd name="connsiteY19" fmla="*/ 1208689 h 2312276"/>
              <a:gd name="connsiteX20" fmla="*/ 777766 w 2862668"/>
              <a:gd name="connsiteY20" fmla="*/ 1219200 h 2312276"/>
              <a:gd name="connsiteX21" fmla="*/ 882869 w 2862668"/>
              <a:gd name="connsiteY21" fmla="*/ 1240220 h 2312276"/>
              <a:gd name="connsiteX22" fmla="*/ 945932 w 2862668"/>
              <a:gd name="connsiteY22" fmla="*/ 1261241 h 2312276"/>
              <a:gd name="connsiteX23" fmla="*/ 977463 w 2862668"/>
              <a:gd name="connsiteY23" fmla="*/ 1271751 h 2312276"/>
              <a:gd name="connsiteX24" fmla="*/ 1040525 w 2862668"/>
              <a:gd name="connsiteY24" fmla="*/ 1324303 h 2312276"/>
              <a:gd name="connsiteX25" fmla="*/ 1103587 w 2862668"/>
              <a:gd name="connsiteY25" fmla="*/ 1397876 h 2312276"/>
              <a:gd name="connsiteX26" fmla="*/ 1135118 w 2862668"/>
              <a:gd name="connsiteY26" fmla="*/ 1429407 h 2312276"/>
              <a:gd name="connsiteX27" fmla="*/ 1177159 w 2862668"/>
              <a:gd name="connsiteY27" fmla="*/ 1492469 h 2312276"/>
              <a:gd name="connsiteX28" fmla="*/ 1208690 w 2862668"/>
              <a:gd name="connsiteY28" fmla="*/ 1587062 h 2312276"/>
              <a:gd name="connsiteX29" fmla="*/ 1219200 w 2862668"/>
              <a:gd name="connsiteY29" fmla="*/ 1618593 h 2312276"/>
              <a:gd name="connsiteX30" fmla="*/ 1240221 w 2862668"/>
              <a:gd name="connsiteY30" fmla="*/ 1702676 h 2312276"/>
              <a:gd name="connsiteX31" fmla="*/ 1261242 w 2862668"/>
              <a:gd name="connsiteY31" fmla="*/ 1828800 h 2312276"/>
              <a:gd name="connsiteX32" fmla="*/ 1282263 w 2862668"/>
              <a:gd name="connsiteY32" fmla="*/ 1891862 h 2312276"/>
              <a:gd name="connsiteX33" fmla="*/ 1324304 w 2862668"/>
              <a:gd name="connsiteY33" fmla="*/ 1954924 h 2312276"/>
              <a:gd name="connsiteX34" fmla="*/ 1408387 w 2862668"/>
              <a:gd name="connsiteY34" fmla="*/ 2049517 h 2312276"/>
              <a:gd name="connsiteX35" fmla="*/ 1471449 w 2862668"/>
              <a:gd name="connsiteY35" fmla="*/ 2091558 h 2312276"/>
              <a:gd name="connsiteX36" fmla="*/ 1502980 w 2862668"/>
              <a:gd name="connsiteY36" fmla="*/ 2123089 h 2312276"/>
              <a:gd name="connsiteX37" fmla="*/ 1566042 w 2862668"/>
              <a:gd name="connsiteY37" fmla="*/ 2144110 h 2312276"/>
              <a:gd name="connsiteX38" fmla="*/ 1597573 w 2862668"/>
              <a:gd name="connsiteY38" fmla="*/ 2165131 h 2312276"/>
              <a:gd name="connsiteX39" fmla="*/ 1629104 w 2862668"/>
              <a:gd name="connsiteY39" fmla="*/ 2175641 h 2312276"/>
              <a:gd name="connsiteX40" fmla="*/ 1713187 w 2862668"/>
              <a:gd name="connsiteY40" fmla="*/ 2196662 h 2312276"/>
              <a:gd name="connsiteX41" fmla="*/ 1881352 w 2862668"/>
              <a:gd name="connsiteY41" fmla="*/ 2238703 h 2312276"/>
              <a:gd name="connsiteX42" fmla="*/ 1965435 w 2862668"/>
              <a:gd name="connsiteY42" fmla="*/ 2259724 h 2312276"/>
              <a:gd name="connsiteX43" fmla="*/ 2007476 w 2862668"/>
              <a:gd name="connsiteY43" fmla="*/ 2270234 h 2312276"/>
              <a:gd name="connsiteX44" fmla="*/ 2280745 w 2862668"/>
              <a:gd name="connsiteY44" fmla="*/ 2301765 h 2312276"/>
              <a:gd name="connsiteX45" fmla="*/ 2448911 w 2862668"/>
              <a:gd name="connsiteY45" fmla="*/ 2312276 h 2312276"/>
              <a:gd name="connsiteX46" fmla="*/ 2858814 w 2862668"/>
              <a:gd name="connsiteY46" fmla="*/ 2301765 h 2312276"/>
              <a:gd name="connsiteX47" fmla="*/ 2816773 w 2862668"/>
              <a:gd name="connsiteY47" fmla="*/ 2259724 h 231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862668" h="2312276">
                <a:moveTo>
                  <a:pt x="63063" y="0"/>
                </a:moveTo>
                <a:cubicBezTo>
                  <a:pt x="59559" y="31531"/>
                  <a:pt x="57376" y="63237"/>
                  <a:pt x="52552" y="94593"/>
                </a:cubicBezTo>
                <a:cubicBezTo>
                  <a:pt x="50356" y="108870"/>
                  <a:pt x="44626" y="122422"/>
                  <a:pt x="42042" y="136634"/>
                </a:cubicBezTo>
                <a:cubicBezTo>
                  <a:pt x="37611" y="161008"/>
                  <a:pt x="35605" y="185771"/>
                  <a:pt x="31532" y="210207"/>
                </a:cubicBezTo>
                <a:cubicBezTo>
                  <a:pt x="18315" y="289509"/>
                  <a:pt x="22200" y="238153"/>
                  <a:pt x="10511" y="325820"/>
                </a:cubicBezTo>
                <a:cubicBezTo>
                  <a:pt x="6318" y="357267"/>
                  <a:pt x="3504" y="388883"/>
                  <a:pt x="0" y="420414"/>
                </a:cubicBezTo>
                <a:cubicBezTo>
                  <a:pt x="1828" y="436866"/>
                  <a:pt x="17084" y="578091"/>
                  <a:pt x="21021" y="599089"/>
                </a:cubicBezTo>
                <a:cubicBezTo>
                  <a:pt x="26345" y="627484"/>
                  <a:pt x="32906" y="655764"/>
                  <a:pt x="42042" y="683172"/>
                </a:cubicBezTo>
                <a:cubicBezTo>
                  <a:pt x="49049" y="704193"/>
                  <a:pt x="58718" y="724506"/>
                  <a:pt x="63063" y="746234"/>
                </a:cubicBezTo>
                <a:cubicBezTo>
                  <a:pt x="69063" y="776236"/>
                  <a:pt x="75178" y="811143"/>
                  <a:pt x="84083" y="840827"/>
                </a:cubicBezTo>
                <a:cubicBezTo>
                  <a:pt x="90450" y="862050"/>
                  <a:pt x="98097" y="882868"/>
                  <a:pt x="105104" y="903889"/>
                </a:cubicBezTo>
                <a:cubicBezTo>
                  <a:pt x="108607" y="914399"/>
                  <a:pt x="109469" y="926202"/>
                  <a:pt x="115614" y="935420"/>
                </a:cubicBezTo>
                <a:cubicBezTo>
                  <a:pt x="143853" y="977778"/>
                  <a:pt x="160706" y="1007523"/>
                  <a:pt x="210207" y="1040524"/>
                </a:cubicBezTo>
                <a:cubicBezTo>
                  <a:pt x="287027" y="1091738"/>
                  <a:pt x="190435" y="1029226"/>
                  <a:pt x="283780" y="1082565"/>
                </a:cubicBezTo>
                <a:cubicBezTo>
                  <a:pt x="340236" y="1114825"/>
                  <a:pt x="288297" y="1096833"/>
                  <a:pt x="357352" y="1114096"/>
                </a:cubicBezTo>
                <a:cubicBezTo>
                  <a:pt x="367862" y="1121103"/>
                  <a:pt x="377585" y="1129468"/>
                  <a:pt x="388883" y="1135117"/>
                </a:cubicBezTo>
                <a:cubicBezTo>
                  <a:pt x="412905" y="1147128"/>
                  <a:pt x="448987" y="1150143"/>
                  <a:pt x="472966" y="1156138"/>
                </a:cubicBezTo>
                <a:cubicBezTo>
                  <a:pt x="483714" y="1158825"/>
                  <a:pt x="493547" y="1164963"/>
                  <a:pt x="504497" y="1166648"/>
                </a:cubicBezTo>
                <a:cubicBezTo>
                  <a:pt x="539297" y="1172002"/>
                  <a:pt x="574566" y="1173655"/>
                  <a:pt x="609600" y="1177158"/>
                </a:cubicBezTo>
                <a:lnTo>
                  <a:pt x="735725" y="1208689"/>
                </a:lnTo>
                <a:cubicBezTo>
                  <a:pt x="749739" y="1212192"/>
                  <a:pt x="763601" y="1216367"/>
                  <a:pt x="777766" y="1219200"/>
                </a:cubicBezTo>
                <a:cubicBezTo>
                  <a:pt x="812800" y="1226207"/>
                  <a:pt x="848974" y="1228922"/>
                  <a:pt x="882869" y="1240220"/>
                </a:cubicBezTo>
                <a:lnTo>
                  <a:pt x="945932" y="1261241"/>
                </a:lnTo>
                <a:lnTo>
                  <a:pt x="977463" y="1271751"/>
                </a:lnTo>
                <a:cubicBezTo>
                  <a:pt x="1069573" y="1363864"/>
                  <a:pt x="952736" y="1251146"/>
                  <a:pt x="1040525" y="1324303"/>
                </a:cubicBezTo>
                <a:cubicBezTo>
                  <a:pt x="1079645" y="1356902"/>
                  <a:pt x="1068792" y="1357282"/>
                  <a:pt x="1103587" y="1397876"/>
                </a:cubicBezTo>
                <a:cubicBezTo>
                  <a:pt x="1113260" y="1409162"/>
                  <a:pt x="1125993" y="1417674"/>
                  <a:pt x="1135118" y="1429407"/>
                </a:cubicBezTo>
                <a:cubicBezTo>
                  <a:pt x="1150628" y="1449349"/>
                  <a:pt x="1177159" y="1492469"/>
                  <a:pt x="1177159" y="1492469"/>
                </a:cubicBezTo>
                <a:lnTo>
                  <a:pt x="1208690" y="1587062"/>
                </a:lnTo>
                <a:cubicBezTo>
                  <a:pt x="1212193" y="1597572"/>
                  <a:pt x="1217027" y="1607729"/>
                  <a:pt x="1219200" y="1618593"/>
                </a:cubicBezTo>
                <a:cubicBezTo>
                  <a:pt x="1231884" y="1682009"/>
                  <a:pt x="1224062" y="1654197"/>
                  <a:pt x="1240221" y="1702676"/>
                </a:cubicBezTo>
                <a:cubicBezTo>
                  <a:pt x="1244731" y="1734247"/>
                  <a:pt x="1252023" y="1794996"/>
                  <a:pt x="1261242" y="1828800"/>
                </a:cubicBezTo>
                <a:cubicBezTo>
                  <a:pt x="1267072" y="1850177"/>
                  <a:pt x="1269972" y="1873426"/>
                  <a:pt x="1282263" y="1891862"/>
                </a:cubicBezTo>
                <a:lnTo>
                  <a:pt x="1324304" y="1954924"/>
                </a:lnTo>
                <a:cubicBezTo>
                  <a:pt x="1349577" y="1992834"/>
                  <a:pt x="1365193" y="2020721"/>
                  <a:pt x="1408387" y="2049517"/>
                </a:cubicBezTo>
                <a:cubicBezTo>
                  <a:pt x="1429408" y="2063531"/>
                  <a:pt x="1453585" y="2073694"/>
                  <a:pt x="1471449" y="2091558"/>
                </a:cubicBezTo>
                <a:cubicBezTo>
                  <a:pt x="1481959" y="2102068"/>
                  <a:pt x="1489987" y="2115870"/>
                  <a:pt x="1502980" y="2123089"/>
                </a:cubicBezTo>
                <a:cubicBezTo>
                  <a:pt x="1522349" y="2133850"/>
                  <a:pt x="1566042" y="2144110"/>
                  <a:pt x="1566042" y="2144110"/>
                </a:cubicBezTo>
                <a:cubicBezTo>
                  <a:pt x="1576552" y="2151117"/>
                  <a:pt x="1586275" y="2159482"/>
                  <a:pt x="1597573" y="2165131"/>
                </a:cubicBezTo>
                <a:cubicBezTo>
                  <a:pt x="1607482" y="2170086"/>
                  <a:pt x="1618416" y="2172726"/>
                  <a:pt x="1629104" y="2175641"/>
                </a:cubicBezTo>
                <a:cubicBezTo>
                  <a:pt x="1656976" y="2183243"/>
                  <a:pt x="1685779" y="2187526"/>
                  <a:pt x="1713187" y="2196662"/>
                </a:cubicBezTo>
                <a:cubicBezTo>
                  <a:pt x="1857345" y="2244715"/>
                  <a:pt x="1678412" y="2187967"/>
                  <a:pt x="1881352" y="2238703"/>
                </a:cubicBezTo>
                <a:lnTo>
                  <a:pt x="1965435" y="2259724"/>
                </a:lnTo>
                <a:cubicBezTo>
                  <a:pt x="1979449" y="2263227"/>
                  <a:pt x="1993176" y="2268191"/>
                  <a:pt x="2007476" y="2270234"/>
                </a:cubicBezTo>
                <a:cubicBezTo>
                  <a:pt x="2103133" y="2283900"/>
                  <a:pt x="2175769" y="2295204"/>
                  <a:pt x="2280745" y="2301765"/>
                </a:cubicBezTo>
                <a:lnTo>
                  <a:pt x="2448911" y="2312276"/>
                </a:lnTo>
                <a:lnTo>
                  <a:pt x="2858814" y="2301765"/>
                </a:lnTo>
                <a:cubicBezTo>
                  <a:pt x="2878433" y="2298962"/>
                  <a:pt x="2816773" y="2259724"/>
                  <a:pt x="2816773" y="2259724"/>
                </a:cubicBezTo>
              </a:path>
            </a:pathLst>
          </a:custGeom>
          <a:noFill/>
          <a:ln w="412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B34D595E-AB26-DBAC-1A4A-908ED59DD92C}"/>
              </a:ext>
            </a:extLst>
          </p:cNvPr>
          <p:cNvSpPr/>
          <p:nvPr/>
        </p:nvSpPr>
        <p:spPr>
          <a:xfrm>
            <a:off x="8555421" y="4067503"/>
            <a:ext cx="1692165" cy="735725"/>
          </a:xfrm>
          <a:custGeom>
            <a:avLst/>
            <a:gdLst>
              <a:gd name="connsiteX0" fmla="*/ 1692165 w 1692165"/>
              <a:gd name="connsiteY0" fmla="*/ 52552 h 735725"/>
              <a:gd name="connsiteX1" fmla="*/ 1597572 w 1692165"/>
              <a:gd name="connsiteY1" fmla="*/ 42042 h 735725"/>
              <a:gd name="connsiteX2" fmla="*/ 1566041 w 1692165"/>
              <a:gd name="connsiteY2" fmla="*/ 31531 h 735725"/>
              <a:gd name="connsiteX3" fmla="*/ 1481958 w 1692165"/>
              <a:gd name="connsiteY3" fmla="*/ 21021 h 735725"/>
              <a:gd name="connsiteX4" fmla="*/ 1124607 w 1692165"/>
              <a:gd name="connsiteY4" fmla="*/ 0 h 735725"/>
              <a:gd name="connsiteX5" fmla="*/ 893379 w 1692165"/>
              <a:gd name="connsiteY5" fmla="*/ 10511 h 735725"/>
              <a:gd name="connsiteX6" fmla="*/ 462455 w 1692165"/>
              <a:gd name="connsiteY6" fmla="*/ 21021 h 735725"/>
              <a:gd name="connsiteX7" fmla="*/ 283779 w 1692165"/>
              <a:gd name="connsiteY7" fmla="*/ 42042 h 735725"/>
              <a:gd name="connsiteX8" fmla="*/ 241738 w 1692165"/>
              <a:gd name="connsiteY8" fmla="*/ 52552 h 735725"/>
              <a:gd name="connsiteX9" fmla="*/ 178676 w 1692165"/>
              <a:gd name="connsiteY9" fmla="*/ 73573 h 735725"/>
              <a:gd name="connsiteX10" fmla="*/ 147145 w 1692165"/>
              <a:gd name="connsiteY10" fmla="*/ 94594 h 735725"/>
              <a:gd name="connsiteX11" fmla="*/ 115613 w 1692165"/>
              <a:gd name="connsiteY11" fmla="*/ 105104 h 735725"/>
              <a:gd name="connsiteX12" fmla="*/ 63062 w 1692165"/>
              <a:gd name="connsiteY12" fmla="*/ 168166 h 735725"/>
              <a:gd name="connsiteX13" fmla="*/ 31531 w 1692165"/>
              <a:gd name="connsiteY13" fmla="*/ 199697 h 735725"/>
              <a:gd name="connsiteX14" fmla="*/ 10510 w 1692165"/>
              <a:gd name="connsiteY14" fmla="*/ 273269 h 735725"/>
              <a:gd name="connsiteX15" fmla="*/ 0 w 1692165"/>
              <a:gd name="connsiteY15" fmla="*/ 378373 h 735725"/>
              <a:gd name="connsiteX16" fmla="*/ 21020 w 1692165"/>
              <a:gd name="connsiteY16" fmla="*/ 515007 h 735725"/>
              <a:gd name="connsiteX17" fmla="*/ 31531 w 1692165"/>
              <a:gd name="connsiteY17" fmla="*/ 557049 h 735725"/>
              <a:gd name="connsiteX18" fmla="*/ 84082 w 1692165"/>
              <a:gd name="connsiteY18" fmla="*/ 620111 h 735725"/>
              <a:gd name="connsiteX19" fmla="*/ 115613 w 1692165"/>
              <a:gd name="connsiteY19" fmla="*/ 641131 h 735725"/>
              <a:gd name="connsiteX20" fmla="*/ 178676 w 1692165"/>
              <a:gd name="connsiteY20" fmla="*/ 693683 h 735725"/>
              <a:gd name="connsiteX21" fmla="*/ 241738 w 1692165"/>
              <a:gd name="connsiteY21" fmla="*/ 714704 h 735725"/>
              <a:gd name="connsiteX22" fmla="*/ 273269 w 1692165"/>
              <a:gd name="connsiteY22" fmla="*/ 725214 h 735725"/>
              <a:gd name="connsiteX23" fmla="*/ 557048 w 1692165"/>
              <a:gd name="connsiteY23" fmla="*/ 725214 h 735725"/>
              <a:gd name="connsiteX24" fmla="*/ 830317 w 1692165"/>
              <a:gd name="connsiteY24" fmla="*/ 735725 h 735725"/>
              <a:gd name="connsiteX25" fmla="*/ 966951 w 1692165"/>
              <a:gd name="connsiteY25" fmla="*/ 725214 h 735725"/>
              <a:gd name="connsiteX26" fmla="*/ 1082565 w 1692165"/>
              <a:gd name="connsiteY26" fmla="*/ 714704 h 735725"/>
              <a:gd name="connsiteX27" fmla="*/ 1502979 w 1692165"/>
              <a:gd name="connsiteY27" fmla="*/ 693683 h 735725"/>
              <a:gd name="connsiteX28" fmla="*/ 1597572 w 1692165"/>
              <a:gd name="connsiteY28" fmla="*/ 672663 h 735725"/>
              <a:gd name="connsiteX29" fmla="*/ 1660634 w 1692165"/>
              <a:gd name="connsiteY29" fmla="*/ 630621 h 73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692165" h="735725">
                <a:moveTo>
                  <a:pt x="1692165" y="52552"/>
                </a:moveTo>
                <a:cubicBezTo>
                  <a:pt x="1660634" y="49049"/>
                  <a:pt x="1628865" y="47258"/>
                  <a:pt x="1597572" y="42042"/>
                </a:cubicBezTo>
                <a:cubicBezTo>
                  <a:pt x="1586644" y="40221"/>
                  <a:pt x="1576941" y="33513"/>
                  <a:pt x="1566041" y="31531"/>
                </a:cubicBezTo>
                <a:cubicBezTo>
                  <a:pt x="1538251" y="26478"/>
                  <a:pt x="1510031" y="24140"/>
                  <a:pt x="1481958" y="21021"/>
                </a:cubicBezTo>
                <a:cubicBezTo>
                  <a:pt x="1323332" y="3396"/>
                  <a:pt x="1339814" y="8968"/>
                  <a:pt x="1124607" y="0"/>
                </a:cubicBezTo>
                <a:lnTo>
                  <a:pt x="893379" y="10511"/>
                </a:lnTo>
                <a:lnTo>
                  <a:pt x="462455" y="21021"/>
                </a:lnTo>
                <a:cubicBezTo>
                  <a:pt x="407965" y="23117"/>
                  <a:pt x="339662" y="30865"/>
                  <a:pt x="283779" y="42042"/>
                </a:cubicBezTo>
                <a:cubicBezTo>
                  <a:pt x="269615" y="44875"/>
                  <a:pt x="255574" y="48401"/>
                  <a:pt x="241738" y="52552"/>
                </a:cubicBezTo>
                <a:cubicBezTo>
                  <a:pt x="220515" y="58919"/>
                  <a:pt x="178676" y="73573"/>
                  <a:pt x="178676" y="73573"/>
                </a:cubicBezTo>
                <a:cubicBezTo>
                  <a:pt x="168166" y="80580"/>
                  <a:pt x="158443" y="88945"/>
                  <a:pt x="147145" y="94594"/>
                </a:cubicBezTo>
                <a:cubicBezTo>
                  <a:pt x="137235" y="99549"/>
                  <a:pt x="124831" y="98958"/>
                  <a:pt x="115613" y="105104"/>
                </a:cubicBezTo>
                <a:cubicBezTo>
                  <a:pt x="81068" y="128134"/>
                  <a:pt x="87298" y="139083"/>
                  <a:pt x="63062" y="168166"/>
                </a:cubicBezTo>
                <a:cubicBezTo>
                  <a:pt x="53546" y="179585"/>
                  <a:pt x="42041" y="189187"/>
                  <a:pt x="31531" y="199697"/>
                </a:cubicBezTo>
                <a:cubicBezTo>
                  <a:pt x="24043" y="222160"/>
                  <a:pt x="13810" y="250169"/>
                  <a:pt x="10510" y="273269"/>
                </a:cubicBezTo>
                <a:cubicBezTo>
                  <a:pt x="5531" y="308125"/>
                  <a:pt x="3503" y="343338"/>
                  <a:pt x="0" y="378373"/>
                </a:cubicBezTo>
                <a:cubicBezTo>
                  <a:pt x="9100" y="451172"/>
                  <a:pt x="7264" y="453106"/>
                  <a:pt x="21020" y="515007"/>
                </a:cubicBezTo>
                <a:cubicBezTo>
                  <a:pt x="24154" y="529108"/>
                  <a:pt x="25841" y="543772"/>
                  <a:pt x="31531" y="557049"/>
                </a:cubicBezTo>
                <a:cubicBezTo>
                  <a:pt x="40718" y="578484"/>
                  <a:pt x="67245" y="606081"/>
                  <a:pt x="84082" y="620111"/>
                </a:cubicBezTo>
                <a:cubicBezTo>
                  <a:pt x="93786" y="628198"/>
                  <a:pt x="105909" y="633044"/>
                  <a:pt x="115613" y="641131"/>
                </a:cubicBezTo>
                <a:cubicBezTo>
                  <a:pt x="143903" y="664706"/>
                  <a:pt x="145123" y="678770"/>
                  <a:pt x="178676" y="693683"/>
                </a:cubicBezTo>
                <a:cubicBezTo>
                  <a:pt x="198924" y="702682"/>
                  <a:pt x="220717" y="707697"/>
                  <a:pt x="241738" y="714704"/>
                </a:cubicBezTo>
                <a:lnTo>
                  <a:pt x="273269" y="725214"/>
                </a:lnTo>
                <a:cubicBezTo>
                  <a:pt x="448339" y="707707"/>
                  <a:pt x="325259" y="714433"/>
                  <a:pt x="557048" y="725214"/>
                </a:cubicBezTo>
                <a:lnTo>
                  <a:pt x="830317" y="735725"/>
                </a:lnTo>
                <a:lnTo>
                  <a:pt x="966951" y="725214"/>
                </a:lnTo>
                <a:cubicBezTo>
                  <a:pt x="1005514" y="722000"/>
                  <a:pt x="1043935" y="716976"/>
                  <a:pt x="1082565" y="714704"/>
                </a:cubicBezTo>
                <a:lnTo>
                  <a:pt x="1502979" y="693683"/>
                </a:lnTo>
                <a:cubicBezTo>
                  <a:pt x="1520087" y="690832"/>
                  <a:pt x="1575395" y="684983"/>
                  <a:pt x="1597572" y="672663"/>
                </a:cubicBezTo>
                <a:cubicBezTo>
                  <a:pt x="1619657" y="660394"/>
                  <a:pt x="1660634" y="630621"/>
                  <a:pt x="1660634" y="630621"/>
                </a:cubicBezTo>
              </a:path>
            </a:pathLst>
          </a:custGeom>
          <a:noFill/>
          <a:ln w="412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E38FC177-C8C6-C3D3-3120-C3F1B1A23318}"/>
              </a:ext>
            </a:extLst>
          </p:cNvPr>
          <p:cNvSpPr/>
          <p:nvPr/>
        </p:nvSpPr>
        <p:spPr>
          <a:xfrm>
            <a:off x="5265683" y="4183117"/>
            <a:ext cx="1660634" cy="1650716"/>
          </a:xfrm>
          <a:custGeom>
            <a:avLst/>
            <a:gdLst>
              <a:gd name="connsiteX0" fmla="*/ 147145 w 1660634"/>
              <a:gd name="connsiteY0" fmla="*/ 1650124 h 1650716"/>
              <a:gd name="connsiteX1" fmla="*/ 126124 w 1660634"/>
              <a:gd name="connsiteY1" fmla="*/ 1576552 h 1650716"/>
              <a:gd name="connsiteX2" fmla="*/ 105103 w 1660634"/>
              <a:gd name="connsiteY2" fmla="*/ 1502980 h 1650716"/>
              <a:gd name="connsiteX3" fmla="*/ 84083 w 1660634"/>
              <a:gd name="connsiteY3" fmla="*/ 1387366 h 1650716"/>
              <a:gd name="connsiteX4" fmla="*/ 63062 w 1660634"/>
              <a:gd name="connsiteY4" fmla="*/ 1355835 h 1650716"/>
              <a:gd name="connsiteX5" fmla="*/ 31531 w 1660634"/>
              <a:gd name="connsiteY5" fmla="*/ 1240221 h 1650716"/>
              <a:gd name="connsiteX6" fmla="*/ 21020 w 1660634"/>
              <a:gd name="connsiteY6" fmla="*/ 1208690 h 1650716"/>
              <a:gd name="connsiteX7" fmla="*/ 0 w 1660634"/>
              <a:gd name="connsiteY7" fmla="*/ 1114097 h 1650716"/>
              <a:gd name="connsiteX8" fmla="*/ 10510 w 1660634"/>
              <a:gd name="connsiteY8" fmla="*/ 851338 h 1650716"/>
              <a:gd name="connsiteX9" fmla="*/ 31531 w 1660634"/>
              <a:gd name="connsiteY9" fmla="*/ 767255 h 1650716"/>
              <a:gd name="connsiteX10" fmla="*/ 42041 w 1660634"/>
              <a:gd name="connsiteY10" fmla="*/ 693683 h 1650716"/>
              <a:gd name="connsiteX11" fmla="*/ 63062 w 1660634"/>
              <a:gd name="connsiteY11" fmla="*/ 472966 h 1650716"/>
              <a:gd name="connsiteX12" fmla="*/ 73572 w 1660634"/>
              <a:gd name="connsiteY12" fmla="*/ 441435 h 1650716"/>
              <a:gd name="connsiteX13" fmla="*/ 94593 w 1660634"/>
              <a:gd name="connsiteY13" fmla="*/ 409904 h 1650716"/>
              <a:gd name="connsiteX14" fmla="*/ 105103 w 1660634"/>
              <a:gd name="connsiteY14" fmla="*/ 378373 h 1650716"/>
              <a:gd name="connsiteX15" fmla="*/ 147145 w 1660634"/>
              <a:gd name="connsiteY15" fmla="*/ 315311 h 1650716"/>
              <a:gd name="connsiteX16" fmla="*/ 157655 w 1660634"/>
              <a:gd name="connsiteY16" fmla="*/ 283780 h 1650716"/>
              <a:gd name="connsiteX17" fmla="*/ 189186 w 1660634"/>
              <a:gd name="connsiteY17" fmla="*/ 252249 h 1650716"/>
              <a:gd name="connsiteX18" fmla="*/ 210207 w 1660634"/>
              <a:gd name="connsiteY18" fmla="*/ 220717 h 1650716"/>
              <a:gd name="connsiteX19" fmla="*/ 241738 w 1660634"/>
              <a:gd name="connsiteY19" fmla="*/ 189186 h 1650716"/>
              <a:gd name="connsiteX20" fmla="*/ 273269 w 1660634"/>
              <a:gd name="connsiteY20" fmla="*/ 147145 h 1650716"/>
              <a:gd name="connsiteX21" fmla="*/ 304800 w 1660634"/>
              <a:gd name="connsiteY21" fmla="*/ 115614 h 1650716"/>
              <a:gd name="connsiteX22" fmla="*/ 325820 w 1660634"/>
              <a:gd name="connsiteY22" fmla="*/ 84083 h 1650716"/>
              <a:gd name="connsiteX23" fmla="*/ 357351 w 1660634"/>
              <a:gd name="connsiteY23" fmla="*/ 73573 h 1650716"/>
              <a:gd name="connsiteX24" fmla="*/ 420414 w 1660634"/>
              <a:gd name="connsiteY24" fmla="*/ 31531 h 1650716"/>
              <a:gd name="connsiteX25" fmla="*/ 525517 w 1660634"/>
              <a:gd name="connsiteY25" fmla="*/ 10511 h 1650716"/>
              <a:gd name="connsiteX26" fmla="*/ 641131 w 1660634"/>
              <a:gd name="connsiteY26" fmla="*/ 0 h 1650716"/>
              <a:gd name="connsiteX27" fmla="*/ 1030014 w 1660634"/>
              <a:gd name="connsiteY27" fmla="*/ 10511 h 1650716"/>
              <a:gd name="connsiteX28" fmla="*/ 1177158 w 1660634"/>
              <a:gd name="connsiteY28" fmla="*/ 21021 h 1650716"/>
              <a:gd name="connsiteX29" fmla="*/ 1324303 w 1660634"/>
              <a:gd name="connsiteY29" fmla="*/ 42042 h 1650716"/>
              <a:gd name="connsiteX30" fmla="*/ 1387365 w 1660634"/>
              <a:gd name="connsiteY30" fmla="*/ 63062 h 1650716"/>
              <a:gd name="connsiteX31" fmla="*/ 1481958 w 1660634"/>
              <a:gd name="connsiteY31" fmla="*/ 136635 h 1650716"/>
              <a:gd name="connsiteX32" fmla="*/ 1534510 w 1660634"/>
              <a:gd name="connsiteY32" fmla="*/ 220717 h 1650716"/>
              <a:gd name="connsiteX33" fmla="*/ 1545020 w 1660634"/>
              <a:gd name="connsiteY33" fmla="*/ 252249 h 1650716"/>
              <a:gd name="connsiteX34" fmla="*/ 1597572 w 1660634"/>
              <a:gd name="connsiteY34" fmla="*/ 399393 h 1650716"/>
              <a:gd name="connsiteX35" fmla="*/ 1608083 w 1660634"/>
              <a:gd name="connsiteY35" fmla="*/ 430924 h 1650716"/>
              <a:gd name="connsiteX36" fmla="*/ 1629103 w 1660634"/>
              <a:gd name="connsiteY36" fmla="*/ 525517 h 1650716"/>
              <a:gd name="connsiteX37" fmla="*/ 1639614 w 1660634"/>
              <a:gd name="connsiteY37" fmla="*/ 567559 h 1650716"/>
              <a:gd name="connsiteX38" fmla="*/ 1660634 w 1660634"/>
              <a:gd name="connsiteY38" fmla="*/ 683173 h 1650716"/>
              <a:gd name="connsiteX39" fmla="*/ 1639614 w 1660634"/>
              <a:gd name="connsiteY39" fmla="*/ 1366345 h 1650716"/>
              <a:gd name="connsiteX40" fmla="*/ 1629103 w 1660634"/>
              <a:gd name="connsiteY40" fmla="*/ 1450428 h 1650716"/>
              <a:gd name="connsiteX41" fmla="*/ 1618593 w 1660634"/>
              <a:gd name="connsiteY41" fmla="*/ 1481959 h 1650716"/>
              <a:gd name="connsiteX42" fmla="*/ 1597572 w 1660634"/>
              <a:gd name="connsiteY42" fmla="*/ 1576552 h 1650716"/>
              <a:gd name="connsiteX43" fmla="*/ 1576551 w 1660634"/>
              <a:gd name="connsiteY43" fmla="*/ 1650124 h 1650716"/>
              <a:gd name="connsiteX44" fmla="*/ 1576551 w 1660634"/>
              <a:gd name="connsiteY44" fmla="*/ 1639614 h 165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660634" h="1650716">
                <a:moveTo>
                  <a:pt x="147145" y="1650124"/>
                </a:moveTo>
                <a:cubicBezTo>
                  <a:pt x="140138" y="1625600"/>
                  <a:pt x="133453" y="1600982"/>
                  <a:pt x="126124" y="1576552"/>
                </a:cubicBezTo>
                <a:cubicBezTo>
                  <a:pt x="115736" y="1541927"/>
                  <a:pt x="112186" y="1541936"/>
                  <a:pt x="105103" y="1502980"/>
                </a:cubicBezTo>
                <a:cubicBezTo>
                  <a:pt x="101514" y="1483241"/>
                  <a:pt x="95375" y="1413713"/>
                  <a:pt x="84083" y="1387366"/>
                </a:cubicBezTo>
                <a:cubicBezTo>
                  <a:pt x="79107" y="1375755"/>
                  <a:pt x="68192" y="1367378"/>
                  <a:pt x="63062" y="1355835"/>
                </a:cubicBezTo>
                <a:cubicBezTo>
                  <a:pt x="37290" y="1297849"/>
                  <a:pt x="45662" y="1296744"/>
                  <a:pt x="31531" y="1240221"/>
                </a:cubicBezTo>
                <a:cubicBezTo>
                  <a:pt x="28844" y="1229473"/>
                  <a:pt x="24064" y="1219343"/>
                  <a:pt x="21020" y="1208690"/>
                </a:cubicBezTo>
                <a:cubicBezTo>
                  <a:pt x="11126" y="1174061"/>
                  <a:pt x="7223" y="1150214"/>
                  <a:pt x="0" y="1114097"/>
                </a:cubicBezTo>
                <a:cubicBezTo>
                  <a:pt x="3503" y="1026511"/>
                  <a:pt x="2574" y="938634"/>
                  <a:pt x="10510" y="851338"/>
                </a:cubicBezTo>
                <a:cubicBezTo>
                  <a:pt x="13126" y="822566"/>
                  <a:pt x="27445" y="795855"/>
                  <a:pt x="31531" y="767255"/>
                </a:cubicBezTo>
                <a:lnTo>
                  <a:pt x="42041" y="693683"/>
                </a:lnTo>
                <a:cubicBezTo>
                  <a:pt x="47202" y="616266"/>
                  <a:pt x="46630" y="546910"/>
                  <a:pt x="63062" y="472966"/>
                </a:cubicBezTo>
                <a:cubicBezTo>
                  <a:pt x="65465" y="462151"/>
                  <a:pt x="68617" y="451344"/>
                  <a:pt x="73572" y="441435"/>
                </a:cubicBezTo>
                <a:cubicBezTo>
                  <a:pt x="79221" y="430137"/>
                  <a:pt x="87586" y="420414"/>
                  <a:pt x="94593" y="409904"/>
                </a:cubicBezTo>
                <a:cubicBezTo>
                  <a:pt x="98096" y="399394"/>
                  <a:pt x="99723" y="388058"/>
                  <a:pt x="105103" y="378373"/>
                </a:cubicBezTo>
                <a:cubicBezTo>
                  <a:pt x="117372" y="356288"/>
                  <a:pt x="147145" y="315311"/>
                  <a:pt x="147145" y="315311"/>
                </a:cubicBezTo>
                <a:cubicBezTo>
                  <a:pt x="150648" y="304801"/>
                  <a:pt x="151510" y="292998"/>
                  <a:pt x="157655" y="283780"/>
                </a:cubicBezTo>
                <a:cubicBezTo>
                  <a:pt x="165900" y="271412"/>
                  <a:pt x="179670" y="263668"/>
                  <a:pt x="189186" y="252249"/>
                </a:cubicBezTo>
                <a:cubicBezTo>
                  <a:pt x="197273" y="242545"/>
                  <a:pt x="202120" y="230421"/>
                  <a:pt x="210207" y="220717"/>
                </a:cubicBezTo>
                <a:cubicBezTo>
                  <a:pt x="219723" y="209298"/>
                  <a:pt x="232065" y="200471"/>
                  <a:pt x="241738" y="189186"/>
                </a:cubicBezTo>
                <a:cubicBezTo>
                  <a:pt x="253138" y="175886"/>
                  <a:pt x="261869" y="160445"/>
                  <a:pt x="273269" y="147145"/>
                </a:cubicBezTo>
                <a:cubicBezTo>
                  <a:pt x="282942" y="135860"/>
                  <a:pt x="295284" y="127033"/>
                  <a:pt x="304800" y="115614"/>
                </a:cubicBezTo>
                <a:cubicBezTo>
                  <a:pt x="312887" y="105910"/>
                  <a:pt x="315956" y="91974"/>
                  <a:pt x="325820" y="84083"/>
                </a:cubicBezTo>
                <a:cubicBezTo>
                  <a:pt x="334471" y="77162"/>
                  <a:pt x="346841" y="77076"/>
                  <a:pt x="357351" y="73573"/>
                </a:cubicBezTo>
                <a:cubicBezTo>
                  <a:pt x="378372" y="59559"/>
                  <a:pt x="395904" y="37658"/>
                  <a:pt x="420414" y="31531"/>
                </a:cubicBezTo>
                <a:cubicBezTo>
                  <a:pt x="463722" y="20704"/>
                  <a:pt x="476838" y="16238"/>
                  <a:pt x="525517" y="10511"/>
                </a:cubicBezTo>
                <a:cubicBezTo>
                  <a:pt x="563949" y="5990"/>
                  <a:pt x="602593" y="3504"/>
                  <a:pt x="641131" y="0"/>
                </a:cubicBezTo>
                <a:lnTo>
                  <a:pt x="1030014" y="10511"/>
                </a:lnTo>
                <a:cubicBezTo>
                  <a:pt x="1079149" y="12438"/>
                  <a:pt x="1128265" y="15782"/>
                  <a:pt x="1177158" y="21021"/>
                </a:cubicBezTo>
                <a:cubicBezTo>
                  <a:pt x="1226422" y="26299"/>
                  <a:pt x="1324303" y="42042"/>
                  <a:pt x="1324303" y="42042"/>
                </a:cubicBezTo>
                <a:cubicBezTo>
                  <a:pt x="1345324" y="49049"/>
                  <a:pt x="1368929" y="50771"/>
                  <a:pt x="1387365" y="63062"/>
                </a:cubicBezTo>
                <a:cubicBezTo>
                  <a:pt x="1462794" y="113349"/>
                  <a:pt x="1432563" y="87240"/>
                  <a:pt x="1481958" y="136635"/>
                </a:cubicBezTo>
                <a:cubicBezTo>
                  <a:pt x="1505610" y="207587"/>
                  <a:pt x="1473304" y="122787"/>
                  <a:pt x="1534510" y="220717"/>
                </a:cubicBezTo>
                <a:cubicBezTo>
                  <a:pt x="1540382" y="230112"/>
                  <a:pt x="1541043" y="241908"/>
                  <a:pt x="1545020" y="252249"/>
                </a:cubicBezTo>
                <a:cubicBezTo>
                  <a:pt x="1626242" y="463425"/>
                  <a:pt x="1564966" y="285273"/>
                  <a:pt x="1597572" y="399393"/>
                </a:cubicBezTo>
                <a:cubicBezTo>
                  <a:pt x="1600616" y="410046"/>
                  <a:pt x="1605039" y="420271"/>
                  <a:pt x="1608083" y="430924"/>
                </a:cubicBezTo>
                <a:cubicBezTo>
                  <a:pt x="1620897" y="475774"/>
                  <a:pt x="1618268" y="476760"/>
                  <a:pt x="1629103" y="525517"/>
                </a:cubicBezTo>
                <a:cubicBezTo>
                  <a:pt x="1632237" y="539618"/>
                  <a:pt x="1636480" y="553458"/>
                  <a:pt x="1639614" y="567559"/>
                </a:cubicBezTo>
                <a:cubicBezTo>
                  <a:pt x="1649405" y="611620"/>
                  <a:pt x="1653030" y="637547"/>
                  <a:pt x="1660634" y="683173"/>
                </a:cubicBezTo>
                <a:cubicBezTo>
                  <a:pt x="1653965" y="1043329"/>
                  <a:pt x="1666322" y="1112618"/>
                  <a:pt x="1639614" y="1366345"/>
                </a:cubicBezTo>
                <a:cubicBezTo>
                  <a:pt x="1636657" y="1394436"/>
                  <a:pt x="1634156" y="1422638"/>
                  <a:pt x="1629103" y="1450428"/>
                </a:cubicBezTo>
                <a:cubicBezTo>
                  <a:pt x="1627121" y="1461328"/>
                  <a:pt x="1621637" y="1471306"/>
                  <a:pt x="1618593" y="1481959"/>
                </a:cubicBezTo>
                <a:cubicBezTo>
                  <a:pt x="1605779" y="1526808"/>
                  <a:pt x="1608407" y="1527796"/>
                  <a:pt x="1597572" y="1576552"/>
                </a:cubicBezTo>
                <a:cubicBezTo>
                  <a:pt x="1594877" y="1588680"/>
                  <a:pt x="1583575" y="1636076"/>
                  <a:pt x="1576551" y="1650124"/>
                </a:cubicBezTo>
                <a:cubicBezTo>
                  <a:pt x="1574984" y="1653257"/>
                  <a:pt x="1576551" y="1643117"/>
                  <a:pt x="1576551" y="1639614"/>
                </a:cubicBezTo>
              </a:path>
            </a:pathLst>
          </a:custGeom>
          <a:noFill/>
          <a:ln w="412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98D567-093B-8D70-EE6B-BEDF5095141D}"/>
              </a:ext>
            </a:extLst>
          </p:cNvPr>
          <p:cNvSpPr txBox="1"/>
          <p:nvPr/>
        </p:nvSpPr>
        <p:spPr>
          <a:xfrm>
            <a:off x="4335394" y="29817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K=4</a:t>
            </a:r>
          </a:p>
        </p:txBody>
      </p:sp>
    </p:spTree>
    <p:extLst>
      <p:ext uri="{BB962C8B-B14F-4D97-AF65-F5344CB8AC3E}">
        <p14:creationId xmlns:p14="http://schemas.microsoft.com/office/powerpoint/2010/main" val="247613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B0593A3-4A72-D1AC-6DE1-72286C2A2485}"/>
              </a:ext>
            </a:extLst>
          </p:cNvPr>
          <p:cNvGrpSpPr/>
          <p:nvPr/>
        </p:nvGrpSpPr>
        <p:grpSpPr>
          <a:xfrm>
            <a:off x="625454" y="218661"/>
            <a:ext cx="11057181" cy="5630994"/>
            <a:chOff x="625454" y="218661"/>
            <a:chExt cx="11057181" cy="56309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F668007-DE44-5B9C-98AC-35B79E49D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454" y="546538"/>
              <a:ext cx="9356746" cy="4930123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1C92179-7A45-D687-14EE-4DCD8822C7A3}"/>
                </a:ext>
              </a:extLst>
            </p:cNvPr>
            <p:cNvGrpSpPr/>
            <p:nvPr/>
          </p:nvGrpSpPr>
          <p:grpSpPr>
            <a:xfrm>
              <a:off x="10331669" y="546538"/>
              <a:ext cx="1350966" cy="307777"/>
              <a:chOff x="10331669" y="546538"/>
              <a:chExt cx="1350966" cy="30777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531CAC2-85E0-2A60-E6B0-97A5CFD5E11F}"/>
                  </a:ext>
                </a:extLst>
              </p:cNvPr>
              <p:cNvSpPr/>
              <p:nvPr/>
            </p:nvSpPr>
            <p:spPr>
              <a:xfrm>
                <a:off x="10331669" y="609600"/>
                <a:ext cx="430924" cy="19969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11DDDA-0E31-B59F-3B7F-C80039386C09}"/>
                  </a:ext>
                </a:extLst>
              </p:cNvPr>
              <p:cNvSpPr txBox="1"/>
              <p:nvPr/>
            </p:nvSpPr>
            <p:spPr>
              <a:xfrm>
                <a:off x="10854267" y="546538"/>
                <a:ext cx="8283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Cluster 0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2719792-34B0-475A-A8FC-39AE9978DCCE}"/>
                </a:ext>
              </a:extLst>
            </p:cNvPr>
            <p:cNvGrpSpPr/>
            <p:nvPr/>
          </p:nvGrpSpPr>
          <p:grpSpPr>
            <a:xfrm>
              <a:off x="10331669" y="1071471"/>
              <a:ext cx="1350966" cy="307777"/>
              <a:chOff x="10331669" y="1071471"/>
              <a:chExt cx="1350966" cy="307777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65A49DE-E8A0-8AC6-A248-1F53BC39FA29}"/>
                  </a:ext>
                </a:extLst>
              </p:cNvPr>
              <p:cNvSpPr/>
              <p:nvPr/>
            </p:nvSpPr>
            <p:spPr>
              <a:xfrm>
                <a:off x="10331669" y="1134533"/>
                <a:ext cx="430924" cy="19969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8EA0B5-3491-67A5-6CA6-327DB358BC4A}"/>
                  </a:ext>
                </a:extLst>
              </p:cNvPr>
              <p:cNvSpPr txBox="1"/>
              <p:nvPr/>
            </p:nvSpPr>
            <p:spPr>
              <a:xfrm>
                <a:off x="10854267" y="1071471"/>
                <a:ext cx="8283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Cluster 1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FA75F08-734E-32F4-8CD8-AA7835B3959E}"/>
                </a:ext>
              </a:extLst>
            </p:cNvPr>
            <p:cNvGrpSpPr/>
            <p:nvPr/>
          </p:nvGrpSpPr>
          <p:grpSpPr>
            <a:xfrm>
              <a:off x="10331669" y="1596404"/>
              <a:ext cx="1350966" cy="307777"/>
              <a:chOff x="10331669" y="546538"/>
              <a:chExt cx="1350966" cy="30777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39E11AB-E18D-AAC4-4FDB-5E5FAEC9F562}"/>
                  </a:ext>
                </a:extLst>
              </p:cNvPr>
              <p:cNvSpPr/>
              <p:nvPr/>
            </p:nvSpPr>
            <p:spPr>
              <a:xfrm>
                <a:off x="10331669" y="609600"/>
                <a:ext cx="430924" cy="199697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6AAC8D-483B-0725-C858-75333FA3286D}"/>
                  </a:ext>
                </a:extLst>
              </p:cNvPr>
              <p:cNvSpPr txBox="1"/>
              <p:nvPr/>
            </p:nvSpPr>
            <p:spPr>
              <a:xfrm>
                <a:off x="10854267" y="546538"/>
                <a:ext cx="8283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Cluster 2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AD2E8BF-2E59-61BE-DF25-EC7C8904C779}"/>
                </a:ext>
              </a:extLst>
            </p:cNvPr>
            <p:cNvGrpSpPr/>
            <p:nvPr/>
          </p:nvGrpSpPr>
          <p:grpSpPr>
            <a:xfrm>
              <a:off x="10331669" y="2121337"/>
              <a:ext cx="1350966" cy="307777"/>
              <a:chOff x="10331669" y="546538"/>
              <a:chExt cx="1350966" cy="307777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8D4D149-6350-D0FA-C45D-8DA66066F982}"/>
                  </a:ext>
                </a:extLst>
              </p:cNvPr>
              <p:cNvSpPr/>
              <p:nvPr/>
            </p:nvSpPr>
            <p:spPr>
              <a:xfrm>
                <a:off x="10331669" y="609600"/>
                <a:ext cx="430924" cy="19969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18DCEDB-5E93-7E6A-0B87-8041DE77A74C}"/>
                  </a:ext>
                </a:extLst>
              </p:cNvPr>
              <p:cNvSpPr txBox="1"/>
              <p:nvPr/>
            </p:nvSpPr>
            <p:spPr>
              <a:xfrm>
                <a:off x="10854267" y="546538"/>
                <a:ext cx="8283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Cluster 3</a:t>
                </a: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16453B1-A715-EC61-F9CE-8E73E2F80025}"/>
                </a:ext>
              </a:extLst>
            </p:cNvPr>
            <p:cNvSpPr/>
            <p:nvPr/>
          </p:nvSpPr>
          <p:spPr>
            <a:xfrm>
              <a:off x="9141446" y="854315"/>
              <a:ext cx="228308" cy="10580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3E06F9-5C1A-D2C2-E493-D93386ECD130}"/>
                </a:ext>
              </a:extLst>
            </p:cNvPr>
            <p:cNvSpPr/>
            <p:nvPr/>
          </p:nvSpPr>
          <p:spPr>
            <a:xfrm>
              <a:off x="9141446" y="1081632"/>
              <a:ext cx="228308" cy="10580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987244-BD4F-F926-657D-5CCF15B2E182}"/>
                </a:ext>
              </a:extLst>
            </p:cNvPr>
            <p:cNvSpPr/>
            <p:nvPr/>
          </p:nvSpPr>
          <p:spPr>
            <a:xfrm>
              <a:off x="9141446" y="1308949"/>
              <a:ext cx="228308" cy="10580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AABDCC5-1CC8-32E5-6AE5-5569F2381131}"/>
                </a:ext>
              </a:extLst>
            </p:cNvPr>
            <p:cNvSpPr/>
            <p:nvPr/>
          </p:nvSpPr>
          <p:spPr>
            <a:xfrm>
              <a:off x="9141446" y="2015535"/>
              <a:ext cx="228308" cy="10580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349EBE6-9FA7-876C-2196-5F9B9EEC2ACA}"/>
                </a:ext>
              </a:extLst>
            </p:cNvPr>
            <p:cNvSpPr/>
            <p:nvPr/>
          </p:nvSpPr>
          <p:spPr>
            <a:xfrm>
              <a:off x="7675253" y="889349"/>
              <a:ext cx="228308" cy="10580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47747A8-E1C1-03A7-5C83-4607AD3EA0B3}"/>
                </a:ext>
              </a:extLst>
            </p:cNvPr>
            <p:cNvSpPr/>
            <p:nvPr/>
          </p:nvSpPr>
          <p:spPr>
            <a:xfrm flipH="1">
              <a:off x="8913890" y="4308892"/>
              <a:ext cx="227556" cy="1054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FF499F7-A78B-45D1-4F36-663530A47B31}"/>
                </a:ext>
              </a:extLst>
            </p:cNvPr>
            <p:cNvSpPr/>
            <p:nvPr/>
          </p:nvSpPr>
          <p:spPr>
            <a:xfrm flipH="1">
              <a:off x="8913890" y="4541289"/>
              <a:ext cx="227556" cy="1054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D2C985-E21D-95AF-0BE1-9B33D4D4DF04}"/>
                </a:ext>
              </a:extLst>
            </p:cNvPr>
            <p:cNvSpPr/>
            <p:nvPr/>
          </p:nvSpPr>
          <p:spPr>
            <a:xfrm>
              <a:off x="5869474" y="4323255"/>
              <a:ext cx="196561" cy="9109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EB9FBF5-2E9D-F1FE-FC75-AC518D4749AD}"/>
                </a:ext>
              </a:extLst>
            </p:cNvPr>
            <p:cNvSpPr/>
            <p:nvPr/>
          </p:nvSpPr>
          <p:spPr>
            <a:xfrm>
              <a:off x="5596614" y="895526"/>
              <a:ext cx="201650" cy="9344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BC506E3-2EF8-0D56-68DF-CFE4F047ACBD}"/>
                </a:ext>
              </a:extLst>
            </p:cNvPr>
            <p:cNvSpPr/>
            <p:nvPr/>
          </p:nvSpPr>
          <p:spPr>
            <a:xfrm>
              <a:off x="8926843" y="5176171"/>
              <a:ext cx="201650" cy="9344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E443C5C-BA1D-FB55-C1FD-D85EB770B18C}"/>
                </a:ext>
              </a:extLst>
            </p:cNvPr>
            <p:cNvSpPr/>
            <p:nvPr/>
          </p:nvSpPr>
          <p:spPr>
            <a:xfrm>
              <a:off x="1627409" y="4739991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8EF0A19-C788-5CB8-9500-8BD78EDC296E}"/>
                </a:ext>
              </a:extLst>
            </p:cNvPr>
            <p:cNvSpPr/>
            <p:nvPr/>
          </p:nvSpPr>
          <p:spPr>
            <a:xfrm>
              <a:off x="8871131" y="4760265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DFAD57F-0B29-62E6-900E-8645C7DE81E4}"/>
                </a:ext>
              </a:extLst>
            </p:cNvPr>
            <p:cNvSpPr/>
            <p:nvPr/>
          </p:nvSpPr>
          <p:spPr>
            <a:xfrm>
              <a:off x="1119752" y="3188969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102B79E-1FC3-26F8-4F31-717DC24E852A}"/>
                </a:ext>
              </a:extLst>
            </p:cNvPr>
            <p:cNvSpPr/>
            <p:nvPr/>
          </p:nvSpPr>
          <p:spPr>
            <a:xfrm>
              <a:off x="7473603" y="4302144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C68DC18-EC18-E327-7621-A32D532C002C}"/>
                </a:ext>
              </a:extLst>
            </p:cNvPr>
            <p:cNvSpPr/>
            <p:nvPr/>
          </p:nvSpPr>
          <p:spPr>
            <a:xfrm>
              <a:off x="5604570" y="3155596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8282FCB-743B-95EC-CCF9-4A5384B64E26}"/>
                </a:ext>
              </a:extLst>
            </p:cNvPr>
            <p:cNvSpPr/>
            <p:nvPr/>
          </p:nvSpPr>
          <p:spPr>
            <a:xfrm>
              <a:off x="7587757" y="2027889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1D8C153-81C6-E28E-DA84-8A65A25AD296}"/>
                </a:ext>
              </a:extLst>
            </p:cNvPr>
            <p:cNvSpPr/>
            <p:nvPr/>
          </p:nvSpPr>
          <p:spPr>
            <a:xfrm>
              <a:off x="7056985" y="3155596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6B9C5BD-310B-A1F6-B3EA-F06DE9ED8E17}"/>
                </a:ext>
              </a:extLst>
            </p:cNvPr>
            <p:cNvSpPr/>
            <p:nvPr/>
          </p:nvSpPr>
          <p:spPr>
            <a:xfrm>
              <a:off x="4245467" y="2050830"/>
              <a:ext cx="201650" cy="9344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9C578F9-7A71-75B0-6E0D-6406A9157A11}"/>
                </a:ext>
              </a:extLst>
            </p:cNvPr>
            <p:cNvSpPr/>
            <p:nvPr/>
          </p:nvSpPr>
          <p:spPr>
            <a:xfrm>
              <a:off x="1136968" y="889349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3B8CE29-2376-1939-2C6E-82B41B982772}"/>
                </a:ext>
              </a:extLst>
            </p:cNvPr>
            <p:cNvSpPr/>
            <p:nvPr/>
          </p:nvSpPr>
          <p:spPr>
            <a:xfrm>
              <a:off x="8826018" y="4968253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A617094-0273-6943-9DF3-35E18DD86440}"/>
                </a:ext>
              </a:extLst>
            </p:cNvPr>
            <p:cNvSpPr/>
            <p:nvPr/>
          </p:nvSpPr>
          <p:spPr>
            <a:xfrm>
              <a:off x="5965210" y="1081632"/>
              <a:ext cx="201650" cy="9344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2C29501-3A28-4844-E0A9-87271ACA7138}"/>
                </a:ext>
              </a:extLst>
            </p:cNvPr>
            <p:cNvSpPr/>
            <p:nvPr/>
          </p:nvSpPr>
          <p:spPr>
            <a:xfrm>
              <a:off x="8826018" y="3394529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6B8622E-B12C-2B8B-FE50-17E4333CE8A0}"/>
                </a:ext>
              </a:extLst>
            </p:cNvPr>
            <p:cNvSpPr/>
            <p:nvPr/>
          </p:nvSpPr>
          <p:spPr>
            <a:xfrm>
              <a:off x="3148992" y="4323255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A355FB8-B9A2-B9A0-3CEA-78BE7F761212}"/>
                </a:ext>
              </a:extLst>
            </p:cNvPr>
            <p:cNvSpPr/>
            <p:nvPr/>
          </p:nvSpPr>
          <p:spPr>
            <a:xfrm>
              <a:off x="5763560" y="1299241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A467E36-85F3-5615-B4BC-E43F06500073}"/>
                </a:ext>
              </a:extLst>
            </p:cNvPr>
            <p:cNvSpPr/>
            <p:nvPr/>
          </p:nvSpPr>
          <p:spPr>
            <a:xfrm>
              <a:off x="8826018" y="3168391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92FCF8C-99A8-5169-73E0-20FE2D851295}"/>
                </a:ext>
              </a:extLst>
            </p:cNvPr>
            <p:cNvSpPr/>
            <p:nvPr/>
          </p:nvSpPr>
          <p:spPr>
            <a:xfrm>
              <a:off x="5806220" y="3382276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2FF6FCD-1D06-1AD1-E2ED-B12953B82AED}"/>
                </a:ext>
              </a:extLst>
            </p:cNvPr>
            <p:cNvSpPr/>
            <p:nvPr/>
          </p:nvSpPr>
          <p:spPr>
            <a:xfrm>
              <a:off x="4555257" y="2237523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2278312-60CB-2B5A-47E7-9F0B34BD076B}"/>
                </a:ext>
              </a:extLst>
            </p:cNvPr>
            <p:cNvSpPr/>
            <p:nvPr/>
          </p:nvSpPr>
          <p:spPr>
            <a:xfrm>
              <a:off x="1543557" y="2068436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2DD6312-1920-62AD-0395-381E85C48861}"/>
                </a:ext>
              </a:extLst>
            </p:cNvPr>
            <p:cNvSpPr/>
            <p:nvPr/>
          </p:nvSpPr>
          <p:spPr>
            <a:xfrm>
              <a:off x="1627409" y="4508403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1C59CCC-7024-686A-9798-BE57E0DE12FD}"/>
                </a:ext>
              </a:extLst>
            </p:cNvPr>
            <p:cNvSpPr/>
            <p:nvPr/>
          </p:nvSpPr>
          <p:spPr>
            <a:xfrm>
              <a:off x="4721097" y="4527030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B5ABF2-D0A9-A607-7738-065089B1FC0B}"/>
                </a:ext>
              </a:extLst>
            </p:cNvPr>
            <p:cNvSpPr/>
            <p:nvPr/>
          </p:nvSpPr>
          <p:spPr>
            <a:xfrm>
              <a:off x="1543557" y="2275225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4E44397-311D-437D-D207-C9AA408A6C3A}"/>
                </a:ext>
              </a:extLst>
            </p:cNvPr>
            <p:cNvSpPr/>
            <p:nvPr/>
          </p:nvSpPr>
          <p:spPr>
            <a:xfrm>
              <a:off x="1695957" y="2427625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B20A04A-4FBC-0B25-8D54-2FC043BC18EA}"/>
                </a:ext>
              </a:extLst>
            </p:cNvPr>
            <p:cNvSpPr/>
            <p:nvPr/>
          </p:nvSpPr>
          <p:spPr>
            <a:xfrm>
              <a:off x="1494307" y="4968253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E6AA628-76D2-5FED-A957-EEE3CEC9607A}"/>
                </a:ext>
              </a:extLst>
            </p:cNvPr>
            <p:cNvSpPr/>
            <p:nvPr/>
          </p:nvSpPr>
          <p:spPr>
            <a:xfrm>
              <a:off x="2810483" y="4542259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C4E1BFD-C7BD-B042-21CC-B57DE1738D08}"/>
                </a:ext>
              </a:extLst>
            </p:cNvPr>
            <p:cNvSpPr/>
            <p:nvPr/>
          </p:nvSpPr>
          <p:spPr>
            <a:xfrm>
              <a:off x="3148992" y="889349"/>
              <a:ext cx="201650" cy="9344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6701B9B-3596-F1A6-0E58-64D7D87B842F}"/>
                </a:ext>
              </a:extLst>
            </p:cNvPr>
            <p:cNvSpPr/>
            <p:nvPr/>
          </p:nvSpPr>
          <p:spPr>
            <a:xfrm>
              <a:off x="1650781" y="1111912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55F4E97-2CC5-1E89-27B7-A7D20FA205B0}"/>
                </a:ext>
              </a:extLst>
            </p:cNvPr>
            <p:cNvSpPr/>
            <p:nvPr/>
          </p:nvSpPr>
          <p:spPr>
            <a:xfrm>
              <a:off x="1650781" y="1335680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4BF4E7C-5D7D-2850-1C20-DD5A6F3D2564}"/>
                </a:ext>
              </a:extLst>
            </p:cNvPr>
            <p:cNvSpPr/>
            <p:nvPr/>
          </p:nvSpPr>
          <p:spPr>
            <a:xfrm>
              <a:off x="4335394" y="901119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EA7B349-C6CA-0758-21B9-B412F85B4E70}"/>
                </a:ext>
              </a:extLst>
            </p:cNvPr>
            <p:cNvSpPr/>
            <p:nvPr/>
          </p:nvSpPr>
          <p:spPr>
            <a:xfrm>
              <a:off x="4307583" y="4322076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8D6EDD5-D041-663D-45E7-7D60AF1E6B36}"/>
                </a:ext>
              </a:extLst>
            </p:cNvPr>
            <p:cNvSpPr/>
            <p:nvPr/>
          </p:nvSpPr>
          <p:spPr>
            <a:xfrm>
              <a:off x="2574322" y="2027889"/>
              <a:ext cx="201650" cy="934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D5DD942-A61F-9C8B-111D-BAEE06F37351}"/>
                </a:ext>
              </a:extLst>
            </p:cNvPr>
            <p:cNvSpPr txBox="1"/>
            <p:nvPr/>
          </p:nvSpPr>
          <p:spPr>
            <a:xfrm>
              <a:off x="4245467" y="218661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K=3</a:t>
              </a: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B2C26F7-3184-0661-9706-193FE82602B9}"/>
                </a:ext>
              </a:extLst>
            </p:cNvPr>
            <p:cNvSpPr/>
            <p:nvPr/>
          </p:nvSpPr>
          <p:spPr>
            <a:xfrm>
              <a:off x="8379912" y="4020855"/>
              <a:ext cx="1653436" cy="1828800"/>
            </a:xfrm>
            <a:custGeom>
              <a:avLst/>
              <a:gdLst>
                <a:gd name="connsiteX0" fmla="*/ 1653436 w 1653436"/>
                <a:gd name="connsiteY0" fmla="*/ 175364 h 1828800"/>
                <a:gd name="connsiteX1" fmla="*/ 1302707 w 1653436"/>
                <a:gd name="connsiteY1" fmla="*/ 75156 h 1828800"/>
                <a:gd name="connsiteX2" fmla="*/ 1052187 w 1653436"/>
                <a:gd name="connsiteY2" fmla="*/ 37578 h 1828800"/>
                <a:gd name="connsiteX3" fmla="*/ 688932 w 1653436"/>
                <a:gd name="connsiteY3" fmla="*/ 12526 h 1828800"/>
                <a:gd name="connsiteX4" fmla="*/ 513567 w 1653436"/>
                <a:gd name="connsiteY4" fmla="*/ 0 h 1828800"/>
                <a:gd name="connsiteX5" fmla="*/ 413359 w 1653436"/>
                <a:gd name="connsiteY5" fmla="*/ 12526 h 1828800"/>
                <a:gd name="connsiteX6" fmla="*/ 237995 w 1653436"/>
                <a:gd name="connsiteY6" fmla="*/ 37578 h 1828800"/>
                <a:gd name="connsiteX7" fmla="*/ 175365 w 1653436"/>
                <a:gd name="connsiteY7" fmla="*/ 62630 h 1828800"/>
                <a:gd name="connsiteX8" fmla="*/ 100209 w 1653436"/>
                <a:gd name="connsiteY8" fmla="*/ 87682 h 1828800"/>
                <a:gd name="connsiteX9" fmla="*/ 75156 w 1653436"/>
                <a:gd name="connsiteY9" fmla="*/ 112734 h 1828800"/>
                <a:gd name="connsiteX10" fmla="*/ 37578 w 1653436"/>
                <a:gd name="connsiteY10" fmla="*/ 137786 h 1828800"/>
                <a:gd name="connsiteX11" fmla="*/ 0 w 1653436"/>
                <a:gd name="connsiteY11" fmla="*/ 212942 h 1828800"/>
                <a:gd name="connsiteX12" fmla="*/ 25052 w 1653436"/>
                <a:gd name="connsiteY12" fmla="*/ 338203 h 1828800"/>
                <a:gd name="connsiteX13" fmla="*/ 87683 w 1653436"/>
                <a:gd name="connsiteY13" fmla="*/ 400833 h 1828800"/>
                <a:gd name="connsiteX14" fmla="*/ 125261 w 1653436"/>
                <a:gd name="connsiteY14" fmla="*/ 438411 h 1828800"/>
                <a:gd name="connsiteX15" fmla="*/ 200417 w 1653436"/>
                <a:gd name="connsiteY15" fmla="*/ 488515 h 1828800"/>
                <a:gd name="connsiteX16" fmla="*/ 237995 w 1653436"/>
                <a:gd name="connsiteY16" fmla="*/ 513567 h 1828800"/>
                <a:gd name="connsiteX17" fmla="*/ 263047 w 1653436"/>
                <a:gd name="connsiteY17" fmla="*/ 551145 h 1828800"/>
                <a:gd name="connsiteX18" fmla="*/ 400833 w 1653436"/>
                <a:gd name="connsiteY18" fmla="*/ 626301 h 1828800"/>
                <a:gd name="connsiteX19" fmla="*/ 488515 w 1653436"/>
                <a:gd name="connsiteY19" fmla="*/ 676405 h 1828800"/>
                <a:gd name="connsiteX20" fmla="*/ 613776 w 1653436"/>
                <a:gd name="connsiteY20" fmla="*/ 713983 h 1828800"/>
                <a:gd name="connsiteX21" fmla="*/ 751562 w 1653436"/>
                <a:gd name="connsiteY21" fmla="*/ 751561 h 1828800"/>
                <a:gd name="connsiteX22" fmla="*/ 801666 w 1653436"/>
                <a:gd name="connsiteY22" fmla="*/ 776613 h 1828800"/>
                <a:gd name="connsiteX23" fmla="*/ 876822 w 1653436"/>
                <a:gd name="connsiteY23" fmla="*/ 826718 h 1828800"/>
                <a:gd name="connsiteX24" fmla="*/ 926926 w 1653436"/>
                <a:gd name="connsiteY24" fmla="*/ 901874 h 1828800"/>
                <a:gd name="connsiteX25" fmla="*/ 864296 w 1653436"/>
                <a:gd name="connsiteY25" fmla="*/ 989556 h 1828800"/>
                <a:gd name="connsiteX26" fmla="*/ 814192 w 1653436"/>
                <a:gd name="connsiteY26" fmla="*/ 1027134 h 1828800"/>
                <a:gd name="connsiteX27" fmla="*/ 764088 w 1653436"/>
                <a:gd name="connsiteY27" fmla="*/ 1039660 h 1828800"/>
                <a:gd name="connsiteX28" fmla="*/ 726510 w 1653436"/>
                <a:gd name="connsiteY28" fmla="*/ 1052186 h 1828800"/>
                <a:gd name="connsiteX29" fmla="*/ 488515 w 1653436"/>
                <a:gd name="connsiteY29" fmla="*/ 1077238 h 1828800"/>
                <a:gd name="connsiteX30" fmla="*/ 263047 w 1653436"/>
                <a:gd name="connsiteY30" fmla="*/ 1089764 h 1828800"/>
                <a:gd name="connsiteX31" fmla="*/ 137787 w 1653436"/>
                <a:gd name="connsiteY31" fmla="*/ 1114816 h 1828800"/>
                <a:gd name="connsiteX32" fmla="*/ 100209 w 1653436"/>
                <a:gd name="connsiteY32" fmla="*/ 1152394 h 1828800"/>
                <a:gd name="connsiteX33" fmla="*/ 75156 w 1653436"/>
                <a:gd name="connsiteY33" fmla="*/ 1189972 h 1828800"/>
                <a:gd name="connsiteX34" fmla="*/ 100209 w 1653436"/>
                <a:gd name="connsiteY34" fmla="*/ 1315233 h 1828800"/>
                <a:gd name="connsiteX35" fmla="*/ 125261 w 1653436"/>
                <a:gd name="connsiteY35" fmla="*/ 1390389 h 1828800"/>
                <a:gd name="connsiteX36" fmla="*/ 137787 w 1653436"/>
                <a:gd name="connsiteY36" fmla="*/ 1440493 h 1828800"/>
                <a:gd name="connsiteX37" fmla="*/ 150313 w 1653436"/>
                <a:gd name="connsiteY37" fmla="*/ 1503123 h 1828800"/>
                <a:gd name="connsiteX38" fmla="*/ 162839 w 1653436"/>
                <a:gd name="connsiteY38" fmla="*/ 1540701 h 1828800"/>
                <a:gd name="connsiteX39" fmla="*/ 175365 w 1653436"/>
                <a:gd name="connsiteY39" fmla="*/ 1590805 h 1828800"/>
                <a:gd name="connsiteX40" fmla="*/ 200417 w 1653436"/>
                <a:gd name="connsiteY40" fmla="*/ 1628383 h 1828800"/>
                <a:gd name="connsiteX41" fmla="*/ 225469 w 1653436"/>
                <a:gd name="connsiteY41" fmla="*/ 1678487 h 1828800"/>
                <a:gd name="connsiteX42" fmla="*/ 338203 w 1653436"/>
                <a:gd name="connsiteY42" fmla="*/ 1778696 h 1828800"/>
                <a:gd name="connsiteX43" fmla="*/ 488515 w 1653436"/>
                <a:gd name="connsiteY43" fmla="*/ 1816274 h 1828800"/>
                <a:gd name="connsiteX44" fmla="*/ 676406 w 1653436"/>
                <a:gd name="connsiteY44" fmla="*/ 1828800 h 1828800"/>
                <a:gd name="connsiteX45" fmla="*/ 1077239 w 1653436"/>
                <a:gd name="connsiteY45" fmla="*/ 1816274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653436" h="1828800">
                  <a:moveTo>
                    <a:pt x="1653436" y="175364"/>
                  </a:moveTo>
                  <a:cubicBezTo>
                    <a:pt x="1536526" y="141961"/>
                    <a:pt x="1421223" y="102316"/>
                    <a:pt x="1302707" y="75156"/>
                  </a:cubicBezTo>
                  <a:cubicBezTo>
                    <a:pt x="1220400" y="56294"/>
                    <a:pt x="1135836" y="49116"/>
                    <a:pt x="1052187" y="37578"/>
                  </a:cubicBezTo>
                  <a:cubicBezTo>
                    <a:pt x="908208" y="17719"/>
                    <a:pt x="862543" y="22738"/>
                    <a:pt x="688932" y="12526"/>
                  </a:cubicBezTo>
                  <a:cubicBezTo>
                    <a:pt x="630429" y="9085"/>
                    <a:pt x="572022" y="4175"/>
                    <a:pt x="513567" y="0"/>
                  </a:cubicBezTo>
                  <a:lnTo>
                    <a:pt x="413359" y="12526"/>
                  </a:lnTo>
                  <a:cubicBezTo>
                    <a:pt x="371767" y="17419"/>
                    <a:pt x="285725" y="23259"/>
                    <a:pt x="237995" y="37578"/>
                  </a:cubicBezTo>
                  <a:cubicBezTo>
                    <a:pt x="216458" y="44039"/>
                    <a:pt x="196496" y="54946"/>
                    <a:pt x="175365" y="62630"/>
                  </a:cubicBezTo>
                  <a:cubicBezTo>
                    <a:pt x="150548" y="71654"/>
                    <a:pt x="100209" y="87682"/>
                    <a:pt x="100209" y="87682"/>
                  </a:cubicBezTo>
                  <a:cubicBezTo>
                    <a:pt x="91858" y="96033"/>
                    <a:pt x="84378" y="105357"/>
                    <a:pt x="75156" y="112734"/>
                  </a:cubicBezTo>
                  <a:cubicBezTo>
                    <a:pt x="63400" y="122138"/>
                    <a:pt x="48223" y="127141"/>
                    <a:pt x="37578" y="137786"/>
                  </a:cubicBezTo>
                  <a:cubicBezTo>
                    <a:pt x="13296" y="162068"/>
                    <a:pt x="10188" y="182379"/>
                    <a:pt x="0" y="212942"/>
                  </a:cubicBezTo>
                  <a:cubicBezTo>
                    <a:pt x="41" y="213189"/>
                    <a:pt x="16748" y="325746"/>
                    <a:pt x="25052" y="338203"/>
                  </a:cubicBezTo>
                  <a:cubicBezTo>
                    <a:pt x="41429" y="362769"/>
                    <a:pt x="66806" y="379956"/>
                    <a:pt x="87683" y="400833"/>
                  </a:cubicBezTo>
                  <a:cubicBezTo>
                    <a:pt x="100209" y="413359"/>
                    <a:pt x="110522" y="428585"/>
                    <a:pt x="125261" y="438411"/>
                  </a:cubicBezTo>
                  <a:lnTo>
                    <a:pt x="200417" y="488515"/>
                  </a:lnTo>
                  <a:lnTo>
                    <a:pt x="237995" y="513567"/>
                  </a:lnTo>
                  <a:cubicBezTo>
                    <a:pt x="246346" y="526093"/>
                    <a:pt x="252402" y="540500"/>
                    <a:pt x="263047" y="551145"/>
                  </a:cubicBezTo>
                  <a:cubicBezTo>
                    <a:pt x="285959" y="574057"/>
                    <a:pt x="400626" y="626163"/>
                    <a:pt x="400833" y="626301"/>
                  </a:cubicBezTo>
                  <a:cubicBezTo>
                    <a:pt x="434728" y="648898"/>
                    <a:pt x="448785" y="660513"/>
                    <a:pt x="488515" y="676405"/>
                  </a:cubicBezTo>
                  <a:cubicBezTo>
                    <a:pt x="577088" y="711834"/>
                    <a:pt x="539954" y="691836"/>
                    <a:pt x="613776" y="713983"/>
                  </a:cubicBezTo>
                  <a:cubicBezTo>
                    <a:pt x="740914" y="752124"/>
                    <a:pt x="637412" y="728731"/>
                    <a:pt x="751562" y="751561"/>
                  </a:cubicBezTo>
                  <a:cubicBezTo>
                    <a:pt x="768263" y="759912"/>
                    <a:pt x="785654" y="767006"/>
                    <a:pt x="801666" y="776613"/>
                  </a:cubicBezTo>
                  <a:cubicBezTo>
                    <a:pt x="827484" y="792104"/>
                    <a:pt x="876822" y="826718"/>
                    <a:pt x="876822" y="826718"/>
                  </a:cubicBezTo>
                  <a:cubicBezTo>
                    <a:pt x="893523" y="851770"/>
                    <a:pt x="943627" y="876822"/>
                    <a:pt x="926926" y="901874"/>
                  </a:cubicBezTo>
                  <a:cubicBezTo>
                    <a:pt x="912701" y="923211"/>
                    <a:pt x="879833" y="974019"/>
                    <a:pt x="864296" y="989556"/>
                  </a:cubicBezTo>
                  <a:cubicBezTo>
                    <a:pt x="849534" y="1004318"/>
                    <a:pt x="832865" y="1017798"/>
                    <a:pt x="814192" y="1027134"/>
                  </a:cubicBezTo>
                  <a:cubicBezTo>
                    <a:pt x="798794" y="1034833"/>
                    <a:pt x="780641" y="1034931"/>
                    <a:pt x="764088" y="1039660"/>
                  </a:cubicBezTo>
                  <a:cubicBezTo>
                    <a:pt x="751392" y="1043287"/>
                    <a:pt x="739457" y="1049597"/>
                    <a:pt x="726510" y="1052186"/>
                  </a:cubicBezTo>
                  <a:cubicBezTo>
                    <a:pt x="661157" y="1065257"/>
                    <a:pt x="545465" y="1073441"/>
                    <a:pt x="488515" y="1077238"/>
                  </a:cubicBezTo>
                  <a:cubicBezTo>
                    <a:pt x="413410" y="1082245"/>
                    <a:pt x="338203" y="1085589"/>
                    <a:pt x="263047" y="1089764"/>
                  </a:cubicBezTo>
                  <a:cubicBezTo>
                    <a:pt x="255621" y="1090825"/>
                    <a:pt x="161637" y="1098916"/>
                    <a:pt x="137787" y="1114816"/>
                  </a:cubicBezTo>
                  <a:cubicBezTo>
                    <a:pt x="123048" y="1124642"/>
                    <a:pt x="111550" y="1138785"/>
                    <a:pt x="100209" y="1152394"/>
                  </a:cubicBezTo>
                  <a:cubicBezTo>
                    <a:pt x="90571" y="1163959"/>
                    <a:pt x="83507" y="1177446"/>
                    <a:pt x="75156" y="1189972"/>
                  </a:cubicBezTo>
                  <a:cubicBezTo>
                    <a:pt x="83620" y="1240755"/>
                    <a:pt x="86195" y="1268521"/>
                    <a:pt x="100209" y="1315233"/>
                  </a:cubicBezTo>
                  <a:cubicBezTo>
                    <a:pt x="107797" y="1340526"/>
                    <a:pt x="118856" y="1364770"/>
                    <a:pt x="125261" y="1390389"/>
                  </a:cubicBezTo>
                  <a:cubicBezTo>
                    <a:pt x="129436" y="1407090"/>
                    <a:pt x="134052" y="1423688"/>
                    <a:pt x="137787" y="1440493"/>
                  </a:cubicBezTo>
                  <a:cubicBezTo>
                    <a:pt x="142405" y="1461276"/>
                    <a:pt x="145149" y="1482469"/>
                    <a:pt x="150313" y="1503123"/>
                  </a:cubicBezTo>
                  <a:cubicBezTo>
                    <a:pt x="153515" y="1515932"/>
                    <a:pt x="159212" y="1528005"/>
                    <a:pt x="162839" y="1540701"/>
                  </a:cubicBezTo>
                  <a:cubicBezTo>
                    <a:pt x="167568" y="1557254"/>
                    <a:pt x="168584" y="1574982"/>
                    <a:pt x="175365" y="1590805"/>
                  </a:cubicBezTo>
                  <a:cubicBezTo>
                    <a:pt x="181295" y="1604642"/>
                    <a:pt x="192948" y="1615312"/>
                    <a:pt x="200417" y="1628383"/>
                  </a:cubicBezTo>
                  <a:cubicBezTo>
                    <a:pt x="209681" y="1644595"/>
                    <a:pt x="214005" y="1663748"/>
                    <a:pt x="225469" y="1678487"/>
                  </a:cubicBezTo>
                  <a:cubicBezTo>
                    <a:pt x="244813" y="1703358"/>
                    <a:pt x="305525" y="1760542"/>
                    <a:pt x="338203" y="1778696"/>
                  </a:cubicBezTo>
                  <a:cubicBezTo>
                    <a:pt x="388740" y="1806772"/>
                    <a:pt x="430448" y="1810995"/>
                    <a:pt x="488515" y="1816274"/>
                  </a:cubicBezTo>
                  <a:cubicBezTo>
                    <a:pt x="551027" y="1821957"/>
                    <a:pt x="613776" y="1824625"/>
                    <a:pt x="676406" y="1828800"/>
                  </a:cubicBezTo>
                  <a:lnTo>
                    <a:pt x="1077239" y="1816274"/>
                  </a:lnTo>
                </a:path>
              </a:pathLst>
            </a:custGeom>
            <a:noFill/>
            <a:ln w="412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9E18B20B-BFD8-87A5-44E7-B9B330413B54}"/>
                </a:ext>
              </a:extLst>
            </p:cNvPr>
            <p:cNvSpPr/>
            <p:nvPr/>
          </p:nvSpPr>
          <p:spPr>
            <a:xfrm>
              <a:off x="2580362" y="513567"/>
              <a:ext cx="7503090" cy="1803748"/>
            </a:xfrm>
            <a:custGeom>
              <a:avLst/>
              <a:gdLst>
                <a:gd name="connsiteX0" fmla="*/ 0 w 7503090"/>
                <a:gd name="connsiteY0" fmla="*/ 12526 h 1803748"/>
                <a:gd name="connsiteX1" fmla="*/ 37578 w 7503090"/>
                <a:gd name="connsiteY1" fmla="*/ 237995 h 1803748"/>
                <a:gd name="connsiteX2" fmla="*/ 62630 w 7503090"/>
                <a:gd name="connsiteY2" fmla="*/ 475989 h 1803748"/>
                <a:gd name="connsiteX3" fmla="*/ 100208 w 7503090"/>
                <a:gd name="connsiteY3" fmla="*/ 601249 h 1803748"/>
                <a:gd name="connsiteX4" fmla="*/ 112734 w 7503090"/>
                <a:gd name="connsiteY4" fmla="*/ 638828 h 1803748"/>
                <a:gd name="connsiteX5" fmla="*/ 125260 w 7503090"/>
                <a:gd name="connsiteY5" fmla="*/ 676406 h 1803748"/>
                <a:gd name="connsiteX6" fmla="*/ 237994 w 7503090"/>
                <a:gd name="connsiteY6" fmla="*/ 776614 h 1803748"/>
                <a:gd name="connsiteX7" fmla="*/ 275572 w 7503090"/>
                <a:gd name="connsiteY7" fmla="*/ 814192 h 1803748"/>
                <a:gd name="connsiteX8" fmla="*/ 325676 w 7503090"/>
                <a:gd name="connsiteY8" fmla="*/ 851770 h 1803748"/>
                <a:gd name="connsiteX9" fmla="*/ 413359 w 7503090"/>
                <a:gd name="connsiteY9" fmla="*/ 926926 h 1803748"/>
                <a:gd name="connsiteX10" fmla="*/ 538619 w 7503090"/>
                <a:gd name="connsiteY10" fmla="*/ 977030 h 1803748"/>
                <a:gd name="connsiteX11" fmla="*/ 576197 w 7503090"/>
                <a:gd name="connsiteY11" fmla="*/ 989556 h 1803748"/>
                <a:gd name="connsiteX12" fmla="*/ 613775 w 7503090"/>
                <a:gd name="connsiteY12" fmla="*/ 1002082 h 1803748"/>
                <a:gd name="connsiteX13" fmla="*/ 651353 w 7503090"/>
                <a:gd name="connsiteY13" fmla="*/ 1014608 h 1803748"/>
                <a:gd name="connsiteX14" fmla="*/ 713983 w 7503090"/>
                <a:gd name="connsiteY14" fmla="*/ 1039660 h 1803748"/>
                <a:gd name="connsiteX15" fmla="*/ 776613 w 7503090"/>
                <a:gd name="connsiteY15" fmla="*/ 1052186 h 1803748"/>
                <a:gd name="connsiteX16" fmla="*/ 826717 w 7503090"/>
                <a:gd name="connsiteY16" fmla="*/ 1064712 h 1803748"/>
                <a:gd name="connsiteX17" fmla="*/ 851770 w 7503090"/>
                <a:gd name="connsiteY17" fmla="*/ 1089765 h 1803748"/>
                <a:gd name="connsiteX18" fmla="*/ 889348 w 7503090"/>
                <a:gd name="connsiteY18" fmla="*/ 1164921 h 1803748"/>
                <a:gd name="connsiteX19" fmla="*/ 951978 w 7503090"/>
                <a:gd name="connsiteY19" fmla="*/ 1315233 h 1803748"/>
                <a:gd name="connsiteX20" fmla="*/ 977030 w 7503090"/>
                <a:gd name="connsiteY20" fmla="*/ 1352811 h 1803748"/>
                <a:gd name="connsiteX21" fmla="*/ 1002082 w 7503090"/>
                <a:gd name="connsiteY21" fmla="*/ 1427967 h 1803748"/>
                <a:gd name="connsiteX22" fmla="*/ 1089764 w 7503090"/>
                <a:gd name="connsiteY22" fmla="*/ 1565754 h 1803748"/>
                <a:gd name="connsiteX23" fmla="*/ 1102290 w 7503090"/>
                <a:gd name="connsiteY23" fmla="*/ 1603332 h 1803748"/>
                <a:gd name="connsiteX24" fmla="*/ 1177446 w 7503090"/>
                <a:gd name="connsiteY24" fmla="*/ 1703540 h 1803748"/>
                <a:gd name="connsiteX25" fmla="*/ 1202498 w 7503090"/>
                <a:gd name="connsiteY25" fmla="*/ 1741118 h 1803748"/>
                <a:gd name="connsiteX26" fmla="*/ 1240076 w 7503090"/>
                <a:gd name="connsiteY26" fmla="*/ 1766170 h 1803748"/>
                <a:gd name="connsiteX27" fmla="*/ 1290180 w 7503090"/>
                <a:gd name="connsiteY27" fmla="*/ 1778696 h 1803748"/>
                <a:gd name="connsiteX28" fmla="*/ 1478071 w 7503090"/>
                <a:gd name="connsiteY28" fmla="*/ 1803748 h 1803748"/>
                <a:gd name="connsiteX29" fmla="*/ 1640909 w 7503090"/>
                <a:gd name="connsiteY29" fmla="*/ 1791222 h 1803748"/>
                <a:gd name="connsiteX30" fmla="*/ 1791222 w 7503090"/>
                <a:gd name="connsiteY30" fmla="*/ 1766170 h 1803748"/>
                <a:gd name="connsiteX31" fmla="*/ 1866378 w 7503090"/>
                <a:gd name="connsiteY31" fmla="*/ 1716066 h 1803748"/>
                <a:gd name="connsiteX32" fmla="*/ 1916482 w 7503090"/>
                <a:gd name="connsiteY32" fmla="*/ 1640910 h 1803748"/>
                <a:gd name="connsiteX33" fmla="*/ 1954060 w 7503090"/>
                <a:gd name="connsiteY33" fmla="*/ 1515649 h 1803748"/>
                <a:gd name="connsiteX34" fmla="*/ 1941534 w 7503090"/>
                <a:gd name="connsiteY34" fmla="*/ 1265129 h 1803748"/>
                <a:gd name="connsiteX35" fmla="*/ 1929008 w 7503090"/>
                <a:gd name="connsiteY35" fmla="*/ 1202499 h 1803748"/>
                <a:gd name="connsiteX36" fmla="*/ 1878904 w 7503090"/>
                <a:gd name="connsiteY36" fmla="*/ 1077238 h 1803748"/>
                <a:gd name="connsiteX37" fmla="*/ 1841326 w 7503090"/>
                <a:gd name="connsiteY37" fmla="*/ 1039660 h 1803748"/>
                <a:gd name="connsiteX38" fmla="*/ 1803748 w 7503090"/>
                <a:gd name="connsiteY38" fmla="*/ 964504 h 1803748"/>
                <a:gd name="connsiteX39" fmla="*/ 1766170 w 7503090"/>
                <a:gd name="connsiteY39" fmla="*/ 901874 h 1803748"/>
                <a:gd name="connsiteX40" fmla="*/ 1741117 w 7503090"/>
                <a:gd name="connsiteY40" fmla="*/ 876822 h 1803748"/>
                <a:gd name="connsiteX41" fmla="*/ 1703539 w 7503090"/>
                <a:gd name="connsiteY41" fmla="*/ 826718 h 1803748"/>
                <a:gd name="connsiteX42" fmla="*/ 1678487 w 7503090"/>
                <a:gd name="connsiteY42" fmla="*/ 776614 h 1803748"/>
                <a:gd name="connsiteX43" fmla="*/ 1640909 w 7503090"/>
                <a:gd name="connsiteY43" fmla="*/ 739036 h 1803748"/>
                <a:gd name="connsiteX44" fmla="*/ 1615857 w 7503090"/>
                <a:gd name="connsiteY44" fmla="*/ 701458 h 1803748"/>
                <a:gd name="connsiteX45" fmla="*/ 1515649 w 7503090"/>
                <a:gd name="connsiteY45" fmla="*/ 576197 h 1803748"/>
                <a:gd name="connsiteX46" fmla="*/ 1465545 w 7503090"/>
                <a:gd name="connsiteY46" fmla="*/ 488515 h 1803748"/>
                <a:gd name="connsiteX47" fmla="*/ 1390389 w 7503090"/>
                <a:gd name="connsiteY47" fmla="*/ 413359 h 1803748"/>
                <a:gd name="connsiteX48" fmla="*/ 1377863 w 7503090"/>
                <a:gd name="connsiteY48" fmla="*/ 375781 h 1803748"/>
                <a:gd name="connsiteX49" fmla="*/ 1390389 w 7503090"/>
                <a:gd name="connsiteY49" fmla="*/ 313151 h 1803748"/>
                <a:gd name="connsiteX50" fmla="*/ 1427967 w 7503090"/>
                <a:gd name="connsiteY50" fmla="*/ 237995 h 1803748"/>
                <a:gd name="connsiteX51" fmla="*/ 1465545 w 7503090"/>
                <a:gd name="connsiteY51" fmla="*/ 200417 h 1803748"/>
                <a:gd name="connsiteX52" fmla="*/ 1540701 w 7503090"/>
                <a:gd name="connsiteY52" fmla="*/ 137786 h 1803748"/>
                <a:gd name="connsiteX53" fmla="*/ 1603331 w 7503090"/>
                <a:gd name="connsiteY53" fmla="*/ 87682 h 1803748"/>
                <a:gd name="connsiteX54" fmla="*/ 1640909 w 7503090"/>
                <a:gd name="connsiteY54" fmla="*/ 75156 h 1803748"/>
                <a:gd name="connsiteX55" fmla="*/ 1678487 w 7503090"/>
                <a:gd name="connsiteY55" fmla="*/ 50104 h 1803748"/>
                <a:gd name="connsiteX56" fmla="*/ 1766170 w 7503090"/>
                <a:gd name="connsiteY56" fmla="*/ 25052 h 1803748"/>
                <a:gd name="connsiteX57" fmla="*/ 1916482 w 7503090"/>
                <a:gd name="connsiteY57" fmla="*/ 0 h 1803748"/>
                <a:gd name="connsiteX58" fmla="*/ 2066794 w 7503090"/>
                <a:gd name="connsiteY58" fmla="*/ 12526 h 1803748"/>
                <a:gd name="connsiteX59" fmla="*/ 2279737 w 7503090"/>
                <a:gd name="connsiteY59" fmla="*/ 37578 h 1803748"/>
                <a:gd name="connsiteX60" fmla="*/ 2379945 w 7503090"/>
                <a:gd name="connsiteY60" fmla="*/ 62630 h 1803748"/>
                <a:gd name="connsiteX61" fmla="*/ 2480153 w 7503090"/>
                <a:gd name="connsiteY61" fmla="*/ 87682 h 1803748"/>
                <a:gd name="connsiteX62" fmla="*/ 2580361 w 7503090"/>
                <a:gd name="connsiteY62" fmla="*/ 175365 h 1803748"/>
                <a:gd name="connsiteX63" fmla="*/ 2642991 w 7503090"/>
                <a:gd name="connsiteY63" fmla="*/ 275573 h 1803748"/>
                <a:gd name="connsiteX64" fmla="*/ 2668043 w 7503090"/>
                <a:gd name="connsiteY64" fmla="*/ 313151 h 1803748"/>
                <a:gd name="connsiteX65" fmla="*/ 2730674 w 7503090"/>
                <a:gd name="connsiteY65" fmla="*/ 375781 h 1803748"/>
                <a:gd name="connsiteX66" fmla="*/ 2768252 w 7503090"/>
                <a:gd name="connsiteY66" fmla="*/ 413359 h 1803748"/>
                <a:gd name="connsiteX67" fmla="*/ 2818356 w 7503090"/>
                <a:gd name="connsiteY67" fmla="*/ 450937 h 1803748"/>
                <a:gd name="connsiteX68" fmla="*/ 2855934 w 7503090"/>
                <a:gd name="connsiteY68" fmla="*/ 475989 h 1803748"/>
                <a:gd name="connsiteX69" fmla="*/ 2893512 w 7503090"/>
                <a:gd name="connsiteY69" fmla="*/ 513567 h 1803748"/>
                <a:gd name="connsiteX70" fmla="*/ 3006246 w 7503090"/>
                <a:gd name="connsiteY70" fmla="*/ 576197 h 1803748"/>
                <a:gd name="connsiteX71" fmla="*/ 3081402 w 7503090"/>
                <a:gd name="connsiteY71" fmla="*/ 613775 h 1803748"/>
                <a:gd name="connsiteX72" fmla="*/ 3156559 w 7503090"/>
                <a:gd name="connsiteY72" fmla="*/ 663880 h 1803748"/>
                <a:gd name="connsiteX73" fmla="*/ 3194137 w 7503090"/>
                <a:gd name="connsiteY73" fmla="*/ 676406 h 1803748"/>
                <a:gd name="connsiteX74" fmla="*/ 3231715 w 7503090"/>
                <a:gd name="connsiteY74" fmla="*/ 701458 h 1803748"/>
                <a:gd name="connsiteX75" fmla="*/ 3269293 w 7503090"/>
                <a:gd name="connsiteY75" fmla="*/ 713984 h 1803748"/>
                <a:gd name="connsiteX76" fmla="*/ 3319397 w 7503090"/>
                <a:gd name="connsiteY76" fmla="*/ 739036 h 1803748"/>
                <a:gd name="connsiteX77" fmla="*/ 3494761 w 7503090"/>
                <a:gd name="connsiteY77" fmla="*/ 789140 h 1803748"/>
                <a:gd name="connsiteX78" fmla="*/ 3557391 w 7503090"/>
                <a:gd name="connsiteY78" fmla="*/ 801666 h 1803748"/>
                <a:gd name="connsiteX79" fmla="*/ 3695178 w 7503090"/>
                <a:gd name="connsiteY79" fmla="*/ 814192 h 1803748"/>
                <a:gd name="connsiteX80" fmla="*/ 4371583 w 7503090"/>
                <a:gd name="connsiteY80" fmla="*/ 801666 h 1803748"/>
                <a:gd name="connsiteX81" fmla="*/ 4484317 w 7503090"/>
                <a:gd name="connsiteY81" fmla="*/ 789140 h 1803748"/>
                <a:gd name="connsiteX82" fmla="*/ 4697260 w 7503090"/>
                <a:gd name="connsiteY82" fmla="*/ 776614 h 1803748"/>
                <a:gd name="connsiteX83" fmla="*/ 5035463 w 7503090"/>
                <a:gd name="connsiteY83" fmla="*/ 789140 h 1803748"/>
                <a:gd name="connsiteX84" fmla="*/ 5148197 w 7503090"/>
                <a:gd name="connsiteY84" fmla="*/ 801666 h 1803748"/>
                <a:gd name="connsiteX85" fmla="*/ 5285983 w 7503090"/>
                <a:gd name="connsiteY85" fmla="*/ 814192 h 1803748"/>
                <a:gd name="connsiteX86" fmla="*/ 5361139 w 7503090"/>
                <a:gd name="connsiteY86" fmla="*/ 826718 h 1803748"/>
                <a:gd name="connsiteX87" fmla="*/ 5561556 w 7503090"/>
                <a:gd name="connsiteY87" fmla="*/ 851770 h 1803748"/>
                <a:gd name="connsiteX88" fmla="*/ 5624186 w 7503090"/>
                <a:gd name="connsiteY88" fmla="*/ 876822 h 1803748"/>
                <a:gd name="connsiteX89" fmla="*/ 5686816 w 7503090"/>
                <a:gd name="connsiteY89" fmla="*/ 889348 h 1803748"/>
                <a:gd name="connsiteX90" fmla="*/ 5761972 w 7503090"/>
                <a:gd name="connsiteY90" fmla="*/ 901874 h 1803748"/>
                <a:gd name="connsiteX91" fmla="*/ 5849654 w 7503090"/>
                <a:gd name="connsiteY91" fmla="*/ 914400 h 1803748"/>
                <a:gd name="connsiteX92" fmla="*/ 5937337 w 7503090"/>
                <a:gd name="connsiteY92" fmla="*/ 939452 h 1803748"/>
                <a:gd name="connsiteX93" fmla="*/ 6012493 w 7503090"/>
                <a:gd name="connsiteY93" fmla="*/ 951978 h 1803748"/>
                <a:gd name="connsiteX94" fmla="*/ 6125227 w 7503090"/>
                <a:gd name="connsiteY94" fmla="*/ 977030 h 1803748"/>
                <a:gd name="connsiteX95" fmla="*/ 6200383 w 7503090"/>
                <a:gd name="connsiteY95" fmla="*/ 1002082 h 1803748"/>
                <a:gd name="connsiteX96" fmla="*/ 6263013 w 7503090"/>
                <a:gd name="connsiteY96" fmla="*/ 1027134 h 1803748"/>
                <a:gd name="connsiteX97" fmla="*/ 6325643 w 7503090"/>
                <a:gd name="connsiteY97" fmla="*/ 1039660 h 1803748"/>
                <a:gd name="connsiteX98" fmla="*/ 6450904 w 7503090"/>
                <a:gd name="connsiteY98" fmla="*/ 1102291 h 1803748"/>
                <a:gd name="connsiteX99" fmla="*/ 6563638 w 7503090"/>
                <a:gd name="connsiteY99" fmla="*/ 1164921 h 1803748"/>
                <a:gd name="connsiteX100" fmla="*/ 6651320 w 7503090"/>
                <a:gd name="connsiteY100" fmla="*/ 1189973 h 1803748"/>
                <a:gd name="connsiteX101" fmla="*/ 6713950 w 7503090"/>
                <a:gd name="connsiteY101" fmla="*/ 1215025 h 1803748"/>
                <a:gd name="connsiteX102" fmla="*/ 6801633 w 7503090"/>
                <a:gd name="connsiteY102" fmla="*/ 1227551 h 1803748"/>
                <a:gd name="connsiteX103" fmla="*/ 7114783 w 7503090"/>
                <a:gd name="connsiteY103" fmla="*/ 1252603 h 1803748"/>
                <a:gd name="connsiteX104" fmla="*/ 7265096 w 7503090"/>
                <a:gd name="connsiteY104" fmla="*/ 1240077 h 1803748"/>
                <a:gd name="connsiteX105" fmla="*/ 7465512 w 7503090"/>
                <a:gd name="connsiteY105" fmla="*/ 1215025 h 1803748"/>
                <a:gd name="connsiteX106" fmla="*/ 7503090 w 7503090"/>
                <a:gd name="connsiteY106" fmla="*/ 1202499 h 180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7503090" h="1803748">
                  <a:moveTo>
                    <a:pt x="0" y="12526"/>
                  </a:moveTo>
                  <a:cubicBezTo>
                    <a:pt x="27487" y="204933"/>
                    <a:pt x="10731" y="130606"/>
                    <a:pt x="37578" y="237995"/>
                  </a:cubicBezTo>
                  <a:cubicBezTo>
                    <a:pt x="44839" y="325127"/>
                    <a:pt x="47525" y="392912"/>
                    <a:pt x="62630" y="475989"/>
                  </a:cubicBezTo>
                  <a:cubicBezTo>
                    <a:pt x="70202" y="517637"/>
                    <a:pt x="87135" y="562029"/>
                    <a:pt x="100208" y="601249"/>
                  </a:cubicBezTo>
                  <a:lnTo>
                    <a:pt x="112734" y="638828"/>
                  </a:lnTo>
                  <a:cubicBezTo>
                    <a:pt x="116909" y="651354"/>
                    <a:pt x="114274" y="669082"/>
                    <a:pt x="125260" y="676406"/>
                  </a:cubicBezTo>
                  <a:cubicBezTo>
                    <a:pt x="192317" y="721110"/>
                    <a:pt x="152193" y="690813"/>
                    <a:pt x="237994" y="776614"/>
                  </a:cubicBezTo>
                  <a:cubicBezTo>
                    <a:pt x="250520" y="789140"/>
                    <a:pt x="261400" y="803563"/>
                    <a:pt x="275572" y="814192"/>
                  </a:cubicBezTo>
                  <a:cubicBezTo>
                    <a:pt x="292273" y="826718"/>
                    <a:pt x="309825" y="838184"/>
                    <a:pt x="325676" y="851770"/>
                  </a:cubicBezTo>
                  <a:cubicBezTo>
                    <a:pt x="380860" y="899071"/>
                    <a:pt x="345731" y="884659"/>
                    <a:pt x="413359" y="926926"/>
                  </a:cubicBezTo>
                  <a:cubicBezTo>
                    <a:pt x="455487" y="953256"/>
                    <a:pt x="490430" y="960967"/>
                    <a:pt x="538619" y="977030"/>
                  </a:cubicBezTo>
                  <a:lnTo>
                    <a:pt x="576197" y="989556"/>
                  </a:lnTo>
                  <a:lnTo>
                    <a:pt x="613775" y="1002082"/>
                  </a:lnTo>
                  <a:cubicBezTo>
                    <a:pt x="626301" y="1006257"/>
                    <a:pt x="639094" y="1009704"/>
                    <a:pt x="651353" y="1014608"/>
                  </a:cubicBezTo>
                  <a:cubicBezTo>
                    <a:pt x="672230" y="1022959"/>
                    <a:pt x="692446" y="1033199"/>
                    <a:pt x="713983" y="1039660"/>
                  </a:cubicBezTo>
                  <a:cubicBezTo>
                    <a:pt x="734375" y="1045778"/>
                    <a:pt x="755830" y="1047568"/>
                    <a:pt x="776613" y="1052186"/>
                  </a:cubicBezTo>
                  <a:cubicBezTo>
                    <a:pt x="793418" y="1055921"/>
                    <a:pt x="810016" y="1060537"/>
                    <a:pt x="826717" y="1064712"/>
                  </a:cubicBezTo>
                  <a:cubicBezTo>
                    <a:pt x="835068" y="1073063"/>
                    <a:pt x="845511" y="1079750"/>
                    <a:pt x="851770" y="1089765"/>
                  </a:cubicBezTo>
                  <a:cubicBezTo>
                    <a:pt x="866615" y="1113517"/>
                    <a:pt x="877972" y="1139326"/>
                    <a:pt x="889348" y="1164921"/>
                  </a:cubicBezTo>
                  <a:cubicBezTo>
                    <a:pt x="911393" y="1214522"/>
                    <a:pt x="921869" y="1270070"/>
                    <a:pt x="951978" y="1315233"/>
                  </a:cubicBezTo>
                  <a:cubicBezTo>
                    <a:pt x="960329" y="1327759"/>
                    <a:pt x="970916" y="1339054"/>
                    <a:pt x="977030" y="1352811"/>
                  </a:cubicBezTo>
                  <a:cubicBezTo>
                    <a:pt x="987755" y="1376942"/>
                    <a:pt x="987434" y="1405995"/>
                    <a:pt x="1002082" y="1427967"/>
                  </a:cubicBezTo>
                  <a:cubicBezTo>
                    <a:pt x="1023798" y="1460540"/>
                    <a:pt x="1085056" y="1551630"/>
                    <a:pt x="1089764" y="1565754"/>
                  </a:cubicBezTo>
                  <a:cubicBezTo>
                    <a:pt x="1093939" y="1578280"/>
                    <a:pt x="1095201" y="1592193"/>
                    <a:pt x="1102290" y="1603332"/>
                  </a:cubicBezTo>
                  <a:cubicBezTo>
                    <a:pt x="1124706" y="1638558"/>
                    <a:pt x="1154285" y="1668799"/>
                    <a:pt x="1177446" y="1703540"/>
                  </a:cubicBezTo>
                  <a:cubicBezTo>
                    <a:pt x="1185797" y="1716066"/>
                    <a:pt x="1191853" y="1730473"/>
                    <a:pt x="1202498" y="1741118"/>
                  </a:cubicBezTo>
                  <a:cubicBezTo>
                    <a:pt x="1213143" y="1751763"/>
                    <a:pt x="1226239" y="1760240"/>
                    <a:pt x="1240076" y="1766170"/>
                  </a:cubicBezTo>
                  <a:cubicBezTo>
                    <a:pt x="1255899" y="1772951"/>
                    <a:pt x="1273627" y="1773967"/>
                    <a:pt x="1290180" y="1778696"/>
                  </a:cubicBezTo>
                  <a:cubicBezTo>
                    <a:pt x="1395520" y="1808793"/>
                    <a:pt x="1238205" y="1783759"/>
                    <a:pt x="1478071" y="1803748"/>
                  </a:cubicBezTo>
                  <a:lnTo>
                    <a:pt x="1640909" y="1791222"/>
                  </a:lnTo>
                  <a:cubicBezTo>
                    <a:pt x="1756278" y="1780734"/>
                    <a:pt x="1721437" y="1789431"/>
                    <a:pt x="1791222" y="1766170"/>
                  </a:cubicBezTo>
                  <a:cubicBezTo>
                    <a:pt x="1816274" y="1749469"/>
                    <a:pt x="1849677" y="1741118"/>
                    <a:pt x="1866378" y="1716066"/>
                  </a:cubicBezTo>
                  <a:cubicBezTo>
                    <a:pt x="1883079" y="1691014"/>
                    <a:pt x="1906961" y="1669474"/>
                    <a:pt x="1916482" y="1640910"/>
                  </a:cubicBezTo>
                  <a:cubicBezTo>
                    <a:pt x="1946978" y="1549422"/>
                    <a:pt x="1935129" y="1591373"/>
                    <a:pt x="1954060" y="1515649"/>
                  </a:cubicBezTo>
                  <a:cubicBezTo>
                    <a:pt x="1949885" y="1432142"/>
                    <a:pt x="1948202" y="1348474"/>
                    <a:pt x="1941534" y="1265129"/>
                  </a:cubicBezTo>
                  <a:cubicBezTo>
                    <a:pt x="1939836" y="1243907"/>
                    <a:pt x="1934610" y="1223039"/>
                    <a:pt x="1929008" y="1202499"/>
                  </a:cubicBezTo>
                  <a:cubicBezTo>
                    <a:pt x="1920956" y="1172974"/>
                    <a:pt x="1899569" y="1106170"/>
                    <a:pt x="1878904" y="1077238"/>
                  </a:cubicBezTo>
                  <a:cubicBezTo>
                    <a:pt x="1868608" y="1062823"/>
                    <a:pt x="1852667" y="1053269"/>
                    <a:pt x="1841326" y="1039660"/>
                  </a:cubicBezTo>
                  <a:cubicBezTo>
                    <a:pt x="1796454" y="985813"/>
                    <a:pt x="1831995" y="1020997"/>
                    <a:pt x="1803748" y="964504"/>
                  </a:cubicBezTo>
                  <a:cubicBezTo>
                    <a:pt x="1792860" y="942728"/>
                    <a:pt x="1780321" y="921685"/>
                    <a:pt x="1766170" y="901874"/>
                  </a:cubicBezTo>
                  <a:cubicBezTo>
                    <a:pt x="1759306" y="892264"/>
                    <a:pt x="1748678" y="885895"/>
                    <a:pt x="1741117" y="876822"/>
                  </a:cubicBezTo>
                  <a:cubicBezTo>
                    <a:pt x="1727752" y="860784"/>
                    <a:pt x="1714604" y="844421"/>
                    <a:pt x="1703539" y="826718"/>
                  </a:cubicBezTo>
                  <a:cubicBezTo>
                    <a:pt x="1693643" y="810884"/>
                    <a:pt x="1689340" y="791809"/>
                    <a:pt x="1678487" y="776614"/>
                  </a:cubicBezTo>
                  <a:cubicBezTo>
                    <a:pt x="1668191" y="762199"/>
                    <a:pt x="1652250" y="752645"/>
                    <a:pt x="1640909" y="739036"/>
                  </a:cubicBezTo>
                  <a:cubicBezTo>
                    <a:pt x="1631271" y="727471"/>
                    <a:pt x="1623939" y="714159"/>
                    <a:pt x="1615857" y="701458"/>
                  </a:cubicBezTo>
                  <a:cubicBezTo>
                    <a:pt x="1543018" y="586996"/>
                    <a:pt x="1586854" y="623667"/>
                    <a:pt x="1515649" y="576197"/>
                  </a:cubicBezTo>
                  <a:cubicBezTo>
                    <a:pt x="1502687" y="550274"/>
                    <a:pt x="1485779" y="511278"/>
                    <a:pt x="1465545" y="488515"/>
                  </a:cubicBezTo>
                  <a:cubicBezTo>
                    <a:pt x="1442007" y="462035"/>
                    <a:pt x="1390389" y="413359"/>
                    <a:pt x="1390389" y="413359"/>
                  </a:cubicBezTo>
                  <a:cubicBezTo>
                    <a:pt x="1386214" y="400833"/>
                    <a:pt x="1377863" y="388985"/>
                    <a:pt x="1377863" y="375781"/>
                  </a:cubicBezTo>
                  <a:cubicBezTo>
                    <a:pt x="1377863" y="354491"/>
                    <a:pt x="1385225" y="333805"/>
                    <a:pt x="1390389" y="313151"/>
                  </a:cubicBezTo>
                  <a:cubicBezTo>
                    <a:pt x="1398459" y="280869"/>
                    <a:pt x="1406099" y="264237"/>
                    <a:pt x="1427967" y="237995"/>
                  </a:cubicBezTo>
                  <a:cubicBezTo>
                    <a:pt x="1439308" y="224386"/>
                    <a:pt x="1454205" y="214026"/>
                    <a:pt x="1465545" y="200417"/>
                  </a:cubicBezTo>
                  <a:cubicBezTo>
                    <a:pt x="1536889" y="114803"/>
                    <a:pt x="1432561" y="209879"/>
                    <a:pt x="1540701" y="137786"/>
                  </a:cubicBezTo>
                  <a:cubicBezTo>
                    <a:pt x="1562946" y="122956"/>
                    <a:pt x="1580660" y="101852"/>
                    <a:pt x="1603331" y="87682"/>
                  </a:cubicBezTo>
                  <a:cubicBezTo>
                    <a:pt x="1614528" y="80684"/>
                    <a:pt x="1629099" y="81061"/>
                    <a:pt x="1640909" y="75156"/>
                  </a:cubicBezTo>
                  <a:cubicBezTo>
                    <a:pt x="1654374" y="68423"/>
                    <a:pt x="1665022" y="56837"/>
                    <a:pt x="1678487" y="50104"/>
                  </a:cubicBezTo>
                  <a:cubicBezTo>
                    <a:pt x="1698510" y="40093"/>
                    <a:pt x="1747440" y="30403"/>
                    <a:pt x="1766170" y="25052"/>
                  </a:cubicBezTo>
                  <a:cubicBezTo>
                    <a:pt x="1859650" y="-1656"/>
                    <a:pt x="1733260" y="20358"/>
                    <a:pt x="1916482" y="0"/>
                  </a:cubicBezTo>
                  <a:lnTo>
                    <a:pt x="2066794" y="12526"/>
                  </a:lnTo>
                  <a:cubicBezTo>
                    <a:pt x="2145152" y="19649"/>
                    <a:pt x="2204185" y="24986"/>
                    <a:pt x="2279737" y="37578"/>
                  </a:cubicBezTo>
                  <a:cubicBezTo>
                    <a:pt x="2384795" y="55088"/>
                    <a:pt x="2303886" y="41887"/>
                    <a:pt x="2379945" y="62630"/>
                  </a:cubicBezTo>
                  <a:cubicBezTo>
                    <a:pt x="2413162" y="71689"/>
                    <a:pt x="2480153" y="87682"/>
                    <a:pt x="2480153" y="87682"/>
                  </a:cubicBezTo>
                  <a:cubicBezTo>
                    <a:pt x="2514275" y="110430"/>
                    <a:pt x="2562041" y="138726"/>
                    <a:pt x="2580361" y="175365"/>
                  </a:cubicBezTo>
                  <a:cubicBezTo>
                    <a:pt x="2619597" y="253838"/>
                    <a:pt x="2588789" y="199691"/>
                    <a:pt x="2642991" y="275573"/>
                  </a:cubicBezTo>
                  <a:cubicBezTo>
                    <a:pt x="2651741" y="287823"/>
                    <a:pt x="2658130" y="301821"/>
                    <a:pt x="2668043" y="313151"/>
                  </a:cubicBezTo>
                  <a:cubicBezTo>
                    <a:pt x="2687485" y="335370"/>
                    <a:pt x="2709797" y="354904"/>
                    <a:pt x="2730674" y="375781"/>
                  </a:cubicBezTo>
                  <a:cubicBezTo>
                    <a:pt x="2743200" y="388307"/>
                    <a:pt x="2754080" y="402730"/>
                    <a:pt x="2768252" y="413359"/>
                  </a:cubicBezTo>
                  <a:cubicBezTo>
                    <a:pt x="2784953" y="425885"/>
                    <a:pt x="2801368" y="438803"/>
                    <a:pt x="2818356" y="450937"/>
                  </a:cubicBezTo>
                  <a:cubicBezTo>
                    <a:pt x="2830606" y="459687"/>
                    <a:pt x="2844369" y="466351"/>
                    <a:pt x="2855934" y="475989"/>
                  </a:cubicBezTo>
                  <a:cubicBezTo>
                    <a:pt x="2869543" y="487330"/>
                    <a:pt x="2879529" y="502691"/>
                    <a:pt x="2893512" y="513567"/>
                  </a:cubicBezTo>
                  <a:cubicBezTo>
                    <a:pt x="3035693" y="624152"/>
                    <a:pt x="2915530" y="530839"/>
                    <a:pt x="3006246" y="576197"/>
                  </a:cubicBezTo>
                  <a:cubicBezTo>
                    <a:pt x="3103374" y="624761"/>
                    <a:pt x="2986949" y="582291"/>
                    <a:pt x="3081402" y="613775"/>
                  </a:cubicBezTo>
                  <a:cubicBezTo>
                    <a:pt x="3106454" y="630477"/>
                    <a:pt x="3127995" y="654359"/>
                    <a:pt x="3156559" y="663880"/>
                  </a:cubicBezTo>
                  <a:cubicBezTo>
                    <a:pt x="3169085" y="668055"/>
                    <a:pt x="3182327" y="670501"/>
                    <a:pt x="3194137" y="676406"/>
                  </a:cubicBezTo>
                  <a:cubicBezTo>
                    <a:pt x="3207602" y="683139"/>
                    <a:pt x="3218250" y="694725"/>
                    <a:pt x="3231715" y="701458"/>
                  </a:cubicBezTo>
                  <a:cubicBezTo>
                    <a:pt x="3243525" y="707363"/>
                    <a:pt x="3257157" y="708783"/>
                    <a:pt x="3269293" y="713984"/>
                  </a:cubicBezTo>
                  <a:cubicBezTo>
                    <a:pt x="3286456" y="721340"/>
                    <a:pt x="3302060" y="732101"/>
                    <a:pt x="3319397" y="739036"/>
                  </a:cubicBezTo>
                  <a:cubicBezTo>
                    <a:pt x="3367151" y="758137"/>
                    <a:pt x="3447251" y="779638"/>
                    <a:pt x="3494761" y="789140"/>
                  </a:cubicBezTo>
                  <a:cubicBezTo>
                    <a:pt x="3515638" y="793315"/>
                    <a:pt x="3536265" y="799025"/>
                    <a:pt x="3557391" y="801666"/>
                  </a:cubicBezTo>
                  <a:cubicBezTo>
                    <a:pt x="3603153" y="807386"/>
                    <a:pt x="3649249" y="810017"/>
                    <a:pt x="3695178" y="814192"/>
                  </a:cubicBezTo>
                  <a:lnTo>
                    <a:pt x="4371583" y="801666"/>
                  </a:lnTo>
                  <a:cubicBezTo>
                    <a:pt x="4409373" y="800466"/>
                    <a:pt x="4446619" y="792040"/>
                    <a:pt x="4484317" y="789140"/>
                  </a:cubicBezTo>
                  <a:cubicBezTo>
                    <a:pt x="4555211" y="783687"/>
                    <a:pt x="4626279" y="780789"/>
                    <a:pt x="4697260" y="776614"/>
                  </a:cubicBezTo>
                  <a:lnTo>
                    <a:pt x="5035463" y="789140"/>
                  </a:lnTo>
                  <a:cubicBezTo>
                    <a:pt x="5073214" y="791237"/>
                    <a:pt x="5110575" y="797904"/>
                    <a:pt x="5148197" y="801666"/>
                  </a:cubicBezTo>
                  <a:cubicBezTo>
                    <a:pt x="5194086" y="806255"/>
                    <a:pt x="5240181" y="808804"/>
                    <a:pt x="5285983" y="814192"/>
                  </a:cubicBezTo>
                  <a:cubicBezTo>
                    <a:pt x="5311207" y="817159"/>
                    <a:pt x="5335974" y="823286"/>
                    <a:pt x="5361139" y="826718"/>
                  </a:cubicBezTo>
                  <a:cubicBezTo>
                    <a:pt x="5427847" y="835815"/>
                    <a:pt x="5561556" y="851770"/>
                    <a:pt x="5561556" y="851770"/>
                  </a:cubicBezTo>
                  <a:cubicBezTo>
                    <a:pt x="5582433" y="860121"/>
                    <a:pt x="5602649" y="870361"/>
                    <a:pt x="5624186" y="876822"/>
                  </a:cubicBezTo>
                  <a:cubicBezTo>
                    <a:pt x="5644578" y="882940"/>
                    <a:pt x="5665869" y="885540"/>
                    <a:pt x="5686816" y="889348"/>
                  </a:cubicBezTo>
                  <a:cubicBezTo>
                    <a:pt x="5711804" y="893891"/>
                    <a:pt x="5736870" y="898012"/>
                    <a:pt x="5761972" y="901874"/>
                  </a:cubicBezTo>
                  <a:cubicBezTo>
                    <a:pt x="5791153" y="906363"/>
                    <a:pt x="5820785" y="908214"/>
                    <a:pt x="5849654" y="914400"/>
                  </a:cubicBezTo>
                  <a:cubicBezTo>
                    <a:pt x="5879376" y="920769"/>
                    <a:pt x="5907718" y="932617"/>
                    <a:pt x="5937337" y="939452"/>
                  </a:cubicBezTo>
                  <a:cubicBezTo>
                    <a:pt x="5962084" y="945163"/>
                    <a:pt x="5987505" y="947435"/>
                    <a:pt x="6012493" y="951978"/>
                  </a:cubicBezTo>
                  <a:cubicBezTo>
                    <a:pt x="6042750" y="957479"/>
                    <a:pt x="6094296" y="967751"/>
                    <a:pt x="6125227" y="977030"/>
                  </a:cubicBezTo>
                  <a:cubicBezTo>
                    <a:pt x="6150520" y="984618"/>
                    <a:pt x="6175865" y="992275"/>
                    <a:pt x="6200383" y="1002082"/>
                  </a:cubicBezTo>
                  <a:cubicBezTo>
                    <a:pt x="6221260" y="1010433"/>
                    <a:pt x="6241476" y="1020673"/>
                    <a:pt x="6263013" y="1027134"/>
                  </a:cubicBezTo>
                  <a:cubicBezTo>
                    <a:pt x="6283405" y="1033252"/>
                    <a:pt x="6304766" y="1035485"/>
                    <a:pt x="6325643" y="1039660"/>
                  </a:cubicBezTo>
                  <a:cubicBezTo>
                    <a:pt x="6530346" y="1193184"/>
                    <a:pt x="6187114" y="944017"/>
                    <a:pt x="6450904" y="1102291"/>
                  </a:cubicBezTo>
                  <a:cubicBezTo>
                    <a:pt x="6490496" y="1126046"/>
                    <a:pt x="6521708" y="1146951"/>
                    <a:pt x="6563638" y="1164921"/>
                  </a:cubicBezTo>
                  <a:cubicBezTo>
                    <a:pt x="6605859" y="1183016"/>
                    <a:pt x="6603647" y="1174082"/>
                    <a:pt x="6651320" y="1189973"/>
                  </a:cubicBezTo>
                  <a:cubicBezTo>
                    <a:pt x="6672651" y="1197083"/>
                    <a:pt x="6692136" y="1209572"/>
                    <a:pt x="6713950" y="1215025"/>
                  </a:cubicBezTo>
                  <a:cubicBezTo>
                    <a:pt x="6742593" y="1222186"/>
                    <a:pt x="6772510" y="1222697"/>
                    <a:pt x="6801633" y="1227551"/>
                  </a:cubicBezTo>
                  <a:cubicBezTo>
                    <a:pt x="6987571" y="1258541"/>
                    <a:pt x="6680723" y="1230900"/>
                    <a:pt x="7114783" y="1252603"/>
                  </a:cubicBezTo>
                  <a:lnTo>
                    <a:pt x="7265096" y="1240077"/>
                  </a:lnTo>
                  <a:cubicBezTo>
                    <a:pt x="7359814" y="1231056"/>
                    <a:pt x="7377383" y="1227615"/>
                    <a:pt x="7465512" y="1215025"/>
                  </a:cubicBezTo>
                  <a:lnTo>
                    <a:pt x="7503090" y="1202499"/>
                  </a:lnTo>
                </a:path>
              </a:pathLst>
            </a:custGeom>
            <a:noFill/>
            <a:ln w="412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355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22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Pearce</dc:creator>
  <cp:lastModifiedBy>John Pearce</cp:lastModifiedBy>
  <cp:revision>4</cp:revision>
  <dcterms:created xsi:type="dcterms:W3CDTF">2023-07-18T12:03:47Z</dcterms:created>
  <dcterms:modified xsi:type="dcterms:W3CDTF">2023-07-22T13:35:51Z</dcterms:modified>
</cp:coreProperties>
</file>