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/>
    <p:restoredTop sz="94672"/>
  </p:normalViewPr>
  <p:slideViewPr>
    <p:cSldViewPr snapToGrid="0">
      <p:cViewPr varScale="1">
        <p:scale>
          <a:sx n="121" d="100"/>
          <a:sy n="121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D9C7-BD5C-F4AA-2A74-3D7F3F7A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AF28C-B99B-A5C3-7680-2CAE14934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F484-48DB-8517-AD37-FCBC14A4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6DB6-A581-7AEB-A63F-434D31D9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A5F5-9163-2A92-2D31-0F78D20D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3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F36-468F-BC2F-AC14-6E1CB3B9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5F22-B40E-A293-8904-7B0C8FB3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5E4F-3215-8752-8E2F-8C48EA0D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8EF3-49C7-255D-18E8-E1C1C3C3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3C54-70A8-9D45-5C6C-297FA7AF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9C70B-CF24-0089-70A8-3C6AF140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B4B77-648F-5705-53D9-27C771A5A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87BC-C02E-2928-B765-B7D08EF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AADF-8424-3216-7A74-2C801F8F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70CC-5248-7C50-8B97-739A3551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F78F-1A5E-BBF5-7543-95DA0EF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1AE7-4B0C-A988-3D5C-BEFB4BC7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9BDC-D111-BEAE-4036-B47106F1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3338-E325-6044-C162-656BF6B0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E1EC-D8B0-E649-752A-217C54B4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FB94-0582-0FAF-CA02-1133FEFC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BD860-28D6-062D-EA73-D231F499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CF4F-203E-015A-FEBE-E1353D5C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2DB1-421F-1663-2AE2-F0EEFAC3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2A9-6FED-0CAD-A934-B34015CD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B9AA-DD12-FDCD-69F1-FBC386B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6573-4FB5-4277-8958-BA8DCE2C2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E599-5ED5-198D-F0FE-F01BD451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105E-8D2B-5A60-4E6D-FEE5DA7A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8E290-CCD5-9327-5E0A-2C0A6B4B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D181-8483-D5CC-E712-6CB1C9E2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D7AA-1FBD-7BE9-5A3B-B8CA5197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CA76F-7877-095B-77D6-540E320D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B061-C531-7E7A-57D7-B751FE1B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22C2E-7296-EF3D-492C-8CBE17195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38337-A9E3-3C8B-5ED1-CDB0DFF1F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E9424-B83A-FB7E-4390-2AF03299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40B66-3EAD-1640-1C13-73A489C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2ABB8-B876-46F3-0BE6-7596A825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3E7B-1D06-201C-855F-20DF7CDD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393F-BA70-E070-2CB4-7ACEB33B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2C74B-16EE-EC24-2B54-D4F2A5B6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36AD-6373-9732-28F2-3900495C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6782C-7BC3-8412-C77C-73EDF57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0BEC-D2A2-8280-7F97-11D0365D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90D3-5BC1-8759-C1FF-BE682EF7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3E79-92BA-F25C-F779-C80E28AD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90B1-92E6-AEAB-5783-3CC0F116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E2A76-64BB-48F6-8544-A2421421F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6DE5-9BD8-DD47-AF86-2DA0F933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36A3-FAD3-1220-6EA0-A9C84E53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E7BA-4789-F033-9F27-A4A56A8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6B8C-BB6C-B73C-01FB-91D57B7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0F8C2-6E78-42E2-66ED-C4C784CD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788A4-CFD0-913D-AAD0-52170846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7653-7AEF-DDCF-87F5-59339414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4769-F974-5011-9A30-3953AEEF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FA1F-06D1-5C97-05D0-4A32F69D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5AD3C-D7E7-DC75-E9C7-FC215553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BE95-4618-A765-DFB7-362A7FCE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DAFC-C61A-405F-1D54-99F188559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2068-53CD-234C-BD22-458DB1154DC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5F2F-9C08-6877-600D-DD3AB133B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722C-0812-B023-16DF-4AC84DD8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668007-DE44-5B9C-98AC-35B79E49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4" y="546538"/>
            <a:ext cx="9356746" cy="493012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C92179-7A45-D687-14EE-4DCD8822C7A3}"/>
              </a:ext>
            </a:extLst>
          </p:cNvPr>
          <p:cNvGrpSpPr/>
          <p:nvPr/>
        </p:nvGrpSpPr>
        <p:grpSpPr>
          <a:xfrm>
            <a:off x="10331669" y="546538"/>
            <a:ext cx="1350966" cy="307777"/>
            <a:chOff x="10331669" y="546538"/>
            <a:chExt cx="1350966" cy="3077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31CAC2-85E0-2A60-E6B0-97A5CFD5E11F}"/>
                </a:ext>
              </a:extLst>
            </p:cNvPr>
            <p:cNvSpPr/>
            <p:nvPr/>
          </p:nvSpPr>
          <p:spPr>
            <a:xfrm>
              <a:off x="10331669" y="609600"/>
              <a:ext cx="430924" cy="19969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11DDDA-0E31-B59F-3B7F-C80039386C09}"/>
                </a:ext>
              </a:extLst>
            </p:cNvPr>
            <p:cNvSpPr txBox="1"/>
            <p:nvPr/>
          </p:nvSpPr>
          <p:spPr>
            <a:xfrm>
              <a:off x="10854267" y="546538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Cluster 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719792-34B0-475A-A8FC-39AE9978DCCE}"/>
              </a:ext>
            </a:extLst>
          </p:cNvPr>
          <p:cNvGrpSpPr/>
          <p:nvPr/>
        </p:nvGrpSpPr>
        <p:grpSpPr>
          <a:xfrm>
            <a:off x="10331669" y="1071471"/>
            <a:ext cx="1350966" cy="307777"/>
            <a:chOff x="10331669" y="1071471"/>
            <a:chExt cx="1350966" cy="3077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5A49DE-E8A0-8AC6-A248-1F53BC39FA29}"/>
                </a:ext>
              </a:extLst>
            </p:cNvPr>
            <p:cNvSpPr/>
            <p:nvPr/>
          </p:nvSpPr>
          <p:spPr>
            <a:xfrm>
              <a:off x="10331669" y="1134533"/>
              <a:ext cx="430924" cy="19969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8EA0B5-3491-67A5-6CA6-327DB358BC4A}"/>
                </a:ext>
              </a:extLst>
            </p:cNvPr>
            <p:cNvSpPr txBox="1"/>
            <p:nvPr/>
          </p:nvSpPr>
          <p:spPr>
            <a:xfrm>
              <a:off x="10854267" y="1071471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Cluster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A75F08-734E-32F4-8CD8-AA7835B3959E}"/>
              </a:ext>
            </a:extLst>
          </p:cNvPr>
          <p:cNvGrpSpPr/>
          <p:nvPr/>
        </p:nvGrpSpPr>
        <p:grpSpPr>
          <a:xfrm>
            <a:off x="10331669" y="1596404"/>
            <a:ext cx="1350966" cy="307777"/>
            <a:chOff x="10331669" y="546538"/>
            <a:chExt cx="1350966" cy="3077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9E11AB-E18D-AAC4-4FDB-5E5FAEC9F562}"/>
                </a:ext>
              </a:extLst>
            </p:cNvPr>
            <p:cNvSpPr/>
            <p:nvPr/>
          </p:nvSpPr>
          <p:spPr>
            <a:xfrm>
              <a:off x="10331669" y="609600"/>
              <a:ext cx="430924" cy="19969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6AAC8D-483B-0725-C858-75333FA3286D}"/>
                </a:ext>
              </a:extLst>
            </p:cNvPr>
            <p:cNvSpPr txBox="1"/>
            <p:nvPr/>
          </p:nvSpPr>
          <p:spPr>
            <a:xfrm>
              <a:off x="10854267" y="546538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Cluster 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D2E8BF-2E59-61BE-DF25-EC7C8904C779}"/>
              </a:ext>
            </a:extLst>
          </p:cNvPr>
          <p:cNvGrpSpPr/>
          <p:nvPr/>
        </p:nvGrpSpPr>
        <p:grpSpPr>
          <a:xfrm>
            <a:off x="10331669" y="2121337"/>
            <a:ext cx="1350966" cy="307777"/>
            <a:chOff x="10331669" y="546538"/>
            <a:chExt cx="1350966" cy="3077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D4D149-6350-D0FA-C45D-8DA66066F982}"/>
                </a:ext>
              </a:extLst>
            </p:cNvPr>
            <p:cNvSpPr/>
            <p:nvPr/>
          </p:nvSpPr>
          <p:spPr>
            <a:xfrm>
              <a:off x="10331669" y="609600"/>
              <a:ext cx="430924" cy="19969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8DCEDB-5E93-7E6A-0B87-8041DE77A74C}"/>
                </a:ext>
              </a:extLst>
            </p:cNvPr>
            <p:cNvSpPr txBox="1"/>
            <p:nvPr/>
          </p:nvSpPr>
          <p:spPr>
            <a:xfrm>
              <a:off x="10854267" y="546538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Cluster 3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53B1-A715-EC61-F9CE-8E73E2F80025}"/>
              </a:ext>
            </a:extLst>
          </p:cNvPr>
          <p:cNvSpPr/>
          <p:nvPr/>
        </p:nvSpPr>
        <p:spPr>
          <a:xfrm>
            <a:off x="9141446" y="854315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3E06F9-5C1A-D2C2-E493-D93386ECD130}"/>
              </a:ext>
            </a:extLst>
          </p:cNvPr>
          <p:cNvSpPr/>
          <p:nvPr/>
        </p:nvSpPr>
        <p:spPr>
          <a:xfrm>
            <a:off x="9141446" y="1081632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87244-BD4F-F926-657D-5CCF15B2E182}"/>
              </a:ext>
            </a:extLst>
          </p:cNvPr>
          <p:cNvSpPr/>
          <p:nvPr/>
        </p:nvSpPr>
        <p:spPr>
          <a:xfrm>
            <a:off x="9141446" y="1308949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BDCC5-1CC8-32E5-6AE5-5569F2381131}"/>
              </a:ext>
            </a:extLst>
          </p:cNvPr>
          <p:cNvSpPr/>
          <p:nvPr/>
        </p:nvSpPr>
        <p:spPr>
          <a:xfrm>
            <a:off x="9141446" y="2015535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49EBE6-9FA7-876C-2196-5F9B9EEC2ACA}"/>
              </a:ext>
            </a:extLst>
          </p:cNvPr>
          <p:cNvSpPr/>
          <p:nvPr/>
        </p:nvSpPr>
        <p:spPr>
          <a:xfrm>
            <a:off x="7675253" y="889349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7747A8-E1C1-03A7-5C83-4607AD3EA0B3}"/>
              </a:ext>
            </a:extLst>
          </p:cNvPr>
          <p:cNvSpPr/>
          <p:nvPr/>
        </p:nvSpPr>
        <p:spPr>
          <a:xfrm flipH="1">
            <a:off x="8913890" y="4308892"/>
            <a:ext cx="227556" cy="1054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99F7-A78B-45D1-4F36-663530A47B31}"/>
              </a:ext>
            </a:extLst>
          </p:cNvPr>
          <p:cNvSpPr/>
          <p:nvPr/>
        </p:nvSpPr>
        <p:spPr>
          <a:xfrm flipH="1">
            <a:off x="8913890" y="4541289"/>
            <a:ext cx="227556" cy="1054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D2C985-E21D-95AF-0BE1-9B33D4D4DF04}"/>
              </a:ext>
            </a:extLst>
          </p:cNvPr>
          <p:cNvSpPr/>
          <p:nvPr/>
        </p:nvSpPr>
        <p:spPr>
          <a:xfrm>
            <a:off x="5869474" y="4323255"/>
            <a:ext cx="196561" cy="91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B9FBF5-2E9D-F1FE-FC75-AC518D4749AD}"/>
              </a:ext>
            </a:extLst>
          </p:cNvPr>
          <p:cNvSpPr/>
          <p:nvPr/>
        </p:nvSpPr>
        <p:spPr>
          <a:xfrm>
            <a:off x="5596614" y="89552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C506E3-2EF8-0D56-68DF-CFE4F047ACBD}"/>
              </a:ext>
            </a:extLst>
          </p:cNvPr>
          <p:cNvSpPr/>
          <p:nvPr/>
        </p:nvSpPr>
        <p:spPr>
          <a:xfrm>
            <a:off x="8926843" y="5176171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443C5C-BA1D-FB55-C1FD-D85EB770B18C}"/>
              </a:ext>
            </a:extLst>
          </p:cNvPr>
          <p:cNvSpPr/>
          <p:nvPr/>
        </p:nvSpPr>
        <p:spPr>
          <a:xfrm>
            <a:off x="1627409" y="4739991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EF0A19-C788-5CB8-9500-8BD78EDC296E}"/>
              </a:ext>
            </a:extLst>
          </p:cNvPr>
          <p:cNvSpPr/>
          <p:nvPr/>
        </p:nvSpPr>
        <p:spPr>
          <a:xfrm>
            <a:off x="8871131" y="4760265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FAD57F-0B29-62E6-900E-8645C7DE81E4}"/>
              </a:ext>
            </a:extLst>
          </p:cNvPr>
          <p:cNvSpPr/>
          <p:nvPr/>
        </p:nvSpPr>
        <p:spPr>
          <a:xfrm>
            <a:off x="1119752" y="318896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02B79E-1FC3-26F8-4F31-717DC24E852A}"/>
              </a:ext>
            </a:extLst>
          </p:cNvPr>
          <p:cNvSpPr/>
          <p:nvPr/>
        </p:nvSpPr>
        <p:spPr>
          <a:xfrm>
            <a:off x="7473603" y="4302144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68DC18-EC18-E327-7621-A32D532C002C}"/>
              </a:ext>
            </a:extLst>
          </p:cNvPr>
          <p:cNvSpPr/>
          <p:nvPr/>
        </p:nvSpPr>
        <p:spPr>
          <a:xfrm>
            <a:off x="5604570" y="315559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282FCB-743B-95EC-CCF9-4A5384B64E26}"/>
              </a:ext>
            </a:extLst>
          </p:cNvPr>
          <p:cNvSpPr/>
          <p:nvPr/>
        </p:nvSpPr>
        <p:spPr>
          <a:xfrm>
            <a:off x="7587757" y="202788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D8C153-81C6-E28E-DA84-8A65A25AD296}"/>
              </a:ext>
            </a:extLst>
          </p:cNvPr>
          <p:cNvSpPr/>
          <p:nvPr/>
        </p:nvSpPr>
        <p:spPr>
          <a:xfrm>
            <a:off x="7056985" y="315559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B9C5BD-310B-A1F6-B3EA-F06DE9ED8E17}"/>
              </a:ext>
            </a:extLst>
          </p:cNvPr>
          <p:cNvSpPr/>
          <p:nvPr/>
        </p:nvSpPr>
        <p:spPr>
          <a:xfrm>
            <a:off x="4245467" y="2050830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C578F9-7A71-75B0-6E0D-6406A9157A11}"/>
              </a:ext>
            </a:extLst>
          </p:cNvPr>
          <p:cNvSpPr/>
          <p:nvPr/>
        </p:nvSpPr>
        <p:spPr>
          <a:xfrm>
            <a:off x="1136968" y="88934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B8CE29-2376-1939-2C6E-82B41B982772}"/>
              </a:ext>
            </a:extLst>
          </p:cNvPr>
          <p:cNvSpPr/>
          <p:nvPr/>
        </p:nvSpPr>
        <p:spPr>
          <a:xfrm>
            <a:off x="8826018" y="4968253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17094-0273-6943-9DF3-35E18DD86440}"/>
              </a:ext>
            </a:extLst>
          </p:cNvPr>
          <p:cNvSpPr/>
          <p:nvPr/>
        </p:nvSpPr>
        <p:spPr>
          <a:xfrm>
            <a:off x="5965210" y="1081632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C29501-3A28-4844-E0A9-87271ACA7138}"/>
              </a:ext>
            </a:extLst>
          </p:cNvPr>
          <p:cNvSpPr/>
          <p:nvPr/>
        </p:nvSpPr>
        <p:spPr>
          <a:xfrm>
            <a:off x="8826018" y="339452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B8622E-B12C-2B8B-FE50-17E4333CE8A0}"/>
              </a:ext>
            </a:extLst>
          </p:cNvPr>
          <p:cNvSpPr/>
          <p:nvPr/>
        </p:nvSpPr>
        <p:spPr>
          <a:xfrm>
            <a:off x="3148992" y="4323255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A355FB8-B9A2-B9A0-3CEA-78BE7F761212}"/>
              </a:ext>
            </a:extLst>
          </p:cNvPr>
          <p:cNvSpPr/>
          <p:nvPr/>
        </p:nvSpPr>
        <p:spPr>
          <a:xfrm>
            <a:off x="5763560" y="1299241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467E36-85F3-5615-B4BC-E43F06500073}"/>
              </a:ext>
            </a:extLst>
          </p:cNvPr>
          <p:cNvSpPr/>
          <p:nvPr/>
        </p:nvSpPr>
        <p:spPr>
          <a:xfrm>
            <a:off x="8826018" y="3168391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2FCF8C-99A8-5169-73E0-20FE2D851295}"/>
              </a:ext>
            </a:extLst>
          </p:cNvPr>
          <p:cNvSpPr/>
          <p:nvPr/>
        </p:nvSpPr>
        <p:spPr>
          <a:xfrm>
            <a:off x="5806220" y="338227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FF6FCD-1D06-1AD1-E2ED-B12953B82AED}"/>
              </a:ext>
            </a:extLst>
          </p:cNvPr>
          <p:cNvSpPr/>
          <p:nvPr/>
        </p:nvSpPr>
        <p:spPr>
          <a:xfrm>
            <a:off x="4555257" y="2237523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278312-60CB-2B5A-47E7-9F0B34BD076B}"/>
              </a:ext>
            </a:extLst>
          </p:cNvPr>
          <p:cNvSpPr/>
          <p:nvPr/>
        </p:nvSpPr>
        <p:spPr>
          <a:xfrm>
            <a:off x="1543557" y="206843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DD6312-1920-62AD-0395-381E85C48861}"/>
              </a:ext>
            </a:extLst>
          </p:cNvPr>
          <p:cNvSpPr/>
          <p:nvPr/>
        </p:nvSpPr>
        <p:spPr>
          <a:xfrm>
            <a:off x="1627409" y="4508403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C59CCC-7024-686A-9798-BE57E0DE12FD}"/>
              </a:ext>
            </a:extLst>
          </p:cNvPr>
          <p:cNvSpPr/>
          <p:nvPr/>
        </p:nvSpPr>
        <p:spPr>
          <a:xfrm>
            <a:off x="4721097" y="4527030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5ABF2-D0A9-A607-7738-065089B1FC0B}"/>
              </a:ext>
            </a:extLst>
          </p:cNvPr>
          <p:cNvSpPr/>
          <p:nvPr/>
        </p:nvSpPr>
        <p:spPr>
          <a:xfrm>
            <a:off x="1543557" y="2275225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E44397-311D-437D-D207-C9AA408A6C3A}"/>
              </a:ext>
            </a:extLst>
          </p:cNvPr>
          <p:cNvSpPr/>
          <p:nvPr/>
        </p:nvSpPr>
        <p:spPr>
          <a:xfrm>
            <a:off x="1695957" y="2427625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20A04A-4FBC-0B25-8D54-2FC043BC18EA}"/>
              </a:ext>
            </a:extLst>
          </p:cNvPr>
          <p:cNvSpPr/>
          <p:nvPr/>
        </p:nvSpPr>
        <p:spPr>
          <a:xfrm>
            <a:off x="1494307" y="4968253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6AA628-76D2-5FED-A957-EEE3CEC9607A}"/>
              </a:ext>
            </a:extLst>
          </p:cNvPr>
          <p:cNvSpPr/>
          <p:nvPr/>
        </p:nvSpPr>
        <p:spPr>
          <a:xfrm>
            <a:off x="2810483" y="454225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4E1BFD-C7BD-B042-21CC-B57DE1738D08}"/>
              </a:ext>
            </a:extLst>
          </p:cNvPr>
          <p:cNvSpPr/>
          <p:nvPr/>
        </p:nvSpPr>
        <p:spPr>
          <a:xfrm>
            <a:off x="3148992" y="88934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701B9B-3596-F1A6-0E58-64D7D87B842F}"/>
              </a:ext>
            </a:extLst>
          </p:cNvPr>
          <p:cNvSpPr/>
          <p:nvPr/>
        </p:nvSpPr>
        <p:spPr>
          <a:xfrm>
            <a:off x="1650781" y="1111912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5F4E97-2CC5-1E89-27B7-A7D20FA205B0}"/>
              </a:ext>
            </a:extLst>
          </p:cNvPr>
          <p:cNvSpPr/>
          <p:nvPr/>
        </p:nvSpPr>
        <p:spPr>
          <a:xfrm>
            <a:off x="1650781" y="1335680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BF4E7C-5D7D-2850-1C20-DD5A6F3D2564}"/>
              </a:ext>
            </a:extLst>
          </p:cNvPr>
          <p:cNvSpPr/>
          <p:nvPr/>
        </p:nvSpPr>
        <p:spPr>
          <a:xfrm>
            <a:off x="4335394" y="90111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A7B349-C6CA-0758-21B9-B412F85B4E70}"/>
              </a:ext>
            </a:extLst>
          </p:cNvPr>
          <p:cNvSpPr/>
          <p:nvPr/>
        </p:nvSpPr>
        <p:spPr>
          <a:xfrm>
            <a:off x="4307583" y="432207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D6EDD5-D041-663D-45E7-7D60AF1E6B36}"/>
              </a:ext>
            </a:extLst>
          </p:cNvPr>
          <p:cNvSpPr/>
          <p:nvPr/>
        </p:nvSpPr>
        <p:spPr>
          <a:xfrm>
            <a:off x="2574322" y="202788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7B55CA9-4F93-8885-6B3F-A7A7049BCCB6}"/>
              </a:ext>
            </a:extLst>
          </p:cNvPr>
          <p:cNvSpPr/>
          <p:nvPr/>
        </p:nvSpPr>
        <p:spPr>
          <a:xfrm>
            <a:off x="7147034" y="388883"/>
            <a:ext cx="2862668" cy="2312276"/>
          </a:xfrm>
          <a:custGeom>
            <a:avLst/>
            <a:gdLst>
              <a:gd name="connsiteX0" fmla="*/ 63063 w 2862668"/>
              <a:gd name="connsiteY0" fmla="*/ 0 h 2312276"/>
              <a:gd name="connsiteX1" fmla="*/ 52552 w 2862668"/>
              <a:gd name="connsiteY1" fmla="*/ 94593 h 2312276"/>
              <a:gd name="connsiteX2" fmla="*/ 42042 w 2862668"/>
              <a:gd name="connsiteY2" fmla="*/ 136634 h 2312276"/>
              <a:gd name="connsiteX3" fmla="*/ 31532 w 2862668"/>
              <a:gd name="connsiteY3" fmla="*/ 210207 h 2312276"/>
              <a:gd name="connsiteX4" fmla="*/ 10511 w 2862668"/>
              <a:gd name="connsiteY4" fmla="*/ 325820 h 2312276"/>
              <a:gd name="connsiteX5" fmla="*/ 0 w 2862668"/>
              <a:gd name="connsiteY5" fmla="*/ 420414 h 2312276"/>
              <a:gd name="connsiteX6" fmla="*/ 21021 w 2862668"/>
              <a:gd name="connsiteY6" fmla="*/ 599089 h 2312276"/>
              <a:gd name="connsiteX7" fmla="*/ 42042 w 2862668"/>
              <a:gd name="connsiteY7" fmla="*/ 683172 h 2312276"/>
              <a:gd name="connsiteX8" fmla="*/ 63063 w 2862668"/>
              <a:gd name="connsiteY8" fmla="*/ 746234 h 2312276"/>
              <a:gd name="connsiteX9" fmla="*/ 84083 w 2862668"/>
              <a:gd name="connsiteY9" fmla="*/ 840827 h 2312276"/>
              <a:gd name="connsiteX10" fmla="*/ 105104 w 2862668"/>
              <a:gd name="connsiteY10" fmla="*/ 903889 h 2312276"/>
              <a:gd name="connsiteX11" fmla="*/ 115614 w 2862668"/>
              <a:gd name="connsiteY11" fmla="*/ 935420 h 2312276"/>
              <a:gd name="connsiteX12" fmla="*/ 210207 w 2862668"/>
              <a:gd name="connsiteY12" fmla="*/ 1040524 h 2312276"/>
              <a:gd name="connsiteX13" fmla="*/ 283780 w 2862668"/>
              <a:gd name="connsiteY13" fmla="*/ 1082565 h 2312276"/>
              <a:gd name="connsiteX14" fmla="*/ 357352 w 2862668"/>
              <a:gd name="connsiteY14" fmla="*/ 1114096 h 2312276"/>
              <a:gd name="connsiteX15" fmla="*/ 388883 w 2862668"/>
              <a:gd name="connsiteY15" fmla="*/ 1135117 h 2312276"/>
              <a:gd name="connsiteX16" fmla="*/ 472966 w 2862668"/>
              <a:gd name="connsiteY16" fmla="*/ 1156138 h 2312276"/>
              <a:gd name="connsiteX17" fmla="*/ 504497 w 2862668"/>
              <a:gd name="connsiteY17" fmla="*/ 1166648 h 2312276"/>
              <a:gd name="connsiteX18" fmla="*/ 609600 w 2862668"/>
              <a:gd name="connsiteY18" fmla="*/ 1177158 h 2312276"/>
              <a:gd name="connsiteX19" fmla="*/ 735725 w 2862668"/>
              <a:gd name="connsiteY19" fmla="*/ 1208689 h 2312276"/>
              <a:gd name="connsiteX20" fmla="*/ 777766 w 2862668"/>
              <a:gd name="connsiteY20" fmla="*/ 1219200 h 2312276"/>
              <a:gd name="connsiteX21" fmla="*/ 882869 w 2862668"/>
              <a:gd name="connsiteY21" fmla="*/ 1240220 h 2312276"/>
              <a:gd name="connsiteX22" fmla="*/ 945932 w 2862668"/>
              <a:gd name="connsiteY22" fmla="*/ 1261241 h 2312276"/>
              <a:gd name="connsiteX23" fmla="*/ 977463 w 2862668"/>
              <a:gd name="connsiteY23" fmla="*/ 1271751 h 2312276"/>
              <a:gd name="connsiteX24" fmla="*/ 1040525 w 2862668"/>
              <a:gd name="connsiteY24" fmla="*/ 1324303 h 2312276"/>
              <a:gd name="connsiteX25" fmla="*/ 1103587 w 2862668"/>
              <a:gd name="connsiteY25" fmla="*/ 1397876 h 2312276"/>
              <a:gd name="connsiteX26" fmla="*/ 1135118 w 2862668"/>
              <a:gd name="connsiteY26" fmla="*/ 1429407 h 2312276"/>
              <a:gd name="connsiteX27" fmla="*/ 1177159 w 2862668"/>
              <a:gd name="connsiteY27" fmla="*/ 1492469 h 2312276"/>
              <a:gd name="connsiteX28" fmla="*/ 1208690 w 2862668"/>
              <a:gd name="connsiteY28" fmla="*/ 1587062 h 2312276"/>
              <a:gd name="connsiteX29" fmla="*/ 1219200 w 2862668"/>
              <a:gd name="connsiteY29" fmla="*/ 1618593 h 2312276"/>
              <a:gd name="connsiteX30" fmla="*/ 1240221 w 2862668"/>
              <a:gd name="connsiteY30" fmla="*/ 1702676 h 2312276"/>
              <a:gd name="connsiteX31" fmla="*/ 1261242 w 2862668"/>
              <a:gd name="connsiteY31" fmla="*/ 1828800 h 2312276"/>
              <a:gd name="connsiteX32" fmla="*/ 1282263 w 2862668"/>
              <a:gd name="connsiteY32" fmla="*/ 1891862 h 2312276"/>
              <a:gd name="connsiteX33" fmla="*/ 1324304 w 2862668"/>
              <a:gd name="connsiteY33" fmla="*/ 1954924 h 2312276"/>
              <a:gd name="connsiteX34" fmla="*/ 1408387 w 2862668"/>
              <a:gd name="connsiteY34" fmla="*/ 2049517 h 2312276"/>
              <a:gd name="connsiteX35" fmla="*/ 1471449 w 2862668"/>
              <a:gd name="connsiteY35" fmla="*/ 2091558 h 2312276"/>
              <a:gd name="connsiteX36" fmla="*/ 1502980 w 2862668"/>
              <a:gd name="connsiteY36" fmla="*/ 2123089 h 2312276"/>
              <a:gd name="connsiteX37" fmla="*/ 1566042 w 2862668"/>
              <a:gd name="connsiteY37" fmla="*/ 2144110 h 2312276"/>
              <a:gd name="connsiteX38" fmla="*/ 1597573 w 2862668"/>
              <a:gd name="connsiteY38" fmla="*/ 2165131 h 2312276"/>
              <a:gd name="connsiteX39" fmla="*/ 1629104 w 2862668"/>
              <a:gd name="connsiteY39" fmla="*/ 2175641 h 2312276"/>
              <a:gd name="connsiteX40" fmla="*/ 1713187 w 2862668"/>
              <a:gd name="connsiteY40" fmla="*/ 2196662 h 2312276"/>
              <a:gd name="connsiteX41" fmla="*/ 1881352 w 2862668"/>
              <a:gd name="connsiteY41" fmla="*/ 2238703 h 2312276"/>
              <a:gd name="connsiteX42" fmla="*/ 1965435 w 2862668"/>
              <a:gd name="connsiteY42" fmla="*/ 2259724 h 2312276"/>
              <a:gd name="connsiteX43" fmla="*/ 2007476 w 2862668"/>
              <a:gd name="connsiteY43" fmla="*/ 2270234 h 2312276"/>
              <a:gd name="connsiteX44" fmla="*/ 2280745 w 2862668"/>
              <a:gd name="connsiteY44" fmla="*/ 2301765 h 2312276"/>
              <a:gd name="connsiteX45" fmla="*/ 2448911 w 2862668"/>
              <a:gd name="connsiteY45" fmla="*/ 2312276 h 2312276"/>
              <a:gd name="connsiteX46" fmla="*/ 2858814 w 2862668"/>
              <a:gd name="connsiteY46" fmla="*/ 2301765 h 2312276"/>
              <a:gd name="connsiteX47" fmla="*/ 2816773 w 2862668"/>
              <a:gd name="connsiteY47" fmla="*/ 2259724 h 23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862668" h="2312276">
                <a:moveTo>
                  <a:pt x="63063" y="0"/>
                </a:moveTo>
                <a:cubicBezTo>
                  <a:pt x="59559" y="31531"/>
                  <a:pt x="57376" y="63237"/>
                  <a:pt x="52552" y="94593"/>
                </a:cubicBezTo>
                <a:cubicBezTo>
                  <a:pt x="50356" y="108870"/>
                  <a:pt x="44626" y="122422"/>
                  <a:pt x="42042" y="136634"/>
                </a:cubicBezTo>
                <a:cubicBezTo>
                  <a:pt x="37611" y="161008"/>
                  <a:pt x="35605" y="185771"/>
                  <a:pt x="31532" y="210207"/>
                </a:cubicBezTo>
                <a:cubicBezTo>
                  <a:pt x="18315" y="289509"/>
                  <a:pt x="22200" y="238153"/>
                  <a:pt x="10511" y="325820"/>
                </a:cubicBezTo>
                <a:cubicBezTo>
                  <a:pt x="6318" y="357267"/>
                  <a:pt x="3504" y="388883"/>
                  <a:pt x="0" y="420414"/>
                </a:cubicBezTo>
                <a:cubicBezTo>
                  <a:pt x="1828" y="436866"/>
                  <a:pt x="17084" y="578091"/>
                  <a:pt x="21021" y="599089"/>
                </a:cubicBezTo>
                <a:cubicBezTo>
                  <a:pt x="26345" y="627484"/>
                  <a:pt x="32906" y="655764"/>
                  <a:pt x="42042" y="683172"/>
                </a:cubicBezTo>
                <a:cubicBezTo>
                  <a:pt x="49049" y="704193"/>
                  <a:pt x="58718" y="724506"/>
                  <a:pt x="63063" y="746234"/>
                </a:cubicBezTo>
                <a:cubicBezTo>
                  <a:pt x="69063" y="776236"/>
                  <a:pt x="75178" y="811143"/>
                  <a:pt x="84083" y="840827"/>
                </a:cubicBezTo>
                <a:cubicBezTo>
                  <a:pt x="90450" y="862050"/>
                  <a:pt x="98097" y="882868"/>
                  <a:pt x="105104" y="903889"/>
                </a:cubicBezTo>
                <a:cubicBezTo>
                  <a:pt x="108607" y="914399"/>
                  <a:pt x="109469" y="926202"/>
                  <a:pt x="115614" y="935420"/>
                </a:cubicBezTo>
                <a:cubicBezTo>
                  <a:pt x="143853" y="977778"/>
                  <a:pt x="160706" y="1007523"/>
                  <a:pt x="210207" y="1040524"/>
                </a:cubicBezTo>
                <a:cubicBezTo>
                  <a:pt x="287027" y="1091738"/>
                  <a:pt x="190435" y="1029226"/>
                  <a:pt x="283780" y="1082565"/>
                </a:cubicBezTo>
                <a:cubicBezTo>
                  <a:pt x="340236" y="1114825"/>
                  <a:pt x="288297" y="1096833"/>
                  <a:pt x="357352" y="1114096"/>
                </a:cubicBezTo>
                <a:cubicBezTo>
                  <a:pt x="367862" y="1121103"/>
                  <a:pt x="377585" y="1129468"/>
                  <a:pt x="388883" y="1135117"/>
                </a:cubicBezTo>
                <a:cubicBezTo>
                  <a:pt x="412905" y="1147128"/>
                  <a:pt x="448987" y="1150143"/>
                  <a:pt x="472966" y="1156138"/>
                </a:cubicBezTo>
                <a:cubicBezTo>
                  <a:pt x="483714" y="1158825"/>
                  <a:pt x="493547" y="1164963"/>
                  <a:pt x="504497" y="1166648"/>
                </a:cubicBezTo>
                <a:cubicBezTo>
                  <a:pt x="539297" y="1172002"/>
                  <a:pt x="574566" y="1173655"/>
                  <a:pt x="609600" y="1177158"/>
                </a:cubicBezTo>
                <a:lnTo>
                  <a:pt x="735725" y="1208689"/>
                </a:lnTo>
                <a:cubicBezTo>
                  <a:pt x="749739" y="1212192"/>
                  <a:pt x="763601" y="1216367"/>
                  <a:pt x="777766" y="1219200"/>
                </a:cubicBezTo>
                <a:cubicBezTo>
                  <a:pt x="812800" y="1226207"/>
                  <a:pt x="848974" y="1228922"/>
                  <a:pt x="882869" y="1240220"/>
                </a:cubicBezTo>
                <a:lnTo>
                  <a:pt x="945932" y="1261241"/>
                </a:lnTo>
                <a:lnTo>
                  <a:pt x="977463" y="1271751"/>
                </a:lnTo>
                <a:cubicBezTo>
                  <a:pt x="1069573" y="1363864"/>
                  <a:pt x="952736" y="1251146"/>
                  <a:pt x="1040525" y="1324303"/>
                </a:cubicBezTo>
                <a:cubicBezTo>
                  <a:pt x="1079645" y="1356902"/>
                  <a:pt x="1068792" y="1357282"/>
                  <a:pt x="1103587" y="1397876"/>
                </a:cubicBezTo>
                <a:cubicBezTo>
                  <a:pt x="1113260" y="1409162"/>
                  <a:pt x="1125993" y="1417674"/>
                  <a:pt x="1135118" y="1429407"/>
                </a:cubicBezTo>
                <a:cubicBezTo>
                  <a:pt x="1150628" y="1449349"/>
                  <a:pt x="1177159" y="1492469"/>
                  <a:pt x="1177159" y="1492469"/>
                </a:cubicBezTo>
                <a:lnTo>
                  <a:pt x="1208690" y="1587062"/>
                </a:lnTo>
                <a:cubicBezTo>
                  <a:pt x="1212193" y="1597572"/>
                  <a:pt x="1217027" y="1607729"/>
                  <a:pt x="1219200" y="1618593"/>
                </a:cubicBezTo>
                <a:cubicBezTo>
                  <a:pt x="1231884" y="1682009"/>
                  <a:pt x="1224062" y="1654197"/>
                  <a:pt x="1240221" y="1702676"/>
                </a:cubicBezTo>
                <a:cubicBezTo>
                  <a:pt x="1244731" y="1734247"/>
                  <a:pt x="1252023" y="1794996"/>
                  <a:pt x="1261242" y="1828800"/>
                </a:cubicBezTo>
                <a:cubicBezTo>
                  <a:pt x="1267072" y="1850177"/>
                  <a:pt x="1269972" y="1873426"/>
                  <a:pt x="1282263" y="1891862"/>
                </a:cubicBezTo>
                <a:lnTo>
                  <a:pt x="1324304" y="1954924"/>
                </a:lnTo>
                <a:cubicBezTo>
                  <a:pt x="1349577" y="1992834"/>
                  <a:pt x="1365193" y="2020721"/>
                  <a:pt x="1408387" y="2049517"/>
                </a:cubicBezTo>
                <a:cubicBezTo>
                  <a:pt x="1429408" y="2063531"/>
                  <a:pt x="1453585" y="2073694"/>
                  <a:pt x="1471449" y="2091558"/>
                </a:cubicBezTo>
                <a:cubicBezTo>
                  <a:pt x="1481959" y="2102068"/>
                  <a:pt x="1489987" y="2115870"/>
                  <a:pt x="1502980" y="2123089"/>
                </a:cubicBezTo>
                <a:cubicBezTo>
                  <a:pt x="1522349" y="2133850"/>
                  <a:pt x="1566042" y="2144110"/>
                  <a:pt x="1566042" y="2144110"/>
                </a:cubicBezTo>
                <a:cubicBezTo>
                  <a:pt x="1576552" y="2151117"/>
                  <a:pt x="1586275" y="2159482"/>
                  <a:pt x="1597573" y="2165131"/>
                </a:cubicBezTo>
                <a:cubicBezTo>
                  <a:pt x="1607482" y="2170086"/>
                  <a:pt x="1618416" y="2172726"/>
                  <a:pt x="1629104" y="2175641"/>
                </a:cubicBezTo>
                <a:cubicBezTo>
                  <a:pt x="1656976" y="2183243"/>
                  <a:pt x="1685779" y="2187526"/>
                  <a:pt x="1713187" y="2196662"/>
                </a:cubicBezTo>
                <a:cubicBezTo>
                  <a:pt x="1857345" y="2244715"/>
                  <a:pt x="1678412" y="2187967"/>
                  <a:pt x="1881352" y="2238703"/>
                </a:cubicBezTo>
                <a:lnTo>
                  <a:pt x="1965435" y="2259724"/>
                </a:lnTo>
                <a:cubicBezTo>
                  <a:pt x="1979449" y="2263227"/>
                  <a:pt x="1993176" y="2268191"/>
                  <a:pt x="2007476" y="2270234"/>
                </a:cubicBezTo>
                <a:cubicBezTo>
                  <a:pt x="2103133" y="2283900"/>
                  <a:pt x="2175769" y="2295204"/>
                  <a:pt x="2280745" y="2301765"/>
                </a:cubicBezTo>
                <a:lnTo>
                  <a:pt x="2448911" y="2312276"/>
                </a:lnTo>
                <a:lnTo>
                  <a:pt x="2858814" y="2301765"/>
                </a:lnTo>
                <a:cubicBezTo>
                  <a:pt x="2878433" y="2298962"/>
                  <a:pt x="2816773" y="2259724"/>
                  <a:pt x="2816773" y="2259724"/>
                </a:cubicBezTo>
              </a:path>
            </a:pathLst>
          </a:cu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B34D595E-AB26-DBAC-1A4A-908ED59DD92C}"/>
              </a:ext>
            </a:extLst>
          </p:cNvPr>
          <p:cNvSpPr/>
          <p:nvPr/>
        </p:nvSpPr>
        <p:spPr>
          <a:xfrm>
            <a:off x="8555421" y="4067503"/>
            <a:ext cx="1692165" cy="735725"/>
          </a:xfrm>
          <a:custGeom>
            <a:avLst/>
            <a:gdLst>
              <a:gd name="connsiteX0" fmla="*/ 1692165 w 1692165"/>
              <a:gd name="connsiteY0" fmla="*/ 52552 h 735725"/>
              <a:gd name="connsiteX1" fmla="*/ 1597572 w 1692165"/>
              <a:gd name="connsiteY1" fmla="*/ 42042 h 735725"/>
              <a:gd name="connsiteX2" fmla="*/ 1566041 w 1692165"/>
              <a:gd name="connsiteY2" fmla="*/ 31531 h 735725"/>
              <a:gd name="connsiteX3" fmla="*/ 1481958 w 1692165"/>
              <a:gd name="connsiteY3" fmla="*/ 21021 h 735725"/>
              <a:gd name="connsiteX4" fmla="*/ 1124607 w 1692165"/>
              <a:gd name="connsiteY4" fmla="*/ 0 h 735725"/>
              <a:gd name="connsiteX5" fmla="*/ 893379 w 1692165"/>
              <a:gd name="connsiteY5" fmla="*/ 10511 h 735725"/>
              <a:gd name="connsiteX6" fmla="*/ 462455 w 1692165"/>
              <a:gd name="connsiteY6" fmla="*/ 21021 h 735725"/>
              <a:gd name="connsiteX7" fmla="*/ 283779 w 1692165"/>
              <a:gd name="connsiteY7" fmla="*/ 42042 h 735725"/>
              <a:gd name="connsiteX8" fmla="*/ 241738 w 1692165"/>
              <a:gd name="connsiteY8" fmla="*/ 52552 h 735725"/>
              <a:gd name="connsiteX9" fmla="*/ 178676 w 1692165"/>
              <a:gd name="connsiteY9" fmla="*/ 73573 h 735725"/>
              <a:gd name="connsiteX10" fmla="*/ 147145 w 1692165"/>
              <a:gd name="connsiteY10" fmla="*/ 94594 h 735725"/>
              <a:gd name="connsiteX11" fmla="*/ 115613 w 1692165"/>
              <a:gd name="connsiteY11" fmla="*/ 105104 h 735725"/>
              <a:gd name="connsiteX12" fmla="*/ 63062 w 1692165"/>
              <a:gd name="connsiteY12" fmla="*/ 168166 h 735725"/>
              <a:gd name="connsiteX13" fmla="*/ 31531 w 1692165"/>
              <a:gd name="connsiteY13" fmla="*/ 199697 h 735725"/>
              <a:gd name="connsiteX14" fmla="*/ 10510 w 1692165"/>
              <a:gd name="connsiteY14" fmla="*/ 273269 h 735725"/>
              <a:gd name="connsiteX15" fmla="*/ 0 w 1692165"/>
              <a:gd name="connsiteY15" fmla="*/ 378373 h 735725"/>
              <a:gd name="connsiteX16" fmla="*/ 21020 w 1692165"/>
              <a:gd name="connsiteY16" fmla="*/ 515007 h 735725"/>
              <a:gd name="connsiteX17" fmla="*/ 31531 w 1692165"/>
              <a:gd name="connsiteY17" fmla="*/ 557049 h 735725"/>
              <a:gd name="connsiteX18" fmla="*/ 84082 w 1692165"/>
              <a:gd name="connsiteY18" fmla="*/ 620111 h 735725"/>
              <a:gd name="connsiteX19" fmla="*/ 115613 w 1692165"/>
              <a:gd name="connsiteY19" fmla="*/ 641131 h 735725"/>
              <a:gd name="connsiteX20" fmla="*/ 178676 w 1692165"/>
              <a:gd name="connsiteY20" fmla="*/ 693683 h 735725"/>
              <a:gd name="connsiteX21" fmla="*/ 241738 w 1692165"/>
              <a:gd name="connsiteY21" fmla="*/ 714704 h 735725"/>
              <a:gd name="connsiteX22" fmla="*/ 273269 w 1692165"/>
              <a:gd name="connsiteY22" fmla="*/ 725214 h 735725"/>
              <a:gd name="connsiteX23" fmla="*/ 557048 w 1692165"/>
              <a:gd name="connsiteY23" fmla="*/ 725214 h 735725"/>
              <a:gd name="connsiteX24" fmla="*/ 830317 w 1692165"/>
              <a:gd name="connsiteY24" fmla="*/ 735725 h 735725"/>
              <a:gd name="connsiteX25" fmla="*/ 966951 w 1692165"/>
              <a:gd name="connsiteY25" fmla="*/ 725214 h 735725"/>
              <a:gd name="connsiteX26" fmla="*/ 1082565 w 1692165"/>
              <a:gd name="connsiteY26" fmla="*/ 714704 h 735725"/>
              <a:gd name="connsiteX27" fmla="*/ 1502979 w 1692165"/>
              <a:gd name="connsiteY27" fmla="*/ 693683 h 735725"/>
              <a:gd name="connsiteX28" fmla="*/ 1597572 w 1692165"/>
              <a:gd name="connsiteY28" fmla="*/ 672663 h 735725"/>
              <a:gd name="connsiteX29" fmla="*/ 1660634 w 1692165"/>
              <a:gd name="connsiteY29" fmla="*/ 630621 h 73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92165" h="735725">
                <a:moveTo>
                  <a:pt x="1692165" y="52552"/>
                </a:moveTo>
                <a:cubicBezTo>
                  <a:pt x="1660634" y="49049"/>
                  <a:pt x="1628865" y="47258"/>
                  <a:pt x="1597572" y="42042"/>
                </a:cubicBezTo>
                <a:cubicBezTo>
                  <a:pt x="1586644" y="40221"/>
                  <a:pt x="1576941" y="33513"/>
                  <a:pt x="1566041" y="31531"/>
                </a:cubicBezTo>
                <a:cubicBezTo>
                  <a:pt x="1538251" y="26478"/>
                  <a:pt x="1510031" y="24140"/>
                  <a:pt x="1481958" y="21021"/>
                </a:cubicBezTo>
                <a:cubicBezTo>
                  <a:pt x="1323332" y="3396"/>
                  <a:pt x="1339814" y="8968"/>
                  <a:pt x="1124607" y="0"/>
                </a:cubicBezTo>
                <a:lnTo>
                  <a:pt x="893379" y="10511"/>
                </a:lnTo>
                <a:lnTo>
                  <a:pt x="462455" y="21021"/>
                </a:lnTo>
                <a:cubicBezTo>
                  <a:pt x="407965" y="23117"/>
                  <a:pt x="339662" y="30865"/>
                  <a:pt x="283779" y="42042"/>
                </a:cubicBezTo>
                <a:cubicBezTo>
                  <a:pt x="269615" y="44875"/>
                  <a:pt x="255574" y="48401"/>
                  <a:pt x="241738" y="52552"/>
                </a:cubicBezTo>
                <a:cubicBezTo>
                  <a:pt x="220515" y="58919"/>
                  <a:pt x="178676" y="73573"/>
                  <a:pt x="178676" y="73573"/>
                </a:cubicBezTo>
                <a:cubicBezTo>
                  <a:pt x="168166" y="80580"/>
                  <a:pt x="158443" y="88945"/>
                  <a:pt x="147145" y="94594"/>
                </a:cubicBezTo>
                <a:cubicBezTo>
                  <a:pt x="137235" y="99549"/>
                  <a:pt x="124831" y="98958"/>
                  <a:pt x="115613" y="105104"/>
                </a:cubicBezTo>
                <a:cubicBezTo>
                  <a:pt x="81068" y="128134"/>
                  <a:pt x="87298" y="139083"/>
                  <a:pt x="63062" y="168166"/>
                </a:cubicBezTo>
                <a:cubicBezTo>
                  <a:pt x="53546" y="179585"/>
                  <a:pt x="42041" y="189187"/>
                  <a:pt x="31531" y="199697"/>
                </a:cubicBezTo>
                <a:cubicBezTo>
                  <a:pt x="24043" y="222160"/>
                  <a:pt x="13810" y="250169"/>
                  <a:pt x="10510" y="273269"/>
                </a:cubicBezTo>
                <a:cubicBezTo>
                  <a:pt x="5531" y="308125"/>
                  <a:pt x="3503" y="343338"/>
                  <a:pt x="0" y="378373"/>
                </a:cubicBezTo>
                <a:cubicBezTo>
                  <a:pt x="9100" y="451172"/>
                  <a:pt x="7264" y="453106"/>
                  <a:pt x="21020" y="515007"/>
                </a:cubicBezTo>
                <a:cubicBezTo>
                  <a:pt x="24154" y="529108"/>
                  <a:pt x="25841" y="543772"/>
                  <a:pt x="31531" y="557049"/>
                </a:cubicBezTo>
                <a:cubicBezTo>
                  <a:pt x="40718" y="578484"/>
                  <a:pt x="67245" y="606081"/>
                  <a:pt x="84082" y="620111"/>
                </a:cubicBezTo>
                <a:cubicBezTo>
                  <a:pt x="93786" y="628198"/>
                  <a:pt x="105909" y="633044"/>
                  <a:pt x="115613" y="641131"/>
                </a:cubicBezTo>
                <a:cubicBezTo>
                  <a:pt x="143903" y="664706"/>
                  <a:pt x="145123" y="678770"/>
                  <a:pt x="178676" y="693683"/>
                </a:cubicBezTo>
                <a:cubicBezTo>
                  <a:pt x="198924" y="702682"/>
                  <a:pt x="220717" y="707697"/>
                  <a:pt x="241738" y="714704"/>
                </a:cubicBezTo>
                <a:lnTo>
                  <a:pt x="273269" y="725214"/>
                </a:lnTo>
                <a:cubicBezTo>
                  <a:pt x="448339" y="707707"/>
                  <a:pt x="325259" y="714433"/>
                  <a:pt x="557048" y="725214"/>
                </a:cubicBezTo>
                <a:lnTo>
                  <a:pt x="830317" y="735725"/>
                </a:lnTo>
                <a:lnTo>
                  <a:pt x="966951" y="725214"/>
                </a:lnTo>
                <a:cubicBezTo>
                  <a:pt x="1005514" y="722000"/>
                  <a:pt x="1043935" y="716976"/>
                  <a:pt x="1082565" y="714704"/>
                </a:cubicBezTo>
                <a:lnTo>
                  <a:pt x="1502979" y="693683"/>
                </a:lnTo>
                <a:cubicBezTo>
                  <a:pt x="1520087" y="690832"/>
                  <a:pt x="1575395" y="684983"/>
                  <a:pt x="1597572" y="672663"/>
                </a:cubicBezTo>
                <a:cubicBezTo>
                  <a:pt x="1619657" y="660394"/>
                  <a:pt x="1660634" y="630621"/>
                  <a:pt x="1660634" y="630621"/>
                </a:cubicBezTo>
              </a:path>
            </a:pathLst>
          </a:cu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38FC177-C8C6-C3D3-3120-C3F1B1A23318}"/>
              </a:ext>
            </a:extLst>
          </p:cNvPr>
          <p:cNvSpPr/>
          <p:nvPr/>
        </p:nvSpPr>
        <p:spPr>
          <a:xfrm>
            <a:off x="5265683" y="4183117"/>
            <a:ext cx="1660634" cy="1650716"/>
          </a:xfrm>
          <a:custGeom>
            <a:avLst/>
            <a:gdLst>
              <a:gd name="connsiteX0" fmla="*/ 147145 w 1660634"/>
              <a:gd name="connsiteY0" fmla="*/ 1650124 h 1650716"/>
              <a:gd name="connsiteX1" fmla="*/ 126124 w 1660634"/>
              <a:gd name="connsiteY1" fmla="*/ 1576552 h 1650716"/>
              <a:gd name="connsiteX2" fmla="*/ 105103 w 1660634"/>
              <a:gd name="connsiteY2" fmla="*/ 1502980 h 1650716"/>
              <a:gd name="connsiteX3" fmla="*/ 84083 w 1660634"/>
              <a:gd name="connsiteY3" fmla="*/ 1387366 h 1650716"/>
              <a:gd name="connsiteX4" fmla="*/ 63062 w 1660634"/>
              <a:gd name="connsiteY4" fmla="*/ 1355835 h 1650716"/>
              <a:gd name="connsiteX5" fmla="*/ 31531 w 1660634"/>
              <a:gd name="connsiteY5" fmla="*/ 1240221 h 1650716"/>
              <a:gd name="connsiteX6" fmla="*/ 21020 w 1660634"/>
              <a:gd name="connsiteY6" fmla="*/ 1208690 h 1650716"/>
              <a:gd name="connsiteX7" fmla="*/ 0 w 1660634"/>
              <a:gd name="connsiteY7" fmla="*/ 1114097 h 1650716"/>
              <a:gd name="connsiteX8" fmla="*/ 10510 w 1660634"/>
              <a:gd name="connsiteY8" fmla="*/ 851338 h 1650716"/>
              <a:gd name="connsiteX9" fmla="*/ 31531 w 1660634"/>
              <a:gd name="connsiteY9" fmla="*/ 767255 h 1650716"/>
              <a:gd name="connsiteX10" fmla="*/ 42041 w 1660634"/>
              <a:gd name="connsiteY10" fmla="*/ 693683 h 1650716"/>
              <a:gd name="connsiteX11" fmla="*/ 63062 w 1660634"/>
              <a:gd name="connsiteY11" fmla="*/ 472966 h 1650716"/>
              <a:gd name="connsiteX12" fmla="*/ 73572 w 1660634"/>
              <a:gd name="connsiteY12" fmla="*/ 441435 h 1650716"/>
              <a:gd name="connsiteX13" fmla="*/ 94593 w 1660634"/>
              <a:gd name="connsiteY13" fmla="*/ 409904 h 1650716"/>
              <a:gd name="connsiteX14" fmla="*/ 105103 w 1660634"/>
              <a:gd name="connsiteY14" fmla="*/ 378373 h 1650716"/>
              <a:gd name="connsiteX15" fmla="*/ 147145 w 1660634"/>
              <a:gd name="connsiteY15" fmla="*/ 315311 h 1650716"/>
              <a:gd name="connsiteX16" fmla="*/ 157655 w 1660634"/>
              <a:gd name="connsiteY16" fmla="*/ 283780 h 1650716"/>
              <a:gd name="connsiteX17" fmla="*/ 189186 w 1660634"/>
              <a:gd name="connsiteY17" fmla="*/ 252249 h 1650716"/>
              <a:gd name="connsiteX18" fmla="*/ 210207 w 1660634"/>
              <a:gd name="connsiteY18" fmla="*/ 220717 h 1650716"/>
              <a:gd name="connsiteX19" fmla="*/ 241738 w 1660634"/>
              <a:gd name="connsiteY19" fmla="*/ 189186 h 1650716"/>
              <a:gd name="connsiteX20" fmla="*/ 273269 w 1660634"/>
              <a:gd name="connsiteY20" fmla="*/ 147145 h 1650716"/>
              <a:gd name="connsiteX21" fmla="*/ 304800 w 1660634"/>
              <a:gd name="connsiteY21" fmla="*/ 115614 h 1650716"/>
              <a:gd name="connsiteX22" fmla="*/ 325820 w 1660634"/>
              <a:gd name="connsiteY22" fmla="*/ 84083 h 1650716"/>
              <a:gd name="connsiteX23" fmla="*/ 357351 w 1660634"/>
              <a:gd name="connsiteY23" fmla="*/ 73573 h 1650716"/>
              <a:gd name="connsiteX24" fmla="*/ 420414 w 1660634"/>
              <a:gd name="connsiteY24" fmla="*/ 31531 h 1650716"/>
              <a:gd name="connsiteX25" fmla="*/ 525517 w 1660634"/>
              <a:gd name="connsiteY25" fmla="*/ 10511 h 1650716"/>
              <a:gd name="connsiteX26" fmla="*/ 641131 w 1660634"/>
              <a:gd name="connsiteY26" fmla="*/ 0 h 1650716"/>
              <a:gd name="connsiteX27" fmla="*/ 1030014 w 1660634"/>
              <a:gd name="connsiteY27" fmla="*/ 10511 h 1650716"/>
              <a:gd name="connsiteX28" fmla="*/ 1177158 w 1660634"/>
              <a:gd name="connsiteY28" fmla="*/ 21021 h 1650716"/>
              <a:gd name="connsiteX29" fmla="*/ 1324303 w 1660634"/>
              <a:gd name="connsiteY29" fmla="*/ 42042 h 1650716"/>
              <a:gd name="connsiteX30" fmla="*/ 1387365 w 1660634"/>
              <a:gd name="connsiteY30" fmla="*/ 63062 h 1650716"/>
              <a:gd name="connsiteX31" fmla="*/ 1481958 w 1660634"/>
              <a:gd name="connsiteY31" fmla="*/ 136635 h 1650716"/>
              <a:gd name="connsiteX32" fmla="*/ 1534510 w 1660634"/>
              <a:gd name="connsiteY32" fmla="*/ 220717 h 1650716"/>
              <a:gd name="connsiteX33" fmla="*/ 1545020 w 1660634"/>
              <a:gd name="connsiteY33" fmla="*/ 252249 h 1650716"/>
              <a:gd name="connsiteX34" fmla="*/ 1597572 w 1660634"/>
              <a:gd name="connsiteY34" fmla="*/ 399393 h 1650716"/>
              <a:gd name="connsiteX35" fmla="*/ 1608083 w 1660634"/>
              <a:gd name="connsiteY35" fmla="*/ 430924 h 1650716"/>
              <a:gd name="connsiteX36" fmla="*/ 1629103 w 1660634"/>
              <a:gd name="connsiteY36" fmla="*/ 525517 h 1650716"/>
              <a:gd name="connsiteX37" fmla="*/ 1639614 w 1660634"/>
              <a:gd name="connsiteY37" fmla="*/ 567559 h 1650716"/>
              <a:gd name="connsiteX38" fmla="*/ 1660634 w 1660634"/>
              <a:gd name="connsiteY38" fmla="*/ 683173 h 1650716"/>
              <a:gd name="connsiteX39" fmla="*/ 1639614 w 1660634"/>
              <a:gd name="connsiteY39" fmla="*/ 1366345 h 1650716"/>
              <a:gd name="connsiteX40" fmla="*/ 1629103 w 1660634"/>
              <a:gd name="connsiteY40" fmla="*/ 1450428 h 1650716"/>
              <a:gd name="connsiteX41" fmla="*/ 1618593 w 1660634"/>
              <a:gd name="connsiteY41" fmla="*/ 1481959 h 1650716"/>
              <a:gd name="connsiteX42" fmla="*/ 1597572 w 1660634"/>
              <a:gd name="connsiteY42" fmla="*/ 1576552 h 1650716"/>
              <a:gd name="connsiteX43" fmla="*/ 1576551 w 1660634"/>
              <a:gd name="connsiteY43" fmla="*/ 1650124 h 1650716"/>
              <a:gd name="connsiteX44" fmla="*/ 1576551 w 1660634"/>
              <a:gd name="connsiteY44" fmla="*/ 1639614 h 165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60634" h="1650716">
                <a:moveTo>
                  <a:pt x="147145" y="1650124"/>
                </a:moveTo>
                <a:cubicBezTo>
                  <a:pt x="140138" y="1625600"/>
                  <a:pt x="133453" y="1600982"/>
                  <a:pt x="126124" y="1576552"/>
                </a:cubicBezTo>
                <a:cubicBezTo>
                  <a:pt x="115736" y="1541927"/>
                  <a:pt x="112186" y="1541936"/>
                  <a:pt x="105103" y="1502980"/>
                </a:cubicBezTo>
                <a:cubicBezTo>
                  <a:pt x="101514" y="1483241"/>
                  <a:pt x="95375" y="1413713"/>
                  <a:pt x="84083" y="1387366"/>
                </a:cubicBezTo>
                <a:cubicBezTo>
                  <a:pt x="79107" y="1375755"/>
                  <a:pt x="68192" y="1367378"/>
                  <a:pt x="63062" y="1355835"/>
                </a:cubicBezTo>
                <a:cubicBezTo>
                  <a:pt x="37290" y="1297849"/>
                  <a:pt x="45662" y="1296744"/>
                  <a:pt x="31531" y="1240221"/>
                </a:cubicBezTo>
                <a:cubicBezTo>
                  <a:pt x="28844" y="1229473"/>
                  <a:pt x="24064" y="1219343"/>
                  <a:pt x="21020" y="1208690"/>
                </a:cubicBezTo>
                <a:cubicBezTo>
                  <a:pt x="11126" y="1174061"/>
                  <a:pt x="7223" y="1150214"/>
                  <a:pt x="0" y="1114097"/>
                </a:cubicBezTo>
                <a:cubicBezTo>
                  <a:pt x="3503" y="1026511"/>
                  <a:pt x="2574" y="938634"/>
                  <a:pt x="10510" y="851338"/>
                </a:cubicBezTo>
                <a:cubicBezTo>
                  <a:pt x="13126" y="822566"/>
                  <a:pt x="27445" y="795855"/>
                  <a:pt x="31531" y="767255"/>
                </a:cubicBezTo>
                <a:lnTo>
                  <a:pt x="42041" y="693683"/>
                </a:lnTo>
                <a:cubicBezTo>
                  <a:pt x="47202" y="616266"/>
                  <a:pt x="46630" y="546910"/>
                  <a:pt x="63062" y="472966"/>
                </a:cubicBezTo>
                <a:cubicBezTo>
                  <a:pt x="65465" y="462151"/>
                  <a:pt x="68617" y="451344"/>
                  <a:pt x="73572" y="441435"/>
                </a:cubicBezTo>
                <a:cubicBezTo>
                  <a:pt x="79221" y="430137"/>
                  <a:pt x="87586" y="420414"/>
                  <a:pt x="94593" y="409904"/>
                </a:cubicBezTo>
                <a:cubicBezTo>
                  <a:pt x="98096" y="399394"/>
                  <a:pt x="99723" y="388058"/>
                  <a:pt x="105103" y="378373"/>
                </a:cubicBezTo>
                <a:cubicBezTo>
                  <a:pt x="117372" y="356288"/>
                  <a:pt x="147145" y="315311"/>
                  <a:pt x="147145" y="315311"/>
                </a:cubicBezTo>
                <a:cubicBezTo>
                  <a:pt x="150648" y="304801"/>
                  <a:pt x="151510" y="292998"/>
                  <a:pt x="157655" y="283780"/>
                </a:cubicBezTo>
                <a:cubicBezTo>
                  <a:pt x="165900" y="271412"/>
                  <a:pt x="179670" y="263668"/>
                  <a:pt x="189186" y="252249"/>
                </a:cubicBezTo>
                <a:cubicBezTo>
                  <a:pt x="197273" y="242545"/>
                  <a:pt x="202120" y="230421"/>
                  <a:pt x="210207" y="220717"/>
                </a:cubicBezTo>
                <a:cubicBezTo>
                  <a:pt x="219723" y="209298"/>
                  <a:pt x="232065" y="200471"/>
                  <a:pt x="241738" y="189186"/>
                </a:cubicBezTo>
                <a:cubicBezTo>
                  <a:pt x="253138" y="175886"/>
                  <a:pt x="261869" y="160445"/>
                  <a:pt x="273269" y="147145"/>
                </a:cubicBezTo>
                <a:cubicBezTo>
                  <a:pt x="282942" y="135860"/>
                  <a:pt x="295284" y="127033"/>
                  <a:pt x="304800" y="115614"/>
                </a:cubicBezTo>
                <a:cubicBezTo>
                  <a:pt x="312887" y="105910"/>
                  <a:pt x="315956" y="91974"/>
                  <a:pt x="325820" y="84083"/>
                </a:cubicBezTo>
                <a:cubicBezTo>
                  <a:pt x="334471" y="77162"/>
                  <a:pt x="346841" y="77076"/>
                  <a:pt x="357351" y="73573"/>
                </a:cubicBezTo>
                <a:cubicBezTo>
                  <a:pt x="378372" y="59559"/>
                  <a:pt x="395904" y="37658"/>
                  <a:pt x="420414" y="31531"/>
                </a:cubicBezTo>
                <a:cubicBezTo>
                  <a:pt x="463722" y="20704"/>
                  <a:pt x="476838" y="16238"/>
                  <a:pt x="525517" y="10511"/>
                </a:cubicBezTo>
                <a:cubicBezTo>
                  <a:pt x="563949" y="5990"/>
                  <a:pt x="602593" y="3504"/>
                  <a:pt x="641131" y="0"/>
                </a:cubicBezTo>
                <a:lnTo>
                  <a:pt x="1030014" y="10511"/>
                </a:lnTo>
                <a:cubicBezTo>
                  <a:pt x="1079149" y="12438"/>
                  <a:pt x="1128265" y="15782"/>
                  <a:pt x="1177158" y="21021"/>
                </a:cubicBezTo>
                <a:cubicBezTo>
                  <a:pt x="1226422" y="26299"/>
                  <a:pt x="1324303" y="42042"/>
                  <a:pt x="1324303" y="42042"/>
                </a:cubicBezTo>
                <a:cubicBezTo>
                  <a:pt x="1345324" y="49049"/>
                  <a:pt x="1368929" y="50771"/>
                  <a:pt x="1387365" y="63062"/>
                </a:cubicBezTo>
                <a:cubicBezTo>
                  <a:pt x="1462794" y="113349"/>
                  <a:pt x="1432563" y="87240"/>
                  <a:pt x="1481958" y="136635"/>
                </a:cubicBezTo>
                <a:cubicBezTo>
                  <a:pt x="1505610" y="207587"/>
                  <a:pt x="1473304" y="122787"/>
                  <a:pt x="1534510" y="220717"/>
                </a:cubicBezTo>
                <a:cubicBezTo>
                  <a:pt x="1540382" y="230112"/>
                  <a:pt x="1541043" y="241908"/>
                  <a:pt x="1545020" y="252249"/>
                </a:cubicBezTo>
                <a:cubicBezTo>
                  <a:pt x="1626242" y="463425"/>
                  <a:pt x="1564966" y="285273"/>
                  <a:pt x="1597572" y="399393"/>
                </a:cubicBezTo>
                <a:cubicBezTo>
                  <a:pt x="1600616" y="410046"/>
                  <a:pt x="1605039" y="420271"/>
                  <a:pt x="1608083" y="430924"/>
                </a:cubicBezTo>
                <a:cubicBezTo>
                  <a:pt x="1620897" y="475774"/>
                  <a:pt x="1618268" y="476760"/>
                  <a:pt x="1629103" y="525517"/>
                </a:cubicBezTo>
                <a:cubicBezTo>
                  <a:pt x="1632237" y="539618"/>
                  <a:pt x="1636480" y="553458"/>
                  <a:pt x="1639614" y="567559"/>
                </a:cubicBezTo>
                <a:cubicBezTo>
                  <a:pt x="1649405" y="611620"/>
                  <a:pt x="1653030" y="637547"/>
                  <a:pt x="1660634" y="683173"/>
                </a:cubicBezTo>
                <a:cubicBezTo>
                  <a:pt x="1653965" y="1043329"/>
                  <a:pt x="1666322" y="1112618"/>
                  <a:pt x="1639614" y="1366345"/>
                </a:cubicBezTo>
                <a:cubicBezTo>
                  <a:pt x="1636657" y="1394436"/>
                  <a:pt x="1634156" y="1422638"/>
                  <a:pt x="1629103" y="1450428"/>
                </a:cubicBezTo>
                <a:cubicBezTo>
                  <a:pt x="1627121" y="1461328"/>
                  <a:pt x="1621637" y="1471306"/>
                  <a:pt x="1618593" y="1481959"/>
                </a:cubicBezTo>
                <a:cubicBezTo>
                  <a:pt x="1605779" y="1526808"/>
                  <a:pt x="1608407" y="1527796"/>
                  <a:pt x="1597572" y="1576552"/>
                </a:cubicBezTo>
                <a:cubicBezTo>
                  <a:pt x="1594877" y="1588680"/>
                  <a:pt x="1583575" y="1636076"/>
                  <a:pt x="1576551" y="1650124"/>
                </a:cubicBezTo>
                <a:cubicBezTo>
                  <a:pt x="1574984" y="1653257"/>
                  <a:pt x="1576551" y="1643117"/>
                  <a:pt x="1576551" y="1639614"/>
                </a:cubicBezTo>
              </a:path>
            </a:pathLst>
          </a:cu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3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Pearce</dc:creator>
  <cp:lastModifiedBy>John Pearce</cp:lastModifiedBy>
  <cp:revision>2</cp:revision>
  <dcterms:created xsi:type="dcterms:W3CDTF">2023-07-18T12:03:47Z</dcterms:created>
  <dcterms:modified xsi:type="dcterms:W3CDTF">2023-07-18T12:34:42Z</dcterms:modified>
</cp:coreProperties>
</file>