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108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9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7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4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1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6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8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3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7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8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6B5A78-2CD9-4A1E-823E-49B91BA870EF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21A3EA-9B5F-4CA7-BC66-4D1F94608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2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Technical</a:t>
            </a:r>
            <a:r>
              <a:rPr lang="pt-BR" dirty="0" smtClean="0"/>
              <a:t>    </a:t>
            </a:r>
            <a:r>
              <a:rPr lang="pt-BR" dirty="0" err="1" smtClean="0"/>
              <a:t>Evaluation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IDP – JOÃO PAULO FONSECA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1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Thanks</a:t>
            </a:r>
            <a:r>
              <a:rPr lang="pt-BR" dirty="0" smtClean="0"/>
              <a:t> for </a:t>
            </a:r>
            <a:r>
              <a:rPr lang="pt-BR" dirty="0" err="1" smtClean="0"/>
              <a:t>watching</a:t>
            </a:r>
            <a:r>
              <a:rPr lang="pt-BR" dirty="0" smtClean="0"/>
              <a:t> </a:t>
            </a:r>
            <a:r>
              <a:rPr lang="pt-BR" dirty="0" err="1" smtClean="0"/>
              <a:t>presentation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thanks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feedback!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3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SOFTWARES USED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DEVELOPMENT KIT 11</a:t>
            </a:r>
          </a:p>
          <a:p>
            <a:endParaRPr lang="pt-BR" dirty="0" smtClean="0"/>
          </a:p>
          <a:p>
            <a:r>
              <a:rPr lang="pt-BR" dirty="0" smtClean="0"/>
              <a:t>MAVEN (</a:t>
            </a:r>
            <a:r>
              <a:rPr lang="pt-BR" dirty="0" err="1" smtClean="0"/>
              <a:t>latest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DOCKER ENGINE</a:t>
            </a:r>
          </a:p>
          <a:p>
            <a:endParaRPr lang="pt-BR" dirty="0"/>
          </a:p>
          <a:p>
            <a:r>
              <a:rPr lang="pt-BR" dirty="0" smtClean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859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82" y="2822713"/>
            <a:ext cx="2944632" cy="294463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93" y="1693626"/>
            <a:ext cx="2286005" cy="22860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363" y="806823"/>
            <a:ext cx="2426612" cy="20158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9" y="1790586"/>
            <a:ext cx="3003439" cy="30034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69" y="2836628"/>
            <a:ext cx="3117200" cy="30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42" y="609600"/>
            <a:ext cx="7304273" cy="5625345"/>
          </a:xfrm>
        </p:spPr>
      </p:pic>
    </p:spTree>
    <p:extLst>
      <p:ext uri="{BB962C8B-B14F-4D97-AF65-F5344CB8AC3E}">
        <p14:creationId xmlns:p14="http://schemas.microsoft.com/office/powerpoint/2010/main" val="3579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functionalities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err="1" smtClean="0"/>
              <a:t>update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15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GetMedia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GetOneTopic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GetAllTopic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getByMediaName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2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PostTopic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PostReply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4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ClosingTopic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Controllers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Services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40</TotalTime>
  <Words>55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Technical    Evaluation 2</vt:lpstr>
      <vt:lpstr>SOFTWARES USED</vt:lpstr>
      <vt:lpstr>theme</vt:lpstr>
      <vt:lpstr>UML </vt:lpstr>
      <vt:lpstr>functionalities</vt:lpstr>
      <vt:lpstr>Get</vt:lpstr>
      <vt:lpstr>post</vt:lpstr>
      <vt:lpstr>put</vt:lpstr>
      <vt:lpstr>tests</vt:lpstr>
      <vt:lpstr>Questions?</vt:lpstr>
      <vt:lpstr>Thanks for watching presentation!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Evaluation 2</dc:title>
  <dc:creator>USER</dc:creator>
  <cp:lastModifiedBy>USER</cp:lastModifiedBy>
  <cp:revision>4</cp:revision>
  <dcterms:created xsi:type="dcterms:W3CDTF">2022-07-22T14:37:10Z</dcterms:created>
  <dcterms:modified xsi:type="dcterms:W3CDTF">2022-07-22T15:17:49Z</dcterms:modified>
</cp:coreProperties>
</file>