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5" d="100"/>
          <a:sy n="95" d="100"/>
        </p:scale>
        <p:origin x="108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5A78-2CD9-4A1E-823E-49B91BA870EF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01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5A78-2CD9-4A1E-823E-49B91BA870EF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50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5A78-2CD9-4A1E-823E-49B91BA870EF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293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5A78-2CD9-4A1E-823E-49B91BA870EF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070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5A78-2CD9-4A1E-823E-49B91BA870EF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549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5A78-2CD9-4A1E-823E-49B91BA870EF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1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5A78-2CD9-4A1E-823E-49B91BA870EF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91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5A78-2CD9-4A1E-823E-49B91BA870EF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160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5A78-2CD9-4A1E-823E-49B91BA870EF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5A78-2CD9-4A1E-823E-49B91BA870EF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23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5A78-2CD9-4A1E-823E-49B91BA870EF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34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5A78-2CD9-4A1E-823E-49B91BA870EF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78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5A78-2CD9-4A1E-823E-49B91BA870EF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38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5A78-2CD9-4A1E-823E-49B91BA870EF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77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5A78-2CD9-4A1E-823E-49B91BA870EF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71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5A78-2CD9-4A1E-823E-49B91BA870EF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81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86B5A78-2CD9-4A1E-823E-49B91BA870EF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83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86B5A78-2CD9-4A1E-823E-49B91BA870EF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629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Technical</a:t>
            </a:r>
            <a:r>
              <a:rPr lang="pt-BR" dirty="0" smtClean="0"/>
              <a:t>    </a:t>
            </a:r>
            <a:r>
              <a:rPr lang="pt-BR" dirty="0" err="1" smtClean="0"/>
              <a:t>Evaluation</a:t>
            </a:r>
            <a:r>
              <a:rPr lang="pt-BR" dirty="0" smtClean="0"/>
              <a:t>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IDP – JOÃO PAULO FONSECA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18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Questions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76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Thanks</a:t>
            </a:r>
            <a:r>
              <a:rPr lang="pt-BR" dirty="0" smtClean="0"/>
              <a:t> for </a:t>
            </a:r>
            <a:r>
              <a:rPr lang="pt-BR" dirty="0" err="1" smtClean="0"/>
              <a:t>watching</a:t>
            </a:r>
            <a:r>
              <a:rPr lang="pt-BR" dirty="0" smtClean="0"/>
              <a:t> </a:t>
            </a:r>
            <a:r>
              <a:rPr lang="pt-BR" dirty="0" err="1" smtClean="0"/>
              <a:t>presentation</a:t>
            </a:r>
            <a:r>
              <a:rPr lang="pt-BR" dirty="0"/>
              <a:t>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also</a:t>
            </a:r>
            <a:r>
              <a:rPr lang="pt-BR" dirty="0" smtClean="0"/>
              <a:t> </a:t>
            </a:r>
            <a:r>
              <a:rPr lang="pt-BR" dirty="0" err="1" smtClean="0"/>
              <a:t>thanks</a:t>
            </a:r>
            <a:r>
              <a:rPr lang="pt-BR" dirty="0" smtClean="0"/>
              <a:t> for </a:t>
            </a:r>
            <a:r>
              <a:rPr lang="pt-BR" dirty="0" err="1" smtClean="0"/>
              <a:t>your</a:t>
            </a:r>
            <a:r>
              <a:rPr lang="pt-BR" dirty="0" smtClean="0"/>
              <a:t> feedback!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53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SOFTWARES USED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JAVA DEVELOPMENT KIT 11</a:t>
            </a:r>
          </a:p>
          <a:p>
            <a:endParaRPr lang="pt-BR" dirty="0" smtClean="0"/>
          </a:p>
          <a:p>
            <a:r>
              <a:rPr lang="pt-BR" dirty="0" smtClean="0"/>
              <a:t>MAVEN (</a:t>
            </a:r>
            <a:r>
              <a:rPr lang="pt-BR" dirty="0" err="1" smtClean="0"/>
              <a:t>latest</a:t>
            </a:r>
            <a:r>
              <a:rPr lang="pt-BR" dirty="0" smtClean="0"/>
              <a:t> </a:t>
            </a:r>
            <a:r>
              <a:rPr lang="pt-BR" dirty="0" err="1" smtClean="0"/>
              <a:t>version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smtClean="0"/>
              <a:t>DOCKER ENGINE</a:t>
            </a:r>
          </a:p>
          <a:p>
            <a:endParaRPr lang="pt-BR" dirty="0"/>
          </a:p>
          <a:p>
            <a:r>
              <a:rPr lang="pt-BR" dirty="0" smtClean="0"/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28593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theme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82" y="2822713"/>
            <a:ext cx="2944632" cy="2944632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93" y="1693626"/>
            <a:ext cx="2286005" cy="228600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363" y="806823"/>
            <a:ext cx="2426612" cy="201589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319" y="1790586"/>
            <a:ext cx="3003439" cy="300343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069" y="2836628"/>
            <a:ext cx="3117200" cy="302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UML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042" y="609600"/>
            <a:ext cx="7304273" cy="5625345"/>
          </a:xfrm>
        </p:spPr>
      </p:pic>
    </p:spTree>
    <p:extLst>
      <p:ext uri="{BB962C8B-B14F-4D97-AF65-F5344CB8AC3E}">
        <p14:creationId xmlns:p14="http://schemas.microsoft.com/office/powerpoint/2010/main" val="357971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functionalities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3119175"/>
            <a:ext cx="9905998" cy="3124201"/>
          </a:xfrm>
        </p:spPr>
        <p:txBody>
          <a:bodyPr/>
          <a:lstStyle/>
          <a:p>
            <a:r>
              <a:rPr lang="pt-BR" dirty="0" err="1" smtClean="0"/>
              <a:t>Create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Read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Update</a:t>
            </a:r>
          </a:p>
          <a:p>
            <a:endParaRPr lang="pt-BR" dirty="0" smtClean="0"/>
          </a:p>
          <a:p>
            <a:r>
              <a:rPr lang="pt-BR" dirty="0" smtClean="0"/>
              <a:t>Delete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8155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GetMedia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GetOneTopic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GetAllTopic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getByMediaName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27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post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PostTopic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err="1" smtClean="0"/>
              <a:t>PostReply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347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ClosingTopic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4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tests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Adapter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Controllers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Services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62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41</TotalTime>
  <Words>57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Malha</vt:lpstr>
      <vt:lpstr>Technical    Evaluation 2</vt:lpstr>
      <vt:lpstr>SOFTWARES USED</vt:lpstr>
      <vt:lpstr>theme</vt:lpstr>
      <vt:lpstr>UML </vt:lpstr>
      <vt:lpstr>functionalities</vt:lpstr>
      <vt:lpstr>Get</vt:lpstr>
      <vt:lpstr>post</vt:lpstr>
      <vt:lpstr>put</vt:lpstr>
      <vt:lpstr>tests</vt:lpstr>
      <vt:lpstr>Questions?</vt:lpstr>
      <vt:lpstr>Thanks for watching presentation!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Evaluation 2</dc:title>
  <dc:creator>USER</dc:creator>
  <cp:lastModifiedBy>USER</cp:lastModifiedBy>
  <cp:revision>5</cp:revision>
  <dcterms:created xsi:type="dcterms:W3CDTF">2022-07-22T14:37:10Z</dcterms:created>
  <dcterms:modified xsi:type="dcterms:W3CDTF">2022-07-25T11:18:45Z</dcterms:modified>
</cp:coreProperties>
</file>