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44" y="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0D7F-F1C6-4ED4-84B1-593A0199369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7E62-8F38-452D-BBA1-71449CE9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7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0D7F-F1C6-4ED4-84B1-593A0199369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7E62-8F38-452D-BBA1-71449CE9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0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0D7F-F1C6-4ED4-84B1-593A0199369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7E62-8F38-452D-BBA1-71449CE9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4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0D7F-F1C6-4ED4-84B1-593A0199369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7E62-8F38-452D-BBA1-71449CE9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7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0D7F-F1C6-4ED4-84B1-593A0199369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7E62-8F38-452D-BBA1-71449CE9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5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0D7F-F1C6-4ED4-84B1-593A0199369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7E62-8F38-452D-BBA1-71449CE9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0D7F-F1C6-4ED4-84B1-593A0199369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7E62-8F38-452D-BBA1-71449CE9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7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0D7F-F1C6-4ED4-84B1-593A0199369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7E62-8F38-452D-BBA1-71449CE9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8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0D7F-F1C6-4ED4-84B1-593A0199369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7E62-8F38-452D-BBA1-71449CE9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0D7F-F1C6-4ED4-84B1-593A0199369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7E62-8F38-452D-BBA1-71449CE9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0D7F-F1C6-4ED4-84B1-593A0199369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7E62-8F38-452D-BBA1-71449CE9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9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D0D7F-F1C6-4ED4-84B1-593A0199369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7E62-8F38-452D-BBA1-71449CE9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28299" r="31429" b="28889"/>
          <a:stretch/>
        </p:blipFill>
        <p:spPr bwMode="auto">
          <a:xfrm>
            <a:off x="1752600" y="1143000"/>
            <a:ext cx="5921829" cy="428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08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19200"/>
            <a:ext cx="5852172" cy="4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1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Roussel</dc:creator>
  <cp:lastModifiedBy>Ryan Roussel</cp:lastModifiedBy>
  <cp:revision>3</cp:revision>
  <dcterms:created xsi:type="dcterms:W3CDTF">2018-11-01T21:52:18Z</dcterms:created>
  <dcterms:modified xsi:type="dcterms:W3CDTF">2018-11-01T22:16:26Z</dcterms:modified>
</cp:coreProperties>
</file>