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78" r:id="rId5"/>
    <p:sldId id="282" r:id="rId6"/>
    <p:sldId id="280" r:id="rId7"/>
    <p:sldId id="284" r:id="rId8"/>
    <p:sldId id="281" r:id="rId9"/>
    <p:sldId id="283"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869AC7F-0F72-43F4-919B-8F9C7507B110}">
          <p14:sldIdLst>
            <p14:sldId id="278"/>
            <p14:sldId id="282"/>
            <p14:sldId id="280"/>
            <p14:sldId id="284"/>
            <p14:sldId id="281"/>
            <p14:sldId id="283"/>
            <p14:sldId id="279"/>
          </p14:sldIdLst>
        </p14:section>
        <p14:section name="Untitled Section" id="{34EBDCD6-B094-41D9-9AF8-AFBBE6864EE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6" autoAdjust="0"/>
    <p:restoredTop sz="94619" autoAdjust="0"/>
  </p:normalViewPr>
  <p:slideViewPr>
    <p:cSldViewPr snapToGrid="0">
      <p:cViewPr varScale="1">
        <p:scale>
          <a:sx n="43" d="100"/>
          <a:sy n="43" d="100"/>
        </p:scale>
        <p:origin x="856" y="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3/25/2025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3/25/2025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 y="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617572" y="2014150"/>
            <a:ext cx="6956855" cy="1522690"/>
          </a:xfrm>
        </p:spPr>
        <p:txBody>
          <a:bodyPr>
            <a:normAutofit/>
          </a:bodyPr>
          <a:lstStyle/>
          <a:p>
            <a:pPr algn="l"/>
            <a:r>
              <a:rPr lang="en-US" sz="6600" dirty="0">
                <a:solidFill>
                  <a:schemeClr val="bg2"/>
                </a:solidFill>
              </a:rPr>
              <a:t>USER </a:t>
            </a:r>
            <a:r>
              <a:rPr lang="en-US" sz="6600" b="1" i="1" dirty="0">
                <a:solidFill>
                  <a:schemeClr val="bg2"/>
                </a:solidFill>
              </a:rPr>
              <a:t>REGISTRY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2804984" y="3536840"/>
            <a:ext cx="6017740" cy="1026544"/>
          </a:xfrm>
        </p:spPr>
        <p:txBody>
          <a:bodyPr>
            <a:normAutofit/>
          </a:bodyPr>
          <a:lstStyle/>
          <a:p>
            <a:r>
              <a:rPr lang="en-US" dirty="0">
                <a:solidFill>
                  <a:schemeClr val="bg2"/>
                </a:solidFill>
              </a:rPr>
              <a:t>DBMS PROJECT</a:t>
            </a:r>
            <a:endParaRPr lang="en-US" sz="2300" dirty="0">
              <a:solidFill>
                <a:schemeClr val="bg2"/>
              </a:solidFill>
            </a:endParaRP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E0C79-09E9-8B96-CE38-2599E9C9536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28D8A76-6FD3-B32A-4C7E-8AAD83270374}"/>
              </a:ext>
            </a:extLst>
          </p:cNvPr>
          <p:cNvSpPr>
            <a:spLocks noGrp="1"/>
          </p:cNvSpPr>
          <p:nvPr>
            <p:ph idx="1"/>
          </p:nvPr>
        </p:nvSpPr>
        <p:spPr/>
        <p:txBody>
          <a:bodyPr>
            <a:normAutofit/>
          </a:bodyPr>
          <a:lstStyle/>
          <a:p>
            <a:r>
              <a:rPr lang="en-US" sz="3200" dirty="0"/>
              <a:t>A login and registration system helps users create accounts and log in securely. This project is designed for a website using a local server. It includes a login page, a registration page, and server-side scripts to handle user authentication. The system ensures that only registered users can access certain parts of the website.</a:t>
            </a:r>
            <a:endParaRPr lang="en-IN" sz="3200" dirty="0"/>
          </a:p>
        </p:txBody>
      </p:sp>
    </p:spTree>
    <p:extLst>
      <p:ext uri="{BB962C8B-B14F-4D97-AF65-F5344CB8AC3E}">
        <p14:creationId xmlns:p14="http://schemas.microsoft.com/office/powerpoint/2010/main" val="2574807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2C109-14C9-1AD9-7751-26B3D5CCDFA5}"/>
              </a:ext>
            </a:extLst>
          </p:cNvPr>
          <p:cNvSpPr>
            <a:spLocks noGrp="1"/>
          </p:cNvSpPr>
          <p:nvPr>
            <p:ph type="title"/>
          </p:nvPr>
        </p:nvSpPr>
        <p:spPr/>
        <p:txBody>
          <a:bodyPr/>
          <a:lstStyle/>
          <a:p>
            <a:r>
              <a:rPr lang="en-IN" dirty="0"/>
              <a:t>HOW IT WORKS</a:t>
            </a:r>
          </a:p>
        </p:txBody>
      </p:sp>
      <p:sp>
        <p:nvSpPr>
          <p:cNvPr id="3" name="Content Placeholder 2">
            <a:extLst>
              <a:ext uri="{FF2B5EF4-FFF2-40B4-BE49-F238E27FC236}">
                <a16:creationId xmlns:a16="http://schemas.microsoft.com/office/drawing/2014/main" id="{6910DF19-9DDC-4D20-9594-9C8F845ABB02}"/>
              </a:ext>
            </a:extLst>
          </p:cNvPr>
          <p:cNvSpPr>
            <a:spLocks noGrp="1"/>
          </p:cNvSpPr>
          <p:nvPr>
            <p:ph idx="1"/>
          </p:nvPr>
        </p:nvSpPr>
        <p:spPr/>
        <p:txBody>
          <a:bodyPr>
            <a:noAutofit/>
          </a:bodyPr>
          <a:lstStyle/>
          <a:p>
            <a:r>
              <a:rPr lang="en-US" sz="3200" dirty="0"/>
              <a:t>Users can sign up by entering their username, email, and password on the registration page. Their details are stored in a database. The login page allows users to enter their username and password to gain access. If the details match the database records, they can log in successfully. The project also includes CSS styling to make the interface look neat and user-friendly.</a:t>
            </a:r>
            <a:endParaRPr lang="en-IN" sz="3200" dirty="0"/>
          </a:p>
        </p:txBody>
      </p:sp>
    </p:spTree>
    <p:extLst>
      <p:ext uri="{BB962C8B-B14F-4D97-AF65-F5344CB8AC3E}">
        <p14:creationId xmlns:p14="http://schemas.microsoft.com/office/powerpoint/2010/main" val="357380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98D75D-763C-8ABD-F012-FD4B10FA1FF4}"/>
              </a:ext>
            </a:extLst>
          </p:cNvPr>
          <p:cNvPicPr>
            <a:picLocks noGrp="1" noChangeAspect="1"/>
          </p:cNvPicPr>
          <p:nvPr>
            <p:ph idx="1"/>
          </p:nvPr>
        </p:nvPicPr>
        <p:blipFill>
          <a:blip r:embed="rId2"/>
          <a:srcRect t="6757" b="6764"/>
          <a:stretch/>
        </p:blipFill>
        <p:spPr>
          <a:xfrm>
            <a:off x="900289" y="506412"/>
            <a:ext cx="10391422" cy="5845175"/>
          </a:xfrm>
        </p:spPr>
      </p:pic>
    </p:spTree>
    <p:extLst>
      <p:ext uri="{BB962C8B-B14F-4D97-AF65-F5344CB8AC3E}">
        <p14:creationId xmlns:p14="http://schemas.microsoft.com/office/powerpoint/2010/main" val="180366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DA0A-5FD5-3F35-B403-8C2128A40303}"/>
              </a:ext>
            </a:extLst>
          </p:cNvPr>
          <p:cNvSpPr>
            <a:spLocks noGrp="1"/>
          </p:cNvSpPr>
          <p:nvPr>
            <p:ph type="title"/>
          </p:nvPr>
        </p:nvSpPr>
        <p:spPr/>
        <p:txBody>
          <a:bodyPr/>
          <a:lstStyle/>
          <a:p>
            <a:r>
              <a:rPr lang="en-IN" dirty="0"/>
              <a:t>SECURITY AND IMPROVEMENTS</a:t>
            </a:r>
          </a:p>
        </p:txBody>
      </p:sp>
      <p:sp>
        <p:nvSpPr>
          <p:cNvPr id="3" name="Content Placeholder 2">
            <a:extLst>
              <a:ext uri="{FF2B5EF4-FFF2-40B4-BE49-F238E27FC236}">
                <a16:creationId xmlns:a16="http://schemas.microsoft.com/office/drawing/2014/main" id="{418977B9-1F3B-164D-504D-2BF22F0C5740}"/>
              </a:ext>
            </a:extLst>
          </p:cNvPr>
          <p:cNvSpPr>
            <a:spLocks noGrp="1"/>
          </p:cNvSpPr>
          <p:nvPr>
            <p:ph idx="1"/>
          </p:nvPr>
        </p:nvSpPr>
        <p:spPr/>
        <p:txBody>
          <a:bodyPr>
            <a:normAutofit/>
          </a:bodyPr>
          <a:lstStyle/>
          <a:p>
            <a:r>
              <a:rPr lang="en-US" sz="3200" dirty="0"/>
              <a:t>To keep user data safe, features like password encryption and input validation should be added. Preventing SQL injection and using secure login methods can make the system more secure. Additional features like password recovery and email verification can improve the user experience.</a:t>
            </a:r>
            <a:endParaRPr lang="en-IN" sz="3200" dirty="0"/>
          </a:p>
        </p:txBody>
      </p:sp>
    </p:spTree>
    <p:extLst>
      <p:ext uri="{BB962C8B-B14F-4D97-AF65-F5344CB8AC3E}">
        <p14:creationId xmlns:p14="http://schemas.microsoft.com/office/powerpoint/2010/main" val="4035541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1D3A-86F8-7734-F0DC-1A41B7F7C11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D4ED02F-6E98-4CB7-F1B8-F8622A277BE8}"/>
              </a:ext>
            </a:extLst>
          </p:cNvPr>
          <p:cNvSpPr>
            <a:spLocks noGrp="1"/>
          </p:cNvSpPr>
          <p:nvPr>
            <p:ph idx="1"/>
          </p:nvPr>
        </p:nvSpPr>
        <p:spPr/>
        <p:txBody>
          <a:bodyPr>
            <a:normAutofit/>
          </a:bodyPr>
          <a:lstStyle/>
          <a:p>
            <a:r>
              <a:rPr lang="en-US" sz="3200" dirty="0"/>
              <a:t>This project provides a simple and effective way to manage user login and registration. While it works well, adding more security features and design improvements will make it even better. A well-built authentication system is important for any website that requires user accounts.</a:t>
            </a:r>
            <a:endParaRPr lang="en-IN" sz="3200" dirty="0"/>
          </a:p>
        </p:txBody>
      </p:sp>
    </p:spTree>
    <p:extLst>
      <p:ext uri="{BB962C8B-B14F-4D97-AF65-F5344CB8AC3E}">
        <p14:creationId xmlns:p14="http://schemas.microsoft.com/office/powerpoint/2010/main" val="3234357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b="-1"/>
          <a:stretch/>
        </p:blipFill>
        <p:spPr>
          <a:xfrm>
            <a:off x="-144547" y="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462583" y="609600"/>
            <a:ext cx="4804974" cy="1257300"/>
          </a:xfrm>
        </p:spPr>
        <p:txBody>
          <a:bodyPr anchor="b">
            <a:normAutofit/>
          </a:bodyPr>
          <a:lstStyle/>
          <a:p>
            <a:r>
              <a:rPr lang="en-US" sz="4000" dirty="0"/>
              <a:t>THANK YOU</a:t>
            </a:r>
          </a:p>
        </p:txBody>
      </p:sp>
      <p:sp>
        <p:nvSpPr>
          <p:cNvPr id="4" name="Content Placeholder 3">
            <a:extLst>
              <a:ext uri="{FF2B5EF4-FFF2-40B4-BE49-F238E27FC236}">
                <a16:creationId xmlns:a16="http://schemas.microsoft.com/office/drawing/2014/main" id="{5A39B7E8-C22D-0469-77EF-F09C5AE7A03F}"/>
              </a:ext>
            </a:extLst>
          </p:cNvPr>
          <p:cNvSpPr>
            <a:spLocks noGrp="1"/>
          </p:cNvSpPr>
          <p:nvPr>
            <p:ph idx="1"/>
          </p:nvPr>
        </p:nvSpPr>
        <p:spPr>
          <a:xfrm>
            <a:off x="6462583" y="2076450"/>
            <a:ext cx="4804973" cy="3714749"/>
          </a:xfrm>
        </p:spPr>
        <p:txBody>
          <a:bodyPr/>
          <a:lstStyle/>
          <a:p>
            <a:r>
              <a:rPr lang="en-US" dirty="0"/>
              <a:t>URK23DS3010</a:t>
            </a:r>
          </a:p>
          <a:p>
            <a:r>
              <a:rPr lang="en-US" dirty="0"/>
              <a:t>JAI  PRAKASH</a:t>
            </a:r>
          </a:p>
          <a:p>
            <a:r>
              <a:rPr lang="en-US" dirty="0"/>
              <a:t>URK23DS3041</a:t>
            </a:r>
          </a:p>
          <a:p>
            <a:r>
              <a:rPr lang="en-US" dirty="0"/>
              <a:t>HEZRON SAMUL</a:t>
            </a:r>
            <a:endParaRPr lang="en-IN" dirty="0"/>
          </a:p>
        </p:txBody>
      </p:sp>
    </p:spTree>
    <p:extLst>
      <p:ext uri="{BB962C8B-B14F-4D97-AF65-F5344CB8AC3E}">
        <p14:creationId xmlns:p14="http://schemas.microsoft.com/office/powerpoint/2010/main" val="3220235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TotalTime>
  <Words>243</Words>
  <Application>Microsoft Office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Goudy Old Style</vt:lpstr>
      <vt:lpstr>Wingdings 2</vt:lpstr>
      <vt:lpstr>SlateVTI</vt:lpstr>
      <vt:lpstr>USER REGISTRY</vt:lpstr>
      <vt:lpstr>INTRODUCTION</vt:lpstr>
      <vt:lpstr>HOW IT WORKS</vt:lpstr>
      <vt:lpstr>PowerPoint Presentation</vt:lpstr>
      <vt:lpstr>SECURITY AND IMPROVEMENTS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jai prakash</dc:creator>
  <cp:lastModifiedBy>jai prakash</cp:lastModifiedBy>
  <cp:revision>2</cp:revision>
  <dcterms:created xsi:type="dcterms:W3CDTF">2025-03-25T16:20:06Z</dcterms:created>
  <dcterms:modified xsi:type="dcterms:W3CDTF">2025-03-25T16:50:36Z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