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E37C-36CC-48BE-91AB-E3B0CFB0B22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B26A-6944-4374-B1B9-A36F4C7A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E37C-36CC-48BE-91AB-E3B0CFB0B22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B26A-6944-4374-B1B9-A36F4C7A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1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E37C-36CC-48BE-91AB-E3B0CFB0B22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B26A-6944-4374-B1B9-A36F4C7A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0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E37C-36CC-48BE-91AB-E3B0CFB0B22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B26A-6944-4374-B1B9-A36F4C7A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4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E37C-36CC-48BE-91AB-E3B0CFB0B22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B26A-6944-4374-B1B9-A36F4C7A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3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E37C-36CC-48BE-91AB-E3B0CFB0B22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B26A-6944-4374-B1B9-A36F4C7A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0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E37C-36CC-48BE-91AB-E3B0CFB0B22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B26A-6944-4374-B1B9-A36F4C7A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9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E37C-36CC-48BE-91AB-E3B0CFB0B22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B26A-6944-4374-B1B9-A36F4C7A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4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E37C-36CC-48BE-91AB-E3B0CFB0B22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B26A-6944-4374-B1B9-A36F4C7A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0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E37C-36CC-48BE-91AB-E3B0CFB0B22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B26A-6944-4374-B1B9-A36F4C7A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2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E37C-36CC-48BE-91AB-E3B0CFB0B22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B26A-6944-4374-B1B9-A36F4C7A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9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AE37C-36CC-48BE-91AB-E3B0CFB0B22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B26A-6944-4374-B1B9-A36F4C7A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44183" y="1462102"/>
            <a:ext cx="353932" cy="37939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WebServer.py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9257" y="5273836"/>
            <a:ext cx="8746964" cy="409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Transport.py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115" y="3250995"/>
            <a:ext cx="3685680" cy="4331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i</a:t>
            </a:r>
            <a:r>
              <a:rPr lang="en-GB" sz="1200" dirty="0" smtClean="0">
                <a:solidFill>
                  <a:schemeClr val="tx1"/>
                </a:solidFill>
              </a:rPr>
              <a:t>nput.py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5700" y="4778533"/>
            <a:ext cx="8070520" cy="4331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o</a:t>
            </a:r>
            <a:r>
              <a:rPr lang="en-GB" sz="1200" dirty="0" smtClean="0">
                <a:solidFill>
                  <a:schemeClr val="tx1"/>
                </a:solidFill>
              </a:rPr>
              <a:t>utput.py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8115" y="1473987"/>
            <a:ext cx="3685680" cy="4341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</a:t>
            </a:r>
            <a:r>
              <a:rPr lang="en-GB" sz="1200" dirty="0" smtClean="0">
                <a:solidFill>
                  <a:schemeClr val="tx1"/>
                </a:solidFill>
              </a:rPr>
              <a:t>omoticz.py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8916" y="1273341"/>
            <a:ext cx="9569115" cy="4596063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37001" y="4148888"/>
            <a:ext cx="2006158" cy="4251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configureReporting.py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468853" y="214563"/>
            <a:ext cx="281745" cy="1363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853863" y="9807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Classes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468852" y="444168"/>
            <a:ext cx="281745" cy="136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853863" y="31582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dirty="0" smtClean="0"/>
              <a:t>odules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06916" y="5682910"/>
            <a:ext cx="0" cy="52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704095" y="5682909"/>
            <a:ext cx="0" cy="523379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78726" y="6209924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Zigate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71701" y="3757522"/>
            <a:ext cx="10609" cy="14985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22626" y="2043461"/>
            <a:ext cx="3685680" cy="4321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readCluster.py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236483" y="2548788"/>
            <a:ext cx="0" cy="105026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236483" y="1925908"/>
            <a:ext cx="0" cy="3600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781670" y="726504"/>
            <a:ext cx="0" cy="105026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602551" y="4574004"/>
            <a:ext cx="0" cy="14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118301" y="3720685"/>
            <a:ext cx="4720" cy="37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66338" y="68515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Domoticz</a:t>
            </a:r>
            <a:r>
              <a:rPr lang="en-GB" dirty="0" smtClean="0"/>
              <a:t> UI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392650" y="3633125"/>
            <a:ext cx="0" cy="104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798115" y="2043461"/>
            <a:ext cx="626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9853864" y="4899660"/>
            <a:ext cx="570296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282025" y="2937887"/>
            <a:ext cx="1285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Plugin</a:t>
            </a:r>
            <a:br>
              <a:rPr lang="en-GB" dirty="0" smtClean="0"/>
            </a:br>
            <a:r>
              <a:rPr lang="en-GB" dirty="0" smtClean="0"/>
              <a:t>Web Admin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5881765" y="1444186"/>
            <a:ext cx="3366307" cy="633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</a:t>
            </a:r>
            <a:r>
              <a:rPr lang="en-GB" sz="1200" dirty="0" smtClean="0">
                <a:solidFill>
                  <a:schemeClr val="tx1"/>
                </a:solidFill>
              </a:rPr>
              <a:t>ommand.py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196070" y="3250995"/>
            <a:ext cx="1227221" cy="239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OTA.py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403514" y="3718033"/>
            <a:ext cx="1107871" cy="2856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GroupMgt.py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482805" y="3002185"/>
            <a:ext cx="1432762" cy="425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NetworkEnergy.py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96436" y="3552568"/>
            <a:ext cx="1379550" cy="425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NetworkMap.py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867275" y="2476087"/>
            <a:ext cx="3924055" cy="3629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heartbeat.py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/>
          <p:cNvCxnSpPr>
            <a:endCxn id="113" idx="0"/>
          </p:cNvCxnSpPr>
          <p:nvPr/>
        </p:nvCxnSpPr>
        <p:spPr>
          <a:xfrm>
            <a:off x="7564918" y="768304"/>
            <a:ext cx="1" cy="67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8908206" y="1925874"/>
            <a:ext cx="0" cy="280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6102542" y="3697103"/>
            <a:ext cx="11069" cy="102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6815499" y="3425084"/>
            <a:ext cx="10154" cy="129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7300706" y="3490011"/>
            <a:ext cx="12513" cy="123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7541012" y="3751917"/>
            <a:ext cx="12083" cy="97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8707342" y="2613620"/>
            <a:ext cx="3757" cy="211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5679607" y="2840197"/>
            <a:ext cx="964" cy="12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7403514" y="2847717"/>
            <a:ext cx="8170" cy="35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5372143" y="2860256"/>
            <a:ext cx="349" cy="56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8482411" y="2847717"/>
            <a:ext cx="1" cy="84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4966323" y="2839040"/>
            <a:ext cx="10169" cy="124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9086850" y="4574004"/>
            <a:ext cx="3820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9077325" y="4574004"/>
            <a:ext cx="9525" cy="14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8511386" y="3891953"/>
            <a:ext cx="932797" cy="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6675986" y="3616211"/>
            <a:ext cx="2792866" cy="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 flipV="1">
            <a:off x="8987442" y="2661223"/>
            <a:ext cx="400993" cy="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6945013" y="3104685"/>
            <a:ext cx="2495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04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Pichon, Patrick</dc:creator>
  <cp:lastModifiedBy>Pichon, Patrick</cp:lastModifiedBy>
  <cp:revision>8</cp:revision>
  <dcterms:created xsi:type="dcterms:W3CDTF">2020-04-08T15:58:17Z</dcterms:created>
  <dcterms:modified xsi:type="dcterms:W3CDTF">2020-04-08T17:19:20Z</dcterms:modified>
</cp:coreProperties>
</file>