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C011-DDB6-F246-8E52-34CB18E3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CD47F-4209-B44E-AA16-EE599AC4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961F-E22B-4F4C-A043-1113C3BA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CE64-7369-244B-861C-817A44A2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2511-AF88-EB4C-8170-7C2E675D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62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E52D-DD63-6349-A7A6-35D666BB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77937-A5F9-E642-A630-942FFD77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B198-CE81-B044-A28C-CE7F768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8CFF-A6C2-374F-8BF9-DE2A65BB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BD86-AD70-244F-B011-89082C1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4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DD976-1372-374A-8F83-CC46CF1E4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87200-E0D2-EE44-A18D-BE3933C6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2C6F-4D6D-A841-AE9A-48CA8D11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E12-B7F3-5249-927B-6EF9CBB9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7D3F-C046-6D40-806D-1B8EADFA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4637-F50C-5E43-8A59-EE7D7FEF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BBEA-2389-2F4B-9895-794276EB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F370-F608-D14C-BEF1-C6DC8847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ED59-0FE3-6B4A-A2B0-428797F5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F3F4-8D98-794F-A416-92FF325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3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25EE-70B8-9743-BDB3-0A95E7CD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F6CF-F2A2-7F44-9A78-90FFB77D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0ADC9-C17C-9541-A35C-E7D7C78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B3E5-6449-EF42-8548-BC0BAD26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5A97-A151-4641-A039-656C19EB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62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897-6EBA-2C40-8028-C1A4BD49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10B1-E72D-D749-8AD6-805E02B56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59B0-603E-0844-B266-718A470B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C91E8-A117-7C4D-AAE9-8ECE7648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93476-B07B-4B4B-A9E3-3F2D98DF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647AB-CFF7-7140-8017-4FAC2724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82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E3E1-B353-B54B-9B69-4B05412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BF28-FAFC-8446-BD25-004A21BB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F51B4-2A31-4543-B79A-15FB5F9D4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4D716-D3E1-E741-8FF1-BEA7E56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8CA9B-FE1C-8D47-B16A-16329E226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AE11B-2E82-5342-861C-063E6613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2CAC4-446A-A342-A181-56ABF7C6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3E8FC-BF54-F346-AB7A-0C2AEB6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96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2BA9-417C-2C41-AB06-8EED4B71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A8A73-FE4C-7041-9BF9-00D01390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D2480-588F-5147-9D6B-7E45C9DA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60DB-6D05-0F49-9FAE-2624B3C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FD1FF-C058-504F-BAE5-55A9592E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6FBDC-3A9B-1A43-81C5-389D462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FB37A-FC4B-FE4A-8B88-D1EA95A8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9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D4BF-F2AF-3444-95CF-533CC76E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4148-7628-D24D-9D51-D8323816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34CB2-F175-4648-A6CA-153E681B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E225-9E48-D74C-B8A9-5279619C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B5FC-4B0B-654B-83FE-3ED461E6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3337-BD1F-F440-843B-E6BEEF12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664C-D773-9C4E-B2F0-D7AB2FAB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C67E9-D10D-9147-AEB2-55CCD1C8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5FA5-E3F6-2642-950A-FB2B73120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5BA98-B664-C44F-9E45-F056D6C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E24E-6BE2-DD44-8617-55DA4CBC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78C5-FE9B-DE4D-A057-4B882E94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BD8C5-6D74-CB40-AA52-56ED394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FE8F-2154-724A-BC3D-8CBEE4F8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2EB5-A7D8-D94E-9DB7-D946076D1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2EEE-7AE3-574F-B6DD-AE84C73E6907}" type="datetimeFigureOut">
              <a:rPr lang="fr-FR" smtClean="0"/>
              <a:t>28/12/2021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8746-850F-444B-8DA7-D990110E9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EEAD-23CE-C640-BD76-9766DABEA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DD6C-89AF-D945-945A-65D3A2771E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1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475CA-4D97-C841-BAF2-B7DF107DEB78}"/>
              </a:ext>
            </a:extLst>
          </p:cNvPr>
          <p:cNvSpPr/>
          <p:nvPr/>
        </p:nvSpPr>
        <p:spPr>
          <a:xfrm>
            <a:off x="9656518" y="1151198"/>
            <a:ext cx="2073202" cy="1605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B4294-D483-BA42-B073-57FCB73B21C5}"/>
              </a:ext>
            </a:extLst>
          </p:cNvPr>
          <p:cNvSpPr/>
          <p:nvPr/>
        </p:nvSpPr>
        <p:spPr>
          <a:xfrm>
            <a:off x="3929449" y="3203285"/>
            <a:ext cx="7748922" cy="3202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34F55-B5CC-914F-8CA9-080AB1F27120}"/>
              </a:ext>
            </a:extLst>
          </p:cNvPr>
          <p:cNvSpPr txBox="1"/>
          <p:nvPr/>
        </p:nvSpPr>
        <p:spPr>
          <a:xfrm>
            <a:off x="9656518" y="1181749"/>
            <a:ext cx="1243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forwarderThread</a:t>
            </a:r>
            <a:endParaRPr lang="fr-F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2C48C-0E22-654A-9538-C84C0E36E984}"/>
              </a:ext>
            </a:extLst>
          </p:cNvPr>
          <p:cNvSpPr txBox="1"/>
          <p:nvPr/>
        </p:nvSpPr>
        <p:spPr>
          <a:xfrm>
            <a:off x="4009199" y="3256792"/>
            <a:ext cx="98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zigpyThread</a:t>
            </a:r>
            <a:r>
              <a:rPr lang="fr-FR" sz="12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AE31B-D9E9-DC43-B005-71CE6E9AACF4}"/>
              </a:ext>
            </a:extLst>
          </p:cNvPr>
          <p:cNvSpPr txBox="1"/>
          <p:nvPr/>
        </p:nvSpPr>
        <p:spPr>
          <a:xfrm>
            <a:off x="10064019" y="550936"/>
            <a:ext cx="99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onMessage</a:t>
            </a:r>
            <a:r>
              <a:rPr lang="fr-FR" sz="12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903F1-DBB5-FD43-9EF1-45371FFD25E1}"/>
              </a:ext>
            </a:extLst>
          </p:cNvPr>
          <p:cNvCxnSpPr/>
          <p:nvPr/>
        </p:nvCxnSpPr>
        <p:spPr>
          <a:xfrm flipV="1">
            <a:off x="10559668" y="957336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6476A4-FCB8-AE43-92CE-C63B4928C45B}"/>
              </a:ext>
            </a:extLst>
          </p:cNvPr>
          <p:cNvSpPr txBox="1"/>
          <p:nvPr/>
        </p:nvSpPr>
        <p:spPr>
          <a:xfrm>
            <a:off x="9878834" y="198929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Forward_message</a:t>
            </a:r>
            <a:r>
              <a:rPr lang="fr-FR" sz="1200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43175-8859-7B4D-BCBC-A65260CCF6EF}"/>
              </a:ext>
            </a:extLst>
          </p:cNvPr>
          <p:cNvSpPr/>
          <p:nvPr/>
        </p:nvSpPr>
        <p:spPr>
          <a:xfrm>
            <a:off x="9656518" y="2869291"/>
            <a:ext cx="2073202" cy="223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Forwarder_queue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21C08-C349-4E46-A0FB-5FF5E88E0D87}"/>
              </a:ext>
            </a:extLst>
          </p:cNvPr>
          <p:cNvCxnSpPr/>
          <p:nvPr/>
        </p:nvCxnSpPr>
        <p:spPr>
          <a:xfrm flipV="1">
            <a:off x="10586720" y="2942965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57D64-F148-8248-9C1F-9088330B0361}"/>
              </a:ext>
            </a:extLst>
          </p:cNvPr>
          <p:cNvCxnSpPr/>
          <p:nvPr/>
        </p:nvCxnSpPr>
        <p:spPr>
          <a:xfrm flipV="1">
            <a:off x="10586720" y="2363565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0DAF824-8EC8-E045-8551-B4F16F3EF412}"/>
              </a:ext>
            </a:extLst>
          </p:cNvPr>
          <p:cNvSpPr/>
          <p:nvPr/>
        </p:nvSpPr>
        <p:spPr>
          <a:xfrm>
            <a:off x="4707924" y="3798191"/>
            <a:ext cx="6823676" cy="2363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6D0443-C0F6-494B-9D4B-DA3BA8AAB706}"/>
              </a:ext>
            </a:extLst>
          </p:cNvPr>
          <p:cNvSpPr txBox="1"/>
          <p:nvPr/>
        </p:nvSpPr>
        <p:spPr>
          <a:xfrm>
            <a:off x="4677425" y="3703147"/>
            <a:ext cx="909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App&lt;radio&gt;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BFE91F-7F58-F249-81F5-E3C531D5046D}"/>
              </a:ext>
            </a:extLst>
          </p:cNvPr>
          <p:cNvCxnSpPr/>
          <p:nvPr/>
        </p:nvCxnSpPr>
        <p:spPr>
          <a:xfrm flipV="1">
            <a:off x="10559668" y="5713966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769D971-7BD6-7D41-8F9A-10F0665A370B}"/>
              </a:ext>
            </a:extLst>
          </p:cNvPr>
          <p:cNvSpPr/>
          <p:nvPr/>
        </p:nvSpPr>
        <p:spPr>
          <a:xfrm>
            <a:off x="6629576" y="2869291"/>
            <a:ext cx="2073202" cy="223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Writer_queue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8FCEE8-6D6D-D844-B71B-5405337AE7F7}"/>
              </a:ext>
            </a:extLst>
          </p:cNvPr>
          <p:cNvCxnSpPr/>
          <p:nvPr/>
        </p:nvCxnSpPr>
        <p:spPr>
          <a:xfrm>
            <a:off x="6528419" y="2138950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453FA9-6FAC-3A4F-BDCF-40478AE390A5}"/>
              </a:ext>
            </a:extLst>
          </p:cNvPr>
          <p:cNvCxnSpPr/>
          <p:nvPr/>
        </p:nvCxnSpPr>
        <p:spPr>
          <a:xfrm>
            <a:off x="6930196" y="2978872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7F903-4414-984D-B178-F48916B24483}"/>
              </a:ext>
            </a:extLst>
          </p:cNvPr>
          <p:cNvSpPr/>
          <p:nvPr/>
        </p:nvSpPr>
        <p:spPr>
          <a:xfrm>
            <a:off x="496352" y="494815"/>
            <a:ext cx="8598614" cy="2262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13B30-9E50-9941-A58A-E5544E218E69}"/>
              </a:ext>
            </a:extLst>
          </p:cNvPr>
          <p:cNvSpPr txBox="1"/>
          <p:nvPr/>
        </p:nvSpPr>
        <p:spPr>
          <a:xfrm>
            <a:off x="496352" y="254000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plugin: </a:t>
            </a:r>
            <a:r>
              <a:rPr lang="fr-FR" sz="1200" dirty="0" err="1"/>
              <a:t>Zigbee</a:t>
            </a:r>
            <a:r>
              <a:rPr lang="fr-FR" sz="1200" dirty="0"/>
              <a:t> for </a:t>
            </a:r>
            <a:r>
              <a:rPr lang="fr-FR" sz="1200" dirty="0" err="1"/>
              <a:t>Domoticz</a:t>
            </a:r>
            <a:endParaRPr lang="fr-FR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43AC67-6DFA-8249-BC00-03BCE5EF15C8}"/>
              </a:ext>
            </a:extLst>
          </p:cNvPr>
          <p:cNvSpPr/>
          <p:nvPr/>
        </p:nvSpPr>
        <p:spPr>
          <a:xfrm>
            <a:off x="9522023" y="3974929"/>
            <a:ext cx="1920398" cy="85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Plugin </a:t>
            </a:r>
            <a:r>
              <a:rPr lang="fr-FR" sz="1200" dirty="0" err="1">
                <a:solidFill>
                  <a:schemeClr val="tx1"/>
                </a:solidFill>
              </a:rPr>
              <a:t>encoderS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formating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591674-22C6-2848-AB93-4B8D49E5799A}"/>
              </a:ext>
            </a:extLst>
          </p:cNvPr>
          <p:cNvSpPr/>
          <p:nvPr/>
        </p:nvSpPr>
        <p:spPr>
          <a:xfrm>
            <a:off x="9522023" y="5176489"/>
            <a:ext cx="1920398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handle_message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B093F0-7551-2441-8295-756A64B23639}"/>
              </a:ext>
            </a:extLst>
          </p:cNvPr>
          <p:cNvCxnSpPr/>
          <p:nvPr/>
        </p:nvCxnSpPr>
        <p:spPr>
          <a:xfrm flipV="1">
            <a:off x="10569828" y="4804924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56C5DF-7EBB-794F-9CE6-E80D092CD8EC}"/>
              </a:ext>
            </a:extLst>
          </p:cNvPr>
          <p:cNvCxnSpPr/>
          <p:nvPr/>
        </p:nvCxnSpPr>
        <p:spPr>
          <a:xfrm flipV="1">
            <a:off x="10559668" y="3526103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EC3DB-287B-4F4B-B5A9-B61A26153FDE}"/>
              </a:ext>
            </a:extLst>
          </p:cNvPr>
          <p:cNvSpPr/>
          <p:nvPr/>
        </p:nvSpPr>
        <p:spPr>
          <a:xfrm>
            <a:off x="5275972" y="3937952"/>
            <a:ext cx="2558941" cy="85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Worker_loop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D74089-FE35-7F44-B768-046D48BC3D68}"/>
              </a:ext>
            </a:extLst>
          </p:cNvPr>
          <p:cNvSpPr/>
          <p:nvPr/>
        </p:nvSpPr>
        <p:spPr>
          <a:xfrm>
            <a:off x="5275972" y="4853026"/>
            <a:ext cx="2558942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Process_raw_command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D7C5E8-AA94-CC4F-8C70-33508FB501BA}"/>
              </a:ext>
            </a:extLst>
          </p:cNvPr>
          <p:cNvSpPr/>
          <p:nvPr/>
        </p:nvSpPr>
        <p:spPr>
          <a:xfrm>
            <a:off x="5275972" y="5474262"/>
            <a:ext cx="778839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Request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2AAC-35C8-284F-A616-EA3C581F370A}"/>
              </a:ext>
            </a:extLst>
          </p:cNvPr>
          <p:cNvSpPr/>
          <p:nvPr/>
        </p:nvSpPr>
        <p:spPr>
          <a:xfrm>
            <a:off x="6151357" y="5474262"/>
            <a:ext cx="778839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Mrequest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23ECC-1645-A440-9CD9-1BD1AA8D0C71}"/>
              </a:ext>
            </a:extLst>
          </p:cNvPr>
          <p:cNvSpPr/>
          <p:nvPr/>
        </p:nvSpPr>
        <p:spPr>
          <a:xfrm>
            <a:off x="7002027" y="5468535"/>
            <a:ext cx="832886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Broadcast()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E1BE61-CE99-D542-8244-F395F7647FEA}"/>
              </a:ext>
            </a:extLst>
          </p:cNvPr>
          <p:cNvSpPr/>
          <p:nvPr/>
        </p:nvSpPr>
        <p:spPr>
          <a:xfrm>
            <a:off x="5760817" y="2339192"/>
            <a:ext cx="3185547" cy="320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ZigpyTransport.sendData</a:t>
            </a:r>
            <a:r>
              <a:rPr lang="fr-FR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77A507-6C8E-6C47-9DDD-99BE232C3BE4}"/>
              </a:ext>
            </a:extLst>
          </p:cNvPr>
          <p:cNvSpPr/>
          <p:nvPr/>
        </p:nvSpPr>
        <p:spPr>
          <a:xfrm>
            <a:off x="1247759" y="2303408"/>
            <a:ext cx="2126276" cy="368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Transport.sendData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D97DD5-E3C1-844C-BB56-2C2C22FDC24A}"/>
              </a:ext>
            </a:extLst>
          </p:cNvPr>
          <p:cNvCxnSpPr>
            <a:cxnSpLocks/>
          </p:cNvCxnSpPr>
          <p:nvPr/>
        </p:nvCxnSpPr>
        <p:spPr>
          <a:xfrm>
            <a:off x="5679558" y="5957118"/>
            <a:ext cx="0" cy="66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0AF453-DCDC-BF4D-BB78-B2B03D0D483C}"/>
              </a:ext>
            </a:extLst>
          </p:cNvPr>
          <p:cNvCxnSpPr>
            <a:cxnSpLocks/>
          </p:cNvCxnSpPr>
          <p:nvPr/>
        </p:nvCxnSpPr>
        <p:spPr>
          <a:xfrm>
            <a:off x="6528419" y="5957118"/>
            <a:ext cx="0" cy="66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7ACB83-947D-2947-A61C-E7925637F0ED}"/>
              </a:ext>
            </a:extLst>
          </p:cNvPr>
          <p:cNvCxnSpPr>
            <a:cxnSpLocks/>
          </p:cNvCxnSpPr>
          <p:nvPr/>
        </p:nvCxnSpPr>
        <p:spPr>
          <a:xfrm>
            <a:off x="7341652" y="5957118"/>
            <a:ext cx="11939" cy="66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70E8B8-DA87-554F-88EE-435DACB57ED6}"/>
              </a:ext>
            </a:extLst>
          </p:cNvPr>
          <p:cNvCxnSpPr>
            <a:cxnSpLocks/>
          </p:cNvCxnSpPr>
          <p:nvPr/>
        </p:nvCxnSpPr>
        <p:spPr>
          <a:xfrm>
            <a:off x="3929449" y="5348007"/>
            <a:ext cx="81183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A25EA62-5433-8D41-A4EA-7892500682A6}"/>
              </a:ext>
            </a:extLst>
          </p:cNvPr>
          <p:cNvSpPr/>
          <p:nvPr/>
        </p:nvSpPr>
        <p:spPr>
          <a:xfrm>
            <a:off x="5799045" y="676269"/>
            <a:ext cx="1469902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zdpCommands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FDD4B-25AF-B34C-83F2-9BCC309AF18C}"/>
              </a:ext>
            </a:extLst>
          </p:cNvPr>
          <p:cNvSpPr/>
          <p:nvPr/>
        </p:nvSpPr>
        <p:spPr>
          <a:xfrm>
            <a:off x="7399085" y="676268"/>
            <a:ext cx="1469902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zclCommands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CAFAB1-298D-194C-935A-FFAF27D53A55}"/>
              </a:ext>
            </a:extLst>
          </p:cNvPr>
          <p:cNvSpPr/>
          <p:nvPr/>
        </p:nvSpPr>
        <p:spPr>
          <a:xfrm>
            <a:off x="7406408" y="1174785"/>
            <a:ext cx="1469902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zclRawCommands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03B73-59F3-074F-B815-FD8E082E74CB}"/>
              </a:ext>
            </a:extLst>
          </p:cNvPr>
          <p:cNvSpPr/>
          <p:nvPr/>
        </p:nvSpPr>
        <p:spPr>
          <a:xfrm>
            <a:off x="5799045" y="1174784"/>
            <a:ext cx="1469902" cy="417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zdpRawCommands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E285CC-149F-7F4B-8960-77F7F332E67B}"/>
              </a:ext>
            </a:extLst>
          </p:cNvPr>
          <p:cNvSpPr/>
          <p:nvPr/>
        </p:nvSpPr>
        <p:spPr>
          <a:xfrm>
            <a:off x="540335" y="3203285"/>
            <a:ext cx="3284837" cy="3202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Mode natif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522B79-47B7-6846-A8D8-131375315A91}"/>
              </a:ext>
            </a:extLst>
          </p:cNvPr>
          <p:cNvSpPr/>
          <p:nvPr/>
        </p:nvSpPr>
        <p:spPr>
          <a:xfrm>
            <a:off x="1231334" y="2885513"/>
            <a:ext cx="2073202" cy="223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Writer_queue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EFC0C0-0CA8-5C4D-BF84-3AEF482DF50F}"/>
              </a:ext>
            </a:extLst>
          </p:cNvPr>
          <p:cNvCxnSpPr/>
          <p:nvPr/>
        </p:nvCxnSpPr>
        <p:spPr>
          <a:xfrm>
            <a:off x="8433534" y="2487821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E8A698-407B-B340-9C38-358A4D3F1132}"/>
              </a:ext>
            </a:extLst>
          </p:cNvPr>
          <p:cNvCxnSpPr/>
          <p:nvPr/>
        </p:nvCxnSpPr>
        <p:spPr>
          <a:xfrm>
            <a:off x="3073199" y="2532517"/>
            <a:ext cx="0" cy="4488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0EB83C-B57F-BC45-8019-E68634C6C6AC}"/>
              </a:ext>
            </a:extLst>
          </p:cNvPr>
          <p:cNvCxnSpPr/>
          <p:nvPr/>
        </p:nvCxnSpPr>
        <p:spPr>
          <a:xfrm>
            <a:off x="1528052" y="3032379"/>
            <a:ext cx="0" cy="4488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623357-9007-BF45-B37A-2182B88037C7}"/>
              </a:ext>
            </a:extLst>
          </p:cNvPr>
          <p:cNvCxnSpPr/>
          <p:nvPr/>
        </p:nvCxnSpPr>
        <p:spPr>
          <a:xfrm>
            <a:off x="8433534" y="1690124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2329A-9090-0E4B-9530-1FB5D2C48DCC}"/>
              </a:ext>
            </a:extLst>
          </p:cNvPr>
          <p:cNvCxnSpPr>
            <a:cxnSpLocks/>
          </p:cNvCxnSpPr>
          <p:nvPr/>
        </p:nvCxnSpPr>
        <p:spPr>
          <a:xfrm flipH="1">
            <a:off x="3073199" y="1690124"/>
            <a:ext cx="4956681" cy="51994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12510E-D389-CE44-8213-454C88A3691A}"/>
              </a:ext>
            </a:extLst>
          </p:cNvPr>
          <p:cNvCxnSpPr>
            <a:cxnSpLocks/>
          </p:cNvCxnSpPr>
          <p:nvPr/>
        </p:nvCxnSpPr>
        <p:spPr>
          <a:xfrm flipH="1">
            <a:off x="2720702" y="1701818"/>
            <a:ext cx="3716680" cy="4672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5A6CA7-E776-9947-B54B-442EC081D763}"/>
              </a:ext>
            </a:extLst>
          </p:cNvPr>
          <p:cNvCxnSpPr/>
          <p:nvPr/>
        </p:nvCxnSpPr>
        <p:spPr>
          <a:xfrm>
            <a:off x="6903471" y="1690124"/>
            <a:ext cx="0" cy="44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0218B3-FB35-614C-B4DF-37C31C0411BB}"/>
              </a:ext>
            </a:extLst>
          </p:cNvPr>
          <p:cNvSpPr txBox="1"/>
          <p:nvPr/>
        </p:nvSpPr>
        <p:spPr>
          <a:xfrm>
            <a:off x="6318197" y="6500201"/>
            <a:ext cx="320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Radio </a:t>
            </a:r>
            <a:r>
              <a:rPr lang="fr-FR" dirty="0" err="1"/>
              <a:t>controller</a:t>
            </a:r>
            <a:r>
              <a:rPr lang="fr-FR" dirty="0"/>
              <a:t> ( ZNP, </a:t>
            </a:r>
            <a:r>
              <a:rPr lang="fr-FR" dirty="0" err="1"/>
              <a:t>ZiGate</a:t>
            </a:r>
            <a:r>
              <a:rPr lang="fr-FR" dirty="0"/>
              <a:t> …)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193C4-4CE0-AB42-BF42-14A19043BB4B}"/>
              </a:ext>
            </a:extLst>
          </p:cNvPr>
          <p:cNvSpPr txBox="1"/>
          <p:nvPr/>
        </p:nvSpPr>
        <p:spPr>
          <a:xfrm>
            <a:off x="4499269" y="-5905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Domoticz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80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PICHON</dc:creator>
  <cp:lastModifiedBy>Patrick PICHON</cp:lastModifiedBy>
  <cp:revision>7</cp:revision>
  <dcterms:created xsi:type="dcterms:W3CDTF">2021-12-28T14:24:12Z</dcterms:created>
  <dcterms:modified xsi:type="dcterms:W3CDTF">2021-12-28T14:54:46Z</dcterms:modified>
</cp:coreProperties>
</file>