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9EC8-CAAC-4D61-990F-A4F4B4F6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F507E-122C-5DAE-EC98-9AC9371D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7D29-397C-1629-2D28-D2C625E1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9F51-EC87-92D9-4A26-159AF6E4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810A0-51E8-5577-BEB0-8ECCD6C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18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B6D6-1E28-E0FD-7FA4-045D3EA7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3C22-BA4E-BD73-F375-236D4F50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3F7F-286B-EDA1-76BB-50C64143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0DF1-A02D-B8F6-5D92-65EFDBC9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7EEF-9571-0B01-04E8-6784A1E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3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F8F6-EF3D-2A3C-80EC-E6B60FE6A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78085-A1CB-5A7A-F045-F65A75B2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5340-5C0F-8184-F29A-76349FEF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1EEB-2CBD-B29D-B62E-B86611C1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2BA2-62FC-9753-8D36-FD1303E0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A0F9-1B1B-A648-7977-95D768C8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6326-554C-AE47-BAAA-A04314E8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7A7F-E86B-313B-14D2-9A729A31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2D76-F36E-D327-891C-DEEB6271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EC71-97B8-7638-09CB-54BF3E0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0C5D-ED15-36D1-E675-A63CCF09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80B7-4A72-29EB-9431-46C54CAC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060B-343F-A402-89DE-CBB8503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8F91-E393-3384-4432-A89188C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EAD0-D02C-AAB2-620F-69DDDCF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9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D602-29FE-68F9-8EE1-A48649BE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4126-B301-9E01-4914-3EC645A32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BFC2-29C2-961D-C81D-76CFEED5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13E4-E658-A6B6-0A89-E0116059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34314-4AE5-D0AC-094D-B955888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EE5E-F68D-28B2-7964-F6E52086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7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2932-D079-123A-AD5B-F99A664B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50AA-828D-2DDF-BBBE-74F9F43B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5A09-E063-63E5-4FF7-872C09A5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27D52-4E7A-6683-4F8C-C9A251E6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4B9F-68FA-8A7C-A46F-7E511CBB3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9CADC-1D29-F833-2F9A-67A4093A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30CCE-3033-26AA-A343-657A822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84A1A-0DB5-B7A6-AB96-FD45773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32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B2A-671D-C2C3-3288-FA41B3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4B3A0-F3C5-69E3-F54A-A4781715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0552C-169D-8772-B5A1-16AA746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BEC1D-9CAC-732A-B3A0-62A35F64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0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959EF-F59D-0611-76C4-D5E2F44D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5886-D699-9340-0477-9F824905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60A96-B500-D633-E73F-C933D76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5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60D-C17F-D1F1-02D6-D0EED15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BA75-93BB-D951-0A96-F1DA7FCF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8A1E0-CB64-A35D-30C1-C0ACD4CC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5A86-E1B6-67C1-150B-08592C8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0A66-F432-CB4D-1DD1-D90761D3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B04D-5EA9-C164-2918-E6E993C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78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A33-AACF-7939-A26B-36912ACA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89D32-775F-2C09-569C-76648CB32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50C57-52BF-AD40-B2C3-A50626435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B7E7-588B-F50C-333C-6817AEC7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06C6-D9F8-D5BF-F220-1AF3DD98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7844-B4CB-AEA7-9E71-9C32731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63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670E7-FFC3-120F-CE7A-0DC616FC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3F9-1F6D-DB5F-317B-9DBC4680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39F5-8FC0-7326-068C-C6EE1138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195-6EFE-1513-CEFD-5FAB5BF67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78F9-3594-CEC1-DB25-1874FA95D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A0EBB36-8AFC-A836-309A-008DA67A910B}"/>
              </a:ext>
            </a:extLst>
          </p:cNvPr>
          <p:cNvGrpSpPr/>
          <p:nvPr/>
        </p:nvGrpSpPr>
        <p:grpSpPr>
          <a:xfrm>
            <a:off x="2946400" y="1066800"/>
            <a:ext cx="6299200" cy="4724400"/>
            <a:chOff x="2946400" y="1066800"/>
            <a:chExt cx="6299200" cy="4724400"/>
          </a:xfrm>
        </p:grpSpPr>
        <p:pic>
          <p:nvPicPr>
            <p:cNvPr id="7" name="Picture 6" descr="Human brain nerve cells">
              <a:extLst>
                <a:ext uri="{FF2B5EF4-FFF2-40B4-BE49-F238E27FC236}">
                  <a16:creationId xmlns:a16="http://schemas.microsoft.com/office/drawing/2014/main" id="{840295D3-F824-3879-BE3C-00E800005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8" t="1509" r="9228" b="12937"/>
            <a:stretch/>
          </p:blipFill>
          <p:spPr>
            <a:xfrm>
              <a:off x="2946400" y="1066800"/>
              <a:ext cx="6299200" cy="472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E2F15-C9C1-ED72-3C44-7EF0E3658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093" y="2988511"/>
              <a:ext cx="2809814" cy="8809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ABD9B0-6270-65C4-ACEF-9059AB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071" y="5325261"/>
              <a:ext cx="408004" cy="4080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89BCF8-AD8B-6953-2BA6-3F2117BF3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3242" y="5324476"/>
              <a:ext cx="409575" cy="4095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126CE-8E6D-7E54-FF5D-CF95B305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27939" y="5343526"/>
              <a:ext cx="371474" cy="3714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A83017-FF2A-3E4D-8F75-8F60F1CD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4534" y="5323689"/>
              <a:ext cx="409576" cy="40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88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FD58E-616E-837F-47B2-AA8FC6D2290D}"/>
              </a:ext>
            </a:extLst>
          </p:cNvPr>
          <p:cNvGrpSpPr/>
          <p:nvPr/>
        </p:nvGrpSpPr>
        <p:grpSpPr>
          <a:xfrm>
            <a:off x="2328750" y="837558"/>
            <a:ext cx="6910500" cy="5182877"/>
            <a:chOff x="2328750" y="837558"/>
            <a:chExt cx="6910500" cy="51828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B5919A-24DD-4A8A-4835-F7B26DF96112}"/>
                </a:ext>
              </a:extLst>
            </p:cNvPr>
            <p:cNvSpPr/>
            <p:nvPr/>
          </p:nvSpPr>
          <p:spPr>
            <a:xfrm>
              <a:off x="2328750" y="837558"/>
              <a:ext cx="6910500" cy="5182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DCF765-D771-B215-A5B9-B68C003BB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0327" r="10327"/>
            <a:stretch/>
          </p:blipFill>
          <p:spPr>
            <a:xfrm>
              <a:off x="2328750" y="837560"/>
              <a:ext cx="6910500" cy="51828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EED5B1-C64B-F5A9-DF8C-994B79569730}"/>
                </a:ext>
              </a:extLst>
            </p:cNvPr>
            <p:cNvSpPr txBox="1"/>
            <p:nvPr/>
          </p:nvSpPr>
          <p:spPr>
            <a:xfrm>
              <a:off x="3151328" y="2090169"/>
              <a:ext cx="526534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SPOTIFY’S</a:t>
              </a:r>
            </a:p>
            <a:p>
              <a:pPr algn="ctr"/>
              <a:r>
                <a:rPr lang="en-US" sz="6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BEST SONGS OF 2023</a:t>
              </a:r>
              <a:endParaRPr lang="en-US" sz="6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176F07-880E-C2A6-9931-A1FD95FB9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1568" y="5529924"/>
              <a:ext cx="478632" cy="4786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77A7E0-6C66-B948-A566-E4F99D63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730" r="3975"/>
            <a:stretch/>
          </p:blipFill>
          <p:spPr>
            <a:xfrm>
              <a:off x="8115300" y="5525218"/>
              <a:ext cx="597693" cy="48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61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F013F3-B519-E7AC-7F3B-B924009A78F3}"/>
              </a:ext>
            </a:extLst>
          </p:cNvPr>
          <p:cNvGrpSpPr/>
          <p:nvPr/>
        </p:nvGrpSpPr>
        <p:grpSpPr>
          <a:xfrm>
            <a:off x="2571304" y="1147429"/>
            <a:ext cx="6363588" cy="4772691"/>
            <a:chOff x="2571304" y="1147429"/>
            <a:chExt cx="6363588" cy="47726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E84CE7-03B4-1805-10A6-D07F50DF768B}"/>
                </a:ext>
              </a:extLst>
            </p:cNvPr>
            <p:cNvSpPr/>
            <p:nvPr/>
          </p:nvSpPr>
          <p:spPr>
            <a:xfrm>
              <a:off x="2571304" y="1147429"/>
              <a:ext cx="6363588" cy="4772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4FE3CB-5BB9-04BE-3E6D-3610ED739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" t="-5560" r="-228" b="-5903"/>
            <a:stretch/>
          </p:blipFill>
          <p:spPr>
            <a:xfrm>
              <a:off x="2571304" y="1147429"/>
              <a:ext cx="6363588" cy="47726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896D2C-45E2-C1FC-5789-CFDA6FBCDC47}"/>
                </a:ext>
              </a:extLst>
            </p:cNvPr>
            <p:cNvSpPr txBox="1"/>
            <p:nvPr/>
          </p:nvSpPr>
          <p:spPr>
            <a:xfrm>
              <a:off x="3120427" y="2090172"/>
              <a:ext cx="526534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INTERACTIVE</a:t>
              </a:r>
            </a:p>
            <a:p>
              <a:pPr algn="ctr"/>
              <a:r>
                <a:rPr lang="en-US" sz="6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PERIODIC TABLE</a:t>
              </a:r>
              <a:endParaRPr lang="en-US" sz="6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B45242-F09B-604C-0DCE-037033155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4820" y="5386721"/>
              <a:ext cx="481345" cy="48134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4F78A6-C3CD-9A2F-1C6B-E843A122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813" y="5420389"/>
              <a:ext cx="414007" cy="414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5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B23498-0E77-B160-0F34-B0B7E8B5021D}"/>
              </a:ext>
            </a:extLst>
          </p:cNvPr>
          <p:cNvGrpSpPr/>
          <p:nvPr/>
        </p:nvGrpSpPr>
        <p:grpSpPr>
          <a:xfrm>
            <a:off x="2828925" y="981075"/>
            <a:ext cx="6435725" cy="4931687"/>
            <a:chOff x="2828925" y="981075"/>
            <a:chExt cx="6435725" cy="4931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B69F3B-7BF5-15CB-8B04-AD8A69F1318F}"/>
                </a:ext>
              </a:extLst>
            </p:cNvPr>
            <p:cNvSpPr/>
            <p:nvPr/>
          </p:nvSpPr>
          <p:spPr>
            <a:xfrm>
              <a:off x="2828925" y="981075"/>
              <a:ext cx="6435725" cy="4824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9A17F-16D1-07CF-448B-DD33586F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alphaModFix amt="5000"/>
            </a:blip>
            <a:srcRect l="23637" t="-7081" r="5519" b="8970"/>
            <a:stretch/>
          </p:blipFill>
          <p:spPr>
            <a:xfrm>
              <a:off x="2828925" y="981076"/>
              <a:ext cx="6435725" cy="48267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AF30C-B31D-BC2F-8B83-F6F4A21F11BD}"/>
                </a:ext>
              </a:extLst>
            </p:cNvPr>
            <p:cNvSpPr txBox="1"/>
            <p:nvPr/>
          </p:nvSpPr>
          <p:spPr>
            <a:xfrm>
              <a:off x="3383356" y="2090172"/>
              <a:ext cx="542528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THE</a:t>
              </a:r>
            </a:p>
            <a:p>
              <a:pPr algn="ctr"/>
              <a:r>
                <a:rPr lang="en-US" sz="8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C</a:t>
              </a:r>
              <a:r>
                <a:rPr lang="en-US" sz="8800" dirty="0">
                  <a:solidFill>
                    <a:srgbClr val="00B0F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R</a:t>
              </a:r>
              <a:r>
                <a:rPr lang="en-US" sz="8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</a:t>
              </a:r>
              <a:r>
                <a:rPr lang="en-US" sz="8800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Y</a:t>
              </a:r>
              <a:r>
                <a:rPr lang="en-US" sz="88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O</a:t>
              </a:r>
              <a:r>
                <a:rPr lang="en-US" sz="8800" dirty="0">
                  <a:solidFill>
                    <a:srgbClr val="92D05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L</a:t>
              </a:r>
              <a:r>
                <a:rPr lang="en-US" sz="8800" dirty="0">
                  <a:solidFill>
                    <a:srgbClr val="C0000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</a:t>
              </a:r>
            </a:p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COLORS</a:t>
              </a:r>
              <a:endParaRPr lang="en-PH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1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AB99DA1E-B355-6AE4-8DC3-1D870EB8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084" y="5089648"/>
              <a:ext cx="823114" cy="82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59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353D1-837A-1DD0-D96E-1531ECE63DCF}"/>
              </a:ext>
            </a:extLst>
          </p:cNvPr>
          <p:cNvGrpSpPr/>
          <p:nvPr/>
        </p:nvGrpSpPr>
        <p:grpSpPr>
          <a:xfrm>
            <a:off x="2805112" y="1570435"/>
            <a:ext cx="6581775" cy="4936331"/>
            <a:chOff x="2805112" y="1570435"/>
            <a:chExt cx="6581775" cy="49363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27C0B-F1EE-00FA-A7B4-5787D5A95457}"/>
                </a:ext>
              </a:extLst>
            </p:cNvPr>
            <p:cNvGrpSpPr/>
            <p:nvPr/>
          </p:nvGrpSpPr>
          <p:grpSpPr>
            <a:xfrm>
              <a:off x="2805112" y="1570435"/>
              <a:ext cx="6581775" cy="4936331"/>
              <a:chOff x="2805112" y="1570435"/>
              <a:chExt cx="6581775" cy="4936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A308EE0-D38A-FF3E-2248-9E640F5AF2E4}"/>
                  </a:ext>
                </a:extLst>
              </p:cNvPr>
              <p:cNvGrpSpPr/>
              <p:nvPr/>
            </p:nvGrpSpPr>
            <p:grpSpPr>
              <a:xfrm>
                <a:off x="2805112" y="1570435"/>
                <a:ext cx="6581775" cy="4936331"/>
                <a:chOff x="2805112" y="1570435"/>
                <a:chExt cx="6581775" cy="493633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E7322DB-29E8-D9DD-6AC0-4E57E56A84CB}"/>
                    </a:ext>
                  </a:extLst>
                </p:cNvPr>
                <p:cNvSpPr/>
                <p:nvPr/>
              </p:nvSpPr>
              <p:spPr>
                <a:xfrm>
                  <a:off x="2805112" y="1570435"/>
                  <a:ext cx="6581775" cy="4936331"/>
                </a:xfrm>
                <a:prstGeom prst="rect">
                  <a:avLst/>
                </a:prstGeom>
                <a:solidFill>
                  <a:srgbClr val="1827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sz="4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endParaRPr>
                </a:p>
              </p:txBody>
            </p:sp>
            <p:pic>
              <p:nvPicPr>
                <p:cNvPr id="1026" name="Picture 2" descr="What Is RGB Color Model? - Seahawk">
                  <a:extLst>
                    <a:ext uri="{FF2B5EF4-FFF2-40B4-BE49-F238E27FC236}">
                      <a16:creationId xmlns:a16="http://schemas.microsoft.com/office/drawing/2014/main" id="{C2D69153-E05D-8999-9BE6-35731C4BC7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18274E"/>
                    </a:clrFrom>
                    <a:clrTo>
                      <a:srgbClr val="18274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89" t="22421" r="30445" b="23004"/>
                <a:stretch/>
              </p:blipFill>
              <p:spPr bwMode="auto">
                <a:xfrm>
                  <a:off x="3648075" y="3524250"/>
                  <a:ext cx="1006458" cy="1028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7EDC430-87A4-441E-4991-0AC69240807E}"/>
                    </a:ext>
                  </a:extLst>
                </p:cNvPr>
                <p:cNvSpPr txBox="1"/>
                <p:nvPr/>
              </p:nvSpPr>
              <p:spPr>
                <a:xfrm>
                  <a:off x="4732328" y="3715435"/>
                  <a:ext cx="37353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>
                          <a:lumMod val="95000"/>
                        </a:schemeClr>
                      </a:solidFill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rPr>
                    <a:t>GUESS THE RGB</a:t>
                  </a:r>
                  <a:endParaRPr lang="en-PH" sz="3600" dirty="0">
                    <a:solidFill>
                      <a:schemeClr val="bg1">
                        <a:lumMod val="95000"/>
                      </a:schemeClr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endParaRP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4269967-C97F-B35B-0D5B-38024DCC9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821" y="6011847"/>
                <a:ext cx="408004" cy="40800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C08E8F-1662-EE19-E6D1-C9AC862E7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1184" y="6010276"/>
              <a:ext cx="409575" cy="4095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500066-9E89-7977-48E1-3760B0AE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8747" y="6048375"/>
              <a:ext cx="333375" cy="33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65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F3BCB4-37BB-E0D9-F9E2-C49D52965E81}"/>
              </a:ext>
            </a:extLst>
          </p:cNvPr>
          <p:cNvGrpSpPr/>
          <p:nvPr/>
        </p:nvGrpSpPr>
        <p:grpSpPr>
          <a:xfrm>
            <a:off x="2961479" y="1091488"/>
            <a:ext cx="6140072" cy="4465467"/>
            <a:chOff x="2961479" y="1091488"/>
            <a:chExt cx="6140072" cy="44654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ADBF2C-76AA-A3E6-AEDE-37D0802D17CF}"/>
                </a:ext>
              </a:extLst>
            </p:cNvPr>
            <p:cNvSpPr/>
            <p:nvPr/>
          </p:nvSpPr>
          <p:spPr>
            <a:xfrm>
              <a:off x="3147596" y="1091488"/>
              <a:ext cx="5953955" cy="446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10D8A4-1DD4-DA02-6F69-492DB858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-2781" t="2017" r="137" b="1267"/>
            <a:stretch/>
          </p:blipFill>
          <p:spPr>
            <a:xfrm>
              <a:off x="2961479" y="1091489"/>
              <a:ext cx="6140072" cy="44654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1ED26-1593-FD70-EBE0-85DA6AEC1DBF}"/>
                </a:ext>
              </a:extLst>
            </p:cNvPr>
            <p:cNvSpPr txBox="1"/>
            <p:nvPr/>
          </p:nvSpPr>
          <p:spPr>
            <a:xfrm>
              <a:off x="3518689" y="2462448"/>
              <a:ext cx="5211772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TRIGO FUNCTIONS</a:t>
              </a:r>
            </a:p>
            <a:p>
              <a:pPr algn="ctr"/>
              <a:r>
                <a:rPr lang="en-US" sz="6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VISUALIZED</a:t>
              </a:r>
              <a:endParaRPr lang="en-PH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017C0A8-DD13-272F-59D6-3CF7A567C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0206" y="5005721"/>
              <a:ext cx="481345" cy="48134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7B5D14-2594-0279-5916-733E6ED0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6199" y="5039389"/>
              <a:ext cx="414007" cy="414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2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DFBA8-8148-26C2-CE28-B67D6E37A98F}"/>
              </a:ext>
            </a:extLst>
          </p:cNvPr>
          <p:cNvGrpSpPr/>
          <p:nvPr/>
        </p:nvGrpSpPr>
        <p:grpSpPr>
          <a:xfrm>
            <a:off x="2209800" y="561975"/>
            <a:ext cx="7429500" cy="5566764"/>
            <a:chOff x="2209800" y="561975"/>
            <a:chExt cx="7429500" cy="55667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973438-D769-902E-FE6F-83488622A7F8}"/>
                </a:ext>
              </a:extLst>
            </p:cNvPr>
            <p:cNvSpPr/>
            <p:nvPr/>
          </p:nvSpPr>
          <p:spPr>
            <a:xfrm>
              <a:off x="2209800" y="561975"/>
              <a:ext cx="7429500" cy="556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A39DED-48CE-D737-9420-EAE070DDF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</a:extLst>
            </a:blip>
            <a:srcRect l="676" r="676"/>
            <a:stretch/>
          </p:blipFill>
          <p:spPr>
            <a:xfrm>
              <a:off x="2226489" y="571500"/>
              <a:ext cx="7409652" cy="55572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3431D-B176-0702-5844-6BCBAAD93EA9}"/>
                </a:ext>
              </a:extLst>
            </p:cNvPr>
            <p:cNvSpPr txBox="1"/>
            <p:nvPr/>
          </p:nvSpPr>
          <p:spPr>
            <a:xfrm>
              <a:off x="2445996" y="1720840"/>
              <a:ext cx="6970639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FINANCE MANAGEMENT TOOL</a:t>
              </a:r>
              <a:endPara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4D509C-CE5D-87D7-BBE0-585919F0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3737" y="5600700"/>
              <a:ext cx="481932" cy="44822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E47DF0-FD49-FBB9-423D-133E7AB7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85037" y="5588701"/>
              <a:ext cx="448228" cy="448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44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87478-3A13-137E-3B30-BF3C1045B96F}"/>
              </a:ext>
            </a:extLst>
          </p:cNvPr>
          <p:cNvGrpSpPr/>
          <p:nvPr/>
        </p:nvGrpSpPr>
        <p:grpSpPr>
          <a:xfrm>
            <a:off x="2472471" y="711353"/>
            <a:ext cx="7247057" cy="5435293"/>
            <a:chOff x="2472471" y="711353"/>
            <a:chExt cx="7247057" cy="54352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9328BC-38BA-8784-9E8A-08D36C7BA23C}"/>
                </a:ext>
              </a:extLst>
            </p:cNvPr>
            <p:cNvSpPr/>
            <p:nvPr/>
          </p:nvSpPr>
          <p:spPr>
            <a:xfrm>
              <a:off x="2472471" y="711353"/>
              <a:ext cx="7247055" cy="5435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ADD754-F085-FC87-C354-964B82BE3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6613" r="18941"/>
            <a:stretch/>
          </p:blipFill>
          <p:spPr>
            <a:xfrm>
              <a:off x="2472472" y="711354"/>
              <a:ext cx="7247056" cy="54352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BC3AD-3797-13F6-4354-03A599749689}"/>
                </a:ext>
              </a:extLst>
            </p:cNvPr>
            <p:cNvSpPr txBox="1"/>
            <p:nvPr/>
          </p:nvSpPr>
          <p:spPr>
            <a:xfrm>
              <a:off x="3164282" y="2336393"/>
              <a:ext cx="586343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PHILIPPINES</a:t>
              </a:r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 </a:t>
              </a:r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 CLIMATOLOGICAL OVERVIEW</a:t>
              </a:r>
              <a:endPara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8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8E8D0CBB-BF79-61D5-DB2E-EC6CD735A3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2" t="20075" r="28714" b="45498"/>
            <a:stretch/>
          </p:blipFill>
          <p:spPr bwMode="auto">
            <a:xfrm>
              <a:off x="9105557" y="5600701"/>
              <a:ext cx="588982" cy="47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C70EC4-1DC4-98CE-9C42-5EA6EF53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4466" y="5600701"/>
              <a:ext cx="478632" cy="47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2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4BFBB-5C09-304E-FEA8-E958A922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5D1AFC-432E-13C1-07EB-9A2A600269DF}"/>
              </a:ext>
            </a:extLst>
          </p:cNvPr>
          <p:cNvGrpSpPr/>
          <p:nvPr/>
        </p:nvGrpSpPr>
        <p:grpSpPr>
          <a:xfrm>
            <a:off x="2889837" y="657225"/>
            <a:ext cx="6751148" cy="5063361"/>
            <a:chOff x="2889837" y="657225"/>
            <a:chExt cx="6751148" cy="5063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E1F7D3-9A73-CFBA-6FC8-150942F8C8C3}"/>
                </a:ext>
              </a:extLst>
            </p:cNvPr>
            <p:cNvSpPr>
              <a:spLocks/>
            </p:cNvSpPr>
            <p:nvPr/>
          </p:nvSpPr>
          <p:spPr>
            <a:xfrm>
              <a:off x="2889838" y="657225"/>
              <a:ext cx="6751147" cy="5063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30F04-3BC4-8A22-74F5-EF75203F2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-130" t="168" r="33264" b="-188"/>
            <a:stretch/>
          </p:blipFill>
          <p:spPr>
            <a:xfrm>
              <a:off x="2889837" y="657225"/>
              <a:ext cx="6751148" cy="50633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C984D8-1CA9-EEA5-9BDC-3B8CF55063D8}"/>
                </a:ext>
              </a:extLst>
            </p:cNvPr>
            <p:cNvSpPr txBox="1"/>
            <p:nvPr/>
          </p:nvSpPr>
          <p:spPr>
            <a:xfrm>
              <a:off x="3333693" y="2404075"/>
              <a:ext cx="58634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LOCKED UP</a:t>
              </a:r>
              <a:b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</a:b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 STATE OF THE WORLD’S PRISONS</a:t>
              </a:r>
              <a:endPara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2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D56F0D9C-AE90-A6B2-AB33-67E35E5CFF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87"/>
            <a:stretch/>
          </p:blipFill>
          <p:spPr bwMode="auto">
            <a:xfrm>
              <a:off x="8785533" y="5011773"/>
              <a:ext cx="823114" cy="70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478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B3D64-82CB-EFE0-1210-F4DB1BF9922E}"/>
              </a:ext>
            </a:extLst>
          </p:cNvPr>
          <p:cNvGrpSpPr/>
          <p:nvPr/>
        </p:nvGrpSpPr>
        <p:grpSpPr>
          <a:xfrm>
            <a:off x="2847975" y="1165336"/>
            <a:ext cx="6172200" cy="4629150"/>
            <a:chOff x="2847975" y="1165336"/>
            <a:chExt cx="6172200" cy="46291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FB04C9-5806-0FDA-1059-440CD3A025BA}"/>
                </a:ext>
              </a:extLst>
            </p:cNvPr>
            <p:cNvGrpSpPr/>
            <p:nvPr/>
          </p:nvGrpSpPr>
          <p:grpSpPr>
            <a:xfrm>
              <a:off x="2847975" y="1165336"/>
              <a:ext cx="6172200" cy="4629150"/>
              <a:chOff x="2847975" y="1165336"/>
              <a:chExt cx="6172200" cy="46291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AF3771-8920-6F13-7CC3-0E317BDE7A26}"/>
                  </a:ext>
                </a:extLst>
              </p:cNvPr>
              <p:cNvSpPr/>
              <p:nvPr/>
            </p:nvSpPr>
            <p:spPr>
              <a:xfrm>
                <a:off x="2847975" y="1165336"/>
                <a:ext cx="6172200" cy="4629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DE3898F-307F-8123-1503-440836F50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</a:blip>
              <a:srcRect l="26728" r="1269" b="3095"/>
              <a:stretch/>
            </p:blipFill>
            <p:spPr>
              <a:xfrm>
                <a:off x="2943471" y="1236958"/>
                <a:ext cx="5981208" cy="448590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28B989-3C6C-2D3E-BB43-8433D19801D1}"/>
                  </a:ext>
                </a:extLst>
              </p:cNvPr>
              <p:cNvSpPr txBox="1"/>
              <p:nvPr/>
            </p:nvSpPr>
            <p:spPr>
              <a:xfrm>
                <a:off x="3301404" y="2541193"/>
                <a:ext cx="5265343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AN ANALYSIS OF </a:t>
                </a:r>
                <a:r>
                  <a:rPr lang="en-US" sz="4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TYPHOONS IN THE NW PACIFIC BASIN</a:t>
                </a:r>
                <a:endParaRPr lang="en-US" sz="24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0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738CCC88-78BB-8A1A-BD3D-E9B21680BB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2" t="20075" r="28714" b="45498"/>
            <a:stretch/>
          </p:blipFill>
          <p:spPr bwMode="auto">
            <a:xfrm>
              <a:off x="8431193" y="5220271"/>
              <a:ext cx="588982" cy="47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9DD2F6-B49A-6AE5-3189-6615DFAB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102" y="5220271"/>
              <a:ext cx="478632" cy="47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49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1631BF2-B134-D516-8099-BBD83D9B195B}"/>
              </a:ext>
            </a:extLst>
          </p:cNvPr>
          <p:cNvGrpSpPr/>
          <p:nvPr/>
        </p:nvGrpSpPr>
        <p:grpSpPr>
          <a:xfrm>
            <a:off x="2886075" y="819150"/>
            <a:ext cx="5924550" cy="4476750"/>
            <a:chOff x="2886075" y="819150"/>
            <a:chExt cx="5924550" cy="44767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90E679-4FAE-14D1-7CDB-4A95EDB5619D}"/>
                </a:ext>
              </a:extLst>
            </p:cNvPr>
            <p:cNvSpPr/>
            <p:nvPr/>
          </p:nvSpPr>
          <p:spPr>
            <a:xfrm>
              <a:off x="2886075" y="819150"/>
              <a:ext cx="5924550" cy="447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D5F895-95F4-9AD8-957F-D2F25DA91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4192" r="6468"/>
            <a:stretch/>
          </p:blipFill>
          <p:spPr>
            <a:xfrm>
              <a:off x="2886075" y="819150"/>
              <a:ext cx="5924550" cy="44767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52405F-D948-6792-F7AF-BA5C12A80933}"/>
                </a:ext>
              </a:extLst>
            </p:cNvPr>
            <p:cNvSpPr txBox="1"/>
            <p:nvPr/>
          </p:nvSpPr>
          <p:spPr>
            <a:xfrm>
              <a:off x="3215679" y="1764864"/>
              <a:ext cx="526534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ECE BOARD EXAM REVIEW ASSISTANT</a:t>
              </a:r>
              <a:endParaRPr lang="en-US" sz="48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D51DA7-E1FD-E0FD-4E34-7751ACD8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2468" y="4807743"/>
              <a:ext cx="478632" cy="4786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5A514F-F708-2643-7196-9565CFA69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730" r="3975"/>
            <a:stretch/>
          </p:blipFill>
          <p:spPr>
            <a:xfrm>
              <a:off x="7696200" y="4803037"/>
              <a:ext cx="597693" cy="48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0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ADLaM Display</vt:lpstr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Paul Panonce</dc:creator>
  <cp:lastModifiedBy>John Paul Panonce</cp:lastModifiedBy>
  <cp:revision>4</cp:revision>
  <dcterms:created xsi:type="dcterms:W3CDTF">2024-12-17T17:41:13Z</dcterms:created>
  <dcterms:modified xsi:type="dcterms:W3CDTF">2024-12-18T06:44:36Z</dcterms:modified>
</cp:coreProperties>
</file>