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661"/>
    <a:srgbClr val="FFC819"/>
    <a:srgbClr val="F06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20B77-1119-4F05-BAC5-7EA16319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9DADF6-8EE8-4F7F-BAB0-34C3742F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E1994-C164-4D65-86AC-6F17E025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B97CF-4DE5-409F-B9DF-01398F22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EA16E-EA7D-4B4F-87F5-374B6602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2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E70E7-FD54-4D76-8A44-4FDBFC44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89E2C-16A1-4F8E-8652-5D8F1D1B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ECA06-C96E-4AE1-94DF-973F4167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3247B-6E93-42CE-89A6-23AC0F82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8419-051E-478B-8ABF-9DD3659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0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2448E-EE58-490B-AC2F-826E60F86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BB8BF-8794-41B3-A434-2AEDBACE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74CFD-FB39-4AC3-90C2-E3288D84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DEB83-DB1C-4B48-ABD3-330D0C7F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77D98-DF2C-4A94-BB1D-2A5B9292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E31F3-41AD-48F5-9ED4-7D5C23F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E79D0-8094-4DE2-A205-B17016E3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3077C-4683-4933-8A52-A17CBD2D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2E9E8-361F-40B5-B27D-6949C645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94B53-1E2B-4994-9749-C301D407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6BF3F-617E-46AE-9C87-E753AD9D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57A0B-CD18-4309-8D42-4435E629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B1023-EDD7-48FA-A964-515572E9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6C00B-CC7E-4F86-A3EF-5F9DCCB8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940A2-C7E0-4FC4-B8EE-3B44581C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1DDFD-790D-414A-A130-CD4C27AD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48E01-B064-4416-A143-CAEE9AABF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11302-B6C0-4A3B-8174-D03B261D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6E2CA-4BE3-4578-BF62-E38B6D37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96605-51ED-4C18-89CE-48A01EF4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BF6D7-708D-4BB4-8E7F-080AE951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7CA00-3498-47A8-B74A-C6301AE6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C9295-5EBE-4E72-948D-5FDA7103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6E0F3-AA70-425D-9BB9-AEC9D9056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BFEB8-CF7E-4ADF-95A1-E1189D293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52DE-B13F-429E-933E-12FF3CEDB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C21D5-6265-4691-A7FA-B90773EC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53480E-C77D-42A3-9B1C-EAED21B3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601A0-8ED0-4F7C-B6DD-13FF6820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9FC3D-0ADA-4EAC-B01F-CE85BA97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44DAB-BB36-4873-B042-0DFA9B41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D6E6D-0385-43AC-A276-EACC73DD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F1D18-1063-4F2F-85F5-FBDDFED0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5E63EE-87C2-49C0-B47B-B29E844F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94E4E0-5EA3-414B-9126-E39D8298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DD87E-E493-4374-BE92-F3A5F80B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62A16-FD14-469E-8E49-D0518E6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70EC7-1934-4E49-A551-38C597F9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D2364-80CC-462A-8192-BC6FE0B52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A73DF-4B25-4F2B-B898-7B24CB62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A7711-B20C-450F-8769-B7E7A750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84AB5-52A7-486A-B150-86BDB7F2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9D81-D7CD-43FF-B262-516F88DA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22847-79BA-4943-BBD4-76F6D4B5D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132FC-ED3B-44A1-8D44-F79DC5FAA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0A9B9-F59F-4E71-BD93-96A0D692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02957-4DBE-4371-8AF2-B5F3D519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B898D-332B-437C-8AAB-2B3DE18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6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E7AA9-D7AD-401B-9C88-3F18FB3C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F1BE9-791F-4B64-AE86-3C550C6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77122-8BA1-484D-84D0-31E1E0403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FC27-FCE6-455A-8F32-0037DC4820E6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CD63B-3B7A-43BE-9A25-A1D3BA3C6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E2485-F300-44B0-A029-0E281193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B426-F460-4F2C-AE6A-0A90DCF3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0E79BE-7590-4B1F-8DFD-9683DAA1C741}"/>
              </a:ext>
            </a:extLst>
          </p:cNvPr>
          <p:cNvSpPr/>
          <p:nvPr/>
        </p:nvSpPr>
        <p:spPr>
          <a:xfrm>
            <a:off x="922790" y="345872"/>
            <a:ext cx="3145872" cy="411061"/>
          </a:xfrm>
          <a:prstGeom prst="roundRect">
            <a:avLst/>
          </a:prstGeom>
          <a:solidFill>
            <a:srgbClr val="F06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개인</a:t>
            </a:r>
            <a:r>
              <a:rPr lang="en-US" altLang="ko-KR" sz="1600" dirty="0"/>
              <a:t>,</a:t>
            </a:r>
            <a:r>
              <a:rPr lang="ko-KR" altLang="en-US" sz="1600" dirty="0"/>
              <a:t> 교육 데이터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A02DE4-1B80-4D67-80F3-67227BD0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04" y="379428"/>
            <a:ext cx="498889" cy="327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698A5C-0C7E-4454-9150-7B104224826A}"/>
              </a:ext>
            </a:extLst>
          </p:cNvPr>
          <p:cNvSpPr/>
          <p:nvPr/>
        </p:nvSpPr>
        <p:spPr>
          <a:xfrm>
            <a:off x="4455953" y="345872"/>
            <a:ext cx="3145872" cy="411061"/>
          </a:xfrm>
          <a:prstGeom prst="roundRect">
            <a:avLst/>
          </a:prstGeom>
          <a:solidFill>
            <a:srgbClr val="FFC81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</a:t>
            </a:r>
            <a:r>
              <a:rPr lang="ko-KR" altLang="en-US" sz="1600" dirty="0"/>
              <a:t>대학 서비스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4A9295-3C34-449B-A0A1-05E60D8F1BD3}"/>
              </a:ext>
            </a:extLst>
          </p:cNvPr>
          <p:cNvSpPr/>
          <p:nvPr/>
        </p:nvSpPr>
        <p:spPr>
          <a:xfrm>
            <a:off x="7989116" y="345872"/>
            <a:ext cx="3145872" cy="4110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   교육 사업자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A167867-1C1A-4BE2-8A46-A9519312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90" y="386366"/>
            <a:ext cx="372938" cy="3366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66C07F-2B65-49AE-A3F7-5D4841FC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072" y="364082"/>
            <a:ext cx="368809" cy="3746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CD5B9D6-27C3-46DF-91FF-D02C348E612B}"/>
              </a:ext>
            </a:extLst>
          </p:cNvPr>
          <p:cNvSpPr/>
          <p:nvPr/>
        </p:nvSpPr>
        <p:spPr>
          <a:xfrm>
            <a:off x="8420547" y="1327968"/>
            <a:ext cx="1705502" cy="2923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온라인</a:t>
            </a:r>
            <a:endParaRPr lang="ko-KR" altLang="en-US" sz="13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C5C4F4D-D9AB-4465-8C27-255FABDA0F4B}"/>
              </a:ext>
            </a:extLst>
          </p:cNvPr>
          <p:cNvSpPr/>
          <p:nvPr/>
        </p:nvSpPr>
        <p:spPr>
          <a:xfrm>
            <a:off x="8420547" y="1705471"/>
            <a:ext cx="2277605" cy="12414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0EEC69-AFED-4824-9060-B0FB469000DD}"/>
              </a:ext>
            </a:extLst>
          </p:cNvPr>
          <p:cNvSpPr/>
          <p:nvPr/>
        </p:nvSpPr>
        <p:spPr>
          <a:xfrm>
            <a:off x="5069225" y="892684"/>
            <a:ext cx="1853965" cy="185396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MyData</a:t>
            </a:r>
            <a:endParaRPr lang="en-US" altLang="ko-KR" sz="1500" b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5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My</a:t>
            </a:r>
            <a:r>
              <a:rPr lang="ko-KR" altLang="en-US" sz="15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대학</a:t>
            </a:r>
            <a:endParaRPr lang="en-US" altLang="ko-KR" sz="1500" b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sz="15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입시</a:t>
            </a:r>
            <a:r>
              <a:rPr lang="en-US" altLang="ko-KR" sz="15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15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도우미</a:t>
            </a:r>
            <a:endParaRPr lang="en-US" altLang="ko-KR" sz="1500" b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sz="15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서비스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2BB6F7-C10B-430C-932C-E4E8505701A5}"/>
              </a:ext>
            </a:extLst>
          </p:cNvPr>
          <p:cNvCxnSpPr>
            <a:cxnSpLocks/>
          </p:cNvCxnSpPr>
          <p:nvPr/>
        </p:nvCxnSpPr>
        <p:spPr>
          <a:xfrm>
            <a:off x="7106875" y="2092634"/>
            <a:ext cx="997197" cy="38602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296EF2-204E-4B8A-8B19-F8993514425A}"/>
              </a:ext>
            </a:extLst>
          </p:cNvPr>
          <p:cNvCxnSpPr>
            <a:cxnSpLocks/>
          </p:cNvCxnSpPr>
          <p:nvPr/>
        </p:nvCxnSpPr>
        <p:spPr>
          <a:xfrm flipH="1" flipV="1">
            <a:off x="7130643" y="1873394"/>
            <a:ext cx="1039637" cy="3943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CE70C7-5163-44A9-84CC-2A52A4147D77}"/>
              </a:ext>
            </a:extLst>
          </p:cNvPr>
          <p:cNvCxnSpPr>
            <a:cxnSpLocks/>
          </p:cNvCxnSpPr>
          <p:nvPr/>
        </p:nvCxnSpPr>
        <p:spPr>
          <a:xfrm flipV="1">
            <a:off x="3397543" y="1855216"/>
            <a:ext cx="1342238" cy="49370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2FC23E-6593-4B1F-A27D-C616163DCE3A}"/>
              </a:ext>
            </a:extLst>
          </p:cNvPr>
          <p:cNvCxnSpPr>
            <a:cxnSpLocks/>
          </p:cNvCxnSpPr>
          <p:nvPr/>
        </p:nvCxnSpPr>
        <p:spPr>
          <a:xfrm flipH="1">
            <a:off x="3397543" y="2102067"/>
            <a:ext cx="1348716" cy="5083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43D20A-9686-4837-AC76-F14DD4D0AA53}"/>
              </a:ext>
            </a:extLst>
          </p:cNvPr>
          <p:cNvSpPr txBox="1"/>
          <p:nvPr/>
        </p:nvSpPr>
        <p:spPr>
          <a:xfrm>
            <a:off x="3397543" y="1699325"/>
            <a:ext cx="1171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제공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4E854-8589-4AD8-AA19-C6BDC6D931DF}"/>
              </a:ext>
            </a:extLst>
          </p:cNvPr>
          <p:cNvSpPr txBox="1"/>
          <p:nvPr/>
        </p:nvSpPr>
        <p:spPr>
          <a:xfrm>
            <a:off x="7065195" y="2483966"/>
            <a:ext cx="10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교육 제휴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CA68C-368B-48C2-8150-C14B5935C067}"/>
              </a:ext>
            </a:extLst>
          </p:cNvPr>
          <p:cNvSpPr txBox="1"/>
          <p:nvPr/>
        </p:nvSpPr>
        <p:spPr>
          <a:xfrm>
            <a:off x="7333801" y="1620356"/>
            <a:ext cx="10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교육 추천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1D6F41-7E49-4307-B186-F597634BFBA4}"/>
              </a:ext>
            </a:extLst>
          </p:cNvPr>
          <p:cNvSpPr txBox="1"/>
          <p:nvPr/>
        </p:nvSpPr>
        <p:spPr>
          <a:xfrm>
            <a:off x="3827075" y="2579278"/>
            <a:ext cx="1195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입시 예측 지원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3497CE-29A0-4819-8625-FA5991FF05FE}"/>
              </a:ext>
            </a:extLst>
          </p:cNvPr>
          <p:cNvSpPr/>
          <p:nvPr/>
        </p:nvSpPr>
        <p:spPr>
          <a:xfrm>
            <a:off x="8554604" y="1811622"/>
            <a:ext cx="2009490" cy="29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EBS </a:t>
            </a:r>
            <a:r>
              <a:rPr lang="ko-KR" altLang="en-US" sz="1200" b="1" dirty="0"/>
              <a:t>온라인 강의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B1D21EA-F193-4171-9720-990781FCCC8F}"/>
              </a:ext>
            </a:extLst>
          </p:cNvPr>
          <p:cNvSpPr/>
          <p:nvPr/>
        </p:nvSpPr>
        <p:spPr>
          <a:xfrm>
            <a:off x="8553453" y="2188663"/>
            <a:ext cx="2009490" cy="29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온라인 클래스</a:t>
            </a:r>
            <a:r>
              <a:rPr lang="en-US" altLang="ko-KR" sz="1000" b="1" dirty="0"/>
              <a:t>,  </a:t>
            </a:r>
            <a:endParaRPr lang="ko-KR" altLang="en-US" sz="10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DCA0A3D-C0CE-40BE-9ED3-A02A2C9B5CB3}"/>
              </a:ext>
            </a:extLst>
          </p:cNvPr>
          <p:cNvSpPr/>
          <p:nvPr/>
        </p:nvSpPr>
        <p:spPr>
          <a:xfrm>
            <a:off x="8553453" y="2551978"/>
            <a:ext cx="2009490" cy="29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비대면</a:t>
            </a:r>
            <a:r>
              <a:rPr lang="ko-KR" altLang="en-US" sz="1200" b="1" dirty="0"/>
              <a:t> 교육 프로그램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121080-DF4F-409B-9011-B1CD12FFF9B8}"/>
              </a:ext>
            </a:extLst>
          </p:cNvPr>
          <p:cNvSpPr/>
          <p:nvPr/>
        </p:nvSpPr>
        <p:spPr>
          <a:xfrm>
            <a:off x="1905809" y="1245969"/>
            <a:ext cx="720596" cy="72361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개인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정보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12F398-FB96-4373-A3EF-BAFC81C26D5F}"/>
              </a:ext>
            </a:extLst>
          </p:cNvPr>
          <p:cNvSpPr/>
          <p:nvPr/>
        </p:nvSpPr>
        <p:spPr>
          <a:xfrm>
            <a:off x="1119221" y="1797530"/>
            <a:ext cx="720596" cy="72361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생활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기록부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FB6948-ED59-4D5D-BE50-427E1CBE2936}"/>
              </a:ext>
            </a:extLst>
          </p:cNvPr>
          <p:cNvSpPr/>
          <p:nvPr/>
        </p:nvSpPr>
        <p:spPr>
          <a:xfrm>
            <a:off x="933569" y="2745881"/>
            <a:ext cx="720596" cy="72361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성적</a:t>
            </a:r>
          </a:p>
        </p:txBody>
      </p:sp>
      <p:pic>
        <p:nvPicPr>
          <p:cNvPr id="1034" name="Picture 10" descr="사람의, 개인, 그룹, 커뮤니티, 팀, 함께, 쌍, 파트너, 사람들, 아바타, 실루엣">
            <a:extLst>
              <a:ext uri="{FF2B5EF4-FFF2-40B4-BE49-F238E27FC236}">
                <a16:creationId xmlns:a16="http://schemas.microsoft.com/office/drawing/2014/main" id="{D310788F-A9B4-4418-861B-3F4282C0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4" y="2275481"/>
            <a:ext cx="1114222" cy="12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EDC9B72A-ED51-429A-AA56-C63144A55D04}"/>
              </a:ext>
            </a:extLst>
          </p:cNvPr>
          <p:cNvSpPr/>
          <p:nvPr/>
        </p:nvSpPr>
        <p:spPr>
          <a:xfrm>
            <a:off x="1293867" y="3662875"/>
            <a:ext cx="720596" cy="72361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개인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88C4B9-9B78-41F1-BE79-1D90ED0FA97E}"/>
              </a:ext>
            </a:extLst>
          </p:cNvPr>
          <p:cNvSpPr/>
          <p:nvPr/>
        </p:nvSpPr>
        <p:spPr>
          <a:xfrm>
            <a:off x="4455953" y="6015278"/>
            <a:ext cx="3145872" cy="411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금융 데이터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21E728-3E19-4EEB-8E31-A54033671E30}"/>
              </a:ext>
            </a:extLst>
          </p:cNvPr>
          <p:cNvSpPr txBox="1"/>
          <p:nvPr/>
        </p:nvSpPr>
        <p:spPr>
          <a:xfrm>
            <a:off x="3826913" y="2795894"/>
            <a:ext cx="1195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입시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6B0E29-D59F-4ADF-B9EE-C8C048EF72F5}"/>
              </a:ext>
            </a:extLst>
          </p:cNvPr>
          <p:cNvSpPr txBox="1"/>
          <p:nvPr/>
        </p:nvSpPr>
        <p:spPr>
          <a:xfrm>
            <a:off x="3826913" y="3022003"/>
            <a:ext cx="1195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장학금 찾기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A5C73DA-CDEB-4DF0-AE98-DECE845B9247}"/>
              </a:ext>
            </a:extLst>
          </p:cNvPr>
          <p:cNvSpPr/>
          <p:nvPr/>
        </p:nvSpPr>
        <p:spPr>
          <a:xfrm>
            <a:off x="8420547" y="3102821"/>
            <a:ext cx="1705502" cy="2923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오프라인</a:t>
            </a:r>
            <a:endParaRPr lang="ko-KR" altLang="en-US" sz="13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3C16FC-D286-4059-BF32-38417E5B7E65}"/>
              </a:ext>
            </a:extLst>
          </p:cNvPr>
          <p:cNvSpPr/>
          <p:nvPr/>
        </p:nvSpPr>
        <p:spPr>
          <a:xfrm>
            <a:off x="8430610" y="3523736"/>
            <a:ext cx="2277605" cy="160720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2626FA2-BD6D-43EF-B484-A05F405B340A}"/>
              </a:ext>
            </a:extLst>
          </p:cNvPr>
          <p:cNvSpPr/>
          <p:nvPr/>
        </p:nvSpPr>
        <p:spPr>
          <a:xfrm>
            <a:off x="8564667" y="3629887"/>
            <a:ext cx="2009490" cy="29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학원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과외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교습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EC9E8E9-B95E-473F-BA62-92BFCF321ACA}"/>
              </a:ext>
            </a:extLst>
          </p:cNvPr>
          <p:cNvSpPr/>
          <p:nvPr/>
        </p:nvSpPr>
        <p:spPr>
          <a:xfrm>
            <a:off x="8563516" y="4006928"/>
            <a:ext cx="2009490" cy="29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스터디 그룹 모집 광고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홍보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7FB00FD-AF9D-472C-9871-77C0681DAF6A}"/>
              </a:ext>
            </a:extLst>
          </p:cNvPr>
          <p:cNvSpPr/>
          <p:nvPr/>
        </p:nvSpPr>
        <p:spPr>
          <a:xfrm>
            <a:off x="8563516" y="4370243"/>
            <a:ext cx="2009490" cy="29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비교과</a:t>
            </a:r>
            <a:r>
              <a:rPr lang="ko-KR" altLang="en-US" sz="1200" b="1" dirty="0"/>
              <a:t> 활동 프로그램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FC0D1E-67DE-436D-B79C-3E73A54D7A2B}"/>
              </a:ext>
            </a:extLst>
          </p:cNvPr>
          <p:cNvSpPr/>
          <p:nvPr/>
        </p:nvSpPr>
        <p:spPr>
          <a:xfrm>
            <a:off x="7156578" y="5118764"/>
            <a:ext cx="720596" cy="7236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저축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투자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B736627-E0C5-4F49-976D-A215D52DCBB0}"/>
              </a:ext>
            </a:extLst>
          </p:cNvPr>
          <p:cNvSpPr/>
          <p:nvPr/>
        </p:nvSpPr>
        <p:spPr>
          <a:xfrm>
            <a:off x="6164061" y="4673795"/>
            <a:ext cx="720596" cy="7236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신용정보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733B1F3-01D7-445C-B495-7FA109CCCEB2}"/>
              </a:ext>
            </a:extLst>
          </p:cNvPr>
          <p:cNvSpPr/>
          <p:nvPr/>
        </p:nvSpPr>
        <p:spPr>
          <a:xfrm>
            <a:off x="5056040" y="4683691"/>
            <a:ext cx="720596" cy="7236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자산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C34F799-CD9B-4E3F-AA55-14878A4A273F}"/>
              </a:ext>
            </a:extLst>
          </p:cNvPr>
          <p:cNvSpPr/>
          <p:nvPr/>
        </p:nvSpPr>
        <p:spPr>
          <a:xfrm>
            <a:off x="4160045" y="5096754"/>
            <a:ext cx="720596" cy="7236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소득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분위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098F942-0E05-4B02-8DF9-51C35AD0C7AF}"/>
              </a:ext>
            </a:extLst>
          </p:cNvPr>
          <p:cNvCxnSpPr>
            <a:cxnSpLocks/>
          </p:cNvCxnSpPr>
          <p:nvPr/>
        </p:nvCxnSpPr>
        <p:spPr>
          <a:xfrm flipV="1">
            <a:off x="5994904" y="3009010"/>
            <a:ext cx="0" cy="113859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E84C649-103F-499E-85D8-0CC67F6FC2B2}"/>
              </a:ext>
            </a:extLst>
          </p:cNvPr>
          <p:cNvSpPr/>
          <p:nvPr/>
        </p:nvSpPr>
        <p:spPr>
          <a:xfrm>
            <a:off x="8563516" y="4732145"/>
            <a:ext cx="2009490" cy="2902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봉사 기관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봉사 실적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271C2AC-D65A-48C7-A866-9C0362E82242}"/>
              </a:ext>
            </a:extLst>
          </p:cNvPr>
          <p:cNvSpPr/>
          <p:nvPr/>
        </p:nvSpPr>
        <p:spPr>
          <a:xfrm>
            <a:off x="3855105" y="2106816"/>
            <a:ext cx="483759" cy="217949"/>
          </a:xfrm>
          <a:prstGeom prst="roundRect">
            <a:avLst/>
          </a:prstGeom>
          <a:solidFill>
            <a:srgbClr val="DC1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연동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27FEB9A-4561-430C-A9C9-B02DD9131B6E}"/>
              </a:ext>
            </a:extLst>
          </p:cNvPr>
          <p:cNvSpPr/>
          <p:nvPr/>
        </p:nvSpPr>
        <p:spPr>
          <a:xfrm>
            <a:off x="5753025" y="3487198"/>
            <a:ext cx="483759" cy="217949"/>
          </a:xfrm>
          <a:prstGeom prst="roundRect">
            <a:avLst/>
          </a:prstGeom>
          <a:solidFill>
            <a:srgbClr val="DC1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연동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2F26E8-A66A-49A4-B92E-7F57DDC272D1}"/>
              </a:ext>
            </a:extLst>
          </p:cNvPr>
          <p:cNvSpPr txBox="1"/>
          <p:nvPr/>
        </p:nvSpPr>
        <p:spPr>
          <a:xfrm>
            <a:off x="3826913" y="3248112"/>
            <a:ext cx="1195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교육 추천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7B9063-918F-4C00-9A90-BAC863343086}"/>
              </a:ext>
            </a:extLst>
          </p:cNvPr>
          <p:cNvSpPr txBox="1"/>
          <p:nvPr/>
        </p:nvSpPr>
        <p:spPr>
          <a:xfrm>
            <a:off x="3826913" y="3485643"/>
            <a:ext cx="130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맞춤형 대학 추천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0D1777-F10E-4E1F-B9F0-A64054905D0B}"/>
              </a:ext>
            </a:extLst>
          </p:cNvPr>
          <p:cNvSpPr txBox="1"/>
          <p:nvPr/>
        </p:nvSpPr>
        <p:spPr>
          <a:xfrm>
            <a:off x="6254981" y="3468020"/>
            <a:ext cx="107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제공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9F8D95-FE48-45E1-B0E3-F63960D197E6}"/>
              </a:ext>
            </a:extLst>
          </p:cNvPr>
          <p:cNvSpPr txBox="1"/>
          <p:nvPr/>
        </p:nvSpPr>
        <p:spPr>
          <a:xfrm>
            <a:off x="3818378" y="3734789"/>
            <a:ext cx="15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적성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적합 학과 분석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2F660F-2836-43CC-96FC-88953AA38FD3}"/>
              </a:ext>
            </a:extLst>
          </p:cNvPr>
          <p:cNvSpPr txBox="1"/>
          <p:nvPr/>
        </p:nvSpPr>
        <p:spPr>
          <a:xfrm>
            <a:off x="5230640" y="4209812"/>
            <a:ext cx="1596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한국장학재단과 같은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장학 재단 연계 가능</a:t>
            </a:r>
          </a:p>
        </p:txBody>
      </p:sp>
    </p:spTree>
    <p:extLst>
      <p:ext uri="{BB962C8B-B14F-4D97-AF65-F5344CB8AC3E}">
        <p14:creationId xmlns:p14="http://schemas.microsoft.com/office/powerpoint/2010/main" val="98717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96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Wonseok</dc:creator>
  <cp:lastModifiedBy>Park Wonseok</cp:lastModifiedBy>
  <cp:revision>2</cp:revision>
  <dcterms:created xsi:type="dcterms:W3CDTF">2021-08-09T02:46:09Z</dcterms:created>
  <dcterms:modified xsi:type="dcterms:W3CDTF">2021-08-16T12:26:25Z</dcterms:modified>
</cp:coreProperties>
</file>