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2E6"/>
    <a:srgbClr val="013F6B"/>
    <a:srgbClr val="2A6F97"/>
    <a:srgbClr val="01497C"/>
    <a:srgbClr val="013A63"/>
    <a:srgbClr val="012A4A"/>
    <a:srgbClr val="00296B"/>
    <a:srgbClr val="317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4782B-5C61-4B49-8948-5B9A84DA5EED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E4FBB-0115-48E3-813E-9E9DF5192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510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E4FBB-0115-48E3-813E-9E9DF5192D4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875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E4FBB-0115-48E3-813E-9E9DF5192D4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361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AAAE7-8940-3C6B-21C4-EE9908F06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309DB0-3C0F-73CA-785A-3916F23F6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A0BF9C-E3DF-1AAF-E939-939CE8C2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0835-594F-46FD-8A10-B7B070C5BE5B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3B6233-F07D-C5C9-1C28-BB1DA3D5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7D59D5-9438-8947-A16E-7BA89E46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F125-26F0-4B6D-AF24-625A49445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57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3D121-BB89-071B-B034-DFF97C03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1314D5-EE51-63DA-D5DE-7F4655625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897E25-885D-ACF4-2AD0-1F3DB18A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0835-594F-46FD-8A10-B7B070C5BE5B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8B4B80-F805-3219-1715-23E96A71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947A33-244C-E01A-3224-5D1681B0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F125-26F0-4B6D-AF24-625A49445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56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012379-9963-93BC-136C-D4082E199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C6FB79-C18A-7907-B20B-EFF9FC821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A10066-B38E-21B4-2129-7307194B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0835-594F-46FD-8A10-B7B070C5BE5B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D5B10C-FD93-F6B0-E1DD-D1EADF5C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3E99D4-C229-3B07-47F4-A6D4FFC5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F125-26F0-4B6D-AF24-625A49445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49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D48E6-3373-B81B-6ED0-DE9B14486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6F82DD-08DA-0895-5965-D5F0ABDBF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FA3D3D-DDAB-F11B-7C35-1A83B140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0835-594F-46FD-8A10-B7B070C5BE5B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D0E118-6776-2F27-1462-CA446101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162DE2-F506-C856-F459-9373A0BA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F125-26F0-4B6D-AF24-625A49445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20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F95E8-0D5E-3530-F1FD-93A22AD08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2B299E-4CE7-56E1-5F00-E0DE9AD6B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9DA24F-20AE-523A-64C5-D5D09D21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0835-594F-46FD-8A10-B7B070C5BE5B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46A3D4-5519-B803-CC16-3E74DEA6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23DB02-296C-08B7-82DD-71CFBD8D5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F125-26F0-4B6D-AF24-625A49445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28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68F8A-0690-E784-284F-276355D8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556499-36B4-4746-DE2D-0871568B8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424315-DA69-1988-AC9B-9FFFD95C0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240BBE-C24D-E1A3-E4D9-2E0C89E9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0835-594F-46FD-8A10-B7B070C5BE5B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B34105-CC4D-D87A-CDC4-F693CDDB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21F55E-22F1-ECBD-AE1A-0BAACF41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F125-26F0-4B6D-AF24-625A49445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69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C7A59-FF2A-B62E-5C45-6928D5B1F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FF5787-5388-CDFB-AB79-FD9649936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4D88E3-F2A5-415B-0C8A-0907D35A1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5F62832-2BBB-685C-232F-335B7EDCA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C84661-347C-E971-E234-6D9C5FB42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727967A-ABE1-6B1C-E461-9C7DEAE2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0835-594F-46FD-8A10-B7B070C5BE5B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D37A55A-C8CA-3F8B-3559-0E7084D9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966D996-6F88-5545-5021-A486F95A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F125-26F0-4B6D-AF24-625A49445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7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B34F8-2E8F-5151-906B-C827DDF09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8CAD76A-1EC0-6D7D-2528-C2488BE59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0835-594F-46FD-8A10-B7B070C5BE5B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7A91EF-C8C8-F7F9-1D2E-7A796A38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E7E7BE3-4E9A-B9B4-F1B4-6C71E01E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F125-26F0-4B6D-AF24-625A49445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30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BD1F1B-E176-024C-974E-8F9D8D1F5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0835-594F-46FD-8A10-B7B070C5BE5B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D7442C8-D4E6-6801-E1CC-AEA4CAF9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59505E-7DF5-ED6C-E5F4-330A2306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F125-26F0-4B6D-AF24-625A49445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05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1608F-02C2-7D2C-2F1F-767C82E73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E70B25-97E7-3C20-7FCE-1C23333DC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F1CB293-C672-59C0-F9AE-734C644E3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C2644A-1377-F62E-0607-F51A9D2E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0835-594F-46FD-8A10-B7B070C5BE5B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8A5D36-8DB2-63D0-523B-6F3C1DF8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AA3176-47F2-085C-6B00-3FB7CC8C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F125-26F0-4B6D-AF24-625A49445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14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C8C4C-874A-976F-BA49-5D63792F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DA0E129-1DC9-698E-87B1-2C87939FD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388B17-5A64-3734-DBB7-5B58DF77A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914BF4-1D1C-349E-2F86-7C4FC6D6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0835-594F-46FD-8A10-B7B070C5BE5B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AD33F2-AEF0-6AF0-AC79-6527AF3A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B99C90-0690-1535-F541-86B99554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F125-26F0-4B6D-AF24-625A49445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59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AA9D7C-36F3-113E-5A5E-9D86B7EF3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6783D2-EBBD-E6D7-057F-66D93218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D27CEF-61F6-0482-6CDA-60CFA852C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3F0835-594F-46FD-8A10-B7B070C5BE5B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FF574D-9472-FE4F-A48D-B8714D019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EDC771-995A-9F6F-033A-B40BD6877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D4F125-26F0-4B6D-AF24-625A494457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89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B5BEC-900E-9B51-8BD5-7F43D9DC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14D000-BFDE-72D9-4B54-968A26F9D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F6BE78EA-1345-045D-5CB9-4772C2347E0F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oundRect">
            <a:avLst>
              <a:gd name="adj" fmla="val 3769"/>
            </a:avLst>
          </a:prstGeom>
          <a:gradFill flip="none" rotWithShape="1">
            <a:gsLst>
              <a:gs pos="0">
                <a:srgbClr val="317256">
                  <a:shade val="30000"/>
                  <a:satMod val="115000"/>
                </a:srgbClr>
              </a:gs>
              <a:gs pos="50000">
                <a:srgbClr val="317256">
                  <a:shade val="67500"/>
                  <a:satMod val="115000"/>
                </a:srgbClr>
              </a:gs>
              <a:gs pos="100000">
                <a:srgbClr val="317256">
                  <a:shade val="100000"/>
                  <a:satMod val="115000"/>
                </a:srgbClr>
              </a:gs>
            </a:gsLst>
            <a:lin ang="0" scaled="1"/>
            <a:tileRect/>
          </a:gradFill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64E5EEE-7DDC-D2DD-0AD9-8747C717B368}"/>
              </a:ext>
            </a:extLst>
          </p:cNvPr>
          <p:cNvSpPr/>
          <p:nvPr/>
        </p:nvSpPr>
        <p:spPr>
          <a:xfrm>
            <a:off x="274472" y="249142"/>
            <a:ext cx="1872000" cy="792000"/>
          </a:xfrm>
          <a:prstGeom prst="roundRect">
            <a:avLst>
              <a:gd name="adj" fmla="val 3769"/>
            </a:avLst>
          </a:prstGeom>
          <a:gradFill flip="none" rotWithShape="1">
            <a:gsLst>
              <a:gs pos="0">
                <a:srgbClr val="317256">
                  <a:shade val="30000"/>
                  <a:satMod val="115000"/>
                </a:srgbClr>
              </a:gs>
              <a:gs pos="50000">
                <a:srgbClr val="317256">
                  <a:shade val="67500"/>
                  <a:satMod val="115000"/>
                </a:srgbClr>
              </a:gs>
              <a:gs pos="100000">
                <a:srgbClr val="317256">
                  <a:shade val="100000"/>
                  <a:satMod val="115000"/>
                </a:srgbClr>
              </a:gs>
            </a:gsLst>
            <a:lin ang="0" scaled="1"/>
            <a:tileRect/>
          </a:gradFill>
          <a:effectLst>
            <a:outerShdw blurRad="50800" dist="38100" dir="27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3DB5819-9A93-26B6-0287-C20FFE36342F}"/>
              </a:ext>
            </a:extLst>
          </p:cNvPr>
          <p:cNvSpPr/>
          <p:nvPr/>
        </p:nvSpPr>
        <p:spPr>
          <a:xfrm>
            <a:off x="274472" y="1192997"/>
            <a:ext cx="6086451" cy="2700000"/>
          </a:xfrm>
          <a:prstGeom prst="roundRect">
            <a:avLst>
              <a:gd name="adj" fmla="val 3769"/>
            </a:avLst>
          </a:prstGeom>
          <a:gradFill flip="none" rotWithShape="1">
            <a:gsLst>
              <a:gs pos="0">
                <a:srgbClr val="317256">
                  <a:shade val="30000"/>
                  <a:satMod val="115000"/>
                </a:srgbClr>
              </a:gs>
              <a:gs pos="50000">
                <a:srgbClr val="317256">
                  <a:shade val="67500"/>
                  <a:satMod val="115000"/>
                </a:srgbClr>
              </a:gs>
              <a:gs pos="100000">
                <a:srgbClr val="317256">
                  <a:shade val="100000"/>
                  <a:satMod val="115000"/>
                </a:srgbClr>
              </a:gs>
            </a:gsLst>
            <a:lin ang="0" scaled="1"/>
            <a:tileRect/>
          </a:gradFill>
          <a:effectLst>
            <a:outerShdw blurRad="50800" dist="38100" dir="27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4799676-7E36-09E6-64F9-E62030C33C13}"/>
              </a:ext>
            </a:extLst>
          </p:cNvPr>
          <p:cNvSpPr/>
          <p:nvPr/>
        </p:nvSpPr>
        <p:spPr>
          <a:xfrm>
            <a:off x="6431404" y="1192997"/>
            <a:ext cx="5469429" cy="5444003"/>
          </a:xfrm>
          <a:prstGeom prst="roundRect">
            <a:avLst>
              <a:gd name="adj" fmla="val 3769"/>
            </a:avLst>
          </a:prstGeom>
          <a:gradFill flip="none" rotWithShape="1">
            <a:gsLst>
              <a:gs pos="0">
                <a:srgbClr val="317256">
                  <a:shade val="30000"/>
                  <a:satMod val="115000"/>
                </a:srgbClr>
              </a:gs>
              <a:gs pos="50000">
                <a:srgbClr val="317256">
                  <a:shade val="67500"/>
                  <a:satMod val="115000"/>
                </a:srgbClr>
              </a:gs>
              <a:gs pos="100000">
                <a:srgbClr val="317256">
                  <a:shade val="100000"/>
                  <a:satMod val="115000"/>
                </a:srgbClr>
              </a:gs>
            </a:gsLst>
            <a:lin ang="0" scaled="1"/>
            <a:tileRect/>
          </a:gradFill>
          <a:effectLst>
            <a:outerShdw blurRad="50800" dist="38100" dir="27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97FCEA34-C76E-4618-9175-B7B88086B66E}"/>
              </a:ext>
            </a:extLst>
          </p:cNvPr>
          <p:cNvSpPr/>
          <p:nvPr/>
        </p:nvSpPr>
        <p:spPr>
          <a:xfrm>
            <a:off x="2225344" y="249142"/>
            <a:ext cx="1872000" cy="792000"/>
          </a:xfrm>
          <a:prstGeom prst="roundRect">
            <a:avLst>
              <a:gd name="adj" fmla="val 3769"/>
            </a:avLst>
          </a:prstGeom>
          <a:gradFill flip="none" rotWithShape="1">
            <a:gsLst>
              <a:gs pos="0">
                <a:srgbClr val="317256">
                  <a:shade val="30000"/>
                  <a:satMod val="115000"/>
                </a:srgbClr>
              </a:gs>
              <a:gs pos="50000">
                <a:srgbClr val="317256">
                  <a:shade val="67500"/>
                  <a:satMod val="115000"/>
                </a:srgbClr>
              </a:gs>
              <a:gs pos="100000">
                <a:srgbClr val="317256">
                  <a:shade val="100000"/>
                  <a:satMod val="115000"/>
                </a:srgbClr>
              </a:gs>
            </a:gsLst>
            <a:lin ang="0" scaled="1"/>
            <a:tileRect/>
          </a:gradFill>
          <a:effectLst>
            <a:outerShdw blurRad="50800" dist="38100" dir="27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5731BCEE-3E5F-4261-9D6E-30339A0035BF}"/>
              </a:ext>
            </a:extLst>
          </p:cNvPr>
          <p:cNvSpPr/>
          <p:nvPr/>
        </p:nvSpPr>
        <p:spPr>
          <a:xfrm>
            <a:off x="4176216" y="249142"/>
            <a:ext cx="1872000" cy="792000"/>
          </a:xfrm>
          <a:prstGeom prst="roundRect">
            <a:avLst>
              <a:gd name="adj" fmla="val 3769"/>
            </a:avLst>
          </a:prstGeom>
          <a:gradFill flip="none" rotWithShape="1">
            <a:gsLst>
              <a:gs pos="0">
                <a:srgbClr val="317256">
                  <a:shade val="30000"/>
                  <a:satMod val="115000"/>
                </a:srgbClr>
              </a:gs>
              <a:gs pos="50000">
                <a:srgbClr val="317256">
                  <a:shade val="67500"/>
                  <a:satMod val="115000"/>
                </a:srgbClr>
              </a:gs>
              <a:gs pos="100000">
                <a:srgbClr val="317256">
                  <a:shade val="100000"/>
                  <a:satMod val="115000"/>
                </a:srgbClr>
              </a:gs>
            </a:gsLst>
            <a:lin ang="0" scaled="1"/>
            <a:tileRect/>
          </a:gradFill>
          <a:effectLst>
            <a:outerShdw blurRad="50800" dist="38100" dir="27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A109B2A-E79F-44AB-AD4F-2E95AC3B70E2}"/>
              </a:ext>
            </a:extLst>
          </p:cNvPr>
          <p:cNvSpPr/>
          <p:nvPr/>
        </p:nvSpPr>
        <p:spPr>
          <a:xfrm>
            <a:off x="6127088" y="249142"/>
            <a:ext cx="1872000" cy="792000"/>
          </a:xfrm>
          <a:prstGeom prst="roundRect">
            <a:avLst>
              <a:gd name="adj" fmla="val 3769"/>
            </a:avLst>
          </a:prstGeom>
          <a:gradFill flip="none" rotWithShape="1">
            <a:gsLst>
              <a:gs pos="0">
                <a:srgbClr val="317256">
                  <a:shade val="30000"/>
                  <a:satMod val="115000"/>
                </a:srgbClr>
              </a:gs>
              <a:gs pos="50000">
                <a:srgbClr val="317256">
                  <a:shade val="67500"/>
                  <a:satMod val="115000"/>
                </a:srgbClr>
              </a:gs>
              <a:gs pos="100000">
                <a:srgbClr val="317256">
                  <a:shade val="100000"/>
                  <a:satMod val="115000"/>
                </a:srgbClr>
              </a:gs>
            </a:gsLst>
            <a:lin ang="0" scaled="1"/>
            <a:tileRect/>
          </a:gradFill>
          <a:effectLst>
            <a:outerShdw blurRad="50800" dist="38100" dir="27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C341391A-612C-4814-A3F5-85C9DCDC16A9}"/>
              </a:ext>
            </a:extLst>
          </p:cNvPr>
          <p:cNvSpPr/>
          <p:nvPr/>
        </p:nvSpPr>
        <p:spPr>
          <a:xfrm>
            <a:off x="8077960" y="250020"/>
            <a:ext cx="1872000" cy="792000"/>
          </a:xfrm>
          <a:prstGeom prst="roundRect">
            <a:avLst>
              <a:gd name="adj" fmla="val 3769"/>
            </a:avLst>
          </a:prstGeom>
          <a:gradFill flip="none" rotWithShape="1">
            <a:gsLst>
              <a:gs pos="0">
                <a:srgbClr val="317256">
                  <a:shade val="30000"/>
                  <a:satMod val="115000"/>
                </a:srgbClr>
              </a:gs>
              <a:gs pos="50000">
                <a:srgbClr val="317256">
                  <a:shade val="67500"/>
                  <a:satMod val="115000"/>
                </a:srgbClr>
              </a:gs>
              <a:gs pos="100000">
                <a:srgbClr val="317256">
                  <a:shade val="100000"/>
                  <a:satMod val="115000"/>
                </a:srgbClr>
              </a:gs>
            </a:gsLst>
            <a:lin ang="0" scaled="1"/>
            <a:tileRect/>
          </a:gradFill>
          <a:effectLst>
            <a:outerShdw blurRad="50800" dist="38100" dir="27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E997EC68-8A29-4781-8FDD-FDAEA2A444EC}"/>
              </a:ext>
            </a:extLst>
          </p:cNvPr>
          <p:cNvSpPr/>
          <p:nvPr/>
        </p:nvSpPr>
        <p:spPr>
          <a:xfrm>
            <a:off x="10028833" y="249142"/>
            <a:ext cx="1872000" cy="792000"/>
          </a:xfrm>
          <a:prstGeom prst="roundRect">
            <a:avLst>
              <a:gd name="adj" fmla="val 3769"/>
            </a:avLst>
          </a:prstGeom>
          <a:gradFill flip="none" rotWithShape="1">
            <a:gsLst>
              <a:gs pos="0">
                <a:srgbClr val="317256">
                  <a:shade val="30000"/>
                  <a:satMod val="115000"/>
                </a:srgbClr>
              </a:gs>
              <a:gs pos="50000">
                <a:srgbClr val="317256">
                  <a:shade val="67500"/>
                  <a:satMod val="115000"/>
                </a:srgbClr>
              </a:gs>
              <a:gs pos="100000">
                <a:srgbClr val="317256">
                  <a:shade val="100000"/>
                  <a:satMod val="115000"/>
                </a:srgbClr>
              </a:gs>
            </a:gsLst>
            <a:lin ang="0" scaled="1"/>
            <a:tileRect/>
          </a:gradFill>
          <a:effectLst>
            <a:outerShdw blurRad="50800" dist="38100" dir="27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58D4FAF4-26F9-4295-B3A6-413B02F612DD}"/>
              </a:ext>
            </a:extLst>
          </p:cNvPr>
          <p:cNvSpPr/>
          <p:nvPr/>
        </p:nvSpPr>
        <p:spPr>
          <a:xfrm>
            <a:off x="274472" y="3937000"/>
            <a:ext cx="6086451" cy="2700000"/>
          </a:xfrm>
          <a:prstGeom prst="roundRect">
            <a:avLst>
              <a:gd name="adj" fmla="val 3769"/>
            </a:avLst>
          </a:prstGeom>
          <a:gradFill flip="none" rotWithShape="1">
            <a:gsLst>
              <a:gs pos="0">
                <a:srgbClr val="317256">
                  <a:shade val="30000"/>
                  <a:satMod val="115000"/>
                </a:srgbClr>
              </a:gs>
              <a:gs pos="50000">
                <a:srgbClr val="317256">
                  <a:shade val="67500"/>
                  <a:satMod val="115000"/>
                </a:srgbClr>
              </a:gs>
              <a:gs pos="100000">
                <a:srgbClr val="317256">
                  <a:shade val="100000"/>
                  <a:satMod val="115000"/>
                </a:srgbClr>
              </a:gs>
            </a:gsLst>
            <a:lin ang="0" scaled="1"/>
            <a:tileRect/>
          </a:gradFill>
          <a:effectLst>
            <a:outerShdw blurRad="50800" dist="38100" dir="27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300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B5BEC-900E-9B51-8BD5-7F43D9DC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14D000-BFDE-72D9-4B54-968A26F9D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F6BE78EA-1345-045D-5CB9-4772C2347E0F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oundRect">
            <a:avLst>
              <a:gd name="adj" fmla="val 3769"/>
            </a:avLst>
          </a:prstGeom>
          <a:gradFill flip="none" rotWithShape="1">
            <a:gsLst>
              <a:gs pos="0">
                <a:srgbClr val="317256">
                  <a:shade val="30000"/>
                  <a:satMod val="115000"/>
                </a:srgbClr>
              </a:gs>
              <a:gs pos="50000">
                <a:srgbClr val="317256">
                  <a:shade val="67500"/>
                  <a:satMod val="115000"/>
                </a:srgbClr>
              </a:gs>
              <a:gs pos="100000">
                <a:srgbClr val="317256">
                  <a:shade val="100000"/>
                  <a:satMod val="115000"/>
                </a:srgbClr>
              </a:gs>
            </a:gsLst>
            <a:lin ang="0" scaled="1"/>
            <a:tileRect/>
          </a:gradFill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64E5EEE-7DDC-D2DD-0AD9-8747C717B368}"/>
              </a:ext>
            </a:extLst>
          </p:cNvPr>
          <p:cNvSpPr/>
          <p:nvPr/>
        </p:nvSpPr>
        <p:spPr>
          <a:xfrm>
            <a:off x="274472" y="249142"/>
            <a:ext cx="1872000" cy="792000"/>
          </a:xfrm>
          <a:prstGeom prst="roundRect">
            <a:avLst>
              <a:gd name="adj" fmla="val 3769"/>
            </a:avLst>
          </a:prstGeom>
          <a:gradFill flip="none" rotWithShape="1">
            <a:gsLst>
              <a:gs pos="0">
                <a:srgbClr val="317256">
                  <a:shade val="30000"/>
                  <a:satMod val="115000"/>
                </a:srgbClr>
              </a:gs>
              <a:gs pos="50000">
                <a:srgbClr val="317256">
                  <a:shade val="67500"/>
                  <a:satMod val="115000"/>
                </a:srgbClr>
              </a:gs>
              <a:gs pos="100000">
                <a:srgbClr val="317256">
                  <a:shade val="100000"/>
                  <a:satMod val="115000"/>
                </a:srgbClr>
              </a:gs>
            </a:gsLst>
            <a:lin ang="0" scaled="1"/>
            <a:tileRect/>
          </a:gradFill>
          <a:effectLst>
            <a:outerShdw blurRad="50800" dist="38100" dir="27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3DB5819-9A93-26B6-0287-C20FFE36342F}"/>
              </a:ext>
            </a:extLst>
          </p:cNvPr>
          <p:cNvSpPr/>
          <p:nvPr/>
        </p:nvSpPr>
        <p:spPr>
          <a:xfrm>
            <a:off x="274472" y="3817481"/>
            <a:ext cx="6086451" cy="2700000"/>
          </a:xfrm>
          <a:prstGeom prst="roundRect">
            <a:avLst>
              <a:gd name="adj" fmla="val 3769"/>
            </a:avLst>
          </a:prstGeom>
          <a:gradFill flip="none" rotWithShape="1">
            <a:gsLst>
              <a:gs pos="0">
                <a:srgbClr val="317256">
                  <a:shade val="30000"/>
                  <a:satMod val="115000"/>
                </a:srgbClr>
              </a:gs>
              <a:gs pos="50000">
                <a:srgbClr val="317256">
                  <a:shade val="67500"/>
                  <a:satMod val="115000"/>
                </a:srgbClr>
              </a:gs>
              <a:gs pos="100000">
                <a:srgbClr val="317256">
                  <a:shade val="100000"/>
                  <a:satMod val="115000"/>
                </a:srgbClr>
              </a:gs>
            </a:gsLst>
            <a:lin ang="0" scaled="1"/>
            <a:tileRect/>
          </a:gradFill>
          <a:effectLst>
            <a:outerShdw blurRad="50800" dist="38100" dir="27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4799676-7E36-09E6-64F9-E62030C33C13}"/>
              </a:ext>
            </a:extLst>
          </p:cNvPr>
          <p:cNvSpPr/>
          <p:nvPr/>
        </p:nvSpPr>
        <p:spPr>
          <a:xfrm>
            <a:off x="330081" y="1208467"/>
            <a:ext cx="11594013" cy="2860841"/>
          </a:xfrm>
          <a:prstGeom prst="roundRect">
            <a:avLst>
              <a:gd name="adj" fmla="val 3769"/>
            </a:avLst>
          </a:prstGeom>
          <a:gradFill flip="none" rotWithShape="1">
            <a:gsLst>
              <a:gs pos="0">
                <a:srgbClr val="317256">
                  <a:shade val="30000"/>
                  <a:satMod val="115000"/>
                </a:srgbClr>
              </a:gs>
              <a:gs pos="50000">
                <a:srgbClr val="317256">
                  <a:shade val="67500"/>
                  <a:satMod val="115000"/>
                </a:srgbClr>
              </a:gs>
              <a:gs pos="100000">
                <a:srgbClr val="317256">
                  <a:shade val="100000"/>
                  <a:satMod val="115000"/>
                </a:srgbClr>
              </a:gs>
            </a:gsLst>
            <a:lin ang="0" scaled="1"/>
            <a:tileRect/>
          </a:gradFill>
          <a:effectLst>
            <a:outerShdw blurRad="50800" dist="38100" dir="27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97FCEA34-C76E-4618-9175-B7B88086B66E}"/>
              </a:ext>
            </a:extLst>
          </p:cNvPr>
          <p:cNvSpPr/>
          <p:nvPr/>
        </p:nvSpPr>
        <p:spPr>
          <a:xfrm>
            <a:off x="2225344" y="249142"/>
            <a:ext cx="1872000" cy="792000"/>
          </a:xfrm>
          <a:prstGeom prst="roundRect">
            <a:avLst>
              <a:gd name="adj" fmla="val 3769"/>
            </a:avLst>
          </a:prstGeom>
          <a:gradFill flip="none" rotWithShape="1">
            <a:gsLst>
              <a:gs pos="0">
                <a:srgbClr val="317256">
                  <a:shade val="30000"/>
                  <a:satMod val="115000"/>
                </a:srgbClr>
              </a:gs>
              <a:gs pos="50000">
                <a:srgbClr val="317256">
                  <a:shade val="67500"/>
                  <a:satMod val="115000"/>
                </a:srgbClr>
              </a:gs>
              <a:gs pos="100000">
                <a:srgbClr val="317256">
                  <a:shade val="100000"/>
                  <a:satMod val="115000"/>
                </a:srgbClr>
              </a:gs>
            </a:gsLst>
            <a:lin ang="0" scaled="1"/>
            <a:tileRect/>
          </a:gradFill>
          <a:effectLst>
            <a:outerShdw blurRad="50800" dist="38100" dir="27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5731BCEE-3E5F-4261-9D6E-30339A0035BF}"/>
              </a:ext>
            </a:extLst>
          </p:cNvPr>
          <p:cNvSpPr/>
          <p:nvPr/>
        </p:nvSpPr>
        <p:spPr>
          <a:xfrm>
            <a:off x="4176216" y="249142"/>
            <a:ext cx="1872000" cy="792000"/>
          </a:xfrm>
          <a:prstGeom prst="roundRect">
            <a:avLst>
              <a:gd name="adj" fmla="val 3769"/>
            </a:avLst>
          </a:prstGeom>
          <a:gradFill flip="none" rotWithShape="1">
            <a:gsLst>
              <a:gs pos="0">
                <a:srgbClr val="317256">
                  <a:shade val="30000"/>
                  <a:satMod val="115000"/>
                </a:srgbClr>
              </a:gs>
              <a:gs pos="50000">
                <a:srgbClr val="317256">
                  <a:shade val="67500"/>
                  <a:satMod val="115000"/>
                </a:srgbClr>
              </a:gs>
              <a:gs pos="100000">
                <a:srgbClr val="317256">
                  <a:shade val="100000"/>
                  <a:satMod val="115000"/>
                </a:srgbClr>
              </a:gs>
            </a:gsLst>
            <a:lin ang="0" scaled="1"/>
            <a:tileRect/>
          </a:gradFill>
          <a:effectLst>
            <a:outerShdw blurRad="50800" dist="38100" dir="27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A109B2A-E79F-44AB-AD4F-2E95AC3B70E2}"/>
              </a:ext>
            </a:extLst>
          </p:cNvPr>
          <p:cNvSpPr/>
          <p:nvPr/>
        </p:nvSpPr>
        <p:spPr>
          <a:xfrm>
            <a:off x="6127088" y="249142"/>
            <a:ext cx="1872000" cy="792000"/>
          </a:xfrm>
          <a:prstGeom prst="roundRect">
            <a:avLst>
              <a:gd name="adj" fmla="val 3769"/>
            </a:avLst>
          </a:prstGeom>
          <a:gradFill flip="none" rotWithShape="1">
            <a:gsLst>
              <a:gs pos="0">
                <a:srgbClr val="317256">
                  <a:shade val="30000"/>
                  <a:satMod val="115000"/>
                </a:srgbClr>
              </a:gs>
              <a:gs pos="50000">
                <a:srgbClr val="317256">
                  <a:shade val="67500"/>
                  <a:satMod val="115000"/>
                </a:srgbClr>
              </a:gs>
              <a:gs pos="100000">
                <a:srgbClr val="317256">
                  <a:shade val="100000"/>
                  <a:satMod val="115000"/>
                </a:srgbClr>
              </a:gs>
            </a:gsLst>
            <a:lin ang="0" scaled="1"/>
            <a:tileRect/>
          </a:gradFill>
          <a:effectLst>
            <a:outerShdw blurRad="50800" dist="38100" dir="27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C341391A-612C-4814-A3F5-85C9DCDC16A9}"/>
              </a:ext>
            </a:extLst>
          </p:cNvPr>
          <p:cNvSpPr/>
          <p:nvPr/>
        </p:nvSpPr>
        <p:spPr>
          <a:xfrm>
            <a:off x="8077960" y="250020"/>
            <a:ext cx="1872000" cy="792000"/>
          </a:xfrm>
          <a:prstGeom prst="roundRect">
            <a:avLst>
              <a:gd name="adj" fmla="val 3769"/>
            </a:avLst>
          </a:prstGeom>
          <a:gradFill flip="none" rotWithShape="1">
            <a:gsLst>
              <a:gs pos="0">
                <a:srgbClr val="317256">
                  <a:shade val="30000"/>
                  <a:satMod val="115000"/>
                </a:srgbClr>
              </a:gs>
              <a:gs pos="50000">
                <a:srgbClr val="317256">
                  <a:shade val="67500"/>
                  <a:satMod val="115000"/>
                </a:srgbClr>
              </a:gs>
              <a:gs pos="100000">
                <a:srgbClr val="317256">
                  <a:shade val="100000"/>
                  <a:satMod val="115000"/>
                </a:srgbClr>
              </a:gs>
            </a:gsLst>
            <a:lin ang="0" scaled="1"/>
            <a:tileRect/>
          </a:gradFill>
          <a:effectLst>
            <a:outerShdw blurRad="50800" dist="38100" dir="27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E997EC68-8A29-4781-8FDD-FDAEA2A444EC}"/>
              </a:ext>
            </a:extLst>
          </p:cNvPr>
          <p:cNvSpPr/>
          <p:nvPr/>
        </p:nvSpPr>
        <p:spPr>
          <a:xfrm>
            <a:off x="10028833" y="249142"/>
            <a:ext cx="1872000" cy="792000"/>
          </a:xfrm>
          <a:prstGeom prst="roundRect">
            <a:avLst>
              <a:gd name="adj" fmla="val 3769"/>
            </a:avLst>
          </a:prstGeom>
          <a:gradFill flip="none" rotWithShape="1">
            <a:gsLst>
              <a:gs pos="0">
                <a:srgbClr val="317256">
                  <a:shade val="30000"/>
                  <a:satMod val="115000"/>
                </a:srgbClr>
              </a:gs>
              <a:gs pos="50000">
                <a:srgbClr val="317256">
                  <a:shade val="67500"/>
                  <a:satMod val="115000"/>
                </a:srgbClr>
              </a:gs>
              <a:gs pos="100000">
                <a:srgbClr val="317256">
                  <a:shade val="100000"/>
                  <a:satMod val="115000"/>
                </a:srgbClr>
              </a:gs>
            </a:gsLst>
            <a:lin ang="0" scaled="1"/>
            <a:tileRect/>
          </a:gradFill>
          <a:effectLst>
            <a:outerShdw blurRad="50800" dist="38100" dir="27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58D4FAF4-26F9-4295-B3A6-413B02F612DD}"/>
              </a:ext>
            </a:extLst>
          </p:cNvPr>
          <p:cNvSpPr/>
          <p:nvPr/>
        </p:nvSpPr>
        <p:spPr>
          <a:xfrm>
            <a:off x="6328419" y="4136777"/>
            <a:ext cx="6086451" cy="2700000"/>
          </a:xfrm>
          <a:prstGeom prst="roundRect">
            <a:avLst>
              <a:gd name="adj" fmla="val 3769"/>
            </a:avLst>
          </a:prstGeom>
          <a:gradFill flip="none" rotWithShape="1">
            <a:gsLst>
              <a:gs pos="0">
                <a:srgbClr val="317256">
                  <a:shade val="30000"/>
                  <a:satMod val="115000"/>
                </a:srgbClr>
              </a:gs>
              <a:gs pos="50000">
                <a:srgbClr val="317256">
                  <a:shade val="67500"/>
                  <a:satMod val="115000"/>
                </a:srgbClr>
              </a:gs>
              <a:gs pos="100000">
                <a:srgbClr val="317256">
                  <a:shade val="100000"/>
                  <a:satMod val="115000"/>
                </a:srgbClr>
              </a:gs>
            </a:gsLst>
            <a:lin ang="0" scaled="1"/>
            <a:tileRect/>
          </a:gradFill>
          <a:effectLst>
            <a:outerShdw blurRad="50800" dist="38100" dir="27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985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79551-5400-4BD2-85E8-946243C3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BCF61405-ACE3-4B43-8F46-EE8F9A932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E1F71B55-0324-435C-8B43-4F7201E3CF8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269C0A0-C848-4D0E-A2D6-1AC7309B7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40" y="1027906"/>
            <a:ext cx="2511055" cy="183943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AE40DF5-CE6D-4D4C-9DB7-9CD3E23DA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476" y="166407"/>
            <a:ext cx="1591749" cy="159174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97812D3-EDD9-4D9E-A6F1-29D331203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46" y="349136"/>
            <a:ext cx="1226292" cy="122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9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B5BEC-900E-9B51-8BD5-7F43D9DC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14D000-BFDE-72D9-4B54-968A26F9D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F6BE78EA-1345-045D-5CB9-4772C2347E0F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oundRect">
            <a:avLst>
              <a:gd name="adj" fmla="val 3769"/>
            </a:avLst>
          </a:prstGeom>
          <a:solidFill>
            <a:srgbClr val="DEE2E6"/>
          </a:solidFill>
          <a:effectLst>
            <a:innerShdw blurRad="63500" dist="50800">
              <a:srgbClr val="012A4A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3DB5819-9A93-26B6-0287-C20FFE36342F}"/>
              </a:ext>
            </a:extLst>
          </p:cNvPr>
          <p:cNvSpPr/>
          <p:nvPr/>
        </p:nvSpPr>
        <p:spPr>
          <a:xfrm>
            <a:off x="375001" y="1209367"/>
            <a:ext cx="5629559" cy="2683629"/>
          </a:xfrm>
          <a:prstGeom prst="roundRect">
            <a:avLst>
              <a:gd name="adj" fmla="val 3769"/>
            </a:avLst>
          </a:prstGeom>
          <a:solidFill>
            <a:srgbClr val="DEE2E6"/>
          </a:solidFill>
          <a:effectLst>
            <a:innerShdw blurRad="63500" dist="50800">
              <a:srgbClr val="012A4A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58D4FAF4-26F9-4295-B3A6-413B02F612DD}"/>
              </a:ext>
            </a:extLst>
          </p:cNvPr>
          <p:cNvSpPr/>
          <p:nvPr/>
        </p:nvSpPr>
        <p:spPr>
          <a:xfrm>
            <a:off x="375001" y="3937000"/>
            <a:ext cx="5629559" cy="2700000"/>
          </a:xfrm>
          <a:prstGeom prst="roundRect">
            <a:avLst>
              <a:gd name="adj" fmla="val 3769"/>
            </a:avLst>
          </a:prstGeom>
          <a:solidFill>
            <a:srgbClr val="DEE2E6"/>
          </a:solidFill>
          <a:effectLst>
            <a:innerShdw blurRad="63500" dist="50800">
              <a:srgbClr val="012A4A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72D9D3EA-10BF-40D2-8C43-7DECE86F54A6}"/>
              </a:ext>
            </a:extLst>
          </p:cNvPr>
          <p:cNvSpPr/>
          <p:nvPr/>
        </p:nvSpPr>
        <p:spPr>
          <a:xfrm>
            <a:off x="4314004" y="80914"/>
            <a:ext cx="3564000" cy="1008000"/>
          </a:xfrm>
          <a:prstGeom prst="roundRect">
            <a:avLst>
              <a:gd name="adj" fmla="val 3769"/>
            </a:avLst>
          </a:prstGeom>
          <a:solidFill>
            <a:srgbClr val="DEE2E6"/>
          </a:solidFill>
          <a:effectLst>
            <a:innerShdw blurRad="63500" dist="50800">
              <a:srgbClr val="012A4A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5DE47D22-35C0-4B51-8D36-5202E3C55217}"/>
              </a:ext>
            </a:extLst>
          </p:cNvPr>
          <p:cNvSpPr/>
          <p:nvPr/>
        </p:nvSpPr>
        <p:spPr>
          <a:xfrm>
            <a:off x="6187440" y="1209367"/>
            <a:ext cx="5629559" cy="5427633"/>
          </a:xfrm>
          <a:prstGeom prst="roundRect">
            <a:avLst>
              <a:gd name="adj" fmla="val 3769"/>
            </a:avLst>
          </a:prstGeom>
          <a:solidFill>
            <a:srgbClr val="DEE2E6"/>
          </a:solidFill>
          <a:effectLst>
            <a:innerShdw blurRad="63500" dist="50800">
              <a:srgbClr val="012A4A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EA04CFC-1EF8-4388-ADF6-37B943C0F0A6}"/>
              </a:ext>
            </a:extLst>
          </p:cNvPr>
          <p:cNvSpPr/>
          <p:nvPr/>
        </p:nvSpPr>
        <p:spPr>
          <a:xfrm>
            <a:off x="375000" y="90868"/>
            <a:ext cx="3564000" cy="1008000"/>
          </a:xfrm>
          <a:prstGeom prst="roundRect">
            <a:avLst>
              <a:gd name="adj" fmla="val 3769"/>
            </a:avLst>
          </a:prstGeom>
          <a:solidFill>
            <a:srgbClr val="DEE2E6"/>
          </a:solidFill>
          <a:effectLst>
            <a:innerShdw blurRad="63500" dist="50800">
              <a:srgbClr val="012A4A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706C5CC-8083-410D-B4D4-1E0E1616D5AC}"/>
              </a:ext>
            </a:extLst>
          </p:cNvPr>
          <p:cNvSpPr/>
          <p:nvPr/>
        </p:nvSpPr>
        <p:spPr>
          <a:xfrm>
            <a:off x="8253002" y="80914"/>
            <a:ext cx="3564000" cy="1008000"/>
          </a:xfrm>
          <a:prstGeom prst="roundRect">
            <a:avLst>
              <a:gd name="adj" fmla="val 3769"/>
            </a:avLst>
          </a:prstGeom>
          <a:solidFill>
            <a:srgbClr val="DEE2E6"/>
          </a:solidFill>
          <a:effectLst>
            <a:innerShdw blurRad="63500" dist="50800">
              <a:srgbClr val="012A4A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776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B5BEC-900E-9B51-8BD5-7F43D9DC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14D000-BFDE-72D9-4B54-968A26F9D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F6BE78EA-1345-045D-5CB9-4772C2347E0F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oundRect">
            <a:avLst>
              <a:gd name="adj" fmla="val 3769"/>
            </a:avLst>
          </a:prstGeom>
          <a:solidFill>
            <a:srgbClr val="DEE2E6"/>
          </a:solidFill>
          <a:effectLst>
            <a:innerShdw blurRad="63500" dist="50800">
              <a:srgbClr val="012A4A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3DB5819-9A93-26B6-0287-C20FFE36342F}"/>
              </a:ext>
            </a:extLst>
          </p:cNvPr>
          <p:cNvSpPr/>
          <p:nvPr/>
        </p:nvSpPr>
        <p:spPr>
          <a:xfrm>
            <a:off x="375001" y="1209367"/>
            <a:ext cx="5629559" cy="2683629"/>
          </a:xfrm>
          <a:prstGeom prst="roundRect">
            <a:avLst>
              <a:gd name="adj" fmla="val 3769"/>
            </a:avLst>
          </a:prstGeom>
          <a:solidFill>
            <a:srgbClr val="DEE2E6"/>
          </a:solidFill>
          <a:effectLst>
            <a:innerShdw blurRad="63500" dist="50800">
              <a:srgbClr val="012A4A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58D4FAF4-26F9-4295-B3A6-413B02F612DD}"/>
              </a:ext>
            </a:extLst>
          </p:cNvPr>
          <p:cNvSpPr/>
          <p:nvPr/>
        </p:nvSpPr>
        <p:spPr>
          <a:xfrm>
            <a:off x="375001" y="3937000"/>
            <a:ext cx="5629559" cy="2700000"/>
          </a:xfrm>
          <a:prstGeom prst="roundRect">
            <a:avLst>
              <a:gd name="adj" fmla="val 3769"/>
            </a:avLst>
          </a:prstGeom>
          <a:solidFill>
            <a:srgbClr val="DEE2E6"/>
          </a:solidFill>
          <a:effectLst>
            <a:innerShdw blurRad="63500" dist="50800">
              <a:srgbClr val="012A4A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72D9D3EA-10BF-40D2-8C43-7DECE86F54A6}"/>
              </a:ext>
            </a:extLst>
          </p:cNvPr>
          <p:cNvSpPr/>
          <p:nvPr/>
        </p:nvSpPr>
        <p:spPr>
          <a:xfrm>
            <a:off x="4314004" y="80914"/>
            <a:ext cx="3564000" cy="1008000"/>
          </a:xfrm>
          <a:prstGeom prst="roundRect">
            <a:avLst>
              <a:gd name="adj" fmla="val 3769"/>
            </a:avLst>
          </a:prstGeom>
          <a:solidFill>
            <a:srgbClr val="DEE2E6"/>
          </a:solidFill>
          <a:effectLst>
            <a:innerShdw blurRad="63500" dist="50800">
              <a:srgbClr val="012A4A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C97C135-5B3F-4997-9308-6E7D88900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658" y="0"/>
            <a:ext cx="1226292" cy="1226292"/>
          </a:xfrm>
          <a:prstGeom prst="rect">
            <a:avLst/>
          </a:prstGeom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651412D-36AF-4413-A3FE-274831407825}"/>
              </a:ext>
            </a:extLst>
          </p:cNvPr>
          <p:cNvSpPr/>
          <p:nvPr/>
        </p:nvSpPr>
        <p:spPr>
          <a:xfrm>
            <a:off x="6187440" y="1218781"/>
            <a:ext cx="5629559" cy="2683629"/>
          </a:xfrm>
          <a:prstGeom prst="roundRect">
            <a:avLst>
              <a:gd name="adj" fmla="val 3769"/>
            </a:avLst>
          </a:prstGeom>
          <a:solidFill>
            <a:srgbClr val="DEE2E6"/>
          </a:solidFill>
          <a:effectLst>
            <a:innerShdw blurRad="63500" dist="50800">
              <a:srgbClr val="012A4A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848173E3-742D-4EA0-9EDC-FBF67429C9E6}"/>
              </a:ext>
            </a:extLst>
          </p:cNvPr>
          <p:cNvSpPr/>
          <p:nvPr/>
        </p:nvSpPr>
        <p:spPr>
          <a:xfrm>
            <a:off x="6187440" y="3953371"/>
            <a:ext cx="5629559" cy="2683629"/>
          </a:xfrm>
          <a:prstGeom prst="roundRect">
            <a:avLst>
              <a:gd name="adj" fmla="val 3769"/>
            </a:avLst>
          </a:prstGeom>
          <a:solidFill>
            <a:srgbClr val="DEE2E6"/>
          </a:solidFill>
          <a:effectLst>
            <a:innerShdw blurRad="63500" dist="50800">
              <a:srgbClr val="012A4A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105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2</Words>
  <Application>Microsoft Office PowerPoint</Application>
  <PresentationFormat>Widescreen</PresentationFormat>
  <Paragraphs>2</Paragraphs>
  <Slides>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pedro</dc:creator>
  <cp:lastModifiedBy>joao pedro</cp:lastModifiedBy>
  <cp:revision>20</cp:revision>
  <dcterms:created xsi:type="dcterms:W3CDTF">2025-03-19T12:18:57Z</dcterms:created>
  <dcterms:modified xsi:type="dcterms:W3CDTF">2025-05-26T23:05:04Z</dcterms:modified>
</cp:coreProperties>
</file>