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>
  <p:sldMasterIdLst>
    <p:sldMasterId id="2147483648" r:id="rId1"/>
  </p:sldMasterIdLst>
  <p:sldIdLst>
    <p:sldId id="256" r:id="rId2"/>
  </p:sldIdLst>
  <p:sldSz cx="30175200" cy="15087600"/>
  <p:notesSz cx="6858000" cy="9144000"/>
  <p:defaultTextStyle>
    <a:defPPr>
      <a:defRPr lang="en-US"/>
    </a:defPPr>
    <a:lvl1pPr marL="0" algn="l" defTabSz="258576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92881" algn="l" defTabSz="258576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585760" algn="l" defTabSz="258576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878636" algn="l" defTabSz="258576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5171517" algn="l" defTabSz="258576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464395" algn="l" defTabSz="258576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757271" algn="l" defTabSz="258576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9050154" algn="l" defTabSz="258576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0343031" algn="l" defTabSz="258576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7" autoAdjust="0"/>
  </p:normalViewPr>
  <p:slideViewPr>
    <p:cSldViewPr>
      <p:cViewPr varScale="1">
        <p:scale>
          <a:sx n="41" d="100"/>
          <a:sy n="41" d="100"/>
        </p:scale>
        <p:origin x="-126" y="-120"/>
      </p:cViewPr>
      <p:guideLst>
        <p:guide orient="horz" pos="4753"/>
        <p:guide pos="9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41" y="4686950"/>
            <a:ext cx="25648922" cy="3234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286" y="8549640"/>
            <a:ext cx="21122640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9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8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878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171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464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757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050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343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B44F-D735-4DC5-871C-21B32E2086D9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EF6-ABBE-475C-9F3E-353BF959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B44F-D735-4DC5-871C-21B32E2086D9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EF6-ABBE-475C-9F3E-353BF959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1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77026" y="604223"/>
            <a:ext cx="6789420" cy="12873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3" y="604223"/>
            <a:ext cx="19865338" cy="12873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B44F-D735-4DC5-871C-21B32E2086D9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EF6-ABBE-475C-9F3E-353BF959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3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B44F-D735-4DC5-871C-21B32E2086D9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EF6-ABBE-475C-9F3E-353BF959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631" y="9695186"/>
            <a:ext cx="25648922" cy="2996565"/>
          </a:xfrm>
        </p:spPr>
        <p:txBody>
          <a:bodyPr anchor="t"/>
          <a:lstStyle>
            <a:lvl1pPr algn="l">
              <a:defRPr sz="10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3631" y="6394782"/>
            <a:ext cx="25648922" cy="3300413"/>
          </a:xfrm>
        </p:spPr>
        <p:txBody>
          <a:bodyPr anchor="b"/>
          <a:lstStyle>
            <a:lvl1pPr marL="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1pPr>
            <a:lvl2pPr marL="1292881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58576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3pPr>
            <a:lvl4pPr marL="3878636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4pPr>
            <a:lvl5pPr marL="5171517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5pPr>
            <a:lvl6pPr marL="6464395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6pPr>
            <a:lvl7pPr marL="7757271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7pPr>
            <a:lvl8pPr marL="9050154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8pPr>
            <a:lvl9pPr marL="10343031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B44F-D735-4DC5-871C-21B32E2086D9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EF6-ABBE-475C-9F3E-353BF959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1" y="3520440"/>
            <a:ext cx="13327382" cy="9957124"/>
          </a:xfrm>
        </p:spPr>
        <p:txBody>
          <a:bodyPr/>
          <a:lstStyle>
            <a:lvl1pPr>
              <a:defRPr sz="7600"/>
            </a:lvl1pPr>
            <a:lvl2pPr>
              <a:defRPr sz="72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39065" y="3520440"/>
            <a:ext cx="13327382" cy="9957124"/>
          </a:xfrm>
        </p:spPr>
        <p:txBody>
          <a:bodyPr/>
          <a:lstStyle>
            <a:lvl1pPr>
              <a:defRPr sz="7600"/>
            </a:lvl1pPr>
            <a:lvl2pPr>
              <a:defRPr sz="72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B44F-D735-4DC5-871C-21B32E2086D9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EF6-ABBE-475C-9F3E-353BF959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2" y="3377253"/>
            <a:ext cx="13332624" cy="1407484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292881" indent="0">
              <a:buNone/>
              <a:defRPr sz="5500" b="1"/>
            </a:lvl2pPr>
            <a:lvl3pPr marL="2585760" indent="0">
              <a:buNone/>
              <a:defRPr sz="4900" b="1"/>
            </a:lvl3pPr>
            <a:lvl4pPr marL="3878636" indent="0">
              <a:buNone/>
              <a:defRPr sz="4200" b="1"/>
            </a:lvl4pPr>
            <a:lvl5pPr marL="5171517" indent="0">
              <a:buNone/>
              <a:defRPr sz="4200" b="1"/>
            </a:lvl5pPr>
            <a:lvl6pPr marL="6464395" indent="0">
              <a:buNone/>
              <a:defRPr sz="4200" b="1"/>
            </a:lvl6pPr>
            <a:lvl7pPr marL="7757271" indent="0">
              <a:buNone/>
              <a:defRPr sz="4200" b="1"/>
            </a:lvl7pPr>
            <a:lvl8pPr marL="9050154" indent="0">
              <a:buNone/>
              <a:defRPr sz="4200" b="1"/>
            </a:lvl8pPr>
            <a:lvl9pPr marL="10343031" indent="0">
              <a:buNone/>
              <a:defRPr sz="4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762" y="4784738"/>
            <a:ext cx="13332624" cy="8692826"/>
          </a:xfrm>
        </p:spPr>
        <p:txBody>
          <a:bodyPr/>
          <a:lstStyle>
            <a:lvl1pPr>
              <a:defRPr sz="7200"/>
            </a:lvl1pPr>
            <a:lvl2pPr>
              <a:defRPr sz="5500"/>
            </a:lvl2pPr>
            <a:lvl3pPr>
              <a:defRPr sz="49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8587" y="3377253"/>
            <a:ext cx="13337858" cy="1407484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292881" indent="0">
              <a:buNone/>
              <a:defRPr sz="5500" b="1"/>
            </a:lvl2pPr>
            <a:lvl3pPr marL="2585760" indent="0">
              <a:buNone/>
              <a:defRPr sz="4900" b="1"/>
            </a:lvl3pPr>
            <a:lvl4pPr marL="3878636" indent="0">
              <a:buNone/>
              <a:defRPr sz="4200" b="1"/>
            </a:lvl4pPr>
            <a:lvl5pPr marL="5171517" indent="0">
              <a:buNone/>
              <a:defRPr sz="4200" b="1"/>
            </a:lvl5pPr>
            <a:lvl6pPr marL="6464395" indent="0">
              <a:buNone/>
              <a:defRPr sz="4200" b="1"/>
            </a:lvl6pPr>
            <a:lvl7pPr marL="7757271" indent="0">
              <a:buNone/>
              <a:defRPr sz="4200" b="1"/>
            </a:lvl7pPr>
            <a:lvl8pPr marL="9050154" indent="0">
              <a:buNone/>
              <a:defRPr sz="4200" b="1"/>
            </a:lvl8pPr>
            <a:lvl9pPr marL="10343031" indent="0">
              <a:buNone/>
              <a:defRPr sz="4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8587" y="4784738"/>
            <a:ext cx="13337858" cy="8692826"/>
          </a:xfrm>
        </p:spPr>
        <p:txBody>
          <a:bodyPr/>
          <a:lstStyle>
            <a:lvl1pPr>
              <a:defRPr sz="7200"/>
            </a:lvl1pPr>
            <a:lvl2pPr>
              <a:defRPr sz="5500"/>
            </a:lvl2pPr>
            <a:lvl3pPr>
              <a:defRPr sz="49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B44F-D735-4DC5-871C-21B32E2086D9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EF6-ABBE-475C-9F3E-353BF959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B44F-D735-4DC5-871C-21B32E2086D9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EF6-ABBE-475C-9F3E-353BF959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0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B44F-D735-4DC5-871C-21B32E2086D9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EF6-ABBE-475C-9F3E-353BF959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58" y="600716"/>
            <a:ext cx="9927432" cy="2556511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7666" y="600723"/>
            <a:ext cx="16868776" cy="12876848"/>
          </a:xfrm>
        </p:spPr>
        <p:txBody>
          <a:bodyPr/>
          <a:lstStyle>
            <a:lvl1pPr>
              <a:defRPr sz="9300"/>
            </a:lvl1pPr>
            <a:lvl2pPr>
              <a:defRPr sz="7600"/>
            </a:lvl2pPr>
            <a:lvl3pPr>
              <a:defRPr sz="7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58" y="3157236"/>
            <a:ext cx="9927432" cy="10320338"/>
          </a:xfrm>
        </p:spPr>
        <p:txBody>
          <a:bodyPr/>
          <a:lstStyle>
            <a:lvl1pPr marL="0" indent="0">
              <a:buNone/>
              <a:defRPr sz="3900"/>
            </a:lvl1pPr>
            <a:lvl2pPr marL="1292881" indent="0">
              <a:buNone/>
              <a:defRPr sz="3300"/>
            </a:lvl2pPr>
            <a:lvl3pPr marL="2585760" indent="0">
              <a:buNone/>
              <a:defRPr sz="2800"/>
            </a:lvl3pPr>
            <a:lvl4pPr marL="3878636" indent="0">
              <a:buNone/>
              <a:defRPr sz="2800"/>
            </a:lvl4pPr>
            <a:lvl5pPr marL="5171517" indent="0">
              <a:buNone/>
              <a:defRPr sz="2800"/>
            </a:lvl5pPr>
            <a:lvl6pPr marL="6464395" indent="0">
              <a:buNone/>
              <a:defRPr sz="2800"/>
            </a:lvl6pPr>
            <a:lvl7pPr marL="7757271" indent="0">
              <a:buNone/>
              <a:defRPr sz="2800"/>
            </a:lvl7pPr>
            <a:lvl8pPr marL="9050154" indent="0">
              <a:buNone/>
              <a:defRPr sz="2800"/>
            </a:lvl8pPr>
            <a:lvl9pPr marL="10343031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B44F-D735-4DC5-871C-21B32E2086D9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EF6-ABBE-475C-9F3E-353BF959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4554" y="10561331"/>
            <a:ext cx="18105120" cy="1246822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14554" y="1348101"/>
            <a:ext cx="18105120" cy="9052560"/>
          </a:xfrm>
        </p:spPr>
        <p:txBody>
          <a:bodyPr/>
          <a:lstStyle>
            <a:lvl1pPr marL="0" indent="0">
              <a:buNone/>
              <a:defRPr sz="9300"/>
            </a:lvl1pPr>
            <a:lvl2pPr marL="1292881" indent="0">
              <a:buNone/>
              <a:defRPr sz="7600"/>
            </a:lvl2pPr>
            <a:lvl3pPr marL="2585760" indent="0">
              <a:buNone/>
              <a:defRPr sz="7200"/>
            </a:lvl3pPr>
            <a:lvl4pPr marL="3878636" indent="0">
              <a:buNone/>
              <a:defRPr sz="5500"/>
            </a:lvl4pPr>
            <a:lvl5pPr marL="5171517" indent="0">
              <a:buNone/>
              <a:defRPr sz="5500"/>
            </a:lvl5pPr>
            <a:lvl6pPr marL="6464395" indent="0">
              <a:buNone/>
              <a:defRPr sz="5500"/>
            </a:lvl6pPr>
            <a:lvl7pPr marL="7757271" indent="0">
              <a:buNone/>
              <a:defRPr sz="5500"/>
            </a:lvl7pPr>
            <a:lvl8pPr marL="9050154" indent="0">
              <a:buNone/>
              <a:defRPr sz="5500"/>
            </a:lvl8pPr>
            <a:lvl9pPr marL="10343031" indent="0">
              <a:buNone/>
              <a:defRPr sz="5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4554" y="11808150"/>
            <a:ext cx="18105120" cy="1770698"/>
          </a:xfrm>
        </p:spPr>
        <p:txBody>
          <a:bodyPr/>
          <a:lstStyle>
            <a:lvl1pPr marL="0" indent="0">
              <a:buNone/>
              <a:defRPr sz="3900"/>
            </a:lvl1pPr>
            <a:lvl2pPr marL="1292881" indent="0">
              <a:buNone/>
              <a:defRPr sz="3300"/>
            </a:lvl2pPr>
            <a:lvl3pPr marL="2585760" indent="0">
              <a:buNone/>
              <a:defRPr sz="2800"/>
            </a:lvl3pPr>
            <a:lvl4pPr marL="3878636" indent="0">
              <a:buNone/>
              <a:defRPr sz="2800"/>
            </a:lvl4pPr>
            <a:lvl5pPr marL="5171517" indent="0">
              <a:buNone/>
              <a:defRPr sz="2800"/>
            </a:lvl5pPr>
            <a:lvl6pPr marL="6464395" indent="0">
              <a:buNone/>
              <a:defRPr sz="2800"/>
            </a:lvl6pPr>
            <a:lvl7pPr marL="7757271" indent="0">
              <a:buNone/>
              <a:defRPr sz="2800"/>
            </a:lvl7pPr>
            <a:lvl8pPr marL="9050154" indent="0">
              <a:buNone/>
              <a:defRPr sz="2800"/>
            </a:lvl8pPr>
            <a:lvl9pPr marL="10343031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B44F-D735-4DC5-871C-21B32E2086D9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EF6-ABBE-475C-9F3E-353BF959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6" y="604197"/>
            <a:ext cx="27157680" cy="2514600"/>
          </a:xfrm>
          <a:prstGeom prst="rect">
            <a:avLst/>
          </a:prstGeom>
        </p:spPr>
        <p:txBody>
          <a:bodyPr vert="horz" lIns="258578" tIns="129292" rIns="258578" bIns="12929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6" y="3520440"/>
            <a:ext cx="27157680" cy="9957124"/>
          </a:xfrm>
          <a:prstGeom prst="rect">
            <a:avLst/>
          </a:prstGeom>
        </p:spPr>
        <p:txBody>
          <a:bodyPr vert="horz" lIns="258578" tIns="129292" rIns="258578" bIns="1292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983991"/>
            <a:ext cx="7040880" cy="803269"/>
          </a:xfrm>
          <a:prstGeom prst="rect">
            <a:avLst/>
          </a:prstGeom>
        </p:spPr>
        <p:txBody>
          <a:bodyPr vert="horz" lIns="258578" tIns="129292" rIns="258578" bIns="129292" rtlCol="0" anchor="ctr"/>
          <a:lstStyle>
            <a:lvl1pPr algn="l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2B44F-D735-4DC5-871C-21B32E2086D9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09866" y="13983991"/>
            <a:ext cx="9555480" cy="803269"/>
          </a:xfrm>
          <a:prstGeom prst="rect">
            <a:avLst/>
          </a:prstGeom>
        </p:spPr>
        <p:txBody>
          <a:bodyPr vert="horz" lIns="258578" tIns="129292" rIns="258578" bIns="129292" rtlCol="0" anchor="ctr"/>
          <a:lstStyle>
            <a:lvl1pPr algn="ct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25560" y="13983991"/>
            <a:ext cx="7040880" cy="803269"/>
          </a:xfrm>
          <a:prstGeom prst="rect">
            <a:avLst/>
          </a:prstGeom>
        </p:spPr>
        <p:txBody>
          <a:bodyPr vert="horz" lIns="258578" tIns="129292" rIns="258578" bIns="129292" rtlCol="0" anchor="ctr"/>
          <a:lstStyle>
            <a:lvl1pPr algn="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E4EF6-ABBE-475C-9F3E-353BF959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3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85760" rtl="0" eaLnBrk="1" latinLnBrk="0" hangingPunct="1">
        <a:spcBef>
          <a:spcPct val="0"/>
        </a:spcBef>
        <a:buNone/>
        <a:defRPr sz="1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9660" indent="-969660" algn="l" defTabSz="2585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100930" indent="-808048" algn="l" defTabSz="2585760" rtl="0" eaLnBrk="1" latinLnBrk="0" hangingPunct="1">
        <a:spcBef>
          <a:spcPct val="20000"/>
        </a:spcBef>
        <a:buFont typeface="Arial" panose="020B0604020202020204" pitchFamily="34" charset="0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2pPr>
      <a:lvl3pPr marL="3232194" indent="-646442" algn="l" defTabSz="2585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4525077" indent="-646442" algn="l" defTabSz="2585760" rtl="0" eaLnBrk="1" latinLnBrk="0" hangingPunct="1">
        <a:spcBef>
          <a:spcPct val="20000"/>
        </a:spcBef>
        <a:buFont typeface="Arial" panose="020B0604020202020204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817953" indent="-646442" algn="l" defTabSz="2585760" rtl="0" eaLnBrk="1" latinLnBrk="0" hangingPunct="1">
        <a:spcBef>
          <a:spcPct val="20000"/>
        </a:spcBef>
        <a:buFont typeface="Arial" panose="020B0604020202020204" pitchFamily="34" charset="0"/>
        <a:buChar char="»"/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7110836" indent="-646442" algn="l" defTabSz="2585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403713" indent="-646442" algn="l" defTabSz="2585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696589" indent="-646442" algn="l" defTabSz="2585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0989470" indent="-646442" algn="l" defTabSz="2585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8576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92881" algn="l" defTabSz="258576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585760" algn="l" defTabSz="258576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878636" algn="l" defTabSz="258576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171517" algn="l" defTabSz="258576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464395" algn="l" defTabSz="258576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757271" algn="l" defTabSz="258576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9050154" algn="l" defTabSz="258576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10343031" algn="l" defTabSz="258576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68840" y="158969"/>
            <a:ext cx="24296160" cy="14547631"/>
            <a:chOff x="0" y="0"/>
            <a:chExt cx="12092092" cy="733425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27590" y="0"/>
              <a:ext cx="12064502" cy="7323188"/>
            </a:xfrm>
            <a:prstGeom prst="rect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="horz" wrap="square" lIns="18288" tIns="0" rIns="0" bIns="0" numCol="1" spcCol="0" rtlCol="0" fromWordArt="0" anchor="t" anchorCtr="0" forceAA="0" upright="1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/>
            <a:srcRect l="-107" t="-151" r="53339" b="151"/>
            <a:stretch/>
          </p:blipFill>
          <p:spPr>
            <a:xfrm>
              <a:off x="0" y="13136"/>
              <a:ext cx="12092092" cy="7321114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84342" y="752230"/>
              <a:ext cx="11592031" cy="6250154"/>
              <a:chOff x="184342" y="752230"/>
              <a:chExt cx="11592031" cy="6250154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4342" y="752230"/>
                <a:ext cx="11592031" cy="6250154"/>
                <a:chOff x="184342" y="752230"/>
                <a:chExt cx="9944101" cy="5486401"/>
              </a:xfrm>
              <a:effectLst>
                <a:reflection blurRad="6350" stA="50000" endA="300" endPos="17000" dir="5400000" sy="-100000" algn="bl" rotWithShape="0"/>
              </a:effectLst>
            </p:grpSpPr>
            <p:sp>
              <p:nvSpPr>
                <p:cNvPr id="40" name="Rounded Rectangle 39"/>
                <p:cNvSpPr/>
                <p:nvPr/>
              </p:nvSpPr>
              <p:spPr bwMode="auto">
                <a:xfrm>
                  <a:off x="184342" y="752230"/>
                  <a:ext cx="9944101" cy="5486401"/>
                </a:xfrm>
                <a:prstGeom prst="roundRect">
                  <a:avLst>
                    <a:gd name="adj" fmla="val 4879"/>
                  </a:avLst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  <a:reflection blurRad="6350" stA="50000" endA="300" endPos="55000" dir="5400000" sy="-100000" algn="bl" rotWithShape="0"/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  <a:extLst/>
              </p:spPr>
              <p:txBody>
                <a:bodyPr rot="0" spcFirstLastPara="0" vert="horz" wrap="square" lIns="18288" tIns="0" rIns="0" bIns="0" numCol="1" spcCol="0" rtlCol="0" fromWordArt="0" anchor="t" anchorCtr="0" forceAA="0" upright="1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 bwMode="auto">
                <a:xfrm>
                  <a:off x="945524" y="980830"/>
                  <a:ext cx="8849544" cy="5076824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  <a:softEdge rad="63500"/>
                </a:effectLst>
                <a:extLst/>
              </p:spPr>
              <p:txBody>
                <a:bodyPr rot="0" spcFirstLastPara="0" vert="horz" wrap="square" lIns="18288" tIns="0" rIns="0" bIns="0" numCol="1" spcCol="0" rtlCol="0" fromWordArt="0" anchor="t" anchorCtr="0" forceAA="0" upright="1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2170367" y="1825265"/>
                <a:ext cx="5988300" cy="2948545"/>
                <a:chOff x="2170367" y="1825265"/>
                <a:chExt cx="5988300" cy="2948545"/>
              </a:xfrm>
            </p:grpSpPr>
            <p:sp>
              <p:nvSpPr>
                <p:cNvPr id="29" name="Rounded Rectangle 28"/>
                <p:cNvSpPr/>
                <p:nvPr/>
              </p:nvSpPr>
              <p:spPr bwMode="auto">
                <a:xfrm>
                  <a:off x="2225306" y="1858452"/>
                  <a:ext cx="868029" cy="74116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  <a:extLst/>
              </p:spPr>
              <p:txBody>
                <a:bodyPr rot="0" spcFirstLastPara="0" vert="horz" wrap="square" lIns="18288" tIns="0" rIns="0" bIns="0" numCol="1" spcCol="0" rtlCol="0" fromWordArt="0" anchor="t" anchorCtr="0" forceAA="0" upright="1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 bwMode="auto">
                <a:xfrm>
                  <a:off x="3455929" y="1847389"/>
                  <a:ext cx="868029" cy="741169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  <a:extLst/>
              </p:spPr>
              <p:txBody>
                <a:bodyPr rot="0" spcFirstLastPara="0" vert="horz" wrap="square" lIns="18288" tIns="0" rIns="0" bIns="0" numCol="1" spcCol="0" rtlCol="0" fromWordArt="0" anchor="t" anchorCtr="0" forceAA="0" upright="1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 bwMode="auto">
                <a:xfrm>
                  <a:off x="4675564" y="1836327"/>
                  <a:ext cx="868029" cy="741169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  <a:extLst/>
              </p:spPr>
              <p:txBody>
                <a:bodyPr rot="0" spcFirstLastPara="0" vert="horz" wrap="square" lIns="18288" tIns="0" rIns="0" bIns="0" numCol="1" spcCol="0" rtlCol="0" fromWordArt="0" anchor="t" anchorCtr="0" forceAA="0" upright="1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 bwMode="auto">
                <a:xfrm>
                  <a:off x="5917175" y="1847389"/>
                  <a:ext cx="868029" cy="741169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  <a:extLst/>
              </p:spPr>
              <p:txBody>
                <a:bodyPr rot="0" spcFirstLastPara="0" vert="horz" wrap="square" lIns="18288" tIns="0" rIns="0" bIns="0" numCol="1" spcCol="0" rtlCol="0" fromWordArt="0" anchor="t" anchorCtr="0" forceAA="0" upright="1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 bwMode="auto">
                <a:xfrm>
                  <a:off x="7180761" y="1825265"/>
                  <a:ext cx="868029" cy="741169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  <a:extLst/>
              </p:spPr>
              <p:txBody>
                <a:bodyPr rot="0" spcFirstLastPara="0" vert="horz" wrap="square" lIns="18288" tIns="0" rIns="0" bIns="0" numCol="1" spcCol="0" rtlCol="0" fromWordArt="0" anchor="t" anchorCtr="0" forceAA="0" upright="1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 bwMode="auto">
                <a:xfrm>
                  <a:off x="2170367" y="2920425"/>
                  <a:ext cx="868029" cy="741169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  <a:extLst/>
              </p:spPr>
              <p:txBody>
                <a:bodyPr rot="0" spcFirstLastPara="0" vert="horz" wrap="square" lIns="18288" tIns="0" rIns="0" bIns="0" numCol="1" spcCol="0" rtlCol="0" fromWordArt="0" anchor="t" anchorCtr="0" forceAA="0" upright="1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 bwMode="auto">
                <a:xfrm>
                  <a:off x="3433953" y="2920425"/>
                  <a:ext cx="868029" cy="741169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  <a:extLst/>
              </p:spPr>
              <p:txBody>
                <a:bodyPr rot="0" spcFirstLastPara="0" vert="horz" wrap="square" lIns="18288" tIns="0" rIns="0" bIns="0" numCol="1" spcCol="0" rtlCol="0" fromWordArt="0" anchor="t" anchorCtr="0" forceAA="0" upright="1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 bwMode="auto">
                <a:xfrm>
                  <a:off x="4719515" y="2931487"/>
                  <a:ext cx="868029" cy="741169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  <a:extLst/>
              </p:spPr>
              <p:txBody>
                <a:bodyPr rot="0" spcFirstLastPara="0" vert="horz" wrap="square" lIns="18288" tIns="0" rIns="0" bIns="0" numCol="1" spcCol="0" rtlCol="0" fromWordArt="0" anchor="t" anchorCtr="0" forceAA="0" upright="1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 bwMode="auto">
                <a:xfrm>
                  <a:off x="6060015" y="2931487"/>
                  <a:ext cx="868029" cy="741169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  <a:extLst/>
              </p:spPr>
              <p:txBody>
                <a:bodyPr rot="0" spcFirstLastPara="0" vert="horz" wrap="square" lIns="18288" tIns="0" rIns="0" bIns="0" numCol="1" spcCol="0" rtlCol="0" fromWordArt="0" anchor="t" anchorCtr="0" forceAA="0" upright="1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 bwMode="auto">
                <a:xfrm>
                  <a:off x="7290638" y="2953611"/>
                  <a:ext cx="868029" cy="741169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  <a:extLst/>
              </p:spPr>
              <p:txBody>
                <a:bodyPr rot="0" spcFirstLastPara="0" vert="horz" wrap="square" lIns="18288" tIns="0" rIns="0" bIns="0" numCol="1" spcCol="0" rtlCol="0" fromWordArt="0" anchor="t" anchorCtr="0" forceAA="0" upright="1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 bwMode="auto">
                <a:xfrm>
                  <a:off x="3810000" y="4135635"/>
                  <a:ext cx="752475" cy="638175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  <a:extLst/>
              </p:spPr>
              <p:txBody>
                <a:bodyPr rot="0" spcFirstLastPara="0" vert="horz" wrap="square" lIns="18288" tIns="0" rIns="0" bIns="0" numCol="1" spcCol="0" rtlCol="0" fromWordArt="0" anchor="t" anchorCtr="0" forceAA="0" upright="1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4426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SEDC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Jhansi Pailla</dc:creator>
  <cp:lastModifiedBy>Jhansi Pailla</cp:lastModifiedBy>
  <cp:revision>4</cp:revision>
  <dcterms:created xsi:type="dcterms:W3CDTF">2013-10-23T20:29:34Z</dcterms:created>
  <dcterms:modified xsi:type="dcterms:W3CDTF">2013-10-23T21:12:33Z</dcterms:modified>
</cp:coreProperties>
</file>