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cbda1ecb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cbda1ecb9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cbda1ecb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cbda1ecb9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cbda1ecb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cbda1ecb9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cbda1ecb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8cbda1ecb9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cbda1ecb9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8cbda1ecb9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cbda1ecb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8cbda1ecb9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cbda1ec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cbda1ec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🌱 Manejo de Paquetes con NPM en Node.js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/>
              <a:t>Grupo Sala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🧰 ¿Qué es NPM y para qué sirve?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NPM (Node Package Manager) es el gestor de paquetes oficial de Node.js.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Permite instalar, actualizar y compartir librerías y otras dependencias entre proyectos.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Se usa para agregar librerías como Express, Axios y más.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📦 Instalación y desinstalación de paquetes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Instalar un paquete: npm install axios.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Instalar como dev: npm install jest --save-dev.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Desinstalar un paquete: npm uninstall axios.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📐 Manejo de versiones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^1.2.3: actualizaciones menores y parches (ej: 1.3.0)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~1.2.3: solo parches (ej: 1.2.4)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@</a:t>
            </a:r>
            <a:r>
              <a:rPr lang="en" sz="2400"/>
              <a:t>1.2.3: versión exacta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Ejemplo: "axios": "^1.4.0"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📁 ¿Qué es node_modules y por qué no se sube a Github?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Es la carpeta que se genera y actualiza cada vez que instalamos o modificamos un paquete con NPM. Contiene todas las dependencias de nuestro proyecto.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No se sube a un repositorio en línea porque es</a:t>
            </a:r>
            <a:r>
              <a:rPr lang="en" sz="2400"/>
              <a:t> una carpeta muy pesada, en su lugar se usa el archivo package.json, para que otros desarrolladores instalen las dependencias necesarias para trabajar colaborativamente en nuestros proyectos.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📄 ¿Qué contiene el archivo package.json?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00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600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36004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Contiene la configuración y metadatos para un proyecto, además de las dependencias de software (librerías) necesarias para que funcione.</a:t>
            </a:r>
            <a:endParaRPr sz="2000">
              <a:solidFill>
                <a:schemeClr val="dk1"/>
              </a:solidFill>
            </a:endParaRPr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/>
              <a:t>Nombre, versión, descripción del proyecto.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/>
              <a:t>Lista de dependencias y scripts de ejecución.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/>
              <a:t>Información del autor y licencia.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" sz="2000"/>
              <a:t>Se genera con: npm init o npm init -y para una versión con valores por defecto.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Century Gothic"/>
                <a:ea typeface="Century Gothic"/>
                <a:cs typeface="Century Gothic"/>
                <a:sym typeface="Century Gothic"/>
              </a:rPr>
              <a:t>Conclusiones </a:t>
            </a:r>
            <a:endParaRPr sz="5400"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0150"/>
            <a:ext cx="8229600" cy="292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99744" lvl="0" marL="360045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✔"/>
            </a:pPr>
            <a:r>
              <a:rPr lang="en" sz="2200"/>
              <a:t>NPM facilita el manejo de librerías y dependencias en Node.js.</a:t>
            </a:r>
            <a:endParaRPr sz="2200"/>
          </a:p>
          <a:p>
            <a:pPr indent="-499744" lvl="0" marL="360045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✔"/>
            </a:pPr>
            <a:r>
              <a:rPr lang="en" sz="2200"/>
              <a:t>Conocer comandos básicos, la estructura de package.json y la diferencia entre paquetes externos y archivos propios permite un desarrollo más organizado y colaborativo.</a:t>
            </a:r>
            <a:endParaRPr sz="2200"/>
          </a:p>
          <a:p>
            <a:pPr indent="-499744" lvl="0" marL="360045" rtl="0" algn="just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✔"/>
            </a:pPr>
            <a:r>
              <a:rPr lang="en" sz="2200"/>
              <a:t>La práctica en equipo y los ejemplos concretos ayudan a comprender estos conceptos de forma más clara y aplicable.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