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60" r:id="rId3"/>
  </p:sldMasterIdLst>
  <p:notesMasterIdLst>
    <p:notesMasterId r:id="rId26"/>
  </p:notesMasterIdLst>
  <p:sldIdLst>
    <p:sldId id="279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7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0" r:id="rId25"/>
  </p:sldIdLst>
  <p:sldSz cx="12192000" cy="6858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Georgia" pitchFamily="18" charset="0"/>
      <p:regular r:id="rId31"/>
      <p:bold r:id="rId32"/>
      <p:italic r:id="rId33"/>
      <p:boldItalic r:id="rId34"/>
    </p:embeddedFont>
    <p:embeddedFont>
      <p:font typeface="Open Sans" charset="0"/>
      <p:regular r:id="rId35"/>
      <p:bold r:id="rId36"/>
      <p:italic r:id="rId37"/>
      <p:boldItalic r:id="rId38"/>
    </p:embeddedFont>
    <p:embeddedFont>
      <p:font typeface="Calibri Light" charset="0"/>
      <p:regular r:id="rId39"/>
      <p:italic r:id="rId40"/>
    </p:embeddedFont>
    <p:embeddedFont>
      <p:font typeface="Futura Bk BT"/>
      <p:regular r:id="rId41"/>
      <p:italic r:id="rId42"/>
    </p:embeddedFont>
    <p:embeddedFont>
      <p:font typeface="Roboto" charset="0"/>
      <p:regular r:id="rId43"/>
      <p:bold r:id="rId44"/>
      <p:italic r:id="rId45"/>
      <p:boldItalic r:id="rId46"/>
    </p:embeddedFont>
    <p:embeddedFont>
      <p:font typeface="Ebrima" pitchFamily="2" charset="0"/>
      <p:regular r:id="rId47"/>
      <p:bold r:id="rId48"/>
    </p:embeddedFont>
    <p:embeddedFont>
      <p:font typeface="Open Sans Light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EAE862EF-BF14-4ACC-8136-84E1FB2010E0}">
          <p14:sldIdLst>
            <p14:sldId id="279"/>
            <p14:sldId id="277"/>
            <p14:sldId id="278"/>
          </p14:sldIdLst>
        </p14:section>
        <p14:section name="Action" id="{8CEB3D34-D6F0-43AB-A8A1-1491DB301234}">
          <p14:sldIdLst>
            <p14:sldId id="257"/>
            <p14:sldId id="258"/>
            <p14:sldId id="259"/>
          </p14:sldIdLst>
        </p14:section>
        <p14:section name="AV" id="{975D15C7-1DF7-4F9E-8511-E1E953FD90C2}">
          <p14:sldIdLst>
            <p14:sldId id="260"/>
          </p14:sldIdLst>
        </p14:section>
        <p14:section name="Communication" id="{B7FA7A5B-015C-4F7F-BCA8-AF8406E80B37}">
          <p14:sldIdLst>
            <p14:sldId id="261"/>
          </p14:sldIdLst>
        </p14:section>
        <p14:section name="Content" id="{C2318909-91F4-4A34-89D2-8825E0BCC4B2}">
          <p14:sldIdLst>
            <p14:sldId id="262"/>
          </p14:sldIdLst>
        </p14:section>
        <p14:section name="Device" id="{D6DDA534-E13A-47FC-940A-2D6CF5475B16}">
          <p14:sldIdLst>
            <p14:sldId id="275"/>
            <p14:sldId id="264"/>
          </p14:sldIdLst>
        </p14:section>
        <p14:section name="Editor" id="{FD4CD7E7-96D2-438F-A533-7B02299D76BB}">
          <p14:sldIdLst>
            <p14:sldId id="265"/>
          </p14:sldIdLst>
        </p14:section>
        <p14:section name="File" id="{4D83A10A-00AB-4B5F-874F-42BF61C76E00}">
          <p14:sldIdLst>
            <p14:sldId id="266"/>
          </p14:sldIdLst>
        </p14:section>
        <p14:section name="Hardware" id="{27BFBA83-709F-446E-8D4D-537CCD593DD8}">
          <p14:sldIdLst>
            <p14:sldId id="267"/>
          </p14:sldIdLst>
        </p14:section>
        <p14:section name="Image" id="{274ED31A-6BF3-4F4E-9FFF-24B0FFA02393}">
          <p14:sldIdLst>
            <p14:sldId id="268"/>
            <p14:sldId id="269"/>
            <p14:sldId id="270"/>
          </p14:sldIdLst>
        </p14:section>
        <p14:section name="Maps" id="{A4A5F94F-8518-4E3C-922E-7332954A0D58}">
          <p14:sldIdLst>
            <p14:sldId id="271"/>
          </p14:sldIdLst>
        </p14:section>
        <p14:section name="Navigation" id="{D1BC11FD-AF62-4FF3-A6EA-3EBF14BB55C9}">
          <p14:sldIdLst>
            <p14:sldId id="272"/>
          </p14:sldIdLst>
        </p14:section>
        <p14:section name="Notification" id="{631723C0-E3B2-445D-9D4A-5AB9EB5B7E3A}">
          <p14:sldIdLst>
            <p14:sldId id="273"/>
          </p14:sldIdLst>
        </p14:section>
        <p14:section name="Social" id="{30C67717-E2CD-4443-81B5-F5894600F0E4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32" userDrawn="1">
          <p15:clr>
            <a:srgbClr val="A4A3A4"/>
          </p15:clr>
        </p15:guide>
        <p15:guide id="2" pos="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4838"/>
    <a:srgbClr val="91D3A7"/>
    <a:srgbClr val="B2B2B2"/>
    <a:srgbClr val="ED9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4" autoAdjust="0"/>
    <p:restoredTop sz="94533" autoAdjust="0"/>
  </p:normalViewPr>
  <p:slideViewPr>
    <p:cSldViewPr snapToGrid="0" showGuides="1">
      <p:cViewPr varScale="1">
        <p:scale>
          <a:sx n="69" d="100"/>
          <a:sy n="69" d="100"/>
        </p:scale>
        <p:origin x="-138" y="-108"/>
      </p:cViewPr>
      <p:guideLst>
        <p:guide orient="horz" pos="232"/>
        <p:guide pos="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AC511-27BD-4469-91E0-0B17843EA448}" type="datetimeFigureOut">
              <a:rPr lang="en-IN" smtClean="0"/>
              <a:pPr/>
              <a:t>14-01-2016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93C55-89B0-40D2-AD4F-18AE0682F5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625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1">
              <a:lnSpc>
                <a:spcPct val="150000"/>
              </a:lnSpc>
            </a:pP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utura Bk BT" panose="020B0502020204020303" pitchFamily="34" charset="0"/>
              <a:ea typeface="Roboto" panose="02000000000000000000" pitchFamily="2" charset="0"/>
              <a:cs typeface="Ebrima" panose="02000000000000000000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Bk BT" panose="020B0502020204020303" pitchFamily="34" charset="0"/>
                <a:ea typeface="Roboto" panose="02000000000000000000" pitchFamily="2" charset="0"/>
                <a:cs typeface="Ebrima" panose="02000000000000000000" pitchFamily="2" charset="0"/>
              </a:rPr>
              <a:t>We create gorgeous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Bk BT" panose="020B0502020204020303" pitchFamily="34" charset="0"/>
                <a:ea typeface="Roboto" panose="02000000000000000000" pitchFamily="2" charset="0"/>
                <a:cs typeface="Ebrima" panose="02000000000000000000" pitchFamily="2" charset="0"/>
              </a:rPr>
              <a:t> full HD animated videos (using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Bk BT" panose="020B0502020204020303" pitchFamily="34" charset="0"/>
                <a:ea typeface="Roboto" panose="02000000000000000000" pitchFamily="2" charset="0"/>
                <a:cs typeface="Ebrima" panose="02000000000000000000" pitchFamily="2" charset="0"/>
              </a:rPr>
              <a:t>Powtoon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Bk BT" panose="020B0502020204020303" pitchFamily="34" charset="0"/>
                <a:ea typeface="Roboto" panose="02000000000000000000" pitchFamily="2" charset="0"/>
                <a:cs typeface="Ebrima" panose="02000000000000000000" pitchFamily="2" charset="0"/>
              </a:rPr>
              <a:t>) which enables you to tell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utura Bk BT" panose="020B0502020204020303" pitchFamily="34" charset="0"/>
              <a:ea typeface="Roboto" panose="02000000000000000000" pitchFamily="2" charset="0"/>
              <a:cs typeface="Ebrima" panose="02000000000000000000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utura Bk BT" panose="020B0502020204020303" pitchFamily="34" charset="0"/>
              <a:ea typeface="Roboto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CE6D-7C7F-4FDD-AE1B-29DE0C67DAF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60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713FB-1558-426C-B415-2C62E19938D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04728A-3866-47DB-A9ED-624448BC9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95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4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55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35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9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57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5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713FB-1558-426C-B415-2C62E19938D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04728A-3866-47DB-A9ED-624448BC9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32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713FB-1558-426C-B415-2C62E19938D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04728A-3866-47DB-A9ED-624448BC9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8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713FB-1558-426C-B415-2C62E19938DA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04728A-3866-47DB-A9ED-624448BC9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4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4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57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1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46BD9-6726-4BF2-A3F5-D5F0C4D88A58}" type="datetimeFigureOut">
              <a:rPr lang="en-US" smtClean="0">
                <a:solidFill>
                  <a:prstClr val="black"/>
                </a:solidFill>
              </a:rPr>
              <a:pPr/>
              <a:t>1/14/2016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DF7D1-3A9A-4E4F-9C3F-408CE713BC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48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93979" y="5713"/>
            <a:ext cx="3977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EF4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Designed by Google. Brought to you by slidekraft studio</a:t>
            </a:r>
            <a:endParaRPr lang="en-IN" sz="1200" dirty="0">
              <a:solidFill>
                <a:srgbClr val="EF4838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9375" y="6581003"/>
            <a:ext cx="6654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in touch with us at www.slidekraft.com | contactus@slidekraft.com | +91 98206 88680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42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934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31587" y="1314450"/>
            <a:ext cx="987377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29375" y="6567938"/>
            <a:ext cx="6654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in touch with us at www.slidekraft.com | contactus@slidekraft.com | +91 98206 88680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8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8215086" cy="6858000"/>
          </a:xfrm>
          <a:custGeom>
            <a:avLst/>
            <a:gdLst>
              <a:gd name="connsiteX0" fmla="*/ 0 w 7519735"/>
              <a:gd name="connsiteY0" fmla="*/ 0 h 6858000"/>
              <a:gd name="connsiteX1" fmla="*/ 962525 w 7519735"/>
              <a:gd name="connsiteY1" fmla="*/ 0 h 6858000"/>
              <a:gd name="connsiteX2" fmla="*/ 1216851 w 7519735"/>
              <a:gd name="connsiteY2" fmla="*/ 0 h 6858000"/>
              <a:gd name="connsiteX3" fmla="*/ 4324063 w 7519735"/>
              <a:gd name="connsiteY3" fmla="*/ 3380874 h 6858000"/>
              <a:gd name="connsiteX4" fmla="*/ 4776537 w 7519735"/>
              <a:gd name="connsiteY4" fmla="*/ 3380874 h 6858000"/>
              <a:gd name="connsiteX5" fmla="*/ 4776537 w 7519735"/>
              <a:gd name="connsiteY5" fmla="*/ 3873200 h 6858000"/>
              <a:gd name="connsiteX6" fmla="*/ 7519735 w 7519735"/>
              <a:gd name="connsiteY6" fmla="*/ 6858000 h 6858000"/>
              <a:gd name="connsiteX7" fmla="*/ 962525 w 7519735"/>
              <a:gd name="connsiteY7" fmla="*/ 6858000 h 6858000"/>
              <a:gd name="connsiteX8" fmla="*/ 0 w 7519735"/>
              <a:gd name="connsiteY8" fmla="*/ 6858000 h 6858000"/>
              <a:gd name="connsiteX0" fmla="*/ 0 w 7519735"/>
              <a:gd name="connsiteY0" fmla="*/ 0 h 6858000"/>
              <a:gd name="connsiteX1" fmla="*/ 962525 w 7519735"/>
              <a:gd name="connsiteY1" fmla="*/ 0 h 6858000"/>
              <a:gd name="connsiteX2" fmla="*/ 1216851 w 7519735"/>
              <a:gd name="connsiteY2" fmla="*/ 0 h 6858000"/>
              <a:gd name="connsiteX3" fmla="*/ 4324063 w 7519735"/>
              <a:gd name="connsiteY3" fmla="*/ 3380874 h 6858000"/>
              <a:gd name="connsiteX4" fmla="*/ 4532697 w 7519735"/>
              <a:gd name="connsiteY4" fmla="*/ 3617094 h 6858000"/>
              <a:gd name="connsiteX5" fmla="*/ 4776537 w 7519735"/>
              <a:gd name="connsiteY5" fmla="*/ 3873200 h 6858000"/>
              <a:gd name="connsiteX6" fmla="*/ 7519735 w 7519735"/>
              <a:gd name="connsiteY6" fmla="*/ 6858000 h 6858000"/>
              <a:gd name="connsiteX7" fmla="*/ 962525 w 7519735"/>
              <a:gd name="connsiteY7" fmla="*/ 6858000 h 6858000"/>
              <a:gd name="connsiteX8" fmla="*/ 0 w 7519735"/>
              <a:gd name="connsiteY8" fmla="*/ 6858000 h 6858000"/>
              <a:gd name="connsiteX9" fmla="*/ 0 w 7519735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9735" h="6858000">
                <a:moveTo>
                  <a:pt x="0" y="0"/>
                </a:moveTo>
                <a:lnTo>
                  <a:pt x="962525" y="0"/>
                </a:lnTo>
                <a:lnTo>
                  <a:pt x="1216851" y="0"/>
                </a:lnTo>
                <a:lnTo>
                  <a:pt x="4324063" y="3380874"/>
                </a:lnTo>
                <a:lnTo>
                  <a:pt x="4532697" y="3617094"/>
                </a:lnTo>
                <a:lnTo>
                  <a:pt x="4776537" y="3873200"/>
                </a:lnTo>
                <a:lnTo>
                  <a:pt x="7519735" y="6858000"/>
                </a:lnTo>
                <a:lnTo>
                  <a:pt x="9625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479" y="5059833"/>
            <a:ext cx="7498730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2"/>
          <p:cNvSpPr>
            <a:spLocks/>
          </p:cNvSpPr>
          <p:nvPr/>
        </p:nvSpPr>
        <p:spPr bwMode="auto">
          <a:xfrm>
            <a:off x="5428455" y="5663406"/>
            <a:ext cx="972345" cy="781642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69"/>
          <p:cNvSpPr>
            <a:spLocks/>
          </p:cNvSpPr>
          <p:nvPr/>
        </p:nvSpPr>
        <p:spPr bwMode="auto">
          <a:xfrm>
            <a:off x="6797675" y="5632448"/>
            <a:ext cx="822325" cy="82391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9"/>
          <p:cNvSpPr>
            <a:spLocks/>
          </p:cNvSpPr>
          <p:nvPr/>
        </p:nvSpPr>
        <p:spPr bwMode="auto">
          <a:xfrm>
            <a:off x="5967413" y="4283867"/>
            <a:ext cx="822325" cy="82391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9"/>
          <p:cNvSpPr>
            <a:spLocks/>
          </p:cNvSpPr>
          <p:nvPr/>
        </p:nvSpPr>
        <p:spPr bwMode="auto">
          <a:xfrm>
            <a:off x="4804664" y="4283867"/>
            <a:ext cx="822325" cy="82391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9"/>
          <p:cNvSpPr>
            <a:spLocks/>
          </p:cNvSpPr>
          <p:nvPr/>
        </p:nvSpPr>
        <p:spPr bwMode="auto">
          <a:xfrm>
            <a:off x="3617118" y="4283868"/>
            <a:ext cx="822325" cy="82391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7158038" y="4270375"/>
            <a:ext cx="842962" cy="85169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9"/>
          <p:cNvSpPr>
            <a:spLocks/>
          </p:cNvSpPr>
          <p:nvPr/>
        </p:nvSpPr>
        <p:spPr bwMode="auto">
          <a:xfrm>
            <a:off x="10750454" y="3107528"/>
            <a:ext cx="831945" cy="832647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3083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276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10000 w 10000"/>
              <a:gd name="connsiteY2" fmla="*/ 1000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89 w 10000"/>
              <a:gd name="connsiteY2" fmla="*/ 3005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32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90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00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29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116"/>
              <a:gd name="connsiteY0" fmla="*/ 10058 h 10106"/>
              <a:gd name="connsiteX1" fmla="*/ 8002 w 10116"/>
              <a:gd name="connsiteY1" fmla="*/ 10106 h 10106"/>
              <a:gd name="connsiteX2" fmla="*/ 8089 w 10116"/>
              <a:gd name="connsiteY2" fmla="*/ 2948 h 10106"/>
              <a:gd name="connsiteX3" fmla="*/ 10116 w 10116"/>
              <a:gd name="connsiteY3" fmla="*/ 2910 h 10106"/>
              <a:gd name="connsiteX4" fmla="*/ 10058 w 10116"/>
              <a:gd name="connsiteY4" fmla="*/ 0 h 10106"/>
              <a:gd name="connsiteX5" fmla="*/ 0 w 10116"/>
              <a:gd name="connsiteY5" fmla="*/ 10058 h 10106"/>
              <a:gd name="connsiteX0" fmla="*/ 0 w 10117"/>
              <a:gd name="connsiteY0" fmla="*/ 10058 h 10106"/>
              <a:gd name="connsiteX1" fmla="*/ 8002 w 10117"/>
              <a:gd name="connsiteY1" fmla="*/ 10106 h 10106"/>
              <a:gd name="connsiteX2" fmla="*/ 8089 w 10117"/>
              <a:gd name="connsiteY2" fmla="*/ 2948 h 10106"/>
              <a:gd name="connsiteX3" fmla="*/ 10116 w 10117"/>
              <a:gd name="connsiteY3" fmla="*/ 2910 h 10106"/>
              <a:gd name="connsiteX4" fmla="*/ 10058 w 10117"/>
              <a:gd name="connsiteY4" fmla="*/ 0 h 10106"/>
              <a:gd name="connsiteX5" fmla="*/ 0 w 10117"/>
              <a:gd name="connsiteY5" fmla="*/ 10058 h 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17" h="10106">
                <a:moveTo>
                  <a:pt x="0" y="10058"/>
                </a:moveTo>
                <a:lnTo>
                  <a:pt x="8002" y="10106"/>
                </a:lnTo>
                <a:cubicBezTo>
                  <a:pt x="8041" y="7836"/>
                  <a:pt x="8050" y="5218"/>
                  <a:pt x="8089" y="2948"/>
                </a:cubicBezTo>
                <a:lnTo>
                  <a:pt x="10116" y="2910"/>
                </a:lnTo>
                <a:cubicBezTo>
                  <a:pt x="10126" y="1882"/>
                  <a:pt x="10077" y="1028"/>
                  <a:pt x="10058" y="0"/>
                </a:cubicBezTo>
                <a:lnTo>
                  <a:pt x="0" y="1005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9"/>
          <p:cNvSpPr>
            <a:spLocks/>
          </p:cNvSpPr>
          <p:nvPr/>
        </p:nvSpPr>
        <p:spPr bwMode="auto">
          <a:xfrm>
            <a:off x="9578972" y="3102372"/>
            <a:ext cx="831945" cy="832647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3083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276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10000 w 10000"/>
              <a:gd name="connsiteY2" fmla="*/ 1000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89 w 10000"/>
              <a:gd name="connsiteY2" fmla="*/ 3005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32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90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00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29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116"/>
              <a:gd name="connsiteY0" fmla="*/ 10058 h 10106"/>
              <a:gd name="connsiteX1" fmla="*/ 8002 w 10116"/>
              <a:gd name="connsiteY1" fmla="*/ 10106 h 10106"/>
              <a:gd name="connsiteX2" fmla="*/ 8089 w 10116"/>
              <a:gd name="connsiteY2" fmla="*/ 2948 h 10106"/>
              <a:gd name="connsiteX3" fmla="*/ 10116 w 10116"/>
              <a:gd name="connsiteY3" fmla="*/ 2910 h 10106"/>
              <a:gd name="connsiteX4" fmla="*/ 10058 w 10116"/>
              <a:gd name="connsiteY4" fmla="*/ 0 h 10106"/>
              <a:gd name="connsiteX5" fmla="*/ 0 w 10116"/>
              <a:gd name="connsiteY5" fmla="*/ 10058 h 10106"/>
              <a:gd name="connsiteX0" fmla="*/ 0 w 10117"/>
              <a:gd name="connsiteY0" fmla="*/ 10058 h 10106"/>
              <a:gd name="connsiteX1" fmla="*/ 8002 w 10117"/>
              <a:gd name="connsiteY1" fmla="*/ 10106 h 10106"/>
              <a:gd name="connsiteX2" fmla="*/ 8089 w 10117"/>
              <a:gd name="connsiteY2" fmla="*/ 2948 h 10106"/>
              <a:gd name="connsiteX3" fmla="*/ 10116 w 10117"/>
              <a:gd name="connsiteY3" fmla="*/ 2910 h 10106"/>
              <a:gd name="connsiteX4" fmla="*/ 10058 w 10117"/>
              <a:gd name="connsiteY4" fmla="*/ 0 h 10106"/>
              <a:gd name="connsiteX5" fmla="*/ 0 w 10117"/>
              <a:gd name="connsiteY5" fmla="*/ 10058 h 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17" h="10106">
                <a:moveTo>
                  <a:pt x="0" y="10058"/>
                </a:moveTo>
                <a:lnTo>
                  <a:pt x="8002" y="10106"/>
                </a:lnTo>
                <a:cubicBezTo>
                  <a:pt x="8041" y="7836"/>
                  <a:pt x="8050" y="5218"/>
                  <a:pt x="8089" y="2948"/>
                </a:cubicBezTo>
                <a:lnTo>
                  <a:pt x="10116" y="2910"/>
                </a:lnTo>
                <a:cubicBezTo>
                  <a:pt x="10126" y="1882"/>
                  <a:pt x="10077" y="1028"/>
                  <a:pt x="10058" y="0"/>
                </a:cubicBezTo>
                <a:lnTo>
                  <a:pt x="0" y="1005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9"/>
          <p:cNvSpPr>
            <a:spLocks/>
          </p:cNvSpPr>
          <p:nvPr/>
        </p:nvSpPr>
        <p:spPr bwMode="auto">
          <a:xfrm>
            <a:off x="1431830" y="4285453"/>
            <a:ext cx="831945" cy="832647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3083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276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10000 w 10000"/>
              <a:gd name="connsiteY2" fmla="*/ 1000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89 w 10000"/>
              <a:gd name="connsiteY2" fmla="*/ 3005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32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90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00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29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116"/>
              <a:gd name="connsiteY0" fmla="*/ 10058 h 10106"/>
              <a:gd name="connsiteX1" fmla="*/ 8002 w 10116"/>
              <a:gd name="connsiteY1" fmla="*/ 10106 h 10106"/>
              <a:gd name="connsiteX2" fmla="*/ 8089 w 10116"/>
              <a:gd name="connsiteY2" fmla="*/ 2948 h 10106"/>
              <a:gd name="connsiteX3" fmla="*/ 10116 w 10116"/>
              <a:gd name="connsiteY3" fmla="*/ 2910 h 10106"/>
              <a:gd name="connsiteX4" fmla="*/ 10058 w 10116"/>
              <a:gd name="connsiteY4" fmla="*/ 0 h 10106"/>
              <a:gd name="connsiteX5" fmla="*/ 0 w 10116"/>
              <a:gd name="connsiteY5" fmla="*/ 10058 h 10106"/>
              <a:gd name="connsiteX0" fmla="*/ 0 w 10117"/>
              <a:gd name="connsiteY0" fmla="*/ 10058 h 10106"/>
              <a:gd name="connsiteX1" fmla="*/ 8002 w 10117"/>
              <a:gd name="connsiteY1" fmla="*/ 10106 h 10106"/>
              <a:gd name="connsiteX2" fmla="*/ 8089 w 10117"/>
              <a:gd name="connsiteY2" fmla="*/ 2948 h 10106"/>
              <a:gd name="connsiteX3" fmla="*/ 10116 w 10117"/>
              <a:gd name="connsiteY3" fmla="*/ 2910 h 10106"/>
              <a:gd name="connsiteX4" fmla="*/ 10058 w 10117"/>
              <a:gd name="connsiteY4" fmla="*/ 0 h 10106"/>
              <a:gd name="connsiteX5" fmla="*/ 0 w 10117"/>
              <a:gd name="connsiteY5" fmla="*/ 10058 h 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17" h="10106">
                <a:moveTo>
                  <a:pt x="0" y="10058"/>
                </a:moveTo>
                <a:lnTo>
                  <a:pt x="8002" y="10106"/>
                </a:lnTo>
                <a:cubicBezTo>
                  <a:pt x="8041" y="7836"/>
                  <a:pt x="8050" y="5218"/>
                  <a:pt x="8089" y="2948"/>
                </a:cubicBezTo>
                <a:lnTo>
                  <a:pt x="10116" y="2910"/>
                </a:lnTo>
                <a:cubicBezTo>
                  <a:pt x="10126" y="1882"/>
                  <a:pt x="10077" y="1028"/>
                  <a:pt x="10058" y="0"/>
                </a:cubicBezTo>
                <a:lnTo>
                  <a:pt x="0" y="1005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9"/>
          <p:cNvSpPr>
            <a:spLocks/>
          </p:cNvSpPr>
          <p:nvPr/>
        </p:nvSpPr>
        <p:spPr bwMode="auto">
          <a:xfrm>
            <a:off x="346075" y="4248147"/>
            <a:ext cx="831945" cy="832647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3083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9971 w 10000"/>
              <a:gd name="connsiteY2" fmla="*/ 276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10000 w 10000"/>
              <a:gd name="connsiteY2" fmla="*/ 1000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7886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02 w 10000"/>
              <a:gd name="connsiteY2" fmla="*/ 3150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0"/>
              <a:gd name="connsiteY0" fmla="*/ 10000 h 10000"/>
              <a:gd name="connsiteX1" fmla="*/ 8060 w 10000"/>
              <a:gd name="connsiteY1" fmla="*/ 9961 h 10000"/>
              <a:gd name="connsiteX2" fmla="*/ 8089 w 10000"/>
              <a:gd name="connsiteY2" fmla="*/ 3005 h 10000"/>
              <a:gd name="connsiteX3" fmla="*/ 9971 w 10000"/>
              <a:gd name="connsiteY3" fmla="*/ 2765 h 10000"/>
              <a:gd name="connsiteX4" fmla="*/ 10000 w 10000"/>
              <a:gd name="connsiteY4" fmla="*/ 0 h 10000"/>
              <a:gd name="connsiteX5" fmla="*/ 0 w 10000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3005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00"/>
              <a:gd name="connsiteX1" fmla="*/ 8060 w 10002"/>
              <a:gd name="connsiteY1" fmla="*/ 9961 h 10000"/>
              <a:gd name="connsiteX2" fmla="*/ 8089 w 10002"/>
              <a:gd name="connsiteY2" fmla="*/ 2832 h 10000"/>
              <a:gd name="connsiteX3" fmla="*/ 10000 w 10002"/>
              <a:gd name="connsiteY3" fmla="*/ 2852 h 10000"/>
              <a:gd name="connsiteX4" fmla="*/ 10000 w 10002"/>
              <a:gd name="connsiteY4" fmla="*/ 0 h 10000"/>
              <a:gd name="connsiteX5" fmla="*/ 0 w 10002"/>
              <a:gd name="connsiteY5" fmla="*/ 10000 h 10000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32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02"/>
              <a:gd name="connsiteY0" fmla="*/ 10000 h 10048"/>
              <a:gd name="connsiteX1" fmla="*/ 8002 w 10002"/>
              <a:gd name="connsiteY1" fmla="*/ 10048 h 10048"/>
              <a:gd name="connsiteX2" fmla="*/ 8089 w 10002"/>
              <a:gd name="connsiteY2" fmla="*/ 2890 h 10048"/>
              <a:gd name="connsiteX3" fmla="*/ 10000 w 10002"/>
              <a:gd name="connsiteY3" fmla="*/ 2852 h 10048"/>
              <a:gd name="connsiteX4" fmla="*/ 10000 w 10002"/>
              <a:gd name="connsiteY4" fmla="*/ 0 h 10048"/>
              <a:gd name="connsiteX5" fmla="*/ 0 w 10002"/>
              <a:gd name="connsiteY5" fmla="*/ 10000 h 10048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00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058"/>
              <a:gd name="connsiteY0" fmla="*/ 10058 h 10106"/>
              <a:gd name="connsiteX1" fmla="*/ 8002 w 10058"/>
              <a:gd name="connsiteY1" fmla="*/ 10106 h 10106"/>
              <a:gd name="connsiteX2" fmla="*/ 8089 w 10058"/>
              <a:gd name="connsiteY2" fmla="*/ 2948 h 10106"/>
              <a:gd name="connsiteX3" fmla="*/ 10029 w 10058"/>
              <a:gd name="connsiteY3" fmla="*/ 2910 h 10106"/>
              <a:gd name="connsiteX4" fmla="*/ 10058 w 10058"/>
              <a:gd name="connsiteY4" fmla="*/ 0 h 10106"/>
              <a:gd name="connsiteX5" fmla="*/ 0 w 10058"/>
              <a:gd name="connsiteY5" fmla="*/ 10058 h 10106"/>
              <a:gd name="connsiteX0" fmla="*/ 0 w 10116"/>
              <a:gd name="connsiteY0" fmla="*/ 10058 h 10106"/>
              <a:gd name="connsiteX1" fmla="*/ 8002 w 10116"/>
              <a:gd name="connsiteY1" fmla="*/ 10106 h 10106"/>
              <a:gd name="connsiteX2" fmla="*/ 8089 w 10116"/>
              <a:gd name="connsiteY2" fmla="*/ 2948 h 10106"/>
              <a:gd name="connsiteX3" fmla="*/ 10116 w 10116"/>
              <a:gd name="connsiteY3" fmla="*/ 2910 h 10106"/>
              <a:gd name="connsiteX4" fmla="*/ 10058 w 10116"/>
              <a:gd name="connsiteY4" fmla="*/ 0 h 10106"/>
              <a:gd name="connsiteX5" fmla="*/ 0 w 10116"/>
              <a:gd name="connsiteY5" fmla="*/ 10058 h 10106"/>
              <a:gd name="connsiteX0" fmla="*/ 0 w 10117"/>
              <a:gd name="connsiteY0" fmla="*/ 10058 h 10106"/>
              <a:gd name="connsiteX1" fmla="*/ 8002 w 10117"/>
              <a:gd name="connsiteY1" fmla="*/ 10106 h 10106"/>
              <a:gd name="connsiteX2" fmla="*/ 8089 w 10117"/>
              <a:gd name="connsiteY2" fmla="*/ 2948 h 10106"/>
              <a:gd name="connsiteX3" fmla="*/ 10116 w 10117"/>
              <a:gd name="connsiteY3" fmla="*/ 2910 h 10106"/>
              <a:gd name="connsiteX4" fmla="*/ 10058 w 10117"/>
              <a:gd name="connsiteY4" fmla="*/ 0 h 10106"/>
              <a:gd name="connsiteX5" fmla="*/ 0 w 10117"/>
              <a:gd name="connsiteY5" fmla="*/ 10058 h 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17" h="10106">
                <a:moveTo>
                  <a:pt x="0" y="10058"/>
                </a:moveTo>
                <a:lnTo>
                  <a:pt x="8002" y="10106"/>
                </a:lnTo>
                <a:cubicBezTo>
                  <a:pt x="8041" y="7836"/>
                  <a:pt x="8050" y="5218"/>
                  <a:pt x="8089" y="2948"/>
                </a:cubicBezTo>
                <a:lnTo>
                  <a:pt x="10116" y="2910"/>
                </a:lnTo>
                <a:cubicBezTo>
                  <a:pt x="10126" y="1882"/>
                  <a:pt x="10077" y="1028"/>
                  <a:pt x="10058" y="0"/>
                </a:cubicBezTo>
                <a:lnTo>
                  <a:pt x="0" y="10058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0"/>
          <p:cNvSpPr>
            <a:spLocks/>
          </p:cNvSpPr>
          <p:nvPr/>
        </p:nvSpPr>
        <p:spPr bwMode="auto">
          <a:xfrm>
            <a:off x="8610601" y="1724025"/>
            <a:ext cx="409575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0"/>
          <p:cNvSpPr>
            <a:spLocks/>
          </p:cNvSpPr>
          <p:nvPr/>
        </p:nvSpPr>
        <p:spPr bwMode="auto">
          <a:xfrm>
            <a:off x="6099968" y="1720850"/>
            <a:ext cx="409575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0"/>
          <p:cNvSpPr>
            <a:spLocks/>
          </p:cNvSpPr>
          <p:nvPr/>
        </p:nvSpPr>
        <p:spPr bwMode="auto">
          <a:xfrm>
            <a:off x="5332412" y="1722439"/>
            <a:ext cx="409575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0"/>
          <p:cNvSpPr>
            <a:spLocks/>
          </p:cNvSpPr>
          <p:nvPr/>
        </p:nvSpPr>
        <p:spPr bwMode="auto">
          <a:xfrm>
            <a:off x="4452937" y="1720055"/>
            <a:ext cx="412750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0"/>
          <p:cNvSpPr>
            <a:spLocks/>
          </p:cNvSpPr>
          <p:nvPr/>
        </p:nvSpPr>
        <p:spPr bwMode="auto">
          <a:xfrm>
            <a:off x="3629024" y="1717677"/>
            <a:ext cx="412750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0"/>
          <p:cNvSpPr>
            <a:spLocks/>
          </p:cNvSpPr>
          <p:nvPr/>
        </p:nvSpPr>
        <p:spPr bwMode="auto">
          <a:xfrm>
            <a:off x="2751139" y="1725614"/>
            <a:ext cx="412750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38"/>
          <p:cNvSpPr>
            <a:spLocks noEditPoints="1"/>
          </p:cNvSpPr>
          <p:nvPr/>
        </p:nvSpPr>
        <p:spPr bwMode="auto">
          <a:xfrm>
            <a:off x="1684338" y="1722439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38"/>
          <p:cNvSpPr>
            <a:spLocks noEditPoints="1"/>
          </p:cNvSpPr>
          <p:nvPr/>
        </p:nvSpPr>
        <p:spPr bwMode="auto">
          <a:xfrm>
            <a:off x="601663" y="1720850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38"/>
          <p:cNvSpPr>
            <a:spLocks noEditPoints="1"/>
          </p:cNvSpPr>
          <p:nvPr/>
        </p:nvSpPr>
        <p:spPr bwMode="auto">
          <a:xfrm>
            <a:off x="10842625" y="454025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8"/>
          <p:cNvSpPr>
            <a:spLocks noEditPoints="1"/>
          </p:cNvSpPr>
          <p:nvPr/>
        </p:nvSpPr>
        <p:spPr bwMode="auto">
          <a:xfrm>
            <a:off x="9812338" y="450850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38"/>
          <p:cNvSpPr>
            <a:spLocks noEditPoints="1"/>
          </p:cNvSpPr>
          <p:nvPr/>
        </p:nvSpPr>
        <p:spPr bwMode="auto">
          <a:xfrm>
            <a:off x="8755063" y="453231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332788" y="3049588"/>
            <a:ext cx="931862" cy="933450"/>
          </a:xfrm>
          <a:custGeom>
            <a:avLst/>
            <a:gdLst>
              <a:gd name="T0" fmla="*/ 2606 w 3054"/>
              <a:gd name="T1" fmla="*/ 1974 h 3054"/>
              <a:gd name="T2" fmla="*/ 3054 w 3054"/>
              <a:gd name="T3" fmla="*/ 1527 h 3054"/>
              <a:gd name="T4" fmla="*/ 2606 w 3054"/>
              <a:gd name="T5" fmla="*/ 1080 h 3054"/>
              <a:gd name="T6" fmla="*/ 2606 w 3054"/>
              <a:gd name="T7" fmla="*/ 447 h 3054"/>
              <a:gd name="T8" fmla="*/ 1974 w 3054"/>
              <a:gd name="T9" fmla="*/ 447 h 3054"/>
              <a:gd name="T10" fmla="*/ 1527 w 3054"/>
              <a:gd name="T11" fmla="*/ 0 h 3054"/>
              <a:gd name="T12" fmla="*/ 1080 w 3054"/>
              <a:gd name="T13" fmla="*/ 447 h 3054"/>
              <a:gd name="T14" fmla="*/ 448 w 3054"/>
              <a:gd name="T15" fmla="*/ 447 h 3054"/>
              <a:gd name="T16" fmla="*/ 448 w 3054"/>
              <a:gd name="T17" fmla="*/ 1080 h 3054"/>
              <a:gd name="T18" fmla="*/ 0 w 3054"/>
              <a:gd name="T19" fmla="*/ 1527 h 3054"/>
              <a:gd name="T20" fmla="*/ 448 w 3054"/>
              <a:gd name="T21" fmla="*/ 1974 h 3054"/>
              <a:gd name="T22" fmla="*/ 448 w 3054"/>
              <a:gd name="T23" fmla="*/ 2606 h 3054"/>
              <a:gd name="T24" fmla="*/ 1080 w 3054"/>
              <a:gd name="T25" fmla="*/ 2606 h 3054"/>
              <a:gd name="T26" fmla="*/ 1527 w 3054"/>
              <a:gd name="T27" fmla="*/ 3054 h 3054"/>
              <a:gd name="T28" fmla="*/ 1974 w 3054"/>
              <a:gd name="T29" fmla="*/ 2606 h 3054"/>
              <a:gd name="T30" fmla="*/ 2606 w 3054"/>
              <a:gd name="T31" fmla="*/ 2606 h 3054"/>
              <a:gd name="T32" fmla="*/ 2606 w 3054"/>
              <a:gd name="T33" fmla="*/ 1974 h 3054"/>
              <a:gd name="T34" fmla="*/ 1527 w 3054"/>
              <a:gd name="T35" fmla="*/ 2336 h 3054"/>
              <a:gd name="T36" fmla="*/ 717 w 3054"/>
              <a:gd name="T37" fmla="*/ 1527 h 3054"/>
              <a:gd name="T38" fmla="*/ 1527 w 3054"/>
              <a:gd name="T39" fmla="*/ 717 h 3054"/>
              <a:gd name="T40" fmla="*/ 2337 w 3054"/>
              <a:gd name="T41" fmla="*/ 1527 h 3054"/>
              <a:gd name="T42" fmla="*/ 1527 w 3054"/>
              <a:gd name="T43" fmla="*/ 2336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54" h="3054">
                <a:moveTo>
                  <a:pt x="2606" y="1974"/>
                </a:moveTo>
                <a:lnTo>
                  <a:pt x="3054" y="1527"/>
                </a:lnTo>
                <a:lnTo>
                  <a:pt x="2606" y="1080"/>
                </a:lnTo>
                <a:lnTo>
                  <a:pt x="2606" y="447"/>
                </a:lnTo>
                <a:lnTo>
                  <a:pt x="1974" y="447"/>
                </a:lnTo>
                <a:lnTo>
                  <a:pt x="1527" y="0"/>
                </a:lnTo>
                <a:lnTo>
                  <a:pt x="1080" y="447"/>
                </a:lnTo>
                <a:lnTo>
                  <a:pt x="448" y="447"/>
                </a:lnTo>
                <a:lnTo>
                  <a:pt x="448" y="1080"/>
                </a:lnTo>
                <a:lnTo>
                  <a:pt x="0" y="1527"/>
                </a:lnTo>
                <a:lnTo>
                  <a:pt x="448" y="1974"/>
                </a:lnTo>
                <a:lnTo>
                  <a:pt x="448" y="2606"/>
                </a:lnTo>
                <a:lnTo>
                  <a:pt x="1080" y="2606"/>
                </a:lnTo>
                <a:lnTo>
                  <a:pt x="1527" y="3054"/>
                </a:lnTo>
                <a:lnTo>
                  <a:pt x="1974" y="2606"/>
                </a:lnTo>
                <a:lnTo>
                  <a:pt x="2606" y="2606"/>
                </a:lnTo>
                <a:lnTo>
                  <a:pt x="2606" y="1974"/>
                </a:lnTo>
                <a:close/>
                <a:moveTo>
                  <a:pt x="1527" y="2336"/>
                </a:moveTo>
                <a:cubicBezTo>
                  <a:pt x="1080" y="2336"/>
                  <a:pt x="717" y="1974"/>
                  <a:pt x="717" y="1527"/>
                </a:cubicBezTo>
                <a:cubicBezTo>
                  <a:pt x="717" y="1080"/>
                  <a:pt x="1080" y="717"/>
                  <a:pt x="1527" y="717"/>
                </a:cubicBezTo>
                <a:cubicBezTo>
                  <a:pt x="1974" y="717"/>
                  <a:pt x="2337" y="1080"/>
                  <a:pt x="2337" y="1527"/>
                </a:cubicBezTo>
                <a:cubicBezTo>
                  <a:pt x="2337" y="1974"/>
                  <a:pt x="1974" y="2336"/>
                  <a:pt x="1527" y="23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7146925" y="3098800"/>
            <a:ext cx="823912" cy="830263"/>
          </a:xfrm>
          <a:custGeom>
            <a:avLst/>
            <a:gdLst>
              <a:gd name="T0" fmla="*/ 2699 w 2699"/>
              <a:gd name="T1" fmla="*/ 520 h 2717"/>
              <a:gd name="T2" fmla="*/ 2079 w 2699"/>
              <a:gd name="T3" fmla="*/ 0 h 2717"/>
              <a:gd name="T4" fmla="*/ 1906 w 2699"/>
              <a:gd name="T5" fmla="*/ 207 h 2717"/>
              <a:gd name="T6" fmla="*/ 2526 w 2699"/>
              <a:gd name="T7" fmla="*/ 727 h 2717"/>
              <a:gd name="T8" fmla="*/ 2699 w 2699"/>
              <a:gd name="T9" fmla="*/ 520 h 2717"/>
              <a:gd name="T10" fmla="*/ 794 w 2699"/>
              <a:gd name="T11" fmla="*/ 206 h 2717"/>
              <a:gd name="T12" fmla="*/ 620 w 2699"/>
              <a:gd name="T13" fmla="*/ 0 h 2717"/>
              <a:gd name="T14" fmla="*/ 0 w 2699"/>
              <a:gd name="T15" fmla="*/ 520 h 2717"/>
              <a:gd name="T16" fmla="*/ 174 w 2699"/>
              <a:gd name="T17" fmla="*/ 726 h 2717"/>
              <a:gd name="T18" fmla="*/ 794 w 2699"/>
              <a:gd name="T19" fmla="*/ 206 h 2717"/>
              <a:gd name="T20" fmla="*/ 1417 w 2699"/>
              <a:gd name="T21" fmla="*/ 828 h 2717"/>
              <a:gd name="T22" fmla="*/ 1215 w 2699"/>
              <a:gd name="T23" fmla="*/ 828 h 2717"/>
              <a:gd name="T24" fmla="*/ 1215 w 2699"/>
              <a:gd name="T25" fmla="*/ 1638 h 2717"/>
              <a:gd name="T26" fmla="*/ 1855 w 2699"/>
              <a:gd name="T27" fmla="*/ 2023 h 2717"/>
              <a:gd name="T28" fmla="*/ 1957 w 2699"/>
              <a:gd name="T29" fmla="*/ 1856 h 2717"/>
              <a:gd name="T30" fmla="*/ 1417 w 2699"/>
              <a:gd name="T31" fmla="*/ 1536 h 2717"/>
              <a:gd name="T32" fmla="*/ 1417 w 2699"/>
              <a:gd name="T33" fmla="*/ 828 h 2717"/>
              <a:gd name="T34" fmla="*/ 1349 w 2699"/>
              <a:gd name="T35" fmla="*/ 288 h 2717"/>
              <a:gd name="T36" fmla="*/ 135 w 2699"/>
              <a:gd name="T37" fmla="*/ 1503 h 2717"/>
              <a:gd name="T38" fmla="*/ 1349 w 2699"/>
              <a:gd name="T39" fmla="*/ 2717 h 2717"/>
              <a:gd name="T40" fmla="*/ 2564 w 2699"/>
              <a:gd name="T41" fmla="*/ 1503 h 2717"/>
              <a:gd name="T42" fmla="*/ 1349 w 2699"/>
              <a:gd name="T43" fmla="*/ 288 h 2717"/>
              <a:gd name="T44" fmla="*/ 1350 w 2699"/>
              <a:gd name="T45" fmla="*/ 2447 h 2717"/>
              <a:gd name="T46" fmla="*/ 405 w 2699"/>
              <a:gd name="T47" fmla="*/ 1503 h 2717"/>
              <a:gd name="T48" fmla="*/ 1350 w 2699"/>
              <a:gd name="T49" fmla="*/ 558 h 2717"/>
              <a:gd name="T50" fmla="*/ 2294 w 2699"/>
              <a:gd name="T51" fmla="*/ 1503 h 2717"/>
              <a:gd name="T52" fmla="*/ 1350 w 2699"/>
              <a:gd name="T53" fmla="*/ 2447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99" h="2717">
                <a:moveTo>
                  <a:pt x="2699" y="520"/>
                </a:moveTo>
                <a:lnTo>
                  <a:pt x="2079" y="0"/>
                </a:lnTo>
                <a:lnTo>
                  <a:pt x="1906" y="207"/>
                </a:lnTo>
                <a:lnTo>
                  <a:pt x="2526" y="727"/>
                </a:lnTo>
                <a:lnTo>
                  <a:pt x="2699" y="520"/>
                </a:lnTo>
                <a:close/>
                <a:moveTo>
                  <a:pt x="794" y="206"/>
                </a:moveTo>
                <a:lnTo>
                  <a:pt x="620" y="0"/>
                </a:lnTo>
                <a:lnTo>
                  <a:pt x="0" y="520"/>
                </a:lnTo>
                <a:lnTo>
                  <a:pt x="174" y="726"/>
                </a:lnTo>
                <a:lnTo>
                  <a:pt x="794" y="206"/>
                </a:lnTo>
                <a:close/>
                <a:moveTo>
                  <a:pt x="1417" y="828"/>
                </a:moveTo>
                <a:lnTo>
                  <a:pt x="1215" y="828"/>
                </a:lnTo>
                <a:lnTo>
                  <a:pt x="1215" y="1638"/>
                </a:lnTo>
                <a:lnTo>
                  <a:pt x="1855" y="2023"/>
                </a:lnTo>
                <a:lnTo>
                  <a:pt x="1957" y="1856"/>
                </a:lnTo>
                <a:lnTo>
                  <a:pt x="1417" y="1536"/>
                </a:lnTo>
                <a:lnTo>
                  <a:pt x="1417" y="828"/>
                </a:lnTo>
                <a:close/>
                <a:moveTo>
                  <a:pt x="1349" y="288"/>
                </a:moveTo>
                <a:cubicBezTo>
                  <a:pt x="678" y="288"/>
                  <a:pt x="135" y="832"/>
                  <a:pt x="135" y="1503"/>
                </a:cubicBezTo>
                <a:cubicBezTo>
                  <a:pt x="135" y="2173"/>
                  <a:pt x="678" y="2717"/>
                  <a:pt x="1349" y="2717"/>
                </a:cubicBezTo>
                <a:cubicBezTo>
                  <a:pt x="2020" y="2717"/>
                  <a:pt x="2564" y="2173"/>
                  <a:pt x="2564" y="1503"/>
                </a:cubicBezTo>
                <a:cubicBezTo>
                  <a:pt x="2564" y="832"/>
                  <a:pt x="2020" y="288"/>
                  <a:pt x="1349" y="288"/>
                </a:cubicBezTo>
                <a:close/>
                <a:moveTo>
                  <a:pt x="1350" y="2447"/>
                </a:moveTo>
                <a:cubicBezTo>
                  <a:pt x="828" y="2447"/>
                  <a:pt x="405" y="2024"/>
                  <a:pt x="405" y="1503"/>
                </a:cubicBezTo>
                <a:cubicBezTo>
                  <a:pt x="405" y="981"/>
                  <a:pt x="828" y="558"/>
                  <a:pt x="1350" y="558"/>
                </a:cubicBezTo>
                <a:cubicBezTo>
                  <a:pt x="1871" y="558"/>
                  <a:pt x="2294" y="981"/>
                  <a:pt x="2294" y="1503"/>
                </a:cubicBezTo>
                <a:cubicBezTo>
                  <a:pt x="2294" y="2024"/>
                  <a:pt x="1872" y="2447"/>
                  <a:pt x="1350" y="24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487363" y="447675"/>
            <a:ext cx="822325" cy="830263"/>
          </a:xfrm>
          <a:custGeom>
            <a:avLst/>
            <a:gdLst>
              <a:gd name="T0" fmla="*/ 2698 w 2698"/>
              <a:gd name="T1" fmla="*/ 526 h 2719"/>
              <a:gd name="T2" fmla="*/ 2078 w 2698"/>
              <a:gd name="T3" fmla="*/ 6 h 2719"/>
              <a:gd name="T4" fmla="*/ 1902 w 2698"/>
              <a:gd name="T5" fmla="*/ 216 h 2719"/>
              <a:gd name="T6" fmla="*/ 2523 w 2698"/>
              <a:gd name="T7" fmla="*/ 735 h 2719"/>
              <a:gd name="T8" fmla="*/ 2698 w 2698"/>
              <a:gd name="T9" fmla="*/ 526 h 2719"/>
              <a:gd name="T10" fmla="*/ 789 w 2698"/>
              <a:gd name="T11" fmla="*/ 209 h 2719"/>
              <a:gd name="T12" fmla="*/ 614 w 2698"/>
              <a:gd name="T13" fmla="*/ 0 h 2719"/>
              <a:gd name="T14" fmla="*/ 0 w 2698"/>
              <a:gd name="T15" fmla="*/ 526 h 2719"/>
              <a:gd name="T16" fmla="*/ 175 w 2698"/>
              <a:gd name="T17" fmla="*/ 735 h 2719"/>
              <a:gd name="T18" fmla="*/ 789 w 2698"/>
              <a:gd name="T19" fmla="*/ 209 h 2719"/>
              <a:gd name="T20" fmla="*/ 1416 w 2698"/>
              <a:gd name="T21" fmla="*/ 830 h 2719"/>
              <a:gd name="T22" fmla="*/ 1214 w 2698"/>
              <a:gd name="T23" fmla="*/ 830 h 2719"/>
              <a:gd name="T24" fmla="*/ 1214 w 2698"/>
              <a:gd name="T25" fmla="*/ 1639 h 2719"/>
              <a:gd name="T26" fmla="*/ 1855 w 2698"/>
              <a:gd name="T27" fmla="*/ 2024 h 2719"/>
              <a:gd name="T28" fmla="*/ 1956 w 2698"/>
              <a:gd name="T29" fmla="*/ 1855 h 2719"/>
              <a:gd name="T30" fmla="*/ 1416 w 2698"/>
              <a:gd name="T31" fmla="*/ 1538 h 2719"/>
              <a:gd name="T32" fmla="*/ 1416 w 2698"/>
              <a:gd name="T33" fmla="*/ 830 h 2719"/>
              <a:gd name="T34" fmla="*/ 1349 w 2698"/>
              <a:gd name="T35" fmla="*/ 290 h 2719"/>
              <a:gd name="T36" fmla="*/ 135 w 2698"/>
              <a:gd name="T37" fmla="*/ 1504 h 2719"/>
              <a:gd name="T38" fmla="*/ 1349 w 2698"/>
              <a:gd name="T39" fmla="*/ 2719 h 2719"/>
              <a:gd name="T40" fmla="*/ 2563 w 2698"/>
              <a:gd name="T41" fmla="*/ 1504 h 2719"/>
              <a:gd name="T42" fmla="*/ 1349 w 2698"/>
              <a:gd name="T43" fmla="*/ 290 h 2719"/>
              <a:gd name="T44" fmla="*/ 1349 w 2698"/>
              <a:gd name="T45" fmla="*/ 2449 h 2719"/>
              <a:gd name="T46" fmla="*/ 404 w 2698"/>
              <a:gd name="T47" fmla="*/ 1504 h 2719"/>
              <a:gd name="T48" fmla="*/ 1349 w 2698"/>
              <a:gd name="T49" fmla="*/ 560 h 2719"/>
              <a:gd name="T50" fmla="*/ 2293 w 2698"/>
              <a:gd name="T51" fmla="*/ 1504 h 2719"/>
              <a:gd name="T52" fmla="*/ 1349 w 2698"/>
              <a:gd name="T53" fmla="*/ 2449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98" h="2719">
                <a:moveTo>
                  <a:pt x="2698" y="526"/>
                </a:moveTo>
                <a:lnTo>
                  <a:pt x="2078" y="6"/>
                </a:lnTo>
                <a:lnTo>
                  <a:pt x="1902" y="216"/>
                </a:lnTo>
                <a:lnTo>
                  <a:pt x="2523" y="735"/>
                </a:lnTo>
                <a:lnTo>
                  <a:pt x="2698" y="526"/>
                </a:lnTo>
                <a:close/>
                <a:moveTo>
                  <a:pt x="789" y="209"/>
                </a:moveTo>
                <a:lnTo>
                  <a:pt x="614" y="0"/>
                </a:lnTo>
                <a:lnTo>
                  <a:pt x="0" y="526"/>
                </a:lnTo>
                <a:lnTo>
                  <a:pt x="175" y="735"/>
                </a:lnTo>
                <a:lnTo>
                  <a:pt x="789" y="209"/>
                </a:lnTo>
                <a:close/>
                <a:moveTo>
                  <a:pt x="1416" y="830"/>
                </a:moveTo>
                <a:lnTo>
                  <a:pt x="1214" y="830"/>
                </a:lnTo>
                <a:lnTo>
                  <a:pt x="1214" y="1639"/>
                </a:lnTo>
                <a:lnTo>
                  <a:pt x="1855" y="2024"/>
                </a:lnTo>
                <a:lnTo>
                  <a:pt x="1956" y="1855"/>
                </a:lnTo>
                <a:lnTo>
                  <a:pt x="1416" y="1538"/>
                </a:lnTo>
                <a:lnTo>
                  <a:pt x="1416" y="830"/>
                </a:lnTo>
                <a:close/>
                <a:moveTo>
                  <a:pt x="1349" y="290"/>
                </a:moveTo>
                <a:cubicBezTo>
                  <a:pt x="674" y="290"/>
                  <a:pt x="135" y="836"/>
                  <a:pt x="135" y="1504"/>
                </a:cubicBezTo>
                <a:cubicBezTo>
                  <a:pt x="135" y="2172"/>
                  <a:pt x="674" y="2719"/>
                  <a:pt x="1349" y="2719"/>
                </a:cubicBezTo>
                <a:cubicBezTo>
                  <a:pt x="2017" y="2719"/>
                  <a:pt x="2563" y="2172"/>
                  <a:pt x="2563" y="1504"/>
                </a:cubicBezTo>
                <a:cubicBezTo>
                  <a:pt x="2563" y="836"/>
                  <a:pt x="2017" y="290"/>
                  <a:pt x="1349" y="290"/>
                </a:cubicBezTo>
                <a:close/>
                <a:moveTo>
                  <a:pt x="1349" y="2449"/>
                </a:moveTo>
                <a:cubicBezTo>
                  <a:pt x="829" y="2449"/>
                  <a:pt x="404" y="2024"/>
                  <a:pt x="404" y="1504"/>
                </a:cubicBezTo>
                <a:cubicBezTo>
                  <a:pt x="404" y="985"/>
                  <a:pt x="829" y="560"/>
                  <a:pt x="1349" y="560"/>
                </a:cubicBezTo>
                <a:cubicBezTo>
                  <a:pt x="1868" y="560"/>
                  <a:pt x="2293" y="985"/>
                  <a:pt x="2293" y="1504"/>
                </a:cubicBezTo>
                <a:cubicBezTo>
                  <a:pt x="2293" y="2030"/>
                  <a:pt x="1868" y="2449"/>
                  <a:pt x="1349" y="24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5957888" y="3098800"/>
            <a:ext cx="822325" cy="830263"/>
          </a:xfrm>
          <a:custGeom>
            <a:avLst/>
            <a:gdLst>
              <a:gd name="T0" fmla="*/ 793 w 2698"/>
              <a:gd name="T1" fmla="*/ 206 h 2717"/>
              <a:gd name="T2" fmla="*/ 620 w 2698"/>
              <a:gd name="T3" fmla="*/ 0 h 2717"/>
              <a:gd name="T4" fmla="*/ 0 w 2698"/>
              <a:gd name="T5" fmla="*/ 520 h 2717"/>
              <a:gd name="T6" fmla="*/ 173 w 2698"/>
              <a:gd name="T7" fmla="*/ 726 h 2717"/>
              <a:gd name="T8" fmla="*/ 793 w 2698"/>
              <a:gd name="T9" fmla="*/ 206 h 2717"/>
              <a:gd name="T10" fmla="*/ 2698 w 2698"/>
              <a:gd name="T11" fmla="*/ 520 h 2717"/>
              <a:gd name="T12" fmla="*/ 2078 w 2698"/>
              <a:gd name="T13" fmla="*/ 0 h 2717"/>
              <a:gd name="T14" fmla="*/ 1905 w 2698"/>
              <a:gd name="T15" fmla="*/ 207 h 2717"/>
              <a:gd name="T16" fmla="*/ 2525 w 2698"/>
              <a:gd name="T17" fmla="*/ 727 h 2717"/>
              <a:gd name="T18" fmla="*/ 2698 w 2698"/>
              <a:gd name="T19" fmla="*/ 520 h 2717"/>
              <a:gd name="T20" fmla="*/ 1348 w 2698"/>
              <a:gd name="T21" fmla="*/ 288 h 2717"/>
              <a:gd name="T22" fmla="*/ 135 w 2698"/>
              <a:gd name="T23" fmla="*/ 1503 h 2717"/>
              <a:gd name="T24" fmla="*/ 1348 w 2698"/>
              <a:gd name="T25" fmla="*/ 2717 h 2717"/>
              <a:gd name="T26" fmla="*/ 2564 w 2698"/>
              <a:gd name="T27" fmla="*/ 1503 h 2717"/>
              <a:gd name="T28" fmla="*/ 1348 w 2698"/>
              <a:gd name="T29" fmla="*/ 288 h 2717"/>
              <a:gd name="T30" fmla="*/ 1349 w 2698"/>
              <a:gd name="T31" fmla="*/ 2447 h 2717"/>
              <a:gd name="T32" fmla="*/ 405 w 2698"/>
              <a:gd name="T33" fmla="*/ 1503 h 2717"/>
              <a:gd name="T34" fmla="*/ 1349 w 2698"/>
              <a:gd name="T35" fmla="*/ 558 h 2717"/>
              <a:gd name="T36" fmla="*/ 2294 w 2698"/>
              <a:gd name="T37" fmla="*/ 1503 h 2717"/>
              <a:gd name="T38" fmla="*/ 1349 w 2698"/>
              <a:gd name="T39" fmla="*/ 2447 h 2717"/>
              <a:gd name="T40" fmla="*/ 1484 w 2698"/>
              <a:gd name="T41" fmla="*/ 963 h 2717"/>
              <a:gd name="T42" fmla="*/ 1214 w 2698"/>
              <a:gd name="T43" fmla="*/ 963 h 2717"/>
              <a:gd name="T44" fmla="*/ 1214 w 2698"/>
              <a:gd name="T45" fmla="*/ 1368 h 2717"/>
              <a:gd name="T46" fmla="*/ 809 w 2698"/>
              <a:gd name="T47" fmla="*/ 1368 h 2717"/>
              <a:gd name="T48" fmla="*/ 809 w 2698"/>
              <a:gd name="T49" fmla="*/ 1638 h 2717"/>
              <a:gd name="T50" fmla="*/ 1214 w 2698"/>
              <a:gd name="T51" fmla="*/ 1638 h 2717"/>
              <a:gd name="T52" fmla="*/ 1214 w 2698"/>
              <a:gd name="T53" fmla="*/ 2042 h 2717"/>
              <a:gd name="T54" fmla="*/ 1484 w 2698"/>
              <a:gd name="T55" fmla="*/ 2042 h 2717"/>
              <a:gd name="T56" fmla="*/ 1484 w 2698"/>
              <a:gd name="T57" fmla="*/ 1638 h 2717"/>
              <a:gd name="T58" fmla="*/ 1889 w 2698"/>
              <a:gd name="T59" fmla="*/ 1638 h 2717"/>
              <a:gd name="T60" fmla="*/ 1889 w 2698"/>
              <a:gd name="T61" fmla="*/ 1368 h 2717"/>
              <a:gd name="T62" fmla="*/ 1484 w 2698"/>
              <a:gd name="T63" fmla="*/ 1368 h 2717"/>
              <a:gd name="T64" fmla="*/ 1484 w 2698"/>
              <a:gd name="T65" fmla="*/ 963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98" h="2717">
                <a:moveTo>
                  <a:pt x="793" y="206"/>
                </a:moveTo>
                <a:lnTo>
                  <a:pt x="620" y="0"/>
                </a:lnTo>
                <a:lnTo>
                  <a:pt x="0" y="520"/>
                </a:lnTo>
                <a:lnTo>
                  <a:pt x="173" y="726"/>
                </a:lnTo>
                <a:lnTo>
                  <a:pt x="793" y="206"/>
                </a:lnTo>
                <a:close/>
                <a:moveTo>
                  <a:pt x="2698" y="520"/>
                </a:moveTo>
                <a:lnTo>
                  <a:pt x="2078" y="0"/>
                </a:lnTo>
                <a:lnTo>
                  <a:pt x="1905" y="207"/>
                </a:lnTo>
                <a:lnTo>
                  <a:pt x="2525" y="727"/>
                </a:lnTo>
                <a:lnTo>
                  <a:pt x="2698" y="520"/>
                </a:lnTo>
                <a:close/>
                <a:moveTo>
                  <a:pt x="1348" y="288"/>
                </a:moveTo>
                <a:cubicBezTo>
                  <a:pt x="677" y="288"/>
                  <a:pt x="135" y="832"/>
                  <a:pt x="135" y="1503"/>
                </a:cubicBezTo>
                <a:cubicBezTo>
                  <a:pt x="135" y="2173"/>
                  <a:pt x="677" y="2717"/>
                  <a:pt x="1348" y="2717"/>
                </a:cubicBezTo>
                <a:cubicBezTo>
                  <a:pt x="2020" y="2717"/>
                  <a:pt x="2564" y="2173"/>
                  <a:pt x="2564" y="1503"/>
                </a:cubicBezTo>
                <a:cubicBezTo>
                  <a:pt x="2564" y="832"/>
                  <a:pt x="2020" y="288"/>
                  <a:pt x="1348" y="288"/>
                </a:cubicBezTo>
                <a:close/>
                <a:moveTo>
                  <a:pt x="1349" y="2447"/>
                </a:moveTo>
                <a:cubicBezTo>
                  <a:pt x="828" y="2447"/>
                  <a:pt x="405" y="2024"/>
                  <a:pt x="405" y="1503"/>
                </a:cubicBezTo>
                <a:cubicBezTo>
                  <a:pt x="405" y="981"/>
                  <a:pt x="828" y="558"/>
                  <a:pt x="1349" y="558"/>
                </a:cubicBezTo>
                <a:cubicBezTo>
                  <a:pt x="1871" y="558"/>
                  <a:pt x="2294" y="981"/>
                  <a:pt x="2294" y="1503"/>
                </a:cubicBezTo>
                <a:cubicBezTo>
                  <a:pt x="2294" y="2024"/>
                  <a:pt x="1871" y="2447"/>
                  <a:pt x="1349" y="2447"/>
                </a:cubicBezTo>
                <a:close/>
                <a:moveTo>
                  <a:pt x="1484" y="963"/>
                </a:moveTo>
                <a:lnTo>
                  <a:pt x="1214" y="963"/>
                </a:lnTo>
                <a:lnTo>
                  <a:pt x="1214" y="1368"/>
                </a:lnTo>
                <a:lnTo>
                  <a:pt x="809" y="1368"/>
                </a:lnTo>
                <a:lnTo>
                  <a:pt x="809" y="1638"/>
                </a:lnTo>
                <a:lnTo>
                  <a:pt x="1214" y="1638"/>
                </a:lnTo>
                <a:lnTo>
                  <a:pt x="1214" y="2042"/>
                </a:lnTo>
                <a:lnTo>
                  <a:pt x="1484" y="2042"/>
                </a:lnTo>
                <a:lnTo>
                  <a:pt x="1484" y="1638"/>
                </a:lnTo>
                <a:lnTo>
                  <a:pt x="1889" y="1638"/>
                </a:lnTo>
                <a:lnTo>
                  <a:pt x="1889" y="1368"/>
                </a:lnTo>
                <a:lnTo>
                  <a:pt x="1484" y="1368"/>
                </a:lnTo>
                <a:lnTo>
                  <a:pt x="1484" y="9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792663" y="3103563"/>
            <a:ext cx="781050" cy="825500"/>
          </a:xfrm>
          <a:custGeom>
            <a:avLst/>
            <a:gdLst>
              <a:gd name="T0" fmla="*/ 2563 w 2563"/>
              <a:gd name="T1" fmla="*/ 1890 h 2699"/>
              <a:gd name="T2" fmla="*/ 2563 w 2563"/>
              <a:gd name="T3" fmla="*/ 1620 h 2699"/>
              <a:gd name="T4" fmla="*/ 1484 w 2563"/>
              <a:gd name="T5" fmla="*/ 945 h 2699"/>
              <a:gd name="T6" fmla="*/ 1484 w 2563"/>
              <a:gd name="T7" fmla="*/ 203 h 2699"/>
              <a:gd name="T8" fmla="*/ 1281 w 2563"/>
              <a:gd name="T9" fmla="*/ 0 h 2699"/>
              <a:gd name="T10" fmla="*/ 1079 w 2563"/>
              <a:gd name="T11" fmla="*/ 203 h 2699"/>
              <a:gd name="T12" fmla="*/ 1079 w 2563"/>
              <a:gd name="T13" fmla="*/ 945 h 2699"/>
              <a:gd name="T14" fmla="*/ 0 w 2563"/>
              <a:gd name="T15" fmla="*/ 1620 h 2699"/>
              <a:gd name="T16" fmla="*/ 0 w 2563"/>
              <a:gd name="T17" fmla="*/ 1890 h 2699"/>
              <a:gd name="T18" fmla="*/ 1079 w 2563"/>
              <a:gd name="T19" fmla="*/ 1552 h 2699"/>
              <a:gd name="T20" fmla="*/ 1079 w 2563"/>
              <a:gd name="T21" fmla="*/ 2294 h 2699"/>
              <a:gd name="T22" fmla="*/ 809 w 2563"/>
              <a:gd name="T23" fmla="*/ 2497 h 2699"/>
              <a:gd name="T24" fmla="*/ 809 w 2563"/>
              <a:gd name="T25" fmla="*/ 2699 h 2699"/>
              <a:gd name="T26" fmla="*/ 1281 w 2563"/>
              <a:gd name="T27" fmla="*/ 2564 h 2699"/>
              <a:gd name="T28" fmla="*/ 1754 w 2563"/>
              <a:gd name="T29" fmla="*/ 2699 h 2699"/>
              <a:gd name="T30" fmla="*/ 1754 w 2563"/>
              <a:gd name="T31" fmla="*/ 2497 h 2699"/>
              <a:gd name="T32" fmla="*/ 1484 w 2563"/>
              <a:gd name="T33" fmla="*/ 2294 h 2699"/>
              <a:gd name="T34" fmla="*/ 1484 w 2563"/>
              <a:gd name="T35" fmla="*/ 1552 h 2699"/>
              <a:gd name="T36" fmla="*/ 2563 w 2563"/>
              <a:gd name="T37" fmla="*/ 189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3" h="2699">
                <a:moveTo>
                  <a:pt x="2563" y="1890"/>
                </a:moveTo>
                <a:lnTo>
                  <a:pt x="2563" y="1620"/>
                </a:lnTo>
                <a:lnTo>
                  <a:pt x="1484" y="945"/>
                </a:lnTo>
                <a:lnTo>
                  <a:pt x="1484" y="203"/>
                </a:lnTo>
                <a:cubicBezTo>
                  <a:pt x="1484" y="91"/>
                  <a:pt x="1393" y="0"/>
                  <a:pt x="1281" y="0"/>
                </a:cubicBezTo>
                <a:cubicBezTo>
                  <a:pt x="1169" y="0"/>
                  <a:pt x="1079" y="91"/>
                  <a:pt x="1079" y="203"/>
                </a:cubicBezTo>
                <a:lnTo>
                  <a:pt x="1079" y="945"/>
                </a:lnTo>
                <a:lnTo>
                  <a:pt x="0" y="1620"/>
                </a:lnTo>
                <a:lnTo>
                  <a:pt x="0" y="1890"/>
                </a:lnTo>
                <a:lnTo>
                  <a:pt x="1079" y="1552"/>
                </a:lnTo>
                <a:lnTo>
                  <a:pt x="1079" y="2294"/>
                </a:lnTo>
                <a:lnTo>
                  <a:pt x="809" y="2497"/>
                </a:lnTo>
                <a:lnTo>
                  <a:pt x="809" y="2699"/>
                </a:lnTo>
                <a:lnTo>
                  <a:pt x="1281" y="2564"/>
                </a:lnTo>
                <a:lnTo>
                  <a:pt x="1754" y="2699"/>
                </a:lnTo>
                <a:lnTo>
                  <a:pt x="1754" y="2497"/>
                </a:lnTo>
                <a:lnTo>
                  <a:pt x="1484" y="2294"/>
                </a:lnTo>
                <a:lnTo>
                  <a:pt x="1484" y="1552"/>
                </a:lnTo>
                <a:lnTo>
                  <a:pt x="2563" y="18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3694113" y="3103563"/>
            <a:ext cx="782637" cy="825500"/>
          </a:xfrm>
          <a:custGeom>
            <a:avLst/>
            <a:gdLst>
              <a:gd name="T0" fmla="*/ 1485 w 2564"/>
              <a:gd name="T1" fmla="*/ 945 h 2699"/>
              <a:gd name="T2" fmla="*/ 1485 w 2564"/>
              <a:gd name="T3" fmla="*/ 203 h 2699"/>
              <a:gd name="T4" fmla="*/ 1282 w 2564"/>
              <a:gd name="T5" fmla="*/ 0 h 2699"/>
              <a:gd name="T6" fmla="*/ 1080 w 2564"/>
              <a:gd name="T7" fmla="*/ 203 h 2699"/>
              <a:gd name="T8" fmla="*/ 1080 w 2564"/>
              <a:gd name="T9" fmla="*/ 699 h 2699"/>
              <a:gd name="T10" fmla="*/ 2136 w 2564"/>
              <a:gd name="T11" fmla="*/ 1755 h 2699"/>
              <a:gd name="T12" fmla="*/ 2564 w 2564"/>
              <a:gd name="T13" fmla="*/ 1890 h 2699"/>
              <a:gd name="T14" fmla="*/ 2564 w 2564"/>
              <a:gd name="T15" fmla="*/ 1620 h 2699"/>
              <a:gd name="T16" fmla="*/ 1485 w 2564"/>
              <a:gd name="T17" fmla="*/ 945 h 2699"/>
              <a:gd name="T18" fmla="*/ 135 w 2564"/>
              <a:gd name="T19" fmla="*/ 442 h 2699"/>
              <a:gd name="T20" fmla="*/ 808 w 2564"/>
              <a:gd name="T21" fmla="*/ 1115 h 2699"/>
              <a:gd name="T22" fmla="*/ 0 w 2564"/>
              <a:gd name="T23" fmla="*/ 1620 h 2699"/>
              <a:gd name="T24" fmla="*/ 0 w 2564"/>
              <a:gd name="T25" fmla="*/ 1890 h 2699"/>
              <a:gd name="T26" fmla="*/ 1080 w 2564"/>
              <a:gd name="T27" fmla="*/ 1552 h 2699"/>
              <a:gd name="T28" fmla="*/ 1080 w 2564"/>
              <a:gd name="T29" fmla="*/ 2294 h 2699"/>
              <a:gd name="T30" fmla="*/ 810 w 2564"/>
              <a:gd name="T31" fmla="*/ 2497 h 2699"/>
              <a:gd name="T32" fmla="*/ 810 w 2564"/>
              <a:gd name="T33" fmla="*/ 2699 h 2699"/>
              <a:gd name="T34" fmla="*/ 1282 w 2564"/>
              <a:gd name="T35" fmla="*/ 2564 h 2699"/>
              <a:gd name="T36" fmla="*/ 1754 w 2564"/>
              <a:gd name="T37" fmla="*/ 2699 h 2699"/>
              <a:gd name="T38" fmla="*/ 1754 w 2564"/>
              <a:gd name="T39" fmla="*/ 2497 h 2699"/>
              <a:gd name="T40" fmla="*/ 1485 w 2564"/>
              <a:gd name="T41" fmla="*/ 2294 h 2699"/>
              <a:gd name="T42" fmla="*/ 1485 w 2564"/>
              <a:gd name="T43" fmla="*/ 1792 h 2699"/>
              <a:gd name="T44" fmla="*/ 2257 w 2564"/>
              <a:gd name="T45" fmla="*/ 2564 h 2699"/>
              <a:gd name="T46" fmla="*/ 2429 w 2564"/>
              <a:gd name="T47" fmla="*/ 2392 h 2699"/>
              <a:gd name="T48" fmla="*/ 307 w 2564"/>
              <a:gd name="T49" fmla="*/ 270 h 2699"/>
              <a:gd name="T50" fmla="*/ 135 w 2564"/>
              <a:gd name="T51" fmla="*/ 442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4" h="2699">
                <a:moveTo>
                  <a:pt x="1485" y="945"/>
                </a:moveTo>
                <a:lnTo>
                  <a:pt x="1485" y="203"/>
                </a:lnTo>
                <a:cubicBezTo>
                  <a:pt x="1485" y="91"/>
                  <a:pt x="1394" y="0"/>
                  <a:pt x="1282" y="0"/>
                </a:cubicBezTo>
                <a:cubicBezTo>
                  <a:pt x="1170" y="0"/>
                  <a:pt x="1080" y="91"/>
                  <a:pt x="1080" y="203"/>
                </a:cubicBezTo>
                <a:lnTo>
                  <a:pt x="1080" y="699"/>
                </a:lnTo>
                <a:lnTo>
                  <a:pt x="2136" y="1755"/>
                </a:lnTo>
                <a:lnTo>
                  <a:pt x="2564" y="1890"/>
                </a:lnTo>
                <a:lnTo>
                  <a:pt x="2564" y="1620"/>
                </a:lnTo>
                <a:lnTo>
                  <a:pt x="1485" y="945"/>
                </a:lnTo>
                <a:close/>
                <a:moveTo>
                  <a:pt x="135" y="442"/>
                </a:moveTo>
                <a:lnTo>
                  <a:pt x="808" y="1115"/>
                </a:lnTo>
                <a:lnTo>
                  <a:pt x="0" y="1620"/>
                </a:lnTo>
                <a:lnTo>
                  <a:pt x="0" y="1890"/>
                </a:lnTo>
                <a:lnTo>
                  <a:pt x="1080" y="1552"/>
                </a:lnTo>
                <a:lnTo>
                  <a:pt x="1080" y="2294"/>
                </a:lnTo>
                <a:lnTo>
                  <a:pt x="810" y="2497"/>
                </a:lnTo>
                <a:lnTo>
                  <a:pt x="810" y="2699"/>
                </a:lnTo>
                <a:lnTo>
                  <a:pt x="1282" y="2564"/>
                </a:lnTo>
                <a:lnTo>
                  <a:pt x="1754" y="2699"/>
                </a:lnTo>
                <a:lnTo>
                  <a:pt x="1754" y="2497"/>
                </a:lnTo>
                <a:lnTo>
                  <a:pt x="1485" y="2294"/>
                </a:lnTo>
                <a:lnTo>
                  <a:pt x="1485" y="1792"/>
                </a:lnTo>
                <a:lnTo>
                  <a:pt x="2257" y="2564"/>
                </a:lnTo>
                <a:lnTo>
                  <a:pt x="2429" y="2392"/>
                </a:lnTo>
                <a:lnTo>
                  <a:pt x="307" y="270"/>
                </a:lnTo>
                <a:lnTo>
                  <a:pt x="135" y="4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099175" y="2339975"/>
            <a:ext cx="411162" cy="204788"/>
          </a:xfrm>
          <a:custGeom>
            <a:avLst/>
            <a:gdLst>
              <a:gd name="T0" fmla="*/ 0 w 1350"/>
              <a:gd name="T1" fmla="*/ 0 h 675"/>
              <a:gd name="T2" fmla="*/ 0 w 1350"/>
              <a:gd name="T3" fmla="*/ 495 h 675"/>
              <a:gd name="T4" fmla="*/ 181 w 1350"/>
              <a:gd name="T5" fmla="*/ 675 h 675"/>
              <a:gd name="T6" fmla="*/ 1170 w 1350"/>
              <a:gd name="T7" fmla="*/ 675 h 675"/>
              <a:gd name="T8" fmla="*/ 1350 w 1350"/>
              <a:gd name="T9" fmla="*/ 495 h 675"/>
              <a:gd name="T10" fmla="*/ 1350 w 1350"/>
              <a:gd name="T11" fmla="*/ 0 h 675"/>
              <a:gd name="T12" fmla="*/ 0 w 1350"/>
              <a:gd name="T13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675">
                <a:moveTo>
                  <a:pt x="0" y="0"/>
                </a:moveTo>
                <a:lnTo>
                  <a:pt x="0" y="495"/>
                </a:lnTo>
                <a:cubicBezTo>
                  <a:pt x="0" y="594"/>
                  <a:pt x="81" y="675"/>
                  <a:pt x="181" y="675"/>
                </a:cubicBezTo>
                <a:lnTo>
                  <a:pt x="1170" y="675"/>
                </a:lnTo>
                <a:cubicBezTo>
                  <a:pt x="1269" y="675"/>
                  <a:pt x="1350" y="594"/>
                  <a:pt x="1350" y="495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330825" y="2257425"/>
            <a:ext cx="411162" cy="287338"/>
          </a:xfrm>
          <a:custGeom>
            <a:avLst/>
            <a:gdLst>
              <a:gd name="T0" fmla="*/ 0 w 1350"/>
              <a:gd name="T1" fmla="*/ 0 h 945"/>
              <a:gd name="T2" fmla="*/ 0 w 1350"/>
              <a:gd name="T3" fmla="*/ 765 h 945"/>
              <a:gd name="T4" fmla="*/ 180 w 1350"/>
              <a:gd name="T5" fmla="*/ 945 h 945"/>
              <a:gd name="T6" fmla="*/ 1170 w 1350"/>
              <a:gd name="T7" fmla="*/ 945 h 945"/>
              <a:gd name="T8" fmla="*/ 1350 w 1350"/>
              <a:gd name="T9" fmla="*/ 765 h 945"/>
              <a:gd name="T10" fmla="*/ 1350 w 1350"/>
              <a:gd name="T11" fmla="*/ 0 h 945"/>
              <a:gd name="T12" fmla="*/ 0 w 1350"/>
              <a:gd name="T13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945">
                <a:moveTo>
                  <a:pt x="0" y="0"/>
                </a:moveTo>
                <a:lnTo>
                  <a:pt x="0" y="765"/>
                </a:lnTo>
                <a:cubicBezTo>
                  <a:pt x="0" y="864"/>
                  <a:pt x="80" y="945"/>
                  <a:pt x="180" y="945"/>
                </a:cubicBezTo>
                <a:lnTo>
                  <a:pt x="1170" y="945"/>
                </a:lnTo>
                <a:cubicBezTo>
                  <a:pt x="1269" y="945"/>
                  <a:pt x="1350" y="864"/>
                  <a:pt x="1350" y="765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4452938" y="2174875"/>
            <a:ext cx="411162" cy="369888"/>
          </a:xfrm>
          <a:custGeom>
            <a:avLst/>
            <a:gdLst>
              <a:gd name="T0" fmla="*/ 0 w 1350"/>
              <a:gd name="T1" fmla="*/ 0 h 1215"/>
              <a:gd name="T2" fmla="*/ 0 w 1350"/>
              <a:gd name="T3" fmla="*/ 1035 h 1215"/>
              <a:gd name="T4" fmla="*/ 180 w 1350"/>
              <a:gd name="T5" fmla="*/ 1215 h 1215"/>
              <a:gd name="T6" fmla="*/ 1170 w 1350"/>
              <a:gd name="T7" fmla="*/ 1215 h 1215"/>
              <a:gd name="T8" fmla="*/ 1350 w 1350"/>
              <a:gd name="T9" fmla="*/ 1035 h 1215"/>
              <a:gd name="T10" fmla="*/ 1350 w 1350"/>
              <a:gd name="T11" fmla="*/ 0 h 1215"/>
              <a:gd name="T12" fmla="*/ 0 w 1350"/>
              <a:gd name="T13" fmla="*/ 0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1215">
                <a:moveTo>
                  <a:pt x="0" y="0"/>
                </a:moveTo>
                <a:lnTo>
                  <a:pt x="0" y="1035"/>
                </a:lnTo>
                <a:cubicBezTo>
                  <a:pt x="0" y="1134"/>
                  <a:pt x="80" y="1215"/>
                  <a:pt x="180" y="1215"/>
                </a:cubicBezTo>
                <a:lnTo>
                  <a:pt x="1170" y="1215"/>
                </a:lnTo>
                <a:cubicBezTo>
                  <a:pt x="1269" y="1215"/>
                  <a:pt x="1350" y="1134"/>
                  <a:pt x="1350" y="1035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3629025" y="2092325"/>
            <a:ext cx="412750" cy="452438"/>
          </a:xfrm>
          <a:custGeom>
            <a:avLst/>
            <a:gdLst>
              <a:gd name="T0" fmla="*/ 0 w 1350"/>
              <a:gd name="T1" fmla="*/ 0 h 1485"/>
              <a:gd name="T2" fmla="*/ 0 w 1350"/>
              <a:gd name="T3" fmla="*/ 1305 h 1485"/>
              <a:gd name="T4" fmla="*/ 180 w 1350"/>
              <a:gd name="T5" fmla="*/ 1485 h 1485"/>
              <a:gd name="T6" fmla="*/ 1169 w 1350"/>
              <a:gd name="T7" fmla="*/ 1485 h 1485"/>
              <a:gd name="T8" fmla="*/ 1350 w 1350"/>
              <a:gd name="T9" fmla="*/ 1305 h 1485"/>
              <a:gd name="T10" fmla="*/ 1350 w 1350"/>
              <a:gd name="T11" fmla="*/ 0 h 1485"/>
              <a:gd name="T12" fmla="*/ 0 w 1350"/>
              <a:gd name="T13" fmla="*/ 0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1485">
                <a:moveTo>
                  <a:pt x="0" y="0"/>
                </a:moveTo>
                <a:lnTo>
                  <a:pt x="0" y="1305"/>
                </a:lnTo>
                <a:cubicBezTo>
                  <a:pt x="0" y="1404"/>
                  <a:pt x="80" y="1485"/>
                  <a:pt x="180" y="1485"/>
                </a:cubicBezTo>
                <a:lnTo>
                  <a:pt x="1169" y="1485"/>
                </a:lnTo>
                <a:cubicBezTo>
                  <a:pt x="1269" y="1485"/>
                  <a:pt x="1350" y="1404"/>
                  <a:pt x="1350" y="1305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2751138" y="2009775"/>
            <a:ext cx="412750" cy="534988"/>
          </a:xfrm>
          <a:custGeom>
            <a:avLst/>
            <a:gdLst>
              <a:gd name="T0" fmla="*/ 0 w 1350"/>
              <a:gd name="T1" fmla="*/ 0 h 1754"/>
              <a:gd name="T2" fmla="*/ 0 w 1350"/>
              <a:gd name="T3" fmla="*/ 1574 h 1754"/>
              <a:gd name="T4" fmla="*/ 180 w 1350"/>
              <a:gd name="T5" fmla="*/ 1754 h 1754"/>
              <a:gd name="T6" fmla="*/ 1170 w 1350"/>
              <a:gd name="T7" fmla="*/ 1754 h 1754"/>
              <a:gd name="T8" fmla="*/ 1350 w 1350"/>
              <a:gd name="T9" fmla="*/ 1574 h 1754"/>
              <a:gd name="T10" fmla="*/ 1350 w 1350"/>
              <a:gd name="T11" fmla="*/ 0 h 1754"/>
              <a:gd name="T12" fmla="*/ 0 w 1350"/>
              <a:gd name="T13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1754">
                <a:moveTo>
                  <a:pt x="0" y="0"/>
                </a:moveTo>
                <a:lnTo>
                  <a:pt x="0" y="1574"/>
                </a:lnTo>
                <a:cubicBezTo>
                  <a:pt x="0" y="1673"/>
                  <a:pt x="80" y="1754"/>
                  <a:pt x="180" y="1754"/>
                </a:cubicBezTo>
                <a:lnTo>
                  <a:pt x="1170" y="1754"/>
                </a:lnTo>
                <a:cubicBezTo>
                  <a:pt x="1269" y="1754"/>
                  <a:pt x="1350" y="1673"/>
                  <a:pt x="1350" y="1574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/>
          <p:cNvSpPr>
            <a:spLocks/>
          </p:cNvSpPr>
          <p:nvPr/>
        </p:nvSpPr>
        <p:spPr bwMode="auto">
          <a:xfrm>
            <a:off x="8609013" y="1968500"/>
            <a:ext cx="412750" cy="576263"/>
          </a:xfrm>
          <a:custGeom>
            <a:avLst/>
            <a:gdLst>
              <a:gd name="T0" fmla="*/ 0 w 1350"/>
              <a:gd name="T1" fmla="*/ 0 h 1889"/>
              <a:gd name="T2" fmla="*/ 0 w 1350"/>
              <a:gd name="T3" fmla="*/ 1709 h 1889"/>
              <a:gd name="T4" fmla="*/ 180 w 1350"/>
              <a:gd name="T5" fmla="*/ 1889 h 1889"/>
              <a:gd name="T6" fmla="*/ 1170 w 1350"/>
              <a:gd name="T7" fmla="*/ 1889 h 1889"/>
              <a:gd name="T8" fmla="*/ 1350 w 1350"/>
              <a:gd name="T9" fmla="*/ 1709 h 1889"/>
              <a:gd name="T10" fmla="*/ 1350 w 1350"/>
              <a:gd name="T11" fmla="*/ 0 h 1889"/>
              <a:gd name="T12" fmla="*/ 0 w 1350"/>
              <a:gd name="T13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1889">
                <a:moveTo>
                  <a:pt x="0" y="0"/>
                </a:moveTo>
                <a:lnTo>
                  <a:pt x="0" y="1709"/>
                </a:lnTo>
                <a:cubicBezTo>
                  <a:pt x="0" y="1808"/>
                  <a:pt x="81" y="1889"/>
                  <a:pt x="180" y="1889"/>
                </a:cubicBezTo>
                <a:lnTo>
                  <a:pt x="1170" y="1889"/>
                </a:lnTo>
                <a:cubicBezTo>
                  <a:pt x="1269" y="1889"/>
                  <a:pt x="1350" y="1808"/>
                  <a:pt x="1350" y="1709"/>
                </a:cubicBez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5"/>
          <p:cNvSpPr>
            <a:spLocks noEditPoints="1"/>
          </p:cNvSpPr>
          <p:nvPr/>
        </p:nvSpPr>
        <p:spPr bwMode="auto">
          <a:xfrm>
            <a:off x="7773988" y="1720850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4 w 1350"/>
              <a:gd name="T3" fmla="*/ 270 h 2699"/>
              <a:gd name="T4" fmla="*/ 944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809 w 1350"/>
              <a:gd name="T27" fmla="*/ 2159 h 2699"/>
              <a:gd name="T28" fmla="*/ 540 w 1350"/>
              <a:gd name="T29" fmla="*/ 2159 h 2699"/>
              <a:gd name="T30" fmla="*/ 540 w 1350"/>
              <a:gd name="T31" fmla="*/ 1889 h 2699"/>
              <a:gd name="T32" fmla="*/ 809 w 1350"/>
              <a:gd name="T33" fmla="*/ 1889 h 2699"/>
              <a:gd name="T34" fmla="*/ 809 w 1350"/>
              <a:gd name="T35" fmla="*/ 2159 h 2699"/>
              <a:gd name="T36" fmla="*/ 809 w 1350"/>
              <a:gd name="T37" fmla="*/ 1619 h 2699"/>
              <a:gd name="T38" fmla="*/ 540 w 1350"/>
              <a:gd name="T39" fmla="*/ 1619 h 2699"/>
              <a:gd name="T40" fmla="*/ 540 w 1350"/>
              <a:gd name="T41" fmla="*/ 945 h 2699"/>
              <a:gd name="T42" fmla="*/ 809 w 1350"/>
              <a:gd name="T43" fmla="*/ 945 h 2699"/>
              <a:gd name="T44" fmla="*/ 809 w 1350"/>
              <a:gd name="T45" fmla="*/ 161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4" y="270"/>
                </a:lnTo>
                <a:lnTo>
                  <a:pt x="944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809" y="2159"/>
                </a:moveTo>
                <a:lnTo>
                  <a:pt x="540" y="2159"/>
                </a:lnTo>
                <a:lnTo>
                  <a:pt x="540" y="1889"/>
                </a:lnTo>
                <a:lnTo>
                  <a:pt x="809" y="1889"/>
                </a:lnTo>
                <a:lnTo>
                  <a:pt x="809" y="2159"/>
                </a:lnTo>
                <a:close/>
                <a:moveTo>
                  <a:pt x="809" y="1619"/>
                </a:moveTo>
                <a:lnTo>
                  <a:pt x="540" y="1619"/>
                </a:lnTo>
                <a:lnTo>
                  <a:pt x="540" y="945"/>
                </a:lnTo>
                <a:lnTo>
                  <a:pt x="809" y="945"/>
                </a:lnTo>
                <a:lnTo>
                  <a:pt x="809" y="1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1685925" y="2339975"/>
            <a:ext cx="412750" cy="204788"/>
          </a:xfrm>
          <a:custGeom>
            <a:avLst/>
            <a:gdLst>
              <a:gd name="T0" fmla="*/ 540 w 1350"/>
              <a:gd name="T1" fmla="*/ 405 h 675"/>
              <a:gd name="T2" fmla="*/ 540 w 1350"/>
              <a:gd name="T3" fmla="*/ 0 h 675"/>
              <a:gd name="T4" fmla="*/ 0 w 1350"/>
              <a:gd name="T5" fmla="*/ 0 h 675"/>
              <a:gd name="T6" fmla="*/ 0 w 1350"/>
              <a:gd name="T7" fmla="*/ 495 h 675"/>
              <a:gd name="T8" fmla="*/ 180 w 1350"/>
              <a:gd name="T9" fmla="*/ 675 h 675"/>
              <a:gd name="T10" fmla="*/ 1170 w 1350"/>
              <a:gd name="T11" fmla="*/ 675 h 675"/>
              <a:gd name="T12" fmla="*/ 1350 w 1350"/>
              <a:gd name="T13" fmla="*/ 495 h 675"/>
              <a:gd name="T14" fmla="*/ 1350 w 1350"/>
              <a:gd name="T15" fmla="*/ 0 h 675"/>
              <a:gd name="T16" fmla="*/ 757 w 1350"/>
              <a:gd name="T17" fmla="*/ 0 h 675"/>
              <a:gd name="T18" fmla="*/ 540 w 1350"/>
              <a:gd name="T19" fmla="*/ 40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0" h="675">
                <a:moveTo>
                  <a:pt x="540" y="405"/>
                </a:moveTo>
                <a:lnTo>
                  <a:pt x="540" y="0"/>
                </a:lnTo>
                <a:lnTo>
                  <a:pt x="0" y="0"/>
                </a:lnTo>
                <a:lnTo>
                  <a:pt x="0" y="495"/>
                </a:lnTo>
                <a:cubicBezTo>
                  <a:pt x="0" y="594"/>
                  <a:pt x="81" y="675"/>
                  <a:pt x="180" y="675"/>
                </a:cubicBezTo>
                <a:lnTo>
                  <a:pt x="1170" y="675"/>
                </a:lnTo>
                <a:cubicBezTo>
                  <a:pt x="1269" y="675"/>
                  <a:pt x="1350" y="594"/>
                  <a:pt x="1350" y="495"/>
                </a:cubicBezTo>
                <a:lnTo>
                  <a:pt x="1350" y="0"/>
                </a:lnTo>
                <a:lnTo>
                  <a:pt x="757" y="0"/>
                </a:lnTo>
                <a:lnTo>
                  <a:pt x="540" y="4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10841038" y="966788"/>
            <a:ext cx="411162" cy="307975"/>
          </a:xfrm>
          <a:custGeom>
            <a:avLst/>
            <a:gdLst>
              <a:gd name="T0" fmla="*/ 540 w 1350"/>
              <a:gd name="T1" fmla="*/ 742 h 1012"/>
              <a:gd name="T2" fmla="*/ 540 w 1350"/>
              <a:gd name="T3" fmla="*/ 0 h 1012"/>
              <a:gd name="T4" fmla="*/ 0 w 1350"/>
              <a:gd name="T5" fmla="*/ 0 h 1012"/>
              <a:gd name="T6" fmla="*/ 0 w 1350"/>
              <a:gd name="T7" fmla="*/ 831 h 1012"/>
              <a:gd name="T8" fmla="*/ 180 w 1350"/>
              <a:gd name="T9" fmla="*/ 1012 h 1012"/>
              <a:gd name="T10" fmla="*/ 1170 w 1350"/>
              <a:gd name="T11" fmla="*/ 1012 h 1012"/>
              <a:gd name="T12" fmla="*/ 1350 w 1350"/>
              <a:gd name="T13" fmla="*/ 831 h 1012"/>
              <a:gd name="T14" fmla="*/ 1350 w 1350"/>
              <a:gd name="T15" fmla="*/ 0 h 1012"/>
              <a:gd name="T16" fmla="*/ 937 w 1350"/>
              <a:gd name="T17" fmla="*/ 0 h 1012"/>
              <a:gd name="T18" fmla="*/ 540 w 1350"/>
              <a:gd name="T19" fmla="*/ 742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0" h="1012">
                <a:moveTo>
                  <a:pt x="540" y="742"/>
                </a:moveTo>
                <a:lnTo>
                  <a:pt x="540" y="0"/>
                </a:lnTo>
                <a:lnTo>
                  <a:pt x="0" y="0"/>
                </a:lnTo>
                <a:lnTo>
                  <a:pt x="0" y="831"/>
                </a:lnTo>
                <a:cubicBezTo>
                  <a:pt x="0" y="931"/>
                  <a:pt x="80" y="1012"/>
                  <a:pt x="180" y="1012"/>
                </a:cubicBezTo>
                <a:lnTo>
                  <a:pt x="1170" y="1012"/>
                </a:lnTo>
                <a:cubicBezTo>
                  <a:pt x="1269" y="1012"/>
                  <a:pt x="1350" y="931"/>
                  <a:pt x="1350" y="831"/>
                </a:cubicBezTo>
                <a:lnTo>
                  <a:pt x="1350" y="0"/>
                </a:lnTo>
                <a:lnTo>
                  <a:pt x="937" y="0"/>
                </a:lnTo>
                <a:lnTo>
                  <a:pt x="540" y="7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601663" y="2195513"/>
            <a:ext cx="412750" cy="349250"/>
          </a:xfrm>
          <a:custGeom>
            <a:avLst/>
            <a:gdLst>
              <a:gd name="T0" fmla="*/ 1007 w 1349"/>
              <a:gd name="T1" fmla="*/ 0 h 1147"/>
              <a:gd name="T2" fmla="*/ 539 w 1349"/>
              <a:gd name="T3" fmla="*/ 877 h 1147"/>
              <a:gd name="T4" fmla="*/ 539 w 1349"/>
              <a:gd name="T5" fmla="*/ 135 h 1147"/>
              <a:gd name="T6" fmla="*/ 269 w 1349"/>
              <a:gd name="T7" fmla="*/ 135 h 1147"/>
              <a:gd name="T8" fmla="*/ 342 w 1349"/>
              <a:gd name="T9" fmla="*/ 0 h 1147"/>
              <a:gd name="T10" fmla="*/ 0 w 1349"/>
              <a:gd name="T11" fmla="*/ 0 h 1147"/>
              <a:gd name="T12" fmla="*/ 0 w 1349"/>
              <a:gd name="T13" fmla="*/ 967 h 1147"/>
              <a:gd name="T14" fmla="*/ 180 w 1349"/>
              <a:gd name="T15" fmla="*/ 1147 h 1147"/>
              <a:gd name="T16" fmla="*/ 1169 w 1349"/>
              <a:gd name="T17" fmla="*/ 1147 h 1147"/>
              <a:gd name="T18" fmla="*/ 1349 w 1349"/>
              <a:gd name="T19" fmla="*/ 967 h 1147"/>
              <a:gd name="T20" fmla="*/ 1349 w 1349"/>
              <a:gd name="T21" fmla="*/ 0 h 1147"/>
              <a:gd name="T22" fmla="*/ 1007 w 1349"/>
              <a:gd name="T23" fmla="*/ 0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9" h="1147">
                <a:moveTo>
                  <a:pt x="1007" y="0"/>
                </a:moveTo>
                <a:lnTo>
                  <a:pt x="539" y="877"/>
                </a:lnTo>
                <a:lnTo>
                  <a:pt x="539" y="135"/>
                </a:lnTo>
                <a:lnTo>
                  <a:pt x="269" y="135"/>
                </a:lnTo>
                <a:lnTo>
                  <a:pt x="342" y="0"/>
                </a:lnTo>
                <a:lnTo>
                  <a:pt x="0" y="0"/>
                </a:lnTo>
                <a:lnTo>
                  <a:pt x="0" y="967"/>
                </a:lnTo>
                <a:cubicBezTo>
                  <a:pt x="0" y="1066"/>
                  <a:pt x="80" y="1147"/>
                  <a:pt x="180" y="1147"/>
                </a:cubicBezTo>
                <a:lnTo>
                  <a:pt x="1169" y="1147"/>
                </a:lnTo>
                <a:cubicBezTo>
                  <a:pt x="1269" y="1147"/>
                  <a:pt x="1349" y="1066"/>
                  <a:pt x="1349" y="967"/>
                </a:cubicBezTo>
                <a:lnTo>
                  <a:pt x="1349" y="0"/>
                </a:lnTo>
                <a:lnTo>
                  <a:pt x="100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3"/>
          <p:cNvSpPr>
            <a:spLocks/>
          </p:cNvSpPr>
          <p:nvPr/>
        </p:nvSpPr>
        <p:spPr bwMode="auto">
          <a:xfrm>
            <a:off x="9812338" y="822325"/>
            <a:ext cx="411162" cy="452438"/>
          </a:xfrm>
          <a:custGeom>
            <a:avLst/>
            <a:gdLst>
              <a:gd name="T0" fmla="*/ 810 w 1350"/>
              <a:gd name="T1" fmla="*/ 203 h 1485"/>
              <a:gd name="T2" fmla="*/ 1080 w 1350"/>
              <a:gd name="T3" fmla="*/ 203 h 1485"/>
              <a:gd name="T4" fmla="*/ 540 w 1350"/>
              <a:gd name="T5" fmla="*/ 1215 h 1485"/>
              <a:gd name="T6" fmla="*/ 540 w 1350"/>
              <a:gd name="T7" fmla="*/ 473 h 1485"/>
              <a:gd name="T8" fmla="*/ 270 w 1350"/>
              <a:gd name="T9" fmla="*/ 473 h 1485"/>
              <a:gd name="T10" fmla="*/ 522 w 1350"/>
              <a:gd name="T11" fmla="*/ 0 h 1485"/>
              <a:gd name="T12" fmla="*/ 0 w 1350"/>
              <a:gd name="T13" fmla="*/ 0 h 1485"/>
              <a:gd name="T14" fmla="*/ 0 w 1350"/>
              <a:gd name="T15" fmla="*/ 1304 h 1485"/>
              <a:gd name="T16" fmla="*/ 180 w 1350"/>
              <a:gd name="T17" fmla="*/ 1485 h 1485"/>
              <a:gd name="T18" fmla="*/ 1170 w 1350"/>
              <a:gd name="T19" fmla="*/ 1485 h 1485"/>
              <a:gd name="T20" fmla="*/ 1350 w 1350"/>
              <a:gd name="T21" fmla="*/ 1304 h 1485"/>
              <a:gd name="T22" fmla="*/ 1350 w 1350"/>
              <a:gd name="T23" fmla="*/ 0 h 1485"/>
              <a:gd name="T24" fmla="*/ 810 w 1350"/>
              <a:gd name="T25" fmla="*/ 0 h 1485"/>
              <a:gd name="T26" fmla="*/ 810 w 1350"/>
              <a:gd name="T27" fmla="*/ 20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50" h="1485">
                <a:moveTo>
                  <a:pt x="810" y="203"/>
                </a:moveTo>
                <a:lnTo>
                  <a:pt x="1080" y="203"/>
                </a:lnTo>
                <a:lnTo>
                  <a:pt x="540" y="1215"/>
                </a:lnTo>
                <a:lnTo>
                  <a:pt x="540" y="473"/>
                </a:lnTo>
                <a:lnTo>
                  <a:pt x="270" y="473"/>
                </a:lnTo>
                <a:lnTo>
                  <a:pt x="522" y="0"/>
                </a:lnTo>
                <a:lnTo>
                  <a:pt x="0" y="0"/>
                </a:lnTo>
                <a:lnTo>
                  <a:pt x="0" y="1304"/>
                </a:lnTo>
                <a:cubicBezTo>
                  <a:pt x="0" y="1404"/>
                  <a:pt x="80" y="1485"/>
                  <a:pt x="180" y="1485"/>
                </a:cubicBezTo>
                <a:lnTo>
                  <a:pt x="1170" y="1485"/>
                </a:lnTo>
                <a:cubicBezTo>
                  <a:pt x="1269" y="1485"/>
                  <a:pt x="1350" y="1404"/>
                  <a:pt x="1350" y="1304"/>
                </a:cubicBezTo>
                <a:lnTo>
                  <a:pt x="1350" y="0"/>
                </a:lnTo>
                <a:lnTo>
                  <a:pt x="810" y="0"/>
                </a:lnTo>
                <a:lnTo>
                  <a:pt x="810" y="2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5"/>
          <p:cNvSpPr>
            <a:spLocks/>
          </p:cNvSpPr>
          <p:nvPr/>
        </p:nvSpPr>
        <p:spPr bwMode="auto">
          <a:xfrm>
            <a:off x="8755063" y="739775"/>
            <a:ext cx="412750" cy="534988"/>
          </a:xfrm>
          <a:custGeom>
            <a:avLst/>
            <a:gdLst>
              <a:gd name="T0" fmla="*/ 809 w 1350"/>
              <a:gd name="T1" fmla="*/ 473 h 1755"/>
              <a:gd name="T2" fmla="*/ 1079 w 1350"/>
              <a:gd name="T3" fmla="*/ 473 h 1755"/>
              <a:gd name="T4" fmla="*/ 540 w 1350"/>
              <a:gd name="T5" fmla="*/ 1485 h 1755"/>
              <a:gd name="T6" fmla="*/ 540 w 1350"/>
              <a:gd name="T7" fmla="*/ 743 h 1755"/>
              <a:gd name="T8" fmla="*/ 270 w 1350"/>
              <a:gd name="T9" fmla="*/ 743 h 1755"/>
              <a:gd name="T10" fmla="*/ 666 w 1350"/>
              <a:gd name="T11" fmla="*/ 0 h 1755"/>
              <a:gd name="T12" fmla="*/ 0 w 1350"/>
              <a:gd name="T13" fmla="*/ 0 h 1755"/>
              <a:gd name="T14" fmla="*/ 0 w 1350"/>
              <a:gd name="T15" fmla="*/ 1574 h 1755"/>
              <a:gd name="T16" fmla="*/ 180 w 1350"/>
              <a:gd name="T17" fmla="*/ 1755 h 1755"/>
              <a:gd name="T18" fmla="*/ 1170 w 1350"/>
              <a:gd name="T19" fmla="*/ 1755 h 1755"/>
              <a:gd name="T20" fmla="*/ 1350 w 1350"/>
              <a:gd name="T21" fmla="*/ 1574 h 1755"/>
              <a:gd name="T22" fmla="*/ 1350 w 1350"/>
              <a:gd name="T23" fmla="*/ 0 h 1755"/>
              <a:gd name="T24" fmla="*/ 810 w 1350"/>
              <a:gd name="T25" fmla="*/ 0 h 1755"/>
              <a:gd name="T26" fmla="*/ 810 w 1350"/>
              <a:gd name="T27" fmla="*/ 473 h 1755"/>
              <a:gd name="T28" fmla="*/ 809 w 1350"/>
              <a:gd name="T29" fmla="*/ 47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0" h="1755">
                <a:moveTo>
                  <a:pt x="809" y="473"/>
                </a:moveTo>
                <a:lnTo>
                  <a:pt x="1079" y="473"/>
                </a:lnTo>
                <a:lnTo>
                  <a:pt x="540" y="1485"/>
                </a:lnTo>
                <a:lnTo>
                  <a:pt x="540" y="743"/>
                </a:lnTo>
                <a:lnTo>
                  <a:pt x="270" y="743"/>
                </a:lnTo>
                <a:lnTo>
                  <a:pt x="666" y="0"/>
                </a:lnTo>
                <a:lnTo>
                  <a:pt x="0" y="0"/>
                </a:lnTo>
                <a:lnTo>
                  <a:pt x="0" y="1574"/>
                </a:lnTo>
                <a:cubicBezTo>
                  <a:pt x="0" y="1674"/>
                  <a:pt x="80" y="1755"/>
                  <a:pt x="180" y="1755"/>
                </a:cubicBezTo>
                <a:lnTo>
                  <a:pt x="1170" y="1755"/>
                </a:lnTo>
                <a:cubicBezTo>
                  <a:pt x="1269" y="1755"/>
                  <a:pt x="1350" y="1674"/>
                  <a:pt x="1350" y="1574"/>
                </a:cubicBezTo>
                <a:lnTo>
                  <a:pt x="1350" y="0"/>
                </a:lnTo>
                <a:lnTo>
                  <a:pt x="810" y="0"/>
                </a:lnTo>
                <a:lnTo>
                  <a:pt x="810" y="473"/>
                </a:lnTo>
                <a:lnTo>
                  <a:pt x="809" y="4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/>
          <p:cNvSpPr>
            <a:spLocks noEditPoints="1"/>
          </p:cNvSpPr>
          <p:nvPr/>
        </p:nvSpPr>
        <p:spPr bwMode="auto">
          <a:xfrm>
            <a:off x="7683500" y="450851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7685088" y="698500"/>
            <a:ext cx="411162" cy="576263"/>
          </a:xfrm>
          <a:custGeom>
            <a:avLst/>
            <a:gdLst>
              <a:gd name="T0" fmla="*/ 809 w 1350"/>
              <a:gd name="T1" fmla="*/ 608 h 1890"/>
              <a:gd name="T2" fmla="*/ 1079 w 1350"/>
              <a:gd name="T3" fmla="*/ 608 h 1890"/>
              <a:gd name="T4" fmla="*/ 539 w 1350"/>
              <a:gd name="T5" fmla="*/ 1620 h 1890"/>
              <a:gd name="T6" fmla="*/ 539 w 1350"/>
              <a:gd name="T7" fmla="*/ 878 h 1890"/>
              <a:gd name="T8" fmla="*/ 269 w 1350"/>
              <a:gd name="T9" fmla="*/ 878 h 1890"/>
              <a:gd name="T10" fmla="*/ 737 w 1350"/>
              <a:gd name="T11" fmla="*/ 0 h 1890"/>
              <a:gd name="T12" fmla="*/ 0 w 1350"/>
              <a:gd name="T13" fmla="*/ 0 h 1890"/>
              <a:gd name="T14" fmla="*/ 0 w 1350"/>
              <a:gd name="T15" fmla="*/ 1709 h 1890"/>
              <a:gd name="T16" fmla="*/ 180 w 1350"/>
              <a:gd name="T17" fmla="*/ 1890 h 1890"/>
              <a:gd name="T18" fmla="*/ 1169 w 1350"/>
              <a:gd name="T19" fmla="*/ 1890 h 1890"/>
              <a:gd name="T20" fmla="*/ 1350 w 1350"/>
              <a:gd name="T21" fmla="*/ 1709 h 1890"/>
              <a:gd name="T22" fmla="*/ 1350 w 1350"/>
              <a:gd name="T23" fmla="*/ 0 h 1890"/>
              <a:gd name="T24" fmla="*/ 810 w 1350"/>
              <a:gd name="T25" fmla="*/ 0 h 1890"/>
              <a:gd name="T26" fmla="*/ 810 w 1350"/>
              <a:gd name="T27" fmla="*/ 608 h 1890"/>
              <a:gd name="T28" fmla="*/ 809 w 1350"/>
              <a:gd name="T29" fmla="*/ 608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0" h="1890">
                <a:moveTo>
                  <a:pt x="809" y="608"/>
                </a:moveTo>
                <a:lnTo>
                  <a:pt x="1079" y="608"/>
                </a:lnTo>
                <a:lnTo>
                  <a:pt x="539" y="1620"/>
                </a:lnTo>
                <a:lnTo>
                  <a:pt x="539" y="878"/>
                </a:lnTo>
                <a:lnTo>
                  <a:pt x="269" y="878"/>
                </a:lnTo>
                <a:lnTo>
                  <a:pt x="737" y="0"/>
                </a:lnTo>
                <a:lnTo>
                  <a:pt x="0" y="0"/>
                </a:lnTo>
                <a:lnTo>
                  <a:pt x="0" y="1709"/>
                </a:lnTo>
                <a:cubicBezTo>
                  <a:pt x="0" y="1809"/>
                  <a:pt x="80" y="1890"/>
                  <a:pt x="180" y="1890"/>
                </a:cubicBezTo>
                <a:lnTo>
                  <a:pt x="1169" y="1890"/>
                </a:lnTo>
                <a:cubicBezTo>
                  <a:pt x="1269" y="1890"/>
                  <a:pt x="1350" y="1809"/>
                  <a:pt x="1350" y="1709"/>
                </a:cubicBezTo>
                <a:lnTo>
                  <a:pt x="1350" y="0"/>
                </a:lnTo>
                <a:lnTo>
                  <a:pt x="810" y="0"/>
                </a:lnTo>
                <a:lnTo>
                  <a:pt x="810" y="608"/>
                </a:lnTo>
                <a:lnTo>
                  <a:pt x="809" y="6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8"/>
          <p:cNvSpPr>
            <a:spLocks noEditPoints="1"/>
          </p:cNvSpPr>
          <p:nvPr/>
        </p:nvSpPr>
        <p:spPr bwMode="auto">
          <a:xfrm>
            <a:off x="6670675" y="450850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540 w 1350"/>
              <a:gd name="T27" fmla="*/ 2429 h 2699"/>
              <a:gd name="T28" fmla="*/ 540 w 1350"/>
              <a:gd name="T29" fmla="*/ 1687 h 2699"/>
              <a:gd name="T30" fmla="*/ 270 w 1350"/>
              <a:gd name="T31" fmla="*/ 1687 h 2699"/>
              <a:gd name="T32" fmla="*/ 810 w 1350"/>
              <a:gd name="T33" fmla="*/ 675 h 2699"/>
              <a:gd name="T34" fmla="*/ 810 w 1350"/>
              <a:gd name="T35" fmla="*/ 1417 h 2699"/>
              <a:gd name="T36" fmla="*/ 1080 w 1350"/>
              <a:gd name="T37" fmla="*/ 1417 h 2699"/>
              <a:gd name="T38" fmla="*/ 540 w 1350"/>
              <a:gd name="T39" fmla="*/ 24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540" y="2429"/>
                </a:moveTo>
                <a:lnTo>
                  <a:pt x="540" y="1687"/>
                </a:lnTo>
                <a:lnTo>
                  <a:pt x="270" y="1687"/>
                </a:lnTo>
                <a:lnTo>
                  <a:pt x="810" y="675"/>
                </a:lnTo>
                <a:lnTo>
                  <a:pt x="810" y="1417"/>
                </a:lnTo>
                <a:lnTo>
                  <a:pt x="1080" y="1417"/>
                </a:lnTo>
                <a:lnTo>
                  <a:pt x="540" y="24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9"/>
          <p:cNvSpPr>
            <a:spLocks/>
          </p:cNvSpPr>
          <p:nvPr/>
        </p:nvSpPr>
        <p:spPr bwMode="auto">
          <a:xfrm>
            <a:off x="5572125" y="450850"/>
            <a:ext cx="411162" cy="823913"/>
          </a:xfrm>
          <a:custGeom>
            <a:avLst/>
            <a:gdLst>
              <a:gd name="T0" fmla="*/ 1169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0"/>
          <p:cNvSpPr>
            <a:spLocks/>
          </p:cNvSpPr>
          <p:nvPr/>
        </p:nvSpPr>
        <p:spPr bwMode="auto">
          <a:xfrm>
            <a:off x="4348163" y="450850"/>
            <a:ext cx="412750" cy="823913"/>
          </a:xfrm>
          <a:custGeom>
            <a:avLst/>
            <a:gdLst>
              <a:gd name="T0" fmla="*/ 1170 w 1350"/>
              <a:gd name="T1" fmla="*/ 270 h 2699"/>
              <a:gd name="T2" fmla="*/ 945 w 1350"/>
              <a:gd name="T3" fmla="*/ 270 h 2699"/>
              <a:gd name="T4" fmla="*/ 945 w 1350"/>
              <a:gd name="T5" fmla="*/ 0 h 2699"/>
              <a:gd name="T6" fmla="*/ 405 w 1350"/>
              <a:gd name="T7" fmla="*/ 0 h 2699"/>
              <a:gd name="T8" fmla="*/ 405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70 w 1350"/>
              <a:gd name="T19" fmla="*/ 2699 h 2699"/>
              <a:gd name="T20" fmla="*/ 1350 w 1350"/>
              <a:gd name="T21" fmla="*/ 2519 h 2699"/>
              <a:gd name="T22" fmla="*/ 1350 w 1350"/>
              <a:gd name="T23" fmla="*/ 450 h 2699"/>
              <a:gd name="T24" fmla="*/ 1170 w 1350"/>
              <a:gd name="T25" fmla="*/ 27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0" h="2699">
                <a:moveTo>
                  <a:pt x="1170" y="270"/>
                </a:moveTo>
                <a:lnTo>
                  <a:pt x="945" y="270"/>
                </a:lnTo>
                <a:lnTo>
                  <a:pt x="945" y="0"/>
                </a:lnTo>
                <a:lnTo>
                  <a:pt x="405" y="0"/>
                </a:lnTo>
                <a:lnTo>
                  <a:pt x="405" y="270"/>
                </a:lnTo>
                <a:lnTo>
                  <a:pt x="180" y="270"/>
                </a:lnTo>
                <a:cubicBezTo>
                  <a:pt x="81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1" y="2699"/>
                  <a:pt x="180" y="2699"/>
                </a:cubicBezTo>
                <a:lnTo>
                  <a:pt x="1170" y="2699"/>
                </a:lnTo>
                <a:cubicBezTo>
                  <a:pt x="1269" y="2699"/>
                  <a:pt x="1350" y="2619"/>
                  <a:pt x="1350" y="2519"/>
                </a:cubicBezTo>
                <a:lnTo>
                  <a:pt x="1350" y="450"/>
                </a:lnTo>
                <a:cubicBezTo>
                  <a:pt x="1350" y="350"/>
                  <a:pt x="1269" y="270"/>
                  <a:pt x="1170" y="27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7031038" y="1720850"/>
            <a:ext cx="412750" cy="823913"/>
          </a:xfrm>
          <a:custGeom>
            <a:avLst/>
            <a:gdLst>
              <a:gd name="T0" fmla="*/ 1169 w 1350"/>
              <a:gd name="T1" fmla="*/ 270 h 2699"/>
              <a:gd name="T2" fmla="*/ 944 w 1350"/>
              <a:gd name="T3" fmla="*/ 270 h 2699"/>
              <a:gd name="T4" fmla="*/ 944 w 1350"/>
              <a:gd name="T5" fmla="*/ 0 h 2699"/>
              <a:gd name="T6" fmla="*/ 404 w 1350"/>
              <a:gd name="T7" fmla="*/ 0 h 2699"/>
              <a:gd name="T8" fmla="*/ 404 w 1350"/>
              <a:gd name="T9" fmla="*/ 270 h 2699"/>
              <a:gd name="T10" fmla="*/ 180 w 1350"/>
              <a:gd name="T11" fmla="*/ 270 h 2699"/>
              <a:gd name="T12" fmla="*/ 0 w 1350"/>
              <a:gd name="T13" fmla="*/ 450 h 2699"/>
              <a:gd name="T14" fmla="*/ 0 w 1350"/>
              <a:gd name="T15" fmla="*/ 2519 h 2699"/>
              <a:gd name="T16" fmla="*/ 180 w 1350"/>
              <a:gd name="T17" fmla="*/ 2699 h 2699"/>
              <a:gd name="T18" fmla="*/ 1169 w 1350"/>
              <a:gd name="T19" fmla="*/ 2699 h 2699"/>
              <a:gd name="T20" fmla="*/ 1349 w 1350"/>
              <a:gd name="T21" fmla="*/ 2519 h 2699"/>
              <a:gd name="T22" fmla="*/ 1350 w 1350"/>
              <a:gd name="T23" fmla="*/ 450 h 2699"/>
              <a:gd name="T24" fmla="*/ 1169 w 1350"/>
              <a:gd name="T25" fmla="*/ 270 h 2699"/>
              <a:gd name="T26" fmla="*/ 802 w 1350"/>
              <a:gd name="T27" fmla="*/ 2152 h 2699"/>
              <a:gd name="T28" fmla="*/ 546 w 1350"/>
              <a:gd name="T29" fmla="*/ 2152 h 2699"/>
              <a:gd name="T30" fmla="*/ 546 w 1350"/>
              <a:gd name="T31" fmla="*/ 1896 h 2699"/>
              <a:gd name="T32" fmla="*/ 802 w 1350"/>
              <a:gd name="T33" fmla="*/ 1896 h 2699"/>
              <a:gd name="T34" fmla="*/ 802 w 1350"/>
              <a:gd name="T35" fmla="*/ 2152 h 2699"/>
              <a:gd name="T36" fmla="*/ 985 w 1350"/>
              <a:gd name="T37" fmla="*/ 1442 h 2699"/>
              <a:gd name="T38" fmla="*/ 894 w 1350"/>
              <a:gd name="T39" fmla="*/ 1538 h 2699"/>
              <a:gd name="T40" fmla="*/ 782 w 1350"/>
              <a:gd name="T41" fmla="*/ 1754 h 2699"/>
              <a:gd name="T42" fmla="*/ 566 w 1350"/>
              <a:gd name="T43" fmla="*/ 1754 h 2699"/>
              <a:gd name="T44" fmla="*/ 692 w 1350"/>
              <a:gd name="T45" fmla="*/ 1485 h 2699"/>
              <a:gd name="T46" fmla="*/ 817 w 1350"/>
              <a:gd name="T47" fmla="*/ 1357 h 2699"/>
              <a:gd name="T48" fmla="*/ 877 w 1350"/>
              <a:gd name="T49" fmla="*/ 1214 h 2699"/>
              <a:gd name="T50" fmla="*/ 674 w 1350"/>
              <a:gd name="T51" fmla="*/ 1012 h 2699"/>
              <a:gd name="T52" fmla="*/ 472 w 1350"/>
              <a:gd name="T53" fmla="*/ 1214 h 2699"/>
              <a:gd name="T54" fmla="*/ 269 w 1350"/>
              <a:gd name="T55" fmla="*/ 1214 h 2699"/>
              <a:gd name="T56" fmla="*/ 674 w 1350"/>
              <a:gd name="T57" fmla="*/ 810 h 2699"/>
              <a:gd name="T58" fmla="*/ 1079 w 1350"/>
              <a:gd name="T59" fmla="*/ 1214 h 2699"/>
              <a:gd name="T60" fmla="*/ 985 w 1350"/>
              <a:gd name="T61" fmla="*/ 1442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0" h="2699">
                <a:moveTo>
                  <a:pt x="1169" y="270"/>
                </a:moveTo>
                <a:lnTo>
                  <a:pt x="944" y="270"/>
                </a:lnTo>
                <a:lnTo>
                  <a:pt x="944" y="0"/>
                </a:lnTo>
                <a:lnTo>
                  <a:pt x="404" y="0"/>
                </a:lnTo>
                <a:lnTo>
                  <a:pt x="404" y="270"/>
                </a:lnTo>
                <a:lnTo>
                  <a:pt x="180" y="270"/>
                </a:lnTo>
                <a:cubicBezTo>
                  <a:pt x="80" y="270"/>
                  <a:pt x="0" y="350"/>
                  <a:pt x="0" y="450"/>
                </a:cubicBezTo>
                <a:lnTo>
                  <a:pt x="0" y="2519"/>
                </a:lnTo>
                <a:cubicBezTo>
                  <a:pt x="0" y="2618"/>
                  <a:pt x="80" y="2699"/>
                  <a:pt x="180" y="2699"/>
                </a:cubicBezTo>
                <a:lnTo>
                  <a:pt x="1169" y="2699"/>
                </a:lnTo>
                <a:cubicBezTo>
                  <a:pt x="1269" y="2699"/>
                  <a:pt x="1349" y="2619"/>
                  <a:pt x="1349" y="2519"/>
                </a:cubicBezTo>
                <a:lnTo>
                  <a:pt x="1350" y="450"/>
                </a:lnTo>
                <a:cubicBezTo>
                  <a:pt x="1349" y="350"/>
                  <a:pt x="1269" y="270"/>
                  <a:pt x="1169" y="270"/>
                </a:cubicBezTo>
                <a:close/>
                <a:moveTo>
                  <a:pt x="802" y="2152"/>
                </a:moveTo>
                <a:lnTo>
                  <a:pt x="546" y="2152"/>
                </a:lnTo>
                <a:lnTo>
                  <a:pt x="546" y="1896"/>
                </a:lnTo>
                <a:lnTo>
                  <a:pt x="802" y="1896"/>
                </a:lnTo>
                <a:lnTo>
                  <a:pt x="802" y="2152"/>
                </a:lnTo>
                <a:close/>
                <a:moveTo>
                  <a:pt x="985" y="1442"/>
                </a:moveTo>
                <a:cubicBezTo>
                  <a:pt x="985" y="1442"/>
                  <a:pt x="933" y="1499"/>
                  <a:pt x="894" y="1538"/>
                </a:cubicBezTo>
                <a:cubicBezTo>
                  <a:pt x="829" y="1604"/>
                  <a:pt x="782" y="1693"/>
                  <a:pt x="782" y="1754"/>
                </a:cubicBezTo>
                <a:lnTo>
                  <a:pt x="566" y="1754"/>
                </a:lnTo>
                <a:cubicBezTo>
                  <a:pt x="566" y="1642"/>
                  <a:pt x="628" y="1548"/>
                  <a:pt x="692" y="1485"/>
                </a:cubicBezTo>
                <a:lnTo>
                  <a:pt x="817" y="1357"/>
                </a:lnTo>
                <a:cubicBezTo>
                  <a:pt x="854" y="1321"/>
                  <a:pt x="877" y="1270"/>
                  <a:pt x="877" y="1214"/>
                </a:cubicBezTo>
                <a:cubicBezTo>
                  <a:pt x="877" y="1102"/>
                  <a:pt x="786" y="1012"/>
                  <a:pt x="674" y="1012"/>
                </a:cubicBezTo>
                <a:cubicBezTo>
                  <a:pt x="562" y="1012"/>
                  <a:pt x="472" y="1102"/>
                  <a:pt x="472" y="1214"/>
                </a:cubicBezTo>
                <a:lnTo>
                  <a:pt x="269" y="1214"/>
                </a:lnTo>
                <a:cubicBezTo>
                  <a:pt x="269" y="991"/>
                  <a:pt x="451" y="810"/>
                  <a:pt x="674" y="810"/>
                </a:cubicBezTo>
                <a:cubicBezTo>
                  <a:pt x="897" y="810"/>
                  <a:pt x="1079" y="991"/>
                  <a:pt x="1079" y="1214"/>
                </a:cubicBezTo>
                <a:cubicBezTo>
                  <a:pt x="1079" y="1303"/>
                  <a:pt x="1043" y="1384"/>
                  <a:pt x="985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2"/>
          <p:cNvSpPr>
            <a:spLocks noEditPoints="1"/>
          </p:cNvSpPr>
          <p:nvPr/>
        </p:nvSpPr>
        <p:spPr bwMode="auto">
          <a:xfrm>
            <a:off x="542925" y="3103563"/>
            <a:ext cx="522287" cy="825500"/>
          </a:xfrm>
          <a:custGeom>
            <a:avLst/>
            <a:gdLst>
              <a:gd name="T0" fmla="*/ 1714 w 1714"/>
              <a:gd name="T1" fmla="*/ 770 h 2699"/>
              <a:gd name="T2" fmla="*/ 944 w 1714"/>
              <a:gd name="T3" fmla="*/ 0 h 2699"/>
              <a:gd name="T4" fmla="*/ 810 w 1714"/>
              <a:gd name="T5" fmla="*/ 0 h 2699"/>
              <a:gd name="T6" fmla="*/ 810 w 1714"/>
              <a:gd name="T7" fmla="*/ 1024 h 2699"/>
              <a:gd name="T8" fmla="*/ 191 w 1714"/>
              <a:gd name="T9" fmla="*/ 405 h 2699"/>
              <a:gd name="T10" fmla="*/ 0 w 1714"/>
              <a:gd name="T11" fmla="*/ 596 h 2699"/>
              <a:gd name="T12" fmla="*/ 754 w 1714"/>
              <a:gd name="T13" fmla="*/ 1350 h 2699"/>
              <a:gd name="T14" fmla="*/ 0 w 1714"/>
              <a:gd name="T15" fmla="*/ 2103 h 2699"/>
              <a:gd name="T16" fmla="*/ 191 w 1714"/>
              <a:gd name="T17" fmla="*/ 2294 h 2699"/>
              <a:gd name="T18" fmla="*/ 810 w 1714"/>
              <a:gd name="T19" fmla="*/ 1676 h 2699"/>
              <a:gd name="T20" fmla="*/ 810 w 1714"/>
              <a:gd name="T21" fmla="*/ 2699 h 2699"/>
              <a:gd name="T22" fmla="*/ 944 w 1714"/>
              <a:gd name="T23" fmla="*/ 2699 h 2699"/>
              <a:gd name="T24" fmla="*/ 1714 w 1714"/>
              <a:gd name="T25" fmla="*/ 1929 h 2699"/>
              <a:gd name="T26" fmla="*/ 1135 w 1714"/>
              <a:gd name="T27" fmla="*/ 1350 h 2699"/>
              <a:gd name="T28" fmla="*/ 1714 w 1714"/>
              <a:gd name="T29" fmla="*/ 770 h 2699"/>
              <a:gd name="T30" fmla="*/ 1079 w 1714"/>
              <a:gd name="T31" fmla="*/ 517 h 2699"/>
              <a:gd name="T32" fmla="*/ 1333 w 1714"/>
              <a:gd name="T33" fmla="*/ 771 h 2699"/>
              <a:gd name="T34" fmla="*/ 1079 w 1714"/>
              <a:gd name="T35" fmla="*/ 1024 h 2699"/>
              <a:gd name="T36" fmla="*/ 1079 w 1714"/>
              <a:gd name="T37" fmla="*/ 517 h 2699"/>
              <a:gd name="T38" fmla="*/ 1333 w 1714"/>
              <a:gd name="T39" fmla="*/ 1929 h 2699"/>
              <a:gd name="T40" fmla="*/ 1079 w 1714"/>
              <a:gd name="T41" fmla="*/ 2182 h 2699"/>
              <a:gd name="T42" fmla="*/ 1079 w 1714"/>
              <a:gd name="T43" fmla="*/ 1675 h 2699"/>
              <a:gd name="T44" fmla="*/ 1333 w 1714"/>
              <a:gd name="T45" fmla="*/ 19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14" h="2699">
                <a:moveTo>
                  <a:pt x="1714" y="770"/>
                </a:moveTo>
                <a:lnTo>
                  <a:pt x="944" y="0"/>
                </a:lnTo>
                <a:lnTo>
                  <a:pt x="810" y="0"/>
                </a:lnTo>
                <a:lnTo>
                  <a:pt x="810" y="1024"/>
                </a:lnTo>
                <a:lnTo>
                  <a:pt x="191" y="405"/>
                </a:lnTo>
                <a:lnTo>
                  <a:pt x="0" y="596"/>
                </a:lnTo>
                <a:lnTo>
                  <a:pt x="754" y="1350"/>
                </a:lnTo>
                <a:lnTo>
                  <a:pt x="0" y="2103"/>
                </a:lnTo>
                <a:lnTo>
                  <a:pt x="191" y="2294"/>
                </a:lnTo>
                <a:lnTo>
                  <a:pt x="810" y="1676"/>
                </a:lnTo>
                <a:lnTo>
                  <a:pt x="810" y="2699"/>
                </a:lnTo>
                <a:lnTo>
                  <a:pt x="944" y="2699"/>
                </a:lnTo>
                <a:lnTo>
                  <a:pt x="1714" y="1929"/>
                </a:lnTo>
                <a:lnTo>
                  <a:pt x="1135" y="1350"/>
                </a:lnTo>
                <a:lnTo>
                  <a:pt x="1714" y="770"/>
                </a:lnTo>
                <a:close/>
                <a:moveTo>
                  <a:pt x="1079" y="517"/>
                </a:moveTo>
                <a:lnTo>
                  <a:pt x="1333" y="771"/>
                </a:lnTo>
                <a:lnTo>
                  <a:pt x="1079" y="1024"/>
                </a:lnTo>
                <a:lnTo>
                  <a:pt x="1079" y="517"/>
                </a:lnTo>
                <a:close/>
                <a:moveTo>
                  <a:pt x="1333" y="1929"/>
                </a:moveTo>
                <a:lnTo>
                  <a:pt x="1079" y="2182"/>
                </a:lnTo>
                <a:lnTo>
                  <a:pt x="1079" y="1675"/>
                </a:lnTo>
                <a:lnTo>
                  <a:pt x="1333" y="19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3"/>
          <p:cNvSpPr>
            <a:spLocks noEditPoints="1"/>
          </p:cNvSpPr>
          <p:nvPr/>
        </p:nvSpPr>
        <p:spPr bwMode="auto">
          <a:xfrm>
            <a:off x="10458450" y="1717675"/>
            <a:ext cx="741362" cy="823913"/>
          </a:xfrm>
          <a:custGeom>
            <a:avLst/>
            <a:gdLst>
              <a:gd name="T0" fmla="*/ 539 w 2428"/>
              <a:gd name="T1" fmla="*/ 1350 h 2699"/>
              <a:gd name="T2" fmla="*/ 269 w 2428"/>
              <a:gd name="T3" fmla="*/ 1080 h 2699"/>
              <a:gd name="T4" fmla="*/ 0 w 2428"/>
              <a:gd name="T5" fmla="*/ 1350 h 2699"/>
              <a:gd name="T6" fmla="*/ 269 w 2428"/>
              <a:gd name="T7" fmla="*/ 1619 h 2699"/>
              <a:gd name="T8" fmla="*/ 539 w 2428"/>
              <a:gd name="T9" fmla="*/ 1350 h 2699"/>
              <a:gd name="T10" fmla="*/ 1984 w 2428"/>
              <a:gd name="T11" fmla="*/ 770 h 2699"/>
              <a:gd name="T12" fmla="*/ 1214 w 2428"/>
              <a:gd name="T13" fmla="*/ 0 h 2699"/>
              <a:gd name="T14" fmla="*/ 1079 w 2428"/>
              <a:gd name="T15" fmla="*/ 0 h 2699"/>
              <a:gd name="T16" fmla="*/ 1079 w 2428"/>
              <a:gd name="T17" fmla="*/ 1024 h 2699"/>
              <a:gd name="T18" fmla="*/ 460 w 2428"/>
              <a:gd name="T19" fmla="*/ 405 h 2699"/>
              <a:gd name="T20" fmla="*/ 269 w 2428"/>
              <a:gd name="T21" fmla="*/ 596 h 2699"/>
              <a:gd name="T22" fmla="*/ 1023 w 2428"/>
              <a:gd name="T23" fmla="*/ 1350 h 2699"/>
              <a:gd name="T24" fmla="*/ 269 w 2428"/>
              <a:gd name="T25" fmla="*/ 2103 h 2699"/>
              <a:gd name="T26" fmla="*/ 460 w 2428"/>
              <a:gd name="T27" fmla="*/ 2294 h 2699"/>
              <a:gd name="T28" fmla="*/ 1079 w 2428"/>
              <a:gd name="T29" fmla="*/ 1675 h 2699"/>
              <a:gd name="T30" fmla="*/ 1079 w 2428"/>
              <a:gd name="T31" fmla="*/ 2699 h 2699"/>
              <a:gd name="T32" fmla="*/ 1214 w 2428"/>
              <a:gd name="T33" fmla="*/ 2699 h 2699"/>
              <a:gd name="T34" fmla="*/ 1984 w 2428"/>
              <a:gd name="T35" fmla="*/ 1929 h 2699"/>
              <a:gd name="T36" fmla="*/ 1405 w 2428"/>
              <a:gd name="T37" fmla="*/ 1350 h 2699"/>
              <a:gd name="T38" fmla="*/ 1984 w 2428"/>
              <a:gd name="T39" fmla="*/ 770 h 2699"/>
              <a:gd name="T40" fmla="*/ 1349 w 2428"/>
              <a:gd name="T41" fmla="*/ 517 h 2699"/>
              <a:gd name="T42" fmla="*/ 1602 w 2428"/>
              <a:gd name="T43" fmla="*/ 771 h 2699"/>
              <a:gd name="T44" fmla="*/ 1349 w 2428"/>
              <a:gd name="T45" fmla="*/ 1024 h 2699"/>
              <a:gd name="T46" fmla="*/ 1349 w 2428"/>
              <a:gd name="T47" fmla="*/ 517 h 2699"/>
              <a:gd name="T48" fmla="*/ 1602 w 2428"/>
              <a:gd name="T49" fmla="*/ 1929 h 2699"/>
              <a:gd name="T50" fmla="*/ 1349 w 2428"/>
              <a:gd name="T51" fmla="*/ 2182 h 2699"/>
              <a:gd name="T52" fmla="*/ 1349 w 2428"/>
              <a:gd name="T53" fmla="*/ 1675 h 2699"/>
              <a:gd name="T54" fmla="*/ 1602 w 2428"/>
              <a:gd name="T55" fmla="*/ 1929 h 2699"/>
              <a:gd name="T56" fmla="*/ 2158 w 2428"/>
              <a:gd name="T57" fmla="*/ 1080 h 2699"/>
              <a:gd name="T58" fmla="*/ 1889 w 2428"/>
              <a:gd name="T59" fmla="*/ 1350 h 2699"/>
              <a:gd name="T60" fmla="*/ 2158 w 2428"/>
              <a:gd name="T61" fmla="*/ 1619 h 2699"/>
              <a:gd name="T62" fmla="*/ 2428 w 2428"/>
              <a:gd name="T63" fmla="*/ 1350 h 2699"/>
              <a:gd name="T64" fmla="*/ 2158 w 2428"/>
              <a:gd name="T65" fmla="*/ 108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28" h="2699">
                <a:moveTo>
                  <a:pt x="539" y="1350"/>
                </a:moveTo>
                <a:lnTo>
                  <a:pt x="269" y="1080"/>
                </a:lnTo>
                <a:lnTo>
                  <a:pt x="0" y="1350"/>
                </a:lnTo>
                <a:lnTo>
                  <a:pt x="269" y="1619"/>
                </a:lnTo>
                <a:lnTo>
                  <a:pt x="539" y="1350"/>
                </a:lnTo>
                <a:close/>
                <a:moveTo>
                  <a:pt x="1984" y="770"/>
                </a:moveTo>
                <a:lnTo>
                  <a:pt x="1214" y="0"/>
                </a:lnTo>
                <a:lnTo>
                  <a:pt x="1079" y="0"/>
                </a:lnTo>
                <a:lnTo>
                  <a:pt x="1079" y="1024"/>
                </a:lnTo>
                <a:lnTo>
                  <a:pt x="460" y="405"/>
                </a:lnTo>
                <a:lnTo>
                  <a:pt x="269" y="596"/>
                </a:lnTo>
                <a:lnTo>
                  <a:pt x="1023" y="1350"/>
                </a:lnTo>
                <a:lnTo>
                  <a:pt x="269" y="2103"/>
                </a:lnTo>
                <a:lnTo>
                  <a:pt x="460" y="2294"/>
                </a:lnTo>
                <a:lnTo>
                  <a:pt x="1079" y="1675"/>
                </a:lnTo>
                <a:lnTo>
                  <a:pt x="1079" y="2699"/>
                </a:lnTo>
                <a:lnTo>
                  <a:pt x="1214" y="2699"/>
                </a:lnTo>
                <a:lnTo>
                  <a:pt x="1984" y="1929"/>
                </a:lnTo>
                <a:lnTo>
                  <a:pt x="1405" y="1350"/>
                </a:lnTo>
                <a:lnTo>
                  <a:pt x="1984" y="770"/>
                </a:lnTo>
                <a:close/>
                <a:moveTo>
                  <a:pt x="1349" y="517"/>
                </a:moveTo>
                <a:lnTo>
                  <a:pt x="1602" y="771"/>
                </a:lnTo>
                <a:lnTo>
                  <a:pt x="1349" y="1024"/>
                </a:lnTo>
                <a:lnTo>
                  <a:pt x="1349" y="517"/>
                </a:lnTo>
                <a:close/>
                <a:moveTo>
                  <a:pt x="1602" y="1929"/>
                </a:moveTo>
                <a:lnTo>
                  <a:pt x="1349" y="2182"/>
                </a:lnTo>
                <a:lnTo>
                  <a:pt x="1349" y="1675"/>
                </a:lnTo>
                <a:lnTo>
                  <a:pt x="1602" y="1929"/>
                </a:lnTo>
                <a:close/>
                <a:moveTo>
                  <a:pt x="2158" y="1080"/>
                </a:moveTo>
                <a:lnTo>
                  <a:pt x="1889" y="1350"/>
                </a:lnTo>
                <a:lnTo>
                  <a:pt x="2158" y="1619"/>
                </a:lnTo>
                <a:lnTo>
                  <a:pt x="2428" y="1350"/>
                </a:lnTo>
                <a:lnTo>
                  <a:pt x="2158" y="1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44"/>
          <p:cNvSpPr>
            <a:spLocks noEditPoints="1"/>
          </p:cNvSpPr>
          <p:nvPr/>
        </p:nvSpPr>
        <p:spPr bwMode="auto">
          <a:xfrm>
            <a:off x="9428163" y="1725613"/>
            <a:ext cx="658812" cy="825500"/>
          </a:xfrm>
          <a:custGeom>
            <a:avLst/>
            <a:gdLst>
              <a:gd name="T0" fmla="*/ 1214 w 2159"/>
              <a:gd name="T1" fmla="*/ 516 h 2698"/>
              <a:gd name="T2" fmla="*/ 1468 w 2159"/>
              <a:gd name="T3" fmla="*/ 770 h 2698"/>
              <a:gd name="T4" fmla="*/ 1252 w 2159"/>
              <a:gd name="T5" fmla="*/ 986 h 2698"/>
              <a:gd name="T6" fmla="*/ 1443 w 2159"/>
              <a:gd name="T7" fmla="*/ 1177 h 2698"/>
              <a:gd name="T8" fmla="*/ 1850 w 2159"/>
              <a:gd name="T9" fmla="*/ 770 h 2698"/>
              <a:gd name="T10" fmla="*/ 1079 w 2159"/>
              <a:gd name="T11" fmla="*/ 0 h 2698"/>
              <a:gd name="T12" fmla="*/ 944 w 2159"/>
              <a:gd name="T13" fmla="*/ 0 h 2698"/>
              <a:gd name="T14" fmla="*/ 944 w 2159"/>
              <a:gd name="T15" fmla="*/ 678 h 2698"/>
              <a:gd name="T16" fmla="*/ 1214 w 2159"/>
              <a:gd name="T17" fmla="*/ 948 h 2698"/>
              <a:gd name="T18" fmla="*/ 1214 w 2159"/>
              <a:gd name="T19" fmla="*/ 516 h 2698"/>
              <a:gd name="T20" fmla="*/ 191 w 2159"/>
              <a:gd name="T21" fmla="*/ 270 h 2698"/>
              <a:gd name="T22" fmla="*/ 0 w 2159"/>
              <a:gd name="T23" fmla="*/ 460 h 2698"/>
              <a:gd name="T24" fmla="*/ 888 w 2159"/>
              <a:gd name="T25" fmla="*/ 1349 h 2698"/>
              <a:gd name="T26" fmla="*/ 135 w 2159"/>
              <a:gd name="T27" fmla="*/ 2103 h 2698"/>
              <a:gd name="T28" fmla="*/ 326 w 2159"/>
              <a:gd name="T29" fmla="*/ 2294 h 2698"/>
              <a:gd name="T30" fmla="*/ 944 w 2159"/>
              <a:gd name="T31" fmla="*/ 1675 h 2698"/>
              <a:gd name="T32" fmla="*/ 944 w 2159"/>
              <a:gd name="T33" fmla="*/ 2698 h 2698"/>
              <a:gd name="T34" fmla="*/ 1079 w 2159"/>
              <a:gd name="T35" fmla="*/ 2698 h 2698"/>
              <a:gd name="T36" fmla="*/ 1659 w 2159"/>
              <a:gd name="T37" fmla="*/ 2119 h 2698"/>
              <a:gd name="T38" fmla="*/ 1968 w 2159"/>
              <a:gd name="T39" fmla="*/ 2428 h 2698"/>
              <a:gd name="T40" fmla="*/ 2159 w 2159"/>
              <a:gd name="T41" fmla="*/ 2238 h 2698"/>
              <a:gd name="T42" fmla="*/ 191 w 2159"/>
              <a:gd name="T43" fmla="*/ 270 h 2698"/>
              <a:gd name="T44" fmla="*/ 1214 w 2159"/>
              <a:gd name="T45" fmla="*/ 2182 h 2698"/>
              <a:gd name="T46" fmla="*/ 1214 w 2159"/>
              <a:gd name="T47" fmla="*/ 1675 h 2698"/>
              <a:gd name="T48" fmla="*/ 1468 w 2159"/>
              <a:gd name="T49" fmla="*/ 1929 h 2698"/>
              <a:gd name="T50" fmla="*/ 1214 w 2159"/>
              <a:gd name="T51" fmla="*/ 2182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59" h="2698">
                <a:moveTo>
                  <a:pt x="1214" y="516"/>
                </a:moveTo>
                <a:lnTo>
                  <a:pt x="1468" y="770"/>
                </a:lnTo>
                <a:lnTo>
                  <a:pt x="1252" y="986"/>
                </a:lnTo>
                <a:lnTo>
                  <a:pt x="1443" y="1177"/>
                </a:lnTo>
                <a:lnTo>
                  <a:pt x="1850" y="770"/>
                </a:lnTo>
                <a:lnTo>
                  <a:pt x="1079" y="0"/>
                </a:lnTo>
                <a:lnTo>
                  <a:pt x="944" y="0"/>
                </a:lnTo>
                <a:lnTo>
                  <a:pt x="944" y="678"/>
                </a:lnTo>
                <a:lnTo>
                  <a:pt x="1214" y="948"/>
                </a:lnTo>
                <a:lnTo>
                  <a:pt x="1214" y="516"/>
                </a:lnTo>
                <a:close/>
                <a:moveTo>
                  <a:pt x="191" y="270"/>
                </a:moveTo>
                <a:lnTo>
                  <a:pt x="0" y="460"/>
                </a:lnTo>
                <a:lnTo>
                  <a:pt x="888" y="1349"/>
                </a:lnTo>
                <a:lnTo>
                  <a:pt x="135" y="2103"/>
                </a:lnTo>
                <a:lnTo>
                  <a:pt x="326" y="2294"/>
                </a:lnTo>
                <a:lnTo>
                  <a:pt x="944" y="1675"/>
                </a:lnTo>
                <a:lnTo>
                  <a:pt x="944" y="2698"/>
                </a:lnTo>
                <a:lnTo>
                  <a:pt x="1079" y="2698"/>
                </a:lnTo>
                <a:lnTo>
                  <a:pt x="1659" y="2119"/>
                </a:lnTo>
                <a:lnTo>
                  <a:pt x="1968" y="2428"/>
                </a:lnTo>
                <a:lnTo>
                  <a:pt x="2159" y="2238"/>
                </a:lnTo>
                <a:lnTo>
                  <a:pt x="191" y="270"/>
                </a:lnTo>
                <a:close/>
                <a:moveTo>
                  <a:pt x="1214" y="2182"/>
                </a:moveTo>
                <a:lnTo>
                  <a:pt x="1214" y="1675"/>
                </a:lnTo>
                <a:lnTo>
                  <a:pt x="1468" y="1929"/>
                </a:lnTo>
                <a:lnTo>
                  <a:pt x="1214" y="21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Freeform 45"/>
          <p:cNvSpPr>
            <a:spLocks noEditPoints="1"/>
          </p:cNvSpPr>
          <p:nvPr/>
        </p:nvSpPr>
        <p:spPr bwMode="auto">
          <a:xfrm>
            <a:off x="1514475" y="3103563"/>
            <a:ext cx="741362" cy="825500"/>
          </a:xfrm>
          <a:custGeom>
            <a:avLst/>
            <a:gdLst>
              <a:gd name="T0" fmla="*/ 1517 w 2429"/>
              <a:gd name="T1" fmla="*/ 1351 h 2699"/>
              <a:gd name="T2" fmla="*/ 1830 w 2429"/>
              <a:gd name="T3" fmla="*/ 1664 h 2699"/>
              <a:gd name="T4" fmla="*/ 1890 w 2429"/>
              <a:gd name="T5" fmla="*/ 1350 h 2699"/>
              <a:gd name="T6" fmla="*/ 1832 w 2429"/>
              <a:gd name="T7" fmla="*/ 1037 h 2699"/>
              <a:gd name="T8" fmla="*/ 1517 w 2429"/>
              <a:gd name="T9" fmla="*/ 1351 h 2699"/>
              <a:gd name="T10" fmla="*/ 2231 w 2429"/>
              <a:gd name="T11" fmla="*/ 637 h 2699"/>
              <a:gd name="T12" fmla="*/ 2060 w 2429"/>
              <a:gd name="T13" fmla="*/ 807 h 2699"/>
              <a:gd name="T14" fmla="*/ 2193 w 2429"/>
              <a:gd name="T15" fmla="*/ 1350 h 2699"/>
              <a:gd name="T16" fmla="*/ 2060 w 2429"/>
              <a:gd name="T17" fmla="*/ 1894 h 2699"/>
              <a:gd name="T18" fmla="*/ 2222 w 2429"/>
              <a:gd name="T19" fmla="*/ 2056 h 2699"/>
              <a:gd name="T20" fmla="*/ 2429 w 2429"/>
              <a:gd name="T21" fmla="*/ 1338 h 2699"/>
              <a:gd name="T22" fmla="*/ 2231 w 2429"/>
              <a:gd name="T23" fmla="*/ 637 h 2699"/>
              <a:gd name="T24" fmla="*/ 1715 w 2429"/>
              <a:gd name="T25" fmla="*/ 770 h 2699"/>
              <a:gd name="T26" fmla="*/ 945 w 2429"/>
              <a:gd name="T27" fmla="*/ 0 h 2699"/>
              <a:gd name="T28" fmla="*/ 810 w 2429"/>
              <a:gd name="T29" fmla="*/ 0 h 2699"/>
              <a:gd name="T30" fmla="*/ 810 w 2429"/>
              <a:gd name="T31" fmla="*/ 1024 h 2699"/>
              <a:gd name="T32" fmla="*/ 191 w 2429"/>
              <a:gd name="T33" fmla="*/ 405 h 2699"/>
              <a:gd name="T34" fmla="*/ 0 w 2429"/>
              <a:gd name="T35" fmla="*/ 596 h 2699"/>
              <a:gd name="T36" fmla="*/ 754 w 2429"/>
              <a:gd name="T37" fmla="*/ 1350 h 2699"/>
              <a:gd name="T38" fmla="*/ 0 w 2429"/>
              <a:gd name="T39" fmla="*/ 2103 h 2699"/>
              <a:gd name="T40" fmla="*/ 191 w 2429"/>
              <a:gd name="T41" fmla="*/ 2294 h 2699"/>
              <a:gd name="T42" fmla="*/ 810 w 2429"/>
              <a:gd name="T43" fmla="*/ 1676 h 2699"/>
              <a:gd name="T44" fmla="*/ 810 w 2429"/>
              <a:gd name="T45" fmla="*/ 2699 h 2699"/>
              <a:gd name="T46" fmla="*/ 945 w 2429"/>
              <a:gd name="T47" fmla="*/ 2699 h 2699"/>
              <a:gd name="T48" fmla="*/ 1715 w 2429"/>
              <a:gd name="T49" fmla="*/ 1929 h 2699"/>
              <a:gd name="T50" fmla="*/ 1136 w 2429"/>
              <a:gd name="T51" fmla="*/ 1350 h 2699"/>
              <a:gd name="T52" fmla="*/ 1715 w 2429"/>
              <a:gd name="T53" fmla="*/ 770 h 2699"/>
              <a:gd name="T54" fmla="*/ 1080 w 2429"/>
              <a:gd name="T55" fmla="*/ 517 h 2699"/>
              <a:gd name="T56" fmla="*/ 1334 w 2429"/>
              <a:gd name="T57" fmla="*/ 771 h 2699"/>
              <a:gd name="T58" fmla="*/ 1080 w 2429"/>
              <a:gd name="T59" fmla="*/ 1024 h 2699"/>
              <a:gd name="T60" fmla="*/ 1080 w 2429"/>
              <a:gd name="T61" fmla="*/ 517 h 2699"/>
              <a:gd name="T62" fmla="*/ 1334 w 2429"/>
              <a:gd name="T63" fmla="*/ 1929 h 2699"/>
              <a:gd name="T64" fmla="*/ 1080 w 2429"/>
              <a:gd name="T65" fmla="*/ 2182 h 2699"/>
              <a:gd name="T66" fmla="*/ 1080 w 2429"/>
              <a:gd name="T67" fmla="*/ 1675 h 2699"/>
              <a:gd name="T68" fmla="*/ 1334 w 2429"/>
              <a:gd name="T69" fmla="*/ 1929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29" h="2699">
                <a:moveTo>
                  <a:pt x="1517" y="1351"/>
                </a:moveTo>
                <a:lnTo>
                  <a:pt x="1830" y="1664"/>
                </a:lnTo>
                <a:cubicBezTo>
                  <a:pt x="1868" y="1566"/>
                  <a:pt x="1890" y="1460"/>
                  <a:pt x="1890" y="1350"/>
                </a:cubicBezTo>
                <a:cubicBezTo>
                  <a:pt x="1890" y="1240"/>
                  <a:pt x="1869" y="1135"/>
                  <a:pt x="1832" y="1037"/>
                </a:cubicBezTo>
                <a:lnTo>
                  <a:pt x="1517" y="1351"/>
                </a:lnTo>
                <a:close/>
                <a:moveTo>
                  <a:pt x="2231" y="637"/>
                </a:moveTo>
                <a:lnTo>
                  <a:pt x="2060" y="807"/>
                </a:lnTo>
                <a:cubicBezTo>
                  <a:pt x="2145" y="970"/>
                  <a:pt x="2193" y="1154"/>
                  <a:pt x="2193" y="1350"/>
                </a:cubicBezTo>
                <a:cubicBezTo>
                  <a:pt x="2193" y="1547"/>
                  <a:pt x="2145" y="1730"/>
                  <a:pt x="2060" y="1894"/>
                </a:cubicBezTo>
                <a:lnTo>
                  <a:pt x="2222" y="2056"/>
                </a:lnTo>
                <a:cubicBezTo>
                  <a:pt x="2352" y="1846"/>
                  <a:pt x="2429" y="1601"/>
                  <a:pt x="2429" y="1338"/>
                </a:cubicBezTo>
                <a:cubicBezTo>
                  <a:pt x="2429" y="1081"/>
                  <a:pt x="2356" y="841"/>
                  <a:pt x="2231" y="637"/>
                </a:cubicBezTo>
                <a:close/>
                <a:moveTo>
                  <a:pt x="1715" y="770"/>
                </a:moveTo>
                <a:lnTo>
                  <a:pt x="945" y="0"/>
                </a:lnTo>
                <a:lnTo>
                  <a:pt x="810" y="0"/>
                </a:lnTo>
                <a:lnTo>
                  <a:pt x="810" y="1024"/>
                </a:lnTo>
                <a:lnTo>
                  <a:pt x="191" y="405"/>
                </a:lnTo>
                <a:lnTo>
                  <a:pt x="0" y="596"/>
                </a:lnTo>
                <a:lnTo>
                  <a:pt x="754" y="1350"/>
                </a:lnTo>
                <a:lnTo>
                  <a:pt x="0" y="2103"/>
                </a:lnTo>
                <a:lnTo>
                  <a:pt x="191" y="2294"/>
                </a:lnTo>
                <a:lnTo>
                  <a:pt x="810" y="1676"/>
                </a:lnTo>
                <a:lnTo>
                  <a:pt x="810" y="2699"/>
                </a:lnTo>
                <a:lnTo>
                  <a:pt x="945" y="2699"/>
                </a:lnTo>
                <a:lnTo>
                  <a:pt x="1715" y="1929"/>
                </a:lnTo>
                <a:lnTo>
                  <a:pt x="1136" y="1350"/>
                </a:lnTo>
                <a:lnTo>
                  <a:pt x="1715" y="770"/>
                </a:lnTo>
                <a:close/>
                <a:moveTo>
                  <a:pt x="1080" y="517"/>
                </a:moveTo>
                <a:lnTo>
                  <a:pt x="1334" y="771"/>
                </a:lnTo>
                <a:lnTo>
                  <a:pt x="1080" y="1024"/>
                </a:lnTo>
                <a:lnTo>
                  <a:pt x="1080" y="517"/>
                </a:lnTo>
                <a:close/>
                <a:moveTo>
                  <a:pt x="1334" y="1929"/>
                </a:moveTo>
                <a:lnTo>
                  <a:pt x="1080" y="2182"/>
                </a:lnTo>
                <a:lnTo>
                  <a:pt x="1080" y="1675"/>
                </a:lnTo>
                <a:lnTo>
                  <a:pt x="1334" y="19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Freeform 46"/>
          <p:cNvSpPr>
            <a:spLocks noEditPoints="1"/>
          </p:cNvSpPr>
          <p:nvPr/>
        </p:nvSpPr>
        <p:spPr bwMode="auto">
          <a:xfrm>
            <a:off x="1641475" y="396875"/>
            <a:ext cx="931862" cy="931863"/>
          </a:xfrm>
          <a:custGeom>
            <a:avLst/>
            <a:gdLst>
              <a:gd name="T0" fmla="*/ 1372 w 3054"/>
              <a:gd name="T1" fmla="*/ 1615 h 3054"/>
              <a:gd name="T2" fmla="*/ 1682 w 3054"/>
              <a:gd name="T3" fmla="*/ 1615 h 3054"/>
              <a:gd name="T4" fmla="*/ 1527 w 3054"/>
              <a:gd name="T5" fmla="*/ 1122 h 3054"/>
              <a:gd name="T6" fmla="*/ 1372 w 3054"/>
              <a:gd name="T7" fmla="*/ 1615 h 3054"/>
              <a:gd name="T8" fmla="*/ 2607 w 3054"/>
              <a:gd name="T9" fmla="*/ 1080 h 3054"/>
              <a:gd name="T10" fmla="*/ 2607 w 3054"/>
              <a:gd name="T11" fmla="*/ 448 h 3054"/>
              <a:gd name="T12" fmla="*/ 1974 w 3054"/>
              <a:gd name="T13" fmla="*/ 448 h 3054"/>
              <a:gd name="T14" fmla="*/ 1527 w 3054"/>
              <a:gd name="T15" fmla="*/ 0 h 3054"/>
              <a:gd name="T16" fmla="*/ 1080 w 3054"/>
              <a:gd name="T17" fmla="*/ 448 h 3054"/>
              <a:gd name="T18" fmla="*/ 448 w 3054"/>
              <a:gd name="T19" fmla="*/ 448 h 3054"/>
              <a:gd name="T20" fmla="*/ 448 w 3054"/>
              <a:gd name="T21" fmla="*/ 1080 h 3054"/>
              <a:gd name="T22" fmla="*/ 0 w 3054"/>
              <a:gd name="T23" fmla="*/ 1527 h 3054"/>
              <a:gd name="T24" fmla="*/ 448 w 3054"/>
              <a:gd name="T25" fmla="*/ 1974 h 3054"/>
              <a:gd name="T26" fmla="*/ 448 w 3054"/>
              <a:gd name="T27" fmla="*/ 2607 h 3054"/>
              <a:gd name="T28" fmla="*/ 1080 w 3054"/>
              <a:gd name="T29" fmla="*/ 2607 h 3054"/>
              <a:gd name="T30" fmla="*/ 1527 w 3054"/>
              <a:gd name="T31" fmla="*/ 3054 h 3054"/>
              <a:gd name="T32" fmla="*/ 1974 w 3054"/>
              <a:gd name="T33" fmla="*/ 2607 h 3054"/>
              <a:gd name="T34" fmla="*/ 2607 w 3054"/>
              <a:gd name="T35" fmla="*/ 2607 h 3054"/>
              <a:gd name="T36" fmla="*/ 2607 w 3054"/>
              <a:gd name="T37" fmla="*/ 1974 h 3054"/>
              <a:gd name="T38" fmla="*/ 3054 w 3054"/>
              <a:gd name="T39" fmla="*/ 1527 h 3054"/>
              <a:gd name="T40" fmla="*/ 2607 w 3054"/>
              <a:gd name="T41" fmla="*/ 1080 h 3054"/>
              <a:gd name="T42" fmla="*/ 1837 w 3054"/>
              <a:gd name="T43" fmla="*/ 2067 h 3054"/>
              <a:gd name="T44" fmla="*/ 1743 w 3054"/>
              <a:gd name="T45" fmla="*/ 1797 h 3054"/>
              <a:gd name="T46" fmla="*/ 1311 w 3054"/>
              <a:gd name="T47" fmla="*/ 1797 h 3054"/>
              <a:gd name="T48" fmla="*/ 1217 w 3054"/>
              <a:gd name="T49" fmla="*/ 2067 h 3054"/>
              <a:gd name="T50" fmla="*/ 960 w 3054"/>
              <a:gd name="T51" fmla="*/ 2067 h 3054"/>
              <a:gd name="T52" fmla="*/ 1392 w 3054"/>
              <a:gd name="T53" fmla="*/ 853 h 3054"/>
              <a:gd name="T54" fmla="*/ 1662 w 3054"/>
              <a:gd name="T55" fmla="*/ 853 h 3054"/>
              <a:gd name="T56" fmla="*/ 2094 w 3054"/>
              <a:gd name="T57" fmla="*/ 2067 h 3054"/>
              <a:gd name="T58" fmla="*/ 1837 w 3054"/>
              <a:gd name="T59" fmla="*/ 2067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54" h="3054">
                <a:moveTo>
                  <a:pt x="1372" y="1615"/>
                </a:moveTo>
                <a:lnTo>
                  <a:pt x="1682" y="1615"/>
                </a:lnTo>
                <a:lnTo>
                  <a:pt x="1527" y="1122"/>
                </a:lnTo>
                <a:lnTo>
                  <a:pt x="1372" y="1615"/>
                </a:lnTo>
                <a:close/>
                <a:moveTo>
                  <a:pt x="2607" y="1080"/>
                </a:moveTo>
                <a:lnTo>
                  <a:pt x="2607" y="448"/>
                </a:lnTo>
                <a:lnTo>
                  <a:pt x="1974" y="448"/>
                </a:lnTo>
                <a:lnTo>
                  <a:pt x="1527" y="0"/>
                </a:lnTo>
                <a:lnTo>
                  <a:pt x="1080" y="448"/>
                </a:lnTo>
                <a:lnTo>
                  <a:pt x="448" y="448"/>
                </a:lnTo>
                <a:lnTo>
                  <a:pt x="448" y="1080"/>
                </a:lnTo>
                <a:lnTo>
                  <a:pt x="0" y="1527"/>
                </a:lnTo>
                <a:lnTo>
                  <a:pt x="448" y="1974"/>
                </a:lnTo>
                <a:lnTo>
                  <a:pt x="448" y="2607"/>
                </a:lnTo>
                <a:lnTo>
                  <a:pt x="1080" y="2607"/>
                </a:lnTo>
                <a:lnTo>
                  <a:pt x="1527" y="3054"/>
                </a:lnTo>
                <a:lnTo>
                  <a:pt x="1974" y="2607"/>
                </a:lnTo>
                <a:lnTo>
                  <a:pt x="2607" y="2607"/>
                </a:lnTo>
                <a:lnTo>
                  <a:pt x="2607" y="1974"/>
                </a:lnTo>
                <a:lnTo>
                  <a:pt x="3054" y="1527"/>
                </a:lnTo>
                <a:lnTo>
                  <a:pt x="2607" y="1080"/>
                </a:lnTo>
                <a:close/>
                <a:moveTo>
                  <a:pt x="1837" y="2067"/>
                </a:moveTo>
                <a:lnTo>
                  <a:pt x="1743" y="1797"/>
                </a:lnTo>
                <a:lnTo>
                  <a:pt x="1311" y="1797"/>
                </a:lnTo>
                <a:lnTo>
                  <a:pt x="1217" y="2067"/>
                </a:lnTo>
                <a:lnTo>
                  <a:pt x="960" y="2067"/>
                </a:lnTo>
                <a:lnTo>
                  <a:pt x="1392" y="853"/>
                </a:lnTo>
                <a:lnTo>
                  <a:pt x="1662" y="853"/>
                </a:lnTo>
                <a:lnTo>
                  <a:pt x="2094" y="2067"/>
                </a:lnTo>
                <a:lnTo>
                  <a:pt x="1837" y="2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7"/>
          <p:cNvSpPr>
            <a:spLocks noEditPoints="1"/>
          </p:cNvSpPr>
          <p:nvPr/>
        </p:nvSpPr>
        <p:spPr bwMode="auto">
          <a:xfrm>
            <a:off x="2822575" y="396875"/>
            <a:ext cx="931862" cy="931863"/>
          </a:xfrm>
          <a:custGeom>
            <a:avLst/>
            <a:gdLst>
              <a:gd name="T0" fmla="*/ 2606 w 3054"/>
              <a:gd name="T1" fmla="*/ 1080 h 3054"/>
              <a:gd name="T2" fmla="*/ 2606 w 3054"/>
              <a:gd name="T3" fmla="*/ 448 h 3054"/>
              <a:gd name="T4" fmla="*/ 1974 w 3054"/>
              <a:gd name="T5" fmla="*/ 448 h 3054"/>
              <a:gd name="T6" fmla="*/ 1527 w 3054"/>
              <a:gd name="T7" fmla="*/ 0 h 3054"/>
              <a:gd name="T8" fmla="*/ 1079 w 3054"/>
              <a:gd name="T9" fmla="*/ 448 h 3054"/>
              <a:gd name="T10" fmla="*/ 447 w 3054"/>
              <a:gd name="T11" fmla="*/ 448 h 3054"/>
              <a:gd name="T12" fmla="*/ 447 w 3054"/>
              <a:gd name="T13" fmla="*/ 1080 h 3054"/>
              <a:gd name="T14" fmla="*/ 0 w 3054"/>
              <a:gd name="T15" fmla="*/ 1527 h 3054"/>
              <a:gd name="T16" fmla="*/ 447 w 3054"/>
              <a:gd name="T17" fmla="*/ 1974 h 3054"/>
              <a:gd name="T18" fmla="*/ 447 w 3054"/>
              <a:gd name="T19" fmla="*/ 2607 h 3054"/>
              <a:gd name="T20" fmla="*/ 1079 w 3054"/>
              <a:gd name="T21" fmla="*/ 2607 h 3054"/>
              <a:gd name="T22" fmla="*/ 1527 w 3054"/>
              <a:gd name="T23" fmla="*/ 3054 h 3054"/>
              <a:gd name="T24" fmla="*/ 1974 w 3054"/>
              <a:gd name="T25" fmla="*/ 2607 h 3054"/>
              <a:gd name="T26" fmla="*/ 2606 w 3054"/>
              <a:gd name="T27" fmla="*/ 2607 h 3054"/>
              <a:gd name="T28" fmla="*/ 2606 w 3054"/>
              <a:gd name="T29" fmla="*/ 1974 h 3054"/>
              <a:gd name="T30" fmla="*/ 3054 w 3054"/>
              <a:gd name="T31" fmla="*/ 1527 h 3054"/>
              <a:gd name="T32" fmla="*/ 2606 w 3054"/>
              <a:gd name="T33" fmla="*/ 1080 h 3054"/>
              <a:gd name="T34" fmla="*/ 1527 w 3054"/>
              <a:gd name="T35" fmla="*/ 2337 h 3054"/>
              <a:gd name="T36" fmla="*/ 717 w 3054"/>
              <a:gd name="T37" fmla="*/ 1527 h 3054"/>
              <a:gd name="T38" fmla="*/ 1527 w 3054"/>
              <a:gd name="T39" fmla="*/ 718 h 3054"/>
              <a:gd name="T40" fmla="*/ 2336 w 3054"/>
              <a:gd name="T41" fmla="*/ 1527 h 3054"/>
              <a:gd name="T42" fmla="*/ 1527 w 3054"/>
              <a:gd name="T43" fmla="*/ 2337 h 3054"/>
              <a:gd name="T44" fmla="*/ 1527 w 3054"/>
              <a:gd name="T45" fmla="*/ 987 h 3054"/>
              <a:gd name="T46" fmla="*/ 987 w 3054"/>
              <a:gd name="T47" fmla="*/ 1527 h 3054"/>
              <a:gd name="T48" fmla="*/ 1527 w 3054"/>
              <a:gd name="T49" fmla="*/ 2067 h 3054"/>
              <a:gd name="T50" fmla="*/ 2067 w 3054"/>
              <a:gd name="T51" fmla="*/ 1527 h 3054"/>
              <a:gd name="T52" fmla="*/ 1527 w 3054"/>
              <a:gd name="T53" fmla="*/ 987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54" h="3054">
                <a:moveTo>
                  <a:pt x="2606" y="1080"/>
                </a:moveTo>
                <a:lnTo>
                  <a:pt x="2606" y="448"/>
                </a:lnTo>
                <a:lnTo>
                  <a:pt x="1974" y="448"/>
                </a:lnTo>
                <a:lnTo>
                  <a:pt x="1527" y="0"/>
                </a:lnTo>
                <a:lnTo>
                  <a:pt x="1079" y="448"/>
                </a:lnTo>
                <a:lnTo>
                  <a:pt x="447" y="448"/>
                </a:lnTo>
                <a:lnTo>
                  <a:pt x="447" y="1080"/>
                </a:lnTo>
                <a:lnTo>
                  <a:pt x="0" y="1527"/>
                </a:lnTo>
                <a:lnTo>
                  <a:pt x="447" y="1974"/>
                </a:lnTo>
                <a:lnTo>
                  <a:pt x="447" y="2607"/>
                </a:lnTo>
                <a:lnTo>
                  <a:pt x="1079" y="2607"/>
                </a:lnTo>
                <a:lnTo>
                  <a:pt x="1527" y="3054"/>
                </a:lnTo>
                <a:lnTo>
                  <a:pt x="1974" y="2607"/>
                </a:lnTo>
                <a:lnTo>
                  <a:pt x="2606" y="2607"/>
                </a:lnTo>
                <a:lnTo>
                  <a:pt x="2606" y="1974"/>
                </a:lnTo>
                <a:lnTo>
                  <a:pt x="3054" y="1527"/>
                </a:lnTo>
                <a:lnTo>
                  <a:pt x="2606" y="1080"/>
                </a:lnTo>
                <a:close/>
                <a:moveTo>
                  <a:pt x="1527" y="2337"/>
                </a:moveTo>
                <a:cubicBezTo>
                  <a:pt x="1079" y="2337"/>
                  <a:pt x="717" y="1974"/>
                  <a:pt x="717" y="1527"/>
                </a:cubicBezTo>
                <a:cubicBezTo>
                  <a:pt x="717" y="1080"/>
                  <a:pt x="1079" y="718"/>
                  <a:pt x="1527" y="718"/>
                </a:cubicBezTo>
                <a:cubicBezTo>
                  <a:pt x="1974" y="718"/>
                  <a:pt x="2336" y="1080"/>
                  <a:pt x="2336" y="1527"/>
                </a:cubicBezTo>
                <a:cubicBezTo>
                  <a:pt x="2336" y="1974"/>
                  <a:pt x="1974" y="2337"/>
                  <a:pt x="1527" y="2337"/>
                </a:cubicBezTo>
                <a:close/>
                <a:moveTo>
                  <a:pt x="1527" y="987"/>
                </a:moveTo>
                <a:cubicBezTo>
                  <a:pt x="1229" y="987"/>
                  <a:pt x="987" y="1229"/>
                  <a:pt x="987" y="1527"/>
                </a:cubicBezTo>
                <a:cubicBezTo>
                  <a:pt x="987" y="1825"/>
                  <a:pt x="1229" y="2067"/>
                  <a:pt x="1527" y="2067"/>
                </a:cubicBezTo>
                <a:cubicBezTo>
                  <a:pt x="1825" y="2067"/>
                  <a:pt x="2067" y="1825"/>
                  <a:pt x="2067" y="1527"/>
                </a:cubicBezTo>
                <a:cubicBezTo>
                  <a:pt x="2067" y="1229"/>
                  <a:pt x="1825" y="987"/>
                  <a:pt x="1527" y="98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Freeform 48"/>
          <p:cNvSpPr>
            <a:spLocks noEditPoints="1"/>
          </p:cNvSpPr>
          <p:nvPr/>
        </p:nvSpPr>
        <p:spPr bwMode="auto">
          <a:xfrm>
            <a:off x="10723563" y="5632450"/>
            <a:ext cx="741362" cy="823913"/>
          </a:xfrm>
          <a:custGeom>
            <a:avLst/>
            <a:gdLst>
              <a:gd name="T0" fmla="*/ 540 w 2429"/>
              <a:gd name="T1" fmla="*/ 2158 h 2698"/>
              <a:gd name="T2" fmla="*/ 810 w 2429"/>
              <a:gd name="T3" fmla="*/ 2158 h 2698"/>
              <a:gd name="T4" fmla="*/ 810 w 2429"/>
              <a:gd name="T5" fmla="*/ 539 h 2698"/>
              <a:gd name="T6" fmla="*/ 540 w 2429"/>
              <a:gd name="T7" fmla="*/ 539 h 2698"/>
              <a:gd name="T8" fmla="*/ 540 w 2429"/>
              <a:gd name="T9" fmla="*/ 2158 h 2698"/>
              <a:gd name="T10" fmla="*/ 1079 w 2429"/>
              <a:gd name="T11" fmla="*/ 2698 h 2698"/>
              <a:gd name="T12" fmla="*/ 1349 w 2429"/>
              <a:gd name="T13" fmla="*/ 2698 h 2698"/>
              <a:gd name="T14" fmla="*/ 1349 w 2429"/>
              <a:gd name="T15" fmla="*/ 0 h 2698"/>
              <a:gd name="T16" fmla="*/ 1079 w 2429"/>
              <a:gd name="T17" fmla="*/ 0 h 2698"/>
              <a:gd name="T18" fmla="*/ 1079 w 2429"/>
              <a:gd name="T19" fmla="*/ 2698 h 2698"/>
              <a:gd name="T20" fmla="*/ 0 w 2429"/>
              <a:gd name="T21" fmla="*/ 1619 h 2698"/>
              <a:gd name="T22" fmla="*/ 270 w 2429"/>
              <a:gd name="T23" fmla="*/ 1619 h 2698"/>
              <a:gd name="T24" fmla="*/ 270 w 2429"/>
              <a:gd name="T25" fmla="*/ 1079 h 2698"/>
              <a:gd name="T26" fmla="*/ 0 w 2429"/>
              <a:gd name="T27" fmla="*/ 1079 h 2698"/>
              <a:gd name="T28" fmla="*/ 0 w 2429"/>
              <a:gd name="T29" fmla="*/ 1619 h 2698"/>
              <a:gd name="T30" fmla="*/ 1619 w 2429"/>
              <a:gd name="T31" fmla="*/ 2158 h 2698"/>
              <a:gd name="T32" fmla="*/ 1889 w 2429"/>
              <a:gd name="T33" fmla="*/ 2158 h 2698"/>
              <a:gd name="T34" fmla="*/ 1889 w 2429"/>
              <a:gd name="T35" fmla="*/ 539 h 2698"/>
              <a:gd name="T36" fmla="*/ 1619 w 2429"/>
              <a:gd name="T37" fmla="*/ 539 h 2698"/>
              <a:gd name="T38" fmla="*/ 1619 w 2429"/>
              <a:gd name="T39" fmla="*/ 2158 h 2698"/>
              <a:gd name="T40" fmla="*/ 2159 w 2429"/>
              <a:gd name="T41" fmla="*/ 1079 h 2698"/>
              <a:gd name="T42" fmla="*/ 2159 w 2429"/>
              <a:gd name="T43" fmla="*/ 1619 h 2698"/>
              <a:gd name="T44" fmla="*/ 2429 w 2429"/>
              <a:gd name="T45" fmla="*/ 1619 h 2698"/>
              <a:gd name="T46" fmla="*/ 2429 w 2429"/>
              <a:gd name="T47" fmla="*/ 1079 h 2698"/>
              <a:gd name="T48" fmla="*/ 2159 w 2429"/>
              <a:gd name="T49" fmla="*/ 1079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9" h="2698">
                <a:moveTo>
                  <a:pt x="540" y="2158"/>
                </a:moveTo>
                <a:lnTo>
                  <a:pt x="810" y="2158"/>
                </a:lnTo>
                <a:lnTo>
                  <a:pt x="810" y="539"/>
                </a:lnTo>
                <a:lnTo>
                  <a:pt x="540" y="539"/>
                </a:lnTo>
                <a:lnTo>
                  <a:pt x="540" y="2158"/>
                </a:lnTo>
                <a:close/>
                <a:moveTo>
                  <a:pt x="1079" y="2698"/>
                </a:moveTo>
                <a:lnTo>
                  <a:pt x="1349" y="2698"/>
                </a:lnTo>
                <a:lnTo>
                  <a:pt x="1349" y="0"/>
                </a:lnTo>
                <a:lnTo>
                  <a:pt x="1079" y="0"/>
                </a:lnTo>
                <a:lnTo>
                  <a:pt x="1079" y="2698"/>
                </a:lnTo>
                <a:close/>
                <a:moveTo>
                  <a:pt x="0" y="1619"/>
                </a:moveTo>
                <a:lnTo>
                  <a:pt x="270" y="1619"/>
                </a:lnTo>
                <a:lnTo>
                  <a:pt x="270" y="1079"/>
                </a:lnTo>
                <a:lnTo>
                  <a:pt x="0" y="1079"/>
                </a:lnTo>
                <a:lnTo>
                  <a:pt x="0" y="1619"/>
                </a:lnTo>
                <a:close/>
                <a:moveTo>
                  <a:pt x="1619" y="2158"/>
                </a:moveTo>
                <a:lnTo>
                  <a:pt x="1889" y="2158"/>
                </a:lnTo>
                <a:lnTo>
                  <a:pt x="1889" y="539"/>
                </a:lnTo>
                <a:lnTo>
                  <a:pt x="1619" y="539"/>
                </a:lnTo>
                <a:lnTo>
                  <a:pt x="1619" y="2158"/>
                </a:lnTo>
                <a:close/>
                <a:moveTo>
                  <a:pt x="2159" y="1079"/>
                </a:moveTo>
                <a:lnTo>
                  <a:pt x="2159" y="1619"/>
                </a:lnTo>
                <a:lnTo>
                  <a:pt x="2429" y="1619"/>
                </a:lnTo>
                <a:lnTo>
                  <a:pt x="2429" y="1079"/>
                </a:lnTo>
                <a:lnTo>
                  <a:pt x="2159" y="10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49"/>
          <p:cNvSpPr>
            <a:spLocks noEditPoints="1"/>
          </p:cNvSpPr>
          <p:nvPr/>
        </p:nvSpPr>
        <p:spPr bwMode="auto">
          <a:xfrm>
            <a:off x="9299575" y="5597525"/>
            <a:ext cx="904875" cy="908050"/>
          </a:xfrm>
          <a:custGeom>
            <a:avLst/>
            <a:gdLst>
              <a:gd name="T0" fmla="*/ 2691 w 2969"/>
              <a:gd name="T1" fmla="*/ 1349 h 2968"/>
              <a:gd name="T2" fmla="*/ 1620 w 2969"/>
              <a:gd name="T3" fmla="*/ 278 h 2968"/>
              <a:gd name="T4" fmla="*/ 1620 w 2969"/>
              <a:gd name="T5" fmla="*/ 0 h 2968"/>
              <a:gd name="T6" fmla="*/ 1350 w 2969"/>
              <a:gd name="T7" fmla="*/ 0 h 2968"/>
              <a:gd name="T8" fmla="*/ 1350 w 2969"/>
              <a:gd name="T9" fmla="*/ 278 h 2968"/>
              <a:gd name="T10" fmla="*/ 924 w 2969"/>
              <a:gd name="T11" fmla="*/ 408 h 2968"/>
              <a:gd name="T12" fmla="*/ 1126 w 2969"/>
              <a:gd name="T13" fmla="*/ 611 h 2968"/>
              <a:gd name="T14" fmla="*/ 1485 w 2969"/>
              <a:gd name="T15" fmla="*/ 540 h 2968"/>
              <a:gd name="T16" fmla="*/ 2429 w 2969"/>
              <a:gd name="T17" fmla="*/ 1485 h 2968"/>
              <a:gd name="T18" fmla="*/ 2358 w 2969"/>
              <a:gd name="T19" fmla="*/ 1843 h 2968"/>
              <a:gd name="T20" fmla="*/ 2561 w 2969"/>
              <a:gd name="T21" fmla="*/ 2045 h 2968"/>
              <a:gd name="T22" fmla="*/ 2691 w 2969"/>
              <a:gd name="T23" fmla="*/ 1619 h 2968"/>
              <a:gd name="T24" fmla="*/ 2969 w 2969"/>
              <a:gd name="T25" fmla="*/ 1619 h 2968"/>
              <a:gd name="T26" fmla="*/ 2969 w 2969"/>
              <a:gd name="T27" fmla="*/ 1350 h 2968"/>
              <a:gd name="T28" fmla="*/ 2691 w 2969"/>
              <a:gd name="T29" fmla="*/ 1350 h 2968"/>
              <a:gd name="T30" fmla="*/ 2691 w 2969"/>
              <a:gd name="T31" fmla="*/ 1349 h 2968"/>
              <a:gd name="T32" fmla="*/ 270 w 2969"/>
              <a:gd name="T33" fmla="*/ 441 h 2968"/>
              <a:gd name="T34" fmla="*/ 545 w 2969"/>
              <a:gd name="T35" fmla="*/ 716 h 2968"/>
              <a:gd name="T36" fmla="*/ 278 w 2969"/>
              <a:gd name="T37" fmla="*/ 1349 h 2968"/>
              <a:gd name="T38" fmla="*/ 0 w 2969"/>
              <a:gd name="T39" fmla="*/ 1349 h 2968"/>
              <a:gd name="T40" fmla="*/ 0 w 2969"/>
              <a:gd name="T41" fmla="*/ 1619 h 2968"/>
              <a:gd name="T42" fmla="*/ 278 w 2969"/>
              <a:gd name="T43" fmla="*/ 1619 h 2968"/>
              <a:gd name="T44" fmla="*/ 1350 w 2969"/>
              <a:gd name="T45" fmla="*/ 2690 h 2968"/>
              <a:gd name="T46" fmla="*/ 1350 w 2969"/>
              <a:gd name="T47" fmla="*/ 2968 h 2968"/>
              <a:gd name="T48" fmla="*/ 1620 w 2969"/>
              <a:gd name="T49" fmla="*/ 2968 h 2968"/>
              <a:gd name="T50" fmla="*/ 1620 w 2969"/>
              <a:gd name="T51" fmla="*/ 2690 h 2968"/>
              <a:gd name="T52" fmla="*/ 2252 w 2969"/>
              <a:gd name="T53" fmla="*/ 2423 h 2968"/>
              <a:gd name="T54" fmla="*/ 2528 w 2969"/>
              <a:gd name="T55" fmla="*/ 2698 h 2968"/>
              <a:gd name="T56" fmla="*/ 2699 w 2969"/>
              <a:gd name="T57" fmla="*/ 2527 h 2968"/>
              <a:gd name="T58" fmla="*/ 442 w 2969"/>
              <a:gd name="T59" fmla="*/ 269 h 2968"/>
              <a:gd name="T60" fmla="*/ 270 w 2969"/>
              <a:gd name="T61" fmla="*/ 441 h 2968"/>
              <a:gd name="T62" fmla="*/ 2060 w 2969"/>
              <a:gd name="T63" fmla="*/ 2231 h 2968"/>
              <a:gd name="T64" fmla="*/ 1485 w 2969"/>
              <a:gd name="T65" fmla="*/ 2428 h 2968"/>
              <a:gd name="T66" fmla="*/ 540 w 2969"/>
              <a:gd name="T67" fmla="*/ 1484 h 2968"/>
              <a:gd name="T68" fmla="*/ 737 w 2969"/>
              <a:gd name="T69" fmla="*/ 908 h 2968"/>
              <a:gd name="T70" fmla="*/ 2060 w 2969"/>
              <a:gd name="T71" fmla="*/ 2231 h 2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69" h="2968">
                <a:moveTo>
                  <a:pt x="2691" y="1349"/>
                </a:moveTo>
                <a:cubicBezTo>
                  <a:pt x="2629" y="786"/>
                  <a:pt x="2182" y="340"/>
                  <a:pt x="1620" y="278"/>
                </a:cubicBezTo>
                <a:lnTo>
                  <a:pt x="1620" y="0"/>
                </a:lnTo>
                <a:lnTo>
                  <a:pt x="1350" y="0"/>
                </a:lnTo>
                <a:lnTo>
                  <a:pt x="1350" y="278"/>
                </a:lnTo>
                <a:cubicBezTo>
                  <a:pt x="1197" y="294"/>
                  <a:pt x="1054" y="340"/>
                  <a:pt x="924" y="408"/>
                </a:cubicBezTo>
                <a:lnTo>
                  <a:pt x="1126" y="611"/>
                </a:lnTo>
                <a:cubicBezTo>
                  <a:pt x="1237" y="566"/>
                  <a:pt x="1358" y="540"/>
                  <a:pt x="1485" y="540"/>
                </a:cubicBezTo>
                <a:cubicBezTo>
                  <a:pt x="2006" y="540"/>
                  <a:pt x="2429" y="963"/>
                  <a:pt x="2429" y="1485"/>
                </a:cubicBezTo>
                <a:cubicBezTo>
                  <a:pt x="2429" y="1611"/>
                  <a:pt x="2403" y="1732"/>
                  <a:pt x="2358" y="1843"/>
                </a:cubicBezTo>
                <a:lnTo>
                  <a:pt x="2561" y="2045"/>
                </a:lnTo>
                <a:cubicBezTo>
                  <a:pt x="2629" y="1915"/>
                  <a:pt x="2674" y="1772"/>
                  <a:pt x="2691" y="1619"/>
                </a:cubicBezTo>
                <a:lnTo>
                  <a:pt x="2969" y="1619"/>
                </a:lnTo>
                <a:lnTo>
                  <a:pt x="2969" y="1350"/>
                </a:lnTo>
                <a:lnTo>
                  <a:pt x="2691" y="1350"/>
                </a:lnTo>
                <a:lnTo>
                  <a:pt x="2691" y="1349"/>
                </a:lnTo>
                <a:close/>
                <a:moveTo>
                  <a:pt x="270" y="441"/>
                </a:moveTo>
                <a:lnTo>
                  <a:pt x="545" y="716"/>
                </a:lnTo>
                <a:cubicBezTo>
                  <a:pt x="400" y="893"/>
                  <a:pt x="304" y="1110"/>
                  <a:pt x="278" y="1349"/>
                </a:cubicBezTo>
                <a:lnTo>
                  <a:pt x="0" y="1349"/>
                </a:lnTo>
                <a:lnTo>
                  <a:pt x="0" y="1619"/>
                </a:lnTo>
                <a:lnTo>
                  <a:pt x="278" y="1619"/>
                </a:lnTo>
                <a:cubicBezTo>
                  <a:pt x="340" y="2181"/>
                  <a:pt x="787" y="2628"/>
                  <a:pt x="1350" y="2690"/>
                </a:cubicBezTo>
                <a:lnTo>
                  <a:pt x="1350" y="2968"/>
                </a:lnTo>
                <a:lnTo>
                  <a:pt x="1620" y="2968"/>
                </a:lnTo>
                <a:lnTo>
                  <a:pt x="1620" y="2690"/>
                </a:lnTo>
                <a:cubicBezTo>
                  <a:pt x="1858" y="2664"/>
                  <a:pt x="2076" y="2567"/>
                  <a:pt x="2252" y="2423"/>
                </a:cubicBezTo>
                <a:lnTo>
                  <a:pt x="2528" y="2698"/>
                </a:lnTo>
                <a:lnTo>
                  <a:pt x="2699" y="2527"/>
                </a:lnTo>
                <a:lnTo>
                  <a:pt x="442" y="269"/>
                </a:lnTo>
                <a:lnTo>
                  <a:pt x="270" y="441"/>
                </a:lnTo>
                <a:close/>
                <a:moveTo>
                  <a:pt x="2060" y="2231"/>
                </a:moveTo>
                <a:cubicBezTo>
                  <a:pt x="1901" y="2354"/>
                  <a:pt x="1701" y="2428"/>
                  <a:pt x="1485" y="2428"/>
                </a:cubicBezTo>
                <a:cubicBezTo>
                  <a:pt x="963" y="2428"/>
                  <a:pt x="540" y="2005"/>
                  <a:pt x="540" y="1484"/>
                </a:cubicBezTo>
                <a:cubicBezTo>
                  <a:pt x="540" y="1267"/>
                  <a:pt x="614" y="1068"/>
                  <a:pt x="737" y="908"/>
                </a:cubicBezTo>
                <a:lnTo>
                  <a:pt x="2060" y="22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50"/>
          <p:cNvSpPr>
            <a:spLocks noEditPoints="1"/>
          </p:cNvSpPr>
          <p:nvPr/>
        </p:nvSpPr>
        <p:spPr bwMode="auto">
          <a:xfrm>
            <a:off x="8058150" y="5597525"/>
            <a:ext cx="906462" cy="908050"/>
          </a:xfrm>
          <a:custGeom>
            <a:avLst/>
            <a:gdLst>
              <a:gd name="T0" fmla="*/ 2690 w 2968"/>
              <a:gd name="T1" fmla="*/ 1349 h 2968"/>
              <a:gd name="T2" fmla="*/ 1619 w 2968"/>
              <a:gd name="T3" fmla="*/ 278 h 2968"/>
              <a:gd name="T4" fmla="*/ 1619 w 2968"/>
              <a:gd name="T5" fmla="*/ 0 h 2968"/>
              <a:gd name="T6" fmla="*/ 1349 w 2968"/>
              <a:gd name="T7" fmla="*/ 0 h 2968"/>
              <a:gd name="T8" fmla="*/ 1349 w 2968"/>
              <a:gd name="T9" fmla="*/ 278 h 2968"/>
              <a:gd name="T10" fmla="*/ 278 w 2968"/>
              <a:gd name="T11" fmla="*/ 1349 h 2968"/>
              <a:gd name="T12" fmla="*/ 0 w 2968"/>
              <a:gd name="T13" fmla="*/ 1349 h 2968"/>
              <a:gd name="T14" fmla="*/ 0 w 2968"/>
              <a:gd name="T15" fmla="*/ 1619 h 2968"/>
              <a:gd name="T16" fmla="*/ 278 w 2968"/>
              <a:gd name="T17" fmla="*/ 1619 h 2968"/>
              <a:gd name="T18" fmla="*/ 1349 w 2968"/>
              <a:gd name="T19" fmla="*/ 2690 h 2968"/>
              <a:gd name="T20" fmla="*/ 1349 w 2968"/>
              <a:gd name="T21" fmla="*/ 2968 h 2968"/>
              <a:gd name="T22" fmla="*/ 1619 w 2968"/>
              <a:gd name="T23" fmla="*/ 2968 h 2968"/>
              <a:gd name="T24" fmla="*/ 1619 w 2968"/>
              <a:gd name="T25" fmla="*/ 2690 h 2968"/>
              <a:gd name="T26" fmla="*/ 2690 w 2968"/>
              <a:gd name="T27" fmla="*/ 1619 h 2968"/>
              <a:gd name="T28" fmla="*/ 2968 w 2968"/>
              <a:gd name="T29" fmla="*/ 1619 h 2968"/>
              <a:gd name="T30" fmla="*/ 2968 w 2968"/>
              <a:gd name="T31" fmla="*/ 1349 h 2968"/>
              <a:gd name="T32" fmla="*/ 2690 w 2968"/>
              <a:gd name="T33" fmla="*/ 1349 h 2968"/>
              <a:gd name="T34" fmla="*/ 1484 w 2968"/>
              <a:gd name="T35" fmla="*/ 2428 h 2968"/>
              <a:gd name="T36" fmla="*/ 539 w 2968"/>
              <a:gd name="T37" fmla="*/ 1484 h 2968"/>
              <a:gd name="T38" fmla="*/ 1484 w 2968"/>
              <a:gd name="T39" fmla="*/ 539 h 2968"/>
              <a:gd name="T40" fmla="*/ 2428 w 2968"/>
              <a:gd name="T41" fmla="*/ 1484 h 2968"/>
              <a:gd name="T42" fmla="*/ 1484 w 2968"/>
              <a:gd name="T43" fmla="*/ 2428 h 2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68" h="2968">
                <a:moveTo>
                  <a:pt x="2690" y="1349"/>
                </a:moveTo>
                <a:cubicBezTo>
                  <a:pt x="2628" y="786"/>
                  <a:pt x="2181" y="340"/>
                  <a:pt x="1619" y="278"/>
                </a:cubicBezTo>
                <a:lnTo>
                  <a:pt x="1619" y="0"/>
                </a:lnTo>
                <a:lnTo>
                  <a:pt x="1349" y="0"/>
                </a:lnTo>
                <a:lnTo>
                  <a:pt x="1349" y="278"/>
                </a:lnTo>
                <a:cubicBezTo>
                  <a:pt x="786" y="340"/>
                  <a:pt x="340" y="786"/>
                  <a:pt x="278" y="1349"/>
                </a:cubicBezTo>
                <a:lnTo>
                  <a:pt x="0" y="1349"/>
                </a:lnTo>
                <a:lnTo>
                  <a:pt x="0" y="1619"/>
                </a:lnTo>
                <a:lnTo>
                  <a:pt x="278" y="1619"/>
                </a:lnTo>
                <a:cubicBezTo>
                  <a:pt x="340" y="2181"/>
                  <a:pt x="786" y="2628"/>
                  <a:pt x="1349" y="2690"/>
                </a:cubicBezTo>
                <a:lnTo>
                  <a:pt x="1349" y="2968"/>
                </a:lnTo>
                <a:lnTo>
                  <a:pt x="1619" y="2968"/>
                </a:lnTo>
                <a:lnTo>
                  <a:pt x="1619" y="2690"/>
                </a:lnTo>
                <a:cubicBezTo>
                  <a:pt x="2181" y="2628"/>
                  <a:pt x="2628" y="2181"/>
                  <a:pt x="2690" y="1619"/>
                </a:cubicBezTo>
                <a:lnTo>
                  <a:pt x="2968" y="1619"/>
                </a:lnTo>
                <a:lnTo>
                  <a:pt x="2968" y="1349"/>
                </a:lnTo>
                <a:lnTo>
                  <a:pt x="2690" y="1349"/>
                </a:lnTo>
                <a:close/>
                <a:moveTo>
                  <a:pt x="1484" y="2428"/>
                </a:moveTo>
                <a:cubicBezTo>
                  <a:pt x="962" y="2428"/>
                  <a:pt x="539" y="2005"/>
                  <a:pt x="539" y="1484"/>
                </a:cubicBezTo>
                <a:cubicBezTo>
                  <a:pt x="539" y="962"/>
                  <a:pt x="962" y="539"/>
                  <a:pt x="1484" y="539"/>
                </a:cubicBezTo>
                <a:cubicBezTo>
                  <a:pt x="2005" y="539"/>
                  <a:pt x="2428" y="962"/>
                  <a:pt x="2428" y="1484"/>
                </a:cubicBezTo>
                <a:cubicBezTo>
                  <a:pt x="2428" y="2005"/>
                  <a:pt x="2005" y="2428"/>
                  <a:pt x="1484" y="24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52"/>
          <p:cNvSpPr>
            <a:spLocks/>
          </p:cNvSpPr>
          <p:nvPr/>
        </p:nvSpPr>
        <p:spPr bwMode="auto">
          <a:xfrm>
            <a:off x="6799263" y="5838825"/>
            <a:ext cx="617537" cy="617538"/>
          </a:xfrm>
          <a:custGeom>
            <a:avLst/>
            <a:gdLst>
              <a:gd name="T0" fmla="*/ 2024 w 2024"/>
              <a:gd name="T1" fmla="*/ 0 h 2024"/>
              <a:gd name="T2" fmla="*/ 0 w 2024"/>
              <a:gd name="T3" fmla="*/ 2024 h 2024"/>
              <a:gd name="T4" fmla="*/ 2024 w 2024"/>
              <a:gd name="T5" fmla="*/ 2024 h 2024"/>
              <a:gd name="T6" fmla="*/ 2024 w 2024"/>
              <a:gd name="T7" fmla="*/ 0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4" h="2024">
                <a:moveTo>
                  <a:pt x="2024" y="0"/>
                </a:moveTo>
                <a:lnTo>
                  <a:pt x="0" y="2024"/>
                </a:lnTo>
                <a:lnTo>
                  <a:pt x="2024" y="2024"/>
                </a:lnTo>
                <a:lnTo>
                  <a:pt x="20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54"/>
          <p:cNvSpPr>
            <a:spLocks/>
          </p:cNvSpPr>
          <p:nvPr/>
        </p:nvSpPr>
        <p:spPr bwMode="auto">
          <a:xfrm>
            <a:off x="5567363" y="5880100"/>
            <a:ext cx="696912" cy="555625"/>
          </a:xfrm>
          <a:custGeom>
            <a:avLst/>
            <a:gdLst>
              <a:gd name="T0" fmla="*/ 0 w 2285"/>
              <a:gd name="T1" fmla="*/ 399 h 1822"/>
              <a:gd name="T2" fmla="*/ 1141 w 2285"/>
              <a:gd name="T3" fmla="*/ 1820 h 1822"/>
              <a:gd name="T4" fmla="*/ 1142 w 2285"/>
              <a:gd name="T5" fmla="*/ 1822 h 1822"/>
              <a:gd name="T6" fmla="*/ 1143 w 2285"/>
              <a:gd name="T7" fmla="*/ 1820 h 1822"/>
              <a:gd name="T8" fmla="*/ 2285 w 2285"/>
              <a:gd name="T9" fmla="*/ 399 h 1822"/>
              <a:gd name="T10" fmla="*/ 1142 w 2285"/>
              <a:gd name="T11" fmla="*/ 0 h 1822"/>
              <a:gd name="T12" fmla="*/ 0 w 2285"/>
              <a:gd name="T13" fmla="*/ 399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5" h="1822">
                <a:moveTo>
                  <a:pt x="0" y="399"/>
                </a:moveTo>
                <a:lnTo>
                  <a:pt x="1141" y="1820"/>
                </a:lnTo>
                <a:lnTo>
                  <a:pt x="1142" y="1822"/>
                </a:lnTo>
                <a:lnTo>
                  <a:pt x="1143" y="1820"/>
                </a:lnTo>
                <a:lnTo>
                  <a:pt x="2285" y="399"/>
                </a:lnTo>
                <a:cubicBezTo>
                  <a:pt x="2227" y="354"/>
                  <a:pt x="1791" y="0"/>
                  <a:pt x="1142" y="0"/>
                </a:cubicBezTo>
                <a:cubicBezTo>
                  <a:pt x="492" y="0"/>
                  <a:pt x="57" y="354"/>
                  <a:pt x="0" y="39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55"/>
          <p:cNvSpPr>
            <a:spLocks noEditPoints="1"/>
          </p:cNvSpPr>
          <p:nvPr/>
        </p:nvSpPr>
        <p:spPr bwMode="auto">
          <a:xfrm>
            <a:off x="4105275" y="5635625"/>
            <a:ext cx="822325" cy="823913"/>
          </a:xfrm>
          <a:custGeom>
            <a:avLst/>
            <a:gdLst>
              <a:gd name="T0" fmla="*/ 2429 w 2698"/>
              <a:gd name="T1" fmla="*/ 0 h 2699"/>
              <a:gd name="T2" fmla="*/ 270 w 2698"/>
              <a:gd name="T3" fmla="*/ 0 h 2699"/>
              <a:gd name="T4" fmla="*/ 0 w 2698"/>
              <a:gd name="T5" fmla="*/ 270 h 2699"/>
              <a:gd name="T6" fmla="*/ 0 w 2698"/>
              <a:gd name="T7" fmla="*/ 2429 h 2699"/>
              <a:gd name="T8" fmla="*/ 270 w 2698"/>
              <a:gd name="T9" fmla="*/ 2699 h 2699"/>
              <a:gd name="T10" fmla="*/ 2429 w 2698"/>
              <a:gd name="T11" fmla="*/ 2699 h 2699"/>
              <a:gd name="T12" fmla="*/ 2698 w 2698"/>
              <a:gd name="T13" fmla="*/ 2429 h 2699"/>
              <a:gd name="T14" fmla="*/ 2698 w 2698"/>
              <a:gd name="T15" fmla="*/ 270 h 2699"/>
              <a:gd name="T16" fmla="*/ 2429 w 2698"/>
              <a:gd name="T17" fmla="*/ 0 h 2699"/>
              <a:gd name="T18" fmla="*/ 2429 w 2698"/>
              <a:gd name="T19" fmla="*/ 2429 h 2699"/>
              <a:gd name="T20" fmla="*/ 270 w 2698"/>
              <a:gd name="T21" fmla="*/ 2429 h 2699"/>
              <a:gd name="T22" fmla="*/ 270 w 2698"/>
              <a:gd name="T23" fmla="*/ 270 h 2699"/>
              <a:gd name="T24" fmla="*/ 2429 w 2698"/>
              <a:gd name="T25" fmla="*/ 270 h 2699"/>
              <a:gd name="T26" fmla="*/ 2429 w 2698"/>
              <a:gd name="T27" fmla="*/ 2429 h 2699"/>
              <a:gd name="T28" fmla="*/ 2159 w 2698"/>
              <a:gd name="T29" fmla="*/ 540 h 2699"/>
              <a:gd name="T30" fmla="*/ 1484 w 2698"/>
              <a:gd name="T31" fmla="*/ 540 h 2699"/>
              <a:gd name="T32" fmla="*/ 1214 w 2698"/>
              <a:gd name="T33" fmla="*/ 810 h 2699"/>
              <a:gd name="T34" fmla="*/ 1214 w 2698"/>
              <a:gd name="T35" fmla="*/ 1117 h 2699"/>
              <a:gd name="T36" fmla="*/ 1079 w 2698"/>
              <a:gd name="T37" fmla="*/ 1349 h 2699"/>
              <a:gd name="T38" fmla="*/ 1349 w 2698"/>
              <a:gd name="T39" fmla="*/ 1619 h 2699"/>
              <a:gd name="T40" fmla="*/ 1619 w 2698"/>
              <a:gd name="T41" fmla="*/ 1349 h 2699"/>
              <a:gd name="T42" fmla="*/ 1484 w 2698"/>
              <a:gd name="T43" fmla="*/ 1117 h 2699"/>
              <a:gd name="T44" fmla="*/ 1484 w 2698"/>
              <a:gd name="T45" fmla="*/ 810 h 2699"/>
              <a:gd name="T46" fmla="*/ 1889 w 2698"/>
              <a:gd name="T47" fmla="*/ 810 h 2699"/>
              <a:gd name="T48" fmla="*/ 1889 w 2698"/>
              <a:gd name="T49" fmla="*/ 1889 h 2699"/>
              <a:gd name="T50" fmla="*/ 809 w 2698"/>
              <a:gd name="T51" fmla="*/ 1889 h 2699"/>
              <a:gd name="T52" fmla="*/ 809 w 2698"/>
              <a:gd name="T53" fmla="*/ 810 h 2699"/>
              <a:gd name="T54" fmla="*/ 1079 w 2698"/>
              <a:gd name="T55" fmla="*/ 810 h 2699"/>
              <a:gd name="T56" fmla="*/ 1079 w 2698"/>
              <a:gd name="T57" fmla="*/ 540 h 2699"/>
              <a:gd name="T58" fmla="*/ 539 w 2698"/>
              <a:gd name="T59" fmla="*/ 540 h 2699"/>
              <a:gd name="T60" fmla="*/ 539 w 2698"/>
              <a:gd name="T61" fmla="*/ 2159 h 2699"/>
              <a:gd name="T62" fmla="*/ 2159 w 2698"/>
              <a:gd name="T63" fmla="*/ 2159 h 2699"/>
              <a:gd name="T64" fmla="*/ 2159 w 2698"/>
              <a:gd name="T65" fmla="*/ 54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98" h="2699">
                <a:moveTo>
                  <a:pt x="2429" y="0"/>
                </a:moveTo>
                <a:lnTo>
                  <a:pt x="270" y="0"/>
                </a:lnTo>
                <a:cubicBezTo>
                  <a:pt x="121" y="0"/>
                  <a:pt x="0" y="121"/>
                  <a:pt x="0" y="270"/>
                </a:cubicBezTo>
                <a:lnTo>
                  <a:pt x="0" y="2429"/>
                </a:lnTo>
                <a:cubicBezTo>
                  <a:pt x="0" y="2578"/>
                  <a:pt x="121" y="2699"/>
                  <a:pt x="270" y="2699"/>
                </a:cubicBezTo>
                <a:lnTo>
                  <a:pt x="2429" y="2699"/>
                </a:lnTo>
                <a:cubicBezTo>
                  <a:pt x="2578" y="2699"/>
                  <a:pt x="2698" y="2578"/>
                  <a:pt x="2698" y="2429"/>
                </a:cubicBezTo>
                <a:lnTo>
                  <a:pt x="2698" y="270"/>
                </a:lnTo>
                <a:cubicBezTo>
                  <a:pt x="2698" y="121"/>
                  <a:pt x="2578" y="0"/>
                  <a:pt x="2429" y="0"/>
                </a:cubicBezTo>
                <a:close/>
                <a:moveTo>
                  <a:pt x="2429" y="2429"/>
                </a:moveTo>
                <a:lnTo>
                  <a:pt x="270" y="2429"/>
                </a:lnTo>
                <a:lnTo>
                  <a:pt x="270" y="270"/>
                </a:lnTo>
                <a:lnTo>
                  <a:pt x="2429" y="270"/>
                </a:lnTo>
                <a:lnTo>
                  <a:pt x="2429" y="2429"/>
                </a:lnTo>
                <a:close/>
                <a:moveTo>
                  <a:pt x="2159" y="540"/>
                </a:moveTo>
                <a:lnTo>
                  <a:pt x="1484" y="540"/>
                </a:lnTo>
                <a:cubicBezTo>
                  <a:pt x="1335" y="540"/>
                  <a:pt x="1214" y="661"/>
                  <a:pt x="1214" y="810"/>
                </a:cubicBezTo>
                <a:lnTo>
                  <a:pt x="1214" y="1117"/>
                </a:lnTo>
                <a:cubicBezTo>
                  <a:pt x="1134" y="1163"/>
                  <a:pt x="1079" y="1250"/>
                  <a:pt x="1079" y="1349"/>
                </a:cubicBezTo>
                <a:cubicBezTo>
                  <a:pt x="1079" y="1498"/>
                  <a:pt x="1200" y="1619"/>
                  <a:pt x="1349" y="1619"/>
                </a:cubicBezTo>
                <a:cubicBezTo>
                  <a:pt x="1498" y="1619"/>
                  <a:pt x="1619" y="1498"/>
                  <a:pt x="1619" y="1349"/>
                </a:cubicBezTo>
                <a:cubicBezTo>
                  <a:pt x="1619" y="1250"/>
                  <a:pt x="1564" y="1164"/>
                  <a:pt x="1484" y="1117"/>
                </a:cubicBezTo>
                <a:lnTo>
                  <a:pt x="1484" y="810"/>
                </a:lnTo>
                <a:lnTo>
                  <a:pt x="1889" y="810"/>
                </a:lnTo>
                <a:lnTo>
                  <a:pt x="1889" y="1889"/>
                </a:lnTo>
                <a:lnTo>
                  <a:pt x="809" y="1889"/>
                </a:lnTo>
                <a:lnTo>
                  <a:pt x="809" y="810"/>
                </a:lnTo>
                <a:lnTo>
                  <a:pt x="1079" y="810"/>
                </a:lnTo>
                <a:lnTo>
                  <a:pt x="1079" y="540"/>
                </a:lnTo>
                <a:lnTo>
                  <a:pt x="539" y="540"/>
                </a:lnTo>
                <a:lnTo>
                  <a:pt x="539" y="2159"/>
                </a:lnTo>
                <a:lnTo>
                  <a:pt x="2159" y="2159"/>
                </a:lnTo>
                <a:lnTo>
                  <a:pt x="2159" y="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56"/>
          <p:cNvSpPr>
            <a:spLocks noEditPoints="1"/>
          </p:cNvSpPr>
          <p:nvPr/>
        </p:nvSpPr>
        <p:spPr bwMode="auto">
          <a:xfrm>
            <a:off x="2762250" y="5756275"/>
            <a:ext cx="906462" cy="576263"/>
          </a:xfrm>
          <a:custGeom>
            <a:avLst/>
            <a:gdLst>
              <a:gd name="T0" fmla="*/ 2699 w 2969"/>
              <a:gd name="T1" fmla="*/ 0 h 1889"/>
              <a:gd name="T2" fmla="*/ 270 w 2969"/>
              <a:gd name="T3" fmla="*/ 0 h 1889"/>
              <a:gd name="T4" fmla="*/ 0 w 2969"/>
              <a:gd name="T5" fmla="*/ 270 h 1889"/>
              <a:gd name="T6" fmla="*/ 0 w 2969"/>
              <a:gd name="T7" fmla="*/ 1620 h 1889"/>
              <a:gd name="T8" fmla="*/ 270 w 2969"/>
              <a:gd name="T9" fmla="*/ 1889 h 1889"/>
              <a:gd name="T10" fmla="*/ 2699 w 2969"/>
              <a:gd name="T11" fmla="*/ 1889 h 1889"/>
              <a:gd name="T12" fmla="*/ 2969 w 2969"/>
              <a:gd name="T13" fmla="*/ 1620 h 1889"/>
              <a:gd name="T14" fmla="*/ 2969 w 2969"/>
              <a:gd name="T15" fmla="*/ 270 h 1889"/>
              <a:gd name="T16" fmla="*/ 2699 w 2969"/>
              <a:gd name="T17" fmla="*/ 0 h 1889"/>
              <a:gd name="T18" fmla="*/ 2429 w 2969"/>
              <a:gd name="T19" fmla="*/ 1620 h 1889"/>
              <a:gd name="T20" fmla="*/ 540 w 2969"/>
              <a:gd name="T21" fmla="*/ 1620 h 1889"/>
              <a:gd name="T22" fmla="*/ 540 w 2969"/>
              <a:gd name="T23" fmla="*/ 270 h 1889"/>
              <a:gd name="T24" fmla="*/ 2429 w 2969"/>
              <a:gd name="T25" fmla="*/ 270 h 1889"/>
              <a:gd name="T26" fmla="*/ 2429 w 2969"/>
              <a:gd name="T27" fmla="*/ 1620 h 1889"/>
              <a:gd name="T28" fmla="*/ 1215 w 2969"/>
              <a:gd name="T29" fmla="*/ 1485 h 1889"/>
              <a:gd name="T30" fmla="*/ 1754 w 2969"/>
              <a:gd name="T31" fmla="*/ 1485 h 1889"/>
              <a:gd name="T32" fmla="*/ 1889 w 2969"/>
              <a:gd name="T33" fmla="*/ 1350 h 1889"/>
              <a:gd name="T34" fmla="*/ 1889 w 2969"/>
              <a:gd name="T35" fmla="*/ 945 h 1889"/>
              <a:gd name="T36" fmla="*/ 1754 w 2969"/>
              <a:gd name="T37" fmla="*/ 810 h 1889"/>
              <a:gd name="T38" fmla="*/ 1754 w 2969"/>
              <a:gd name="T39" fmla="*/ 675 h 1889"/>
              <a:gd name="T40" fmla="*/ 1485 w 2969"/>
              <a:gd name="T41" fmla="*/ 405 h 1889"/>
              <a:gd name="T42" fmla="*/ 1215 w 2969"/>
              <a:gd name="T43" fmla="*/ 675 h 1889"/>
              <a:gd name="T44" fmla="*/ 1215 w 2969"/>
              <a:gd name="T45" fmla="*/ 810 h 1889"/>
              <a:gd name="T46" fmla="*/ 1080 w 2969"/>
              <a:gd name="T47" fmla="*/ 945 h 1889"/>
              <a:gd name="T48" fmla="*/ 1080 w 2969"/>
              <a:gd name="T49" fmla="*/ 1350 h 1889"/>
              <a:gd name="T50" fmla="*/ 1215 w 2969"/>
              <a:gd name="T51" fmla="*/ 1485 h 1889"/>
              <a:gd name="T52" fmla="*/ 1323 w 2969"/>
              <a:gd name="T53" fmla="*/ 675 h 1889"/>
              <a:gd name="T54" fmla="*/ 1485 w 2969"/>
              <a:gd name="T55" fmla="*/ 513 h 1889"/>
              <a:gd name="T56" fmla="*/ 1647 w 2969"/>
              <a:gd name="T57" fmla="*/ 675 h 1889"/>
              <a:gd name="T58" fmla="*/ 1647 w 2969"/>
              <a:gd name="T59" fmla="*/ 810 h 1889"/>
              <a:gd name="T60" fmla="*/ 1323 w 2969"/>
              <a:gd name="T61" fmla="*/ 810 h 1889"/>
              <a:gd name="T62" fmla="*/ 1323 w 2969"/>
              <a:gd name="T63" fmla="*/ 675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69" h="1889">
                <a:moveTo>
                  <a:pt x="2699" y="0"/>
                </a:moveTo>
                <a:lnTo>
                  <a:pt x="270" y="0"/>
                </a:lnTo>
                <a:cubicBezTo>
                  <a:pt x="121" y="0"/>
                  <a:pt x="0" y="121"/>
                  <a:pt x="0" y="270"/>
                </a:cubicBezTo>
                <a:lnTo>
                  <a:pt x="0" y="1620"/>
                </a:lnTo>
                <a:cubicBezTo>
                  <a:pt x="0" y="1769"/>
                  <a:pt x="121" y="1889"/>
                  <a:pt x="270" y="1889"/>
                </a:cubicBezTo>
                <a:lnTo>
                  <a:pt x="2699" y="1889"/>
                </a:lnTo>
                <a:cubicBezTo>
                  <a:pt x="2848" y="1889"/>
                  <a:pt x="2969" y="1769"/>
                  <a:pt x="2969" y="1620"/>
                </a:cubicBezTo>
                <a:lnTo>
                  <a:pt x="2969" y="270"/>
                </a:lnTo>
                <a:cubicBezTo>
                  <a:pt x="2969" y="121"/>
                  <a:pt x="2848" y="0"/>
                  <a:pt x="2699" y="0"/>
                </a:cubicBezTo>
                <a:close/>
                <a:moveTo>
                  <a:pt x="2429" y="1620"/>
                </a:moveTo>
                <a:lnTo>
                  <a:pt x="540" y="1620"/>
                </a:lnTo>
                <a:lnTo>
                  <a:pt x="540" y="270"/>
                </a:lnTo>
                <a:lnTo>
                  <a:pt x="2429" y="270"/>
                </a:lnTo>
                <a:lnTo>
                  <a:pt x="2429" y="1620"/>
                </a:lnTo>
                <a:close/>
                <a:moveTo>
                  <a:pt x="1215" y="1485"/>
                </a:moveTo>
                <a:lnTo>
                  <a:pt x="1754" y="1485"/>
                </a:lnTo>
                <a:cubicBezTo>
                  <a:pt x="1829" y="1485"/>
                  <a:pt x="1889" y="1424"/>
                  <a:pt x="1889" y="1350"/>
                </a:cubicBezTo>
                <a:lnTo>
                  <a:pt x="1889" y="945"/>
                </a:lnTo>
                <a:cubicBezTo>
                  <a:pt x="1889" y="871"/>
                  <a:pt x="1829" y="810"/>
                  <a:pt x="1754" y="810"/>
                </a:cubicBezTo>
                <a:lnTo>
                  <a:pt x="1754" y="675"/>
                </a:lnTo>
                <a:cubicBezTo>
                  <a:pt x="1754" y="526"/>
                  <a:pt x="1634" y="405"/>
                  <a:pt x="1485" y="405"/>
                </a:cubicBezTo>
                <a:cubicBezTo>
                  <a:pt x="1335" y="405"/>
                  <a:pt x="1215" y="526"/>
                  <a:pt x="1215" y="675"/>
                </a:cubicBezTo>
                <a:lnTo>
                  <a:pt x="1215" y="810"/>
                </a:lnTo>
                <a:cubicBezTo>
                  <a:pt x="1140" y="810"/>
                  <a:pt x="1080" y="871"/>
                  <a:pt x="1080" y="945"/>
                </a:cubicBezTo>
                <a:lnTo>
                  <a:pt x="1080" y="1350"/>
                </a:lnTo>
                <a:cubicBezTo>
                  <a:pt x="1080" y="1424"/>
                  <a:pt x="1140" y="1485"/>
                  <a:pt x="1215" y="1485"/>
                </a:cubicBezTo>
                <a:close/>
                <a:moveTo>
                  <a:pt x="1323" y="675"/>
                </a:moveTo>
                <a:cubicBezTo>
                  <a:pt x="1323" y="585"/>
                  <a:pt x="1395" y="513"/>
                  <a:pt x="1485" y="513"/>
                </a:cubicBezTo>
                <a:cubicBezTo>
                  <a:pt x="1574" y="513"/>
                  <a:pt x="1647" y="586"/>
                  <a:pt x="1647" y="675"/>
                </a:cubicBezTo>
                <a:lnTo>
                  <a:pt x="1647" y="810"/>
                </a:lnTo>
                <a:lnTo>
                  <a:pt x="1323" y="810"/>
                </a:lnTo>
                <a:lnTo>
                  <a:pt x="1323" y="6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57"/>
          <p:cNvSpPr>
            <a:spLocks noEditPoints="1"/>
          </p:cNvSpPr>
          <p:nvPr/>
        </p:nvSpPr>
        <p:spPr bwMode="auto">
          <a:xfrm>
            <a:off x="1751013" y="5591175"/>
            <a:ext cx="576262" cy="906463"/>
          </a:xfrm>
          <a:custGeom>
            <a:avLst/>
            <a:gdLst>
              <a:gd name="T0" fmla="*/ 674 w 1889"/>
              <a:gd name="T1" fmla="*/ 2024 h 2968"/>
              <a:gd name="T2" fmla="*/ 1214 w 1889"/>
              <a:gd name="T3" fmla="*/ 2024 h 2968"/>
              <a:gd name="T4" fmla="*/ 1349 w 1889"/>
              <a:gd name="T5" fmla="*/ 1889 h 2968"/>
              <a:gd name="T6" fmla="*/ 1349 w 1889"/>
              <a:gd name="T7" fmla="*/ 1484 h 2968"/>
              <a:gd name="T8" fmla="*/ 1214 w 1889"/>
              <a:gd name="T9" fmla="*/ 1349 h 2968"/>
              <a:gd name="T10" fmla="*/ 1214 w 1889"/>
              <a:gd name="T11" fmla="*/ 1214 h 2968"/>
              <a:gd name="T12" fmla="*/ 944 w 1889"/>
              <a:gd name="T13" fmla="*/ 944 h 2968"/>
              <a:gd name="T14" fmla="*/ 674 w 1889"/>
              <a:gd name="T15" fmla="*/ 1214 h 2968"/>
              <a:gd name="T16" fmla="*/ 674 w 1889"/>
              <a:gd name="T17" fmla="*/ 1349 h 2968"/>
              <a:gd name="T18" fmla="*/ 539 w 1889"/>
              <a:gd name="T19" fmla="*/ 1484 h 2968"/>
              <a:gd name="T20" fmla="*/ 539 w 1889"/>
              <a:gd name="T21" fmla="*/ 1889 h 2968"/>
              <a:gd name="T22" fmla="*/ 674 w 1889"/>
              <a:gd name="T23" fmla="*/ 2024 h 2968"/>
              <a:gd name="T24" fmla="*/ 782 w 1889"/>
              <a:gd name="T25" fmla="*/ 1214 h 2968"/>
              <a:gd name="T26" fmla="*/ 944 w 1889"/>
              <a:gd name="T27" fmla="*/ 1052 h 2968"/>
              <a:gd name="T28" fmla="*/ 1106 w 1889"/>
              <a:gd name="T29" fmla="*/ 1214 h 2968"/>
              <a:gd name="T30" fmla="*/ 1106 w 1889"/>
              <a:gd name="T31" fmla="*/ 1349 h 2968"/>
              <a:gd name="T32" fmla="*/ 782 w 1889"/>
              <a:gd name="T33" fmla="*/ 1349 h 2968"/>
              <a:gd name="T34" fmla="*/ 782 w 1889"/>
              <a:gd name="T35" fmla="*/ 1214 h 2968"/>
              <a:gd name="T36" fmla="*/ 1619 w 1889"/>
              <a:gd name="T37" fmla="*/ 0 h 2968"/>
              <a:gd name="T38" fmla="*/ 269 w 1889"/>
              <a:gd name="T39" fmla="*/ 0 h 2968"/>
              <a:gd name="T40" fmla="*/ 0 w 1889"/>
              <a:gd name="T41" fmla="*/ 269 h 2968"/>
              <a:gd name="T42" fmla="*/ 0 w 1889"/>
              <a:gd name="T43" fmla="*/ 2698 h 2968"/>
              <a:gd name="T44" fmla="*/ 269 w 1889"/>
              <a:gd name="T45" fmla="*/ 2968 h 2968"/>
              <a:gd name="T46" fmla="*/ 1619 w 1889"/>
              <a:gd name="T47" fmla="*/ 2968 h 2968"/>
              <a:gd name="T48" fmla="*/ 1889 w 1889"/>
              <a:gd name="T49" fmla="*/ 2698 h 2968"/>
              <a:gd name="T50" fmla="*/ 1889 w 1889"/>
              <a:gd name="T51" fmla="*/ 269 h 2968"/>
              <a:gd name="T52" fmla="*/ 1619 w 1889"/>
              <a:gd name="T53" fmla="*/ 0 h 2968"/>
              <a:gd name="T54" fmla="*/ 1619 w 1889"/>
              <a:gd name="T55" fmla="*/ 2428 h 2968"/>
              <a:gd name="T56" fmla="*/ 269 w 1889"/>
              <a:gd name="T57" fmla="*/ 2428 h 2968"/>
              <a:gd name="T58" fmla="*/ 269 w 1889"/>
              <a:gd name="T59" fmla="*/ 539 h 2968"/>
              <a:gd name="T60" fmla="*/ 1619 w 1889"/>
              <a:gd name="T61" fmla="*/ 539 h 2968"/>
              <a:gd name="T62" fmla="*/ 1619 w 1889"/>
              <a:gd name="T63" fmla="*/ 2428 h 2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9" h="2968">
                <a:moveTo>
                  <a:pt x="674" y="2024"/>
                </a:moveTo>
                <a:lnTo>
                  <a:pt x="1214" y="2024"/>
                </a:lnTo>
                <a:cubicBezTo>
                  <a:pt x="1289" y="2024"/>
                  <a:pt x="1349" y="1963"/>
                  <a:pt x="1349" y="1889"/>
                </a:cubicBezTo>
                <a:lnTo>
                  <a:pt x="1349" y="1484"/>
                </a:lnTo>
                <a:cubicBezTo>
                  <a:pt x="1349" y="1410"/>
                  <a:pt x="1289" y="1349"/>
                  <a:pt x="1214" y="1349"/>
                </a:cubicBezTo>
                <a:lnTo>
                  <a:pt x="1214" y="1214"/>
                </a:lnTo>
                <a:cubicBezTo>
                  <a:pt x="1214" y="1065"/>
                  <a:pt x="1093" y="944"/>
                  <a:pt x="944" y="944"/>
                </a:cubicBezTo>
                <a:cubicBezTo>
                  <a:pt x="795" y="944"/>
                  <a:pt x="674" y="1065"/>
                  <a:pt x="674" y="1214"/>
                </a:cubicBezTo>
                <a:lnTo>
                  <a:pt x="674" y="1349"/>
                </a:lnTo>
                <a:cubicBezTo>
                  <a:pt x="599" y="1349"/>
                  <a:pt x="539" y="1410"/>
                  <a:pt x="539" y="1484"/>
                </a:cubicBezTo>
                <a:lnTo>
                  <a:pt x="539" y="1889"/>
                </a:lnTo>
                <a:cubicBezTo>
                  <a:pt x="539" y="1963"/>
                  <a:pt x="599" y="2024"/>
                  <a:pt x="674" y="2024"/>
                </a:cubicBezTo>
                <a:close/>
                <a:moveTo>
                  <a:pt x="782" y="1214"/>
                </a:moveTo>
                <a:cubicBezTo>
                  <a:pt x="782" y="1124"/>
                  <a:pt x="854" y="1052"/>
                  <a:pt x="944" y="1052"/>
                </a:cubicBezTo>
                <a:cubicBezTo>
                  <a:pt x="1034" y="1052"/>
                  <a:pt x="1106" y="1125"/>
                  <a:pt x="1106" y="1214"/>
                </a:cubicBezTo>
                <a:lnTo>
                  <a:pt x="1106" y="1349"/>
                </a:lnTo>
                <a:lnTo>
                  <a:pt x="782" y="1349"/>
                </a:lnTo>
                <a:lnTo>
                  <a:pt x="782" y="1214"/>
                </a:lnTo>
                <a:close/>
                <a:moveTo>
                  <a:pt x="1619" y="0"/>
                </a:moveTo>
                <a:lnTo>
                  <a:pt x="269" y="0"/>
                </a:lnTo>
                <a:cubicBezTo>
                  <a:pt x="120" y="0"/>
                  <a:pt x="0" y="120"/>
                  <a:pt x="0" y="269"/>
                </a:cubicBezTo>
                <a:lnTo>
                  <a:pt x="0" y="2698"/>
                </a:lnTo>
                <a:cubicBezTo>
                  <a:pt x="0" y="2847"/>
                  <a:pt x="120" y="2968"/>
                  <a:pt x="269" y="2968"/>
                </a:cubicBezTo>
                <a:lnTo>
                  <a:pt x="1619" y="2968"/>
                </a:lnTo>
                <a:cubicBezTo>
                  <a:pt x="1768" y="2968"/>
                  <a:pt x="1889" y="2847"/>
                  <a:pt x="1889" y="2698"/>
                </a:cubicBezTo>
                <a:lnTo>
                  <a:pt x="1889" y="269"/>
                </a:lnTo>
                <a:cubicBezTo>
                  <a:pt x="1889" y="120"/>
                  <a:pt x="1768" y="0"/>
                  <a:pt x="1619" y="0"/>
                </a:cubicBezTo>
                <a:close/>
                <a:moveTo>
                  <a:pt x="1619" y="2428"/>
                </a:moveTo>
                <a:lnTo>
                  <a:pt x="269" y="2428"/>
                </a:lnTo>
                <a:lnTo>
                  <a:pt x="269" y="539"/>
                </a:lnTo>
                <a:lnTo>
                  <a:pt x="1619" y="539"/>
                </a:lnTo>
                <a:lnTo>
                  <a:pt x="1619" y="24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Freeform 58"/>
          <p:cNvSpPr>
            <a:spLocks noEditPoints="1"/>
          </p:cNvSpPr>
          <p:nvPr/>
        </p:nvSpPr>
        <p:spPr bwMode="auto">
          <a:xfrm>
            <a:off x="334963" y="5549900"/>
            <a:ext cx="939800" cy="947738"/>
          </a:xfrm>
          <a:custGeom>
            <a:avLst/>
            <a:gdLst>
              <a:gd name="T0" fmla="*/ 3003 w 3082"/>
              <a:gd name="T1" fmla="*/ 1723 h 3103"/>
              <a:gd name="T2" fmla="*/ 2656 w 3082"/>
              <a:gd name="T3" fmla="*/ 1376 h 3103"/>
              <a:gd name="T4" fmla="*/ 2465 w 3082"/>
              <a:gd name="T5" fmla="*/ 1567 h 3103"/>
              <a:gd name="T6" fmla="*/ 2764 w 3082"/>
              <a:gd name="T7" fmla="*/ 1866 h 3103"/>
              <a:gd name="T8" fmla="*/ 2001 w 3082"/>
              <a:gd name="T9" fmla="*/ 2629 h 3103"/>
              <a:gd name="T10" fmla="*/ 474 w 3082"/>
              <a:gd name="T11" fmla="*/ 1102 h 3103"/>
              <a:gd name="T12" fmla="*/ 1237 w 3082"/>
              <a:gd name="T13" fmla="*/ 339 h 3103"/>
              <a:gd name="T14" fmla="*/ 1520 w 3082"/>
              <a:gd name="T15" fmla="*/ 622 h 3103"/>
              <a:gd name="T16" fmla="*/ 1711 w 3082"/>
              <a:gd name="T17" fmla="*/ 431 h 3103"/>
              <a:gd name="T18" fmla="*/ 1380 w 3082"/>
              <a:gd name="T19" fmla="*/ 100 h 3103"/>
              <a:gd name="T20" fmla="*/ 1094 w 3082"/>
              <a:gd name="T21" fmla="*/ 100 h 3103"/>
              <a:gd name="T22" fmla="*/ 235 w 3082"/>
              <a:gd name="T23" fmla="*/ 959 h 3103"/>
              <a:gd name="T24" fmla="*/ 235 w 3082"/>
              <a:gd name="T25" fmla="*/ 1245 h 3103"/>
              <a:gd name="T26" fmla="*/ 1857 w 3082"/>
              <a:gd name="T27" fmla="*/ 2867 h 3103"/>
              <a:gd name="T28" fmla="*/ 2143 w 3082"/>
              <a:gd name="T29" fmla="*/ 2867 h 3103"/>
              <a:gd name="T30" fmla="*/ 3002 w 3082"/>
              <a:gd name="T31" fmla="*/ 2008 h 3103"/>
              <a:gd name="T32" fmla="*/ 3003 w 3082"/>
              <a:gd name="T33" fmla="*/ 1723 h 3103"/>
              <a:gd name="T34" fmla="*/ 1007 w 3082"/>
              <a:gd name="T35" fmla="*/ 2764 h 3103"/>
              <a:gd name="T36" fmla="*/ 202 w 3082"/>
              <a:gd name="T37" fmla="*/ 1619 h 3103"/>
              <a:gd name="T38" fmla="*/ 0 w 3082"/>
              <a:gd name="T39" fmla="*/ 1619 h 3103"/>
              <a:gd name="T40" fmla="*/ 1612 w 3082"/>
              <a:gd name="T41" fmla="*/ 3103 h 3103"/>
              <a:gd name="T42" fmla="*/ 1702 w 3082"/>
              <a:gd name="T43" fmla="*/ 3098 h 3103"/>
              <a:gd name="T44" fmla="*/ 1187 w 3082"/>
              <a:gd name="T45" fmla="*/ 2584 h 3103"/>
              <a:gd name="T46" fmla="*/ 1007 w 3082"/>
              <a:gd name="T47" fmla="*/ 2764 h 3103"/>
              <a:gd name="T48" fmla="*/ 2024 w 3082"/>
              <a:gd name="T49" fmla="*/ 1214 h 3103"/>
              <a:gd name="T50" fmla="*/ 2699 w 3082"/>
              <a:gd name="T51" fmla="*/ 1214 h 3103"/>
              <a:gd name="T52" fmla="*/ 2834 w 3082"/>
              <a:gd name="T53" fmla="*/ 1079 h 3103"/>
              <a:gd name="T54" fmla="*/ 2834 w 3082"/>
              <a:gd name="T55" fmla="*/ 539 h 3103"/>
              <a:gd name="T56" fmla="*/ 2699 w 3082"/>
              <a:gd name="T57" fmla="*/ 404 h 3103"/>
              <a:gd name="T58" fmla="*/ 2699 w 3082"/>
              <a:gd name="T59" fmla="*/ 337 h 3103"/>
              <a:gd name="T60" fmla="*/ 2361 w 3082"/>
              <a:gd name="T61" fmla="*/ 0 h 3103"/>
              <a:gd name="T62" fmla="*/ 2024 w 3082"/>
              <a:gd name="T63" fmla="*/ 337 h 3103"/>
              <a:gd name="T64" fmla="*/ 2024 w 3082"/>
              <a:gd name="T65" fmla="*/ 404 h 3103"/>
              <a:gd name="T66" fmla="*/ 1889 w 3082"/>
              <a:gd name="T67" fmla="*/ 539 h 3103"/>
              <a:gd name="T68" fmla="*/ 1889 w 3082"/>
              <a:gd name="T69" fmla="*/ 1079 h 3103"/>
              <a:gd name="T70" fmla="*/ 2024 w 3082"/>
              <a:gd name="T71" fmla="*/ 1214 h 3103"/>
              <a:gd name="T72" fmla="*/ 2132 w 3082"/>
              <a:gd name="T73" fmla="*/ 337 h 3103"/>
              <a:gd name="T74" fmla="*/ 2361 w 3082"/>
              <a:gd name="T75" fmla="*/ 108 h 3103"/>
              <a:gd name="T76" fmla="*/ 2591 w 3082"/>
              <a:gd name="T77" fmla="*/ 337 h 3103"/>
              <a:gd name="T78" fmla="*/ 2591 w 3082"/>
              <a:gd name="T79" fmla="*/ 404 h 3103"/>
              <a:gd name="T80" fmla="*/ 2132 w 3082"/>
              <a:gd name="T81" fmla="*/ 404 h 3103"/>
              <a:gd name="T82" fmla="*/ 2132 w 3082"/>
              <a:gd name="T83" fmla="*/ 33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82" h="3103">
                <a:moveTo>
                  <a:pt x="3003" y="1723"/>
                </a:moveTo>
                <a:lnTo>
                  <a:pt x="2656" y="1376"/>
                </a:lnTo>
                <a:lnTo>
                  <a:pt x="2465" y="1567"/>
                </a:lnTo>
                <a:lnTo>
                  <a:pt x="2764" y="1866"/>
                </a:lnTo>
                <a:lnTo>
                  <a:pt x="2001" y="2629"/>
                </a:lnTo>
                <a:lnTo>
                  <a:pt x="474" y="1102"/>
                </a:lnTo>
                <a:lnTo>
                  <a:pt x="1237" y="339"/>
                </a:lnTo>
                <a:lnTo>
                  <a:pt x="1520" y="622"/>
                </a:lnTo>
                <a:lnTo>
                  <a:pt x="1711" y="431"/>
                </a:lnTo>
                <a:lnTo>
                  <a:pt x="1380" y="100"/>
                </a:lnTo>
                <a:cubicBezTo>
                  <a:pt x="1301" y="21"/>
                  <a:pt x="1173" y="21"/>
                  <a:pt x="1094" y="100"/>
                </a:cubicBezTo>
                <a:lnTo>
                  <a:pt x="235" y="959"/>
                </a:lnTo>
                <a:cubicBezTo>
                  <a:pt x="156" y="1038"/>
                  <a:pt x="156" y="1166"/>
                  <a:pt x="235" y="1245"/>
                </a:cubicBezTo>
                <a:lnTo>
                  <a:pt x="1857" y="2867"/>
                </a:lnTo>
                <a:cubicBezTo>
                  <a:pt x="1936" y="2946"/>
                  <a:pt x="2064" y="2946"/>
                  <a:pt x="2143" y="2867"/>
                </a:cubicBezTo>
                <a:lnTo>
                  <a:pt x="3002" y="2008"/>
                </a:lnTo>
                <a:cubicBezTo>
                  <a:pt x="3082" y="1930"/>
                  <a:pt x="3082" y="1802"/>
                  <a:pt x="3003" y="1723"/>
                </a:cubicBezTo>
                <a:close/>
                <a:moveTo>
                  <a:pt x="1007" y="2764"/>
                </a:moveTo>
                <a:cubicBezTo>
                  <a:pt x="567" y="2555"/>
                  <a:pt x="250" y="2126"/>
                  <a:pt x="202" y="1619"/>
                </a:cubicBezTo>
                <a:lnTo>
                  <a:pt x="0" y="1619"/>
                </a:lnTo>
                <a:cubicBezTo>
                  <a:pt x="69" y="2450"/>
                  <a:pt x="764" y="3103"/>
                  <a:pt x="1612" y="3103"/>
                </a:cubicBezTo>
                <a:cubicBezTo>
                  <a:pt x="1643" y="3103"/>
                  <a:pt x="1672" y="3100"/>
                  <a:pt x="1702" y="3098"/>
                </a:cubicBezTo>
                <a:lnTo>
                  <a:pt x="1187" y="2584"/>
                </a:lnTo>
                <a:lnTo>
                  <a:pt x="1007" y="2764"/>
                </a:lnTo>
                <a:close/>
                <a:moveTo>
                  <a:pt x="2024" y="1214"/>
                </a:moveTo>
                <a:lnTo>
                  <a:pt x="2699" y="1214"/>
                </a:lnTo>
                <a:cubicBezTo>
                  <a:pt x="2773" y="1214"/>
                  <a:pt x="2834" y="1153"/>
                  <a:pt x="2834" y="1079"/>
                </a:cubicBezTo>
                <a:lnTo>
                  <a:pt x="2834" y="539"/>
                </a:lnTo>
                <a:cubicBezTo>
                  <a:pt x="2834" y="465"/>
                  <a:pt x="2773" y="404"/>
                  <a:pt x="2699" y="404"/>
                </a:cubicBezTo>
                <a:lnTo>
                  <a:pt x="2699" y="337"/>
                </a:lnTo>
                <a:cubicBezTo>
                  <a:pt x="2699" y="151"/>
                  <a:pt x="2547" y="0"/>
                  <a:pt x="2361" y="0"/>
                </a:cubicBezTo>
                <a:cubicBezTo>
                  <a:pt x="2175" y="0"/>
                  <a:pt x="2024" y="151"/>
                  <a:pt x="2024" y="337"/>
                </a:cubicBezTo>
                <a:lnTo>
                  <a:pt x="2024" y="404"/>
                </a:lnTo>
                <a:cubicBezTo>
                  <a:pt x="1949" y="404"/>
                  <a:pt x="1889" y="465"/>
                  <a:pt x="1889" y="539"/>
                </a:cubicBezTo>
                <a:lnTo>
                  <a:pt x="1889" y="1079"/>
                </a:lnTo>
                <a:cubicBezTo>
                  <a:pt x="1889" y="1153"/>
                  <a:pt x="1949" y="1214"/>
                  <a:pt x="2024" y="1214"/>
                </a:cubicBezTo>
                <a:close/>
                <a:moveTo>
                  <a:pt x="2132" y="337"/>
                </a:moveTo>
                <a:cubicBezTo>
                  <a:pt x="2132" y="210"/>
                  <a:pt x="2234" y="108"/>
                  <a:pt x="2361" y="108"/>
                </a:cubicBezTo>
                <a:cubicBezTo>
                  <a:pt x="2488" y="108"/>
                  <a:pt x="2591" y="210"/>
                  <a:pt x="2591" y="337"/>
                </a:cubicBezTo>
                <a:lnTo>
                  <a:pt x="2591" y="404"/>
                </a:lnTo>
                <a:lnTo>
                  <a:pt x="2132" y="404"/>
                </a:lnTo>
                <a:lnTo>
                  <a:pt x="2132" y="3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Freeform 59"/>
          <p:cNvSpPr>
            <a:spLocks noEditPoints="1"/>
          </p:cNvSpPr>
          <p:nvPr/>
        </p:nvSpPr>
        <p:spPr bwMode="auto">
          <a:xfrm>
            <a:off x="10799763" y="4202113"/>
            <a:ext cx="984250" cy="989013"/>
          </a:xfrm>
          <a:custGeom>
            <a:avLst/>
            <a:gdLst>
              <a:gd name="T0" fmla="*/ 2218 w 3225"/>
              <a:gd name="T1" fmla="*/ 339 h 3238"/>
              <a:gd name="T2" fmla="*/ 3023 w 3225"/>
              <a:gd name="T3" fmla="*/ 1484 h 3238"/>
              <a:gd name="T4" fmla="*/ 3225 w 3225"/>
              <a:gd name="T5" fmla="*/ 1484 h 3238"/>
              <a:gd name="T6" fmla="*/ 1613 w 3225"/>
              <a:gd name="T7" fmla="*/ 0 h 3238"/>
              <a:gd name="T8" fmla="*/ 1523 w 3225"/>
              <a:gd name="T9" fmla="*/ 4 h 3238"/>
              <a:gd name="T10" fmla="*/ 2038 w 3225"/>
              <a:gd name="T11" fmla="*/ 519 h 3238"/>
              <a:gd name="T12" fmla="*/ 2218 w 3225"/>
              <a:gd name="T13" fmla="*/ 339 h 3238"/>
              <a:gd name="T14" fmla="*/ 1374 w 3225"/>
              <a:gd name="T15" fmla="*/ 235 h 3238"/>
              <a:gd name="T16" fmla="*/ 1088 w 3225"/>
              <a:gd name="T17" fmla="*/ 235 h 3238"/>
              <a:gd name="T18" fmla="*/ 229 w 3225"/>
              <a:gd name="T19" fmla="*/ 1094 h 3238"/>
              <a:gd name="T20" fmla="*/ 229 w 3225"/>
              <a:gd name="T21" fmla="*/ 1380 h 3238"/>
              <a:gd name="T22" fmla="*/ 1851 w 3225"/>
              <a:gd name="T23" fmla="*/ 3002 h 3238"/>
              <a:gd name="T24" fmla="*/ 2137 w 3225"/>
              <a:gd name="T25" fmla="*/ 3002 h 3238"/>
              <a:gd name="T26" fmla="*/ 2996 w 3225"/>
              <a:gd name="T27" fmla="*/ 2143 h 3238"/>
              <a:gd name="T28" fmla="*/ 2996 w 3225"/>
              <a:gd name="T29" fmla="*/ 1857 h 3238"/>
              <a:gd name="T30" fmla="*/ 1374 w 3225"/>
              <a:gd name="T31" fmla="*/ 235 h 3238"/>
              <a:gd name="T32" fmla="*/ 1994 w 3225"/>
              <a:gd name="T33" fmla="*/ 2859 h 3238"/>
              <a:gd name="T34" fmla="*/ 372 w 3225"/>
              <a:gd name="T35" fmla="*/ 1237 h 3238"/>
              <a:gd name="T36" fmla="*/ 1231 w 3225"/>
              <a:gd name="T37" fmla="*/ 378 h 3238"/>
              <a:gd name="T38" fmla="*/ 2853 w 3225"/>
              <a:gd name="T39" fmla="*/ 2000 h 3238"/>
              <a:gd name="T40" fmla="*/ 1994 w 3225"/>
              <a:gd name="T41" fmla="*/ 2859 h 3238"/>
              <a:gd name="T42" fmla="*/ 1007 w 3225"/>
              <a:gd name="T43" fmla="*/ 2899 h 3238"/>
              <a:gd name="T44" fmla="*/ 202 w 3225"/>
              <a:gd name="T45" fmla="*/ 1754 h 3238"/>
              <a:gd name="T46" fmla="*/ 0 w 3225"/>
              <a:gd name="T47" fmla="*/ 1754 h 3238"/>
              <a:gd name="T48" fmla="*/ 1613 w 3225"/>
              <a:gd name="T49" fmla="*/ 3238 h 3238"/>
              <a:gd name="T50" fmla="*/ 1702 w 3225"/>
              <a:gd name="T51" fmla="*/ 3233 h 3238"/>
              <a:gd name="T52" fmla="*/ 1187 w 3225"/>
              <a:gd name="T53" fmla="*/ 2719 h 3238"/>
              <a:gd name="T54" fmla="*/ 1007 w 3225"/>
              <a:gd name="T55" fmla="*/ 2899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25" h="3238">
                <a:moveTo>
                  <a:pt x="2218" y="339"/>
                </a:moveTo>
                <a:cubicBezTo>
                  <a:pt x="2658" y="548"/>
                  <a:pt x="2975" y="977"/>
                  <a:pt x="3023" y="1484"/>
                </a:cubicBezTo>
                <a:lnTo>
                  <a:pt x="3225" y="1484"/>
                </a:lnTo>
                <a:cubicBezTo>
                  <a:pt x="3156" y="653"/>
                  <a:pt x="2461" y="0"/>
                  <a:pt x="1613" y="0"/>
                </a:cubicBezTo>
                <a:cubicBezTo>
                  <a:pt x="1582" y="0"/>
                  <a:pt x="1553" y="2"/>
                  <a:pt x="1523" y="4"/>
                </a:cubicBezTo>
                <a:lnTo>
                  <a:pt x="2038" y="519"/>
                </a:lnTo>
                <a:lnTo>
                  <a:pt x="2218" y="339"/>
                </a:lnTo>
                <a:close/>
                <a:moveTo>
                  <a:pt x="1374" y="235"/>
                </a:moveTo>
                <a:cubicBezTo>
                  <a:pt x="1295" y="156"/>
                  <a:pt x="1167" y="156"/>
                  <a:pt x="1088" y="235"/>
                </a:cubicBezTo>
                <a:lnTo>
                  <a:pt x="229" y="1094"/>
                </a:lnTo>
                <a:cubicBezTo>
                  <a:pt x="150" y="1173"/>
                  <a:pt x="150" y="1301"/>
                  <a:pt x="229" y="1380"/>
                </a:cubicBezTo>
                <a:lnTo>
                  <a:pt x="1851" y="3002"/>
                </a:lnTo>
                <a:cubicBezTo>
                  <a:pt x="1930" y="3081"/>
                  <a:pt x="2058" y="3081"/>
                  <a:pt x="2137" y="3002"/>
                </a:cubicBezTo>
                <a:lnTo>
                  <a:pt x="2996" y="2143"/>
                </a:lnTo>
                <a:cubicBezTo>
                  <a:pt x="3075" y="2064"/>
                  <a:pt x="3075" y="1936"/>
                  <a:pt x="2996" y="1857"/>
                </a:cubicBezTo>
                <a:lnTo>
                  <a:pt x="1374" y="235"/>
                </a:lnTo>
                <a:close/>
                <a:moveTo>
                  <a:pt x="1994" y="2859"/>
                </a:moveTo>
                <a:lnTo>
                  <a:pt x="372" y="1237"/>
                </a:lnTo>
                <a:lnTo>
                  <a:pt x="1231" y="378"/>
                </a:lnTo>
                <a:lnTo>
                  <a:pt x="2853" y="2000"/>
                </a:lnTo>
                <a:lnTo>
                  <a:pt x="1994" y="2859"/>
                </a:lnTo>
                <a:close/>
                <a:moveTo>
                  <a:pt x="1007" y="2899"/>
                </a:moveTo>
                <a:cubicBezTo>
                  <a:pt x="567" y="2690"/>
                  <a:pt x="250" y="2261"/>
                  <a:pt x="202" y="1754"/>
                </a:cubicBezTo>
                <a:lnTo>
                  <a:pt x="0" y="1754"/>
                </a:lnTo>
                <a:cubicBezTo>
                  <a:pt x="69" y="2585"/>
                  <a:pt x="764" y="3238"/>
                  <a:pt x="1613" y="3238"/>
                </a:cubicBezTo>
                <a:cubicBezTo>
                  <a:pt x="1643" y="3238"/>
                  <a:pt x="1672" y="3235"/>
                  <a:pt x="1702" y="3233"/>
                </a:cubicBezTo>
                <a:lnTo>
                  <a:pt x="1187" y="2719"/>
                </a:lnTo>
                <a:lnTo>
                  <a:pt x="1007" y="28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Freeform 60"/>
          <p:cNvSpPr>
            <a:spLocks noEditPoints="1"/>
          </p:cNvSpPr>
          <p:nvPr/>
        </p:nvSpPr>
        <p:spPr bwMode="auto">
          <a:xfrm>
            <a:off x="9710738" y="4284663"/>
            <a:ext cx="658812" cy="823913"/>
          </a:xfrm>
          <a:custGeom>
            <a:avLst/>
            <a:gdLst>
              <a:gd name="T0" fmla="*/ 1889 w 2158"/>
              <a:gd name="T1" fmla="*/ 0 h 2698"/>
              <a:gd name="T2" fmla="*/ 809 w 2158"/>
              <a:gd name="T3" fmla="*/ 0 h 2698"/>
              <a:gd name="T4" fmla="*/ 2 w 2158"/>
              <a:gd name="T5" fmla="*/ 809 h 2698"/>
              <a:gd name="T6" fmla="*/ 0 w 2158"/>
              <a:gd name="T7" fmla="*/ 2428 h 2698"/>
              <a:gd name="T8" fmla="*/ 269 w 2158"/>
              <a:gd name="T9" fmla="*/ 2698 h 2698"/>
              <a:gd name="T10" fmla="*/ 1889 w 2158"/>
              <a:gd name="T11" fmla="*/ 2698 h 2698"/>
              <a:gd name="T12" fmla="*/ 2158 w 2158"/>
              <a:gd name="T13" fmla="*/ 2428 h 2698"/>
              <a:gd name="T14" fmla="*/ 2158 w 2158"/>
              <a:gd name="T15" fmla="*/ 269 h 2698"/>
              <a:gd name="T16" fmla="*/ 1889 w 2158"/>
              <a:gd name="T17" fmla="*/ 0 h 2698"/>
              <a:gd name="T18" fmla="*/ 1079 w 2158"/>
              <a:gd name="T19" fmla="*/ 809 h 2698"/>
              <a:gd name="T20" fmla="*/ 809 w 2158"/>
              <a:gd name="T21" fmla="*/ 809 h 2698"/>
              <a:gd name="T22" fmla="*/ 809 w 2158"/>
              <a:gd name="T23" fmla="*/ 269 h 2698"/>
              <a:gd name="T24" fmla="*/ 1079 w 2158"/>
              <a:gd name="T25" fmla="*/ 269 h 2698"/>
              <a:gd name="T26" fmla="*/ 1079 w 2158"/>
              <a:gd name="T27" fmla="*/ 809 h 2698"/>
              <a:gd name="T28" fmla="*/ 1484 w 2158"/>
              <a:gd name="T29" fmla="*/ 809 h 2698"/>
              <a:gd name="T30" fmla="*/ 1214 w 2158"/>
              <a:gd name="T31" fmla="*/ 809 h 2698"/>
              <a:gd name="T32" fmla="*/ 1214 w 2158"/>
              <a:gd name="T33" fmla="*/ 269 h 2698"/>
              <a:gd name="T34" fmla="*/ 1484 w 2158"/>
              <a:gd name="T35" fmla="*/ 269 h 2698"/>
              <a:gd name="T36" fmla="*/ 1484 w 2158"/>
              <a:gd name="T37" fmla="*/ 809 h 2698"/>
              <a:gd name="T38" fmla="*/ 1889 w 2158"/>
              <a:gd name="T39" fmla="*/ 809 h 2698"/>
              <a:gd name="T40" fmla="*/ 1619 w 2158"/>
              <a:gd name="T41" fmla="*/ 809 h 2698"/>
              <a:gd name="T42" fmla="*/ 1619 w 2158"/>
              <a:gd name="T43" fmla="*/ 269 h 2698"/>
              <a:gd name="T44" fmla="*/ 1889 w 2158"/>
              <a:gd name="T45" fmla="*/ 269 h 2698"/>
              <a:gd name="T46" fmla="*/ 1889 w 2158"/>
              <a:gd name="T47" fmla="*/ 809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8" h="2698">
                <a:moveTo>
                  <a:pt x="1889" y="0"/>
                </a:moveTo>
                <a:lnTo>
                  <a:pt x="809" y="0"/>
                </a:lnTo>
                <a:lnTo>
                  <a:pt x="2" y="809"/>
                </a:lnTo>
                <a:lnTo>
                  <a:pt x="0" y="2428"/>
                </a:lnTo>
                <a:cubicBezTo>
                  <a:pt x="0" y="2577"/>
                  <a:pt x="121" y="2698"/>
                  <a:pt x="269" y="2698"/>
                </a:cubicBezTo>
                <a:lnTo>
                  <a:pt x="1889" y="2698"/>
                </a:lnTo>
                <a:cubicBezTo>
                  <a:pt x="2037" y="2698"/>
                  <a:pt x="2158" y="2577"/>
                  <a:pt x="2158" y="2428"/>
                </a:cubicBezTo>
                <a:lnTo>
                  <a:pt x="2158" y="269"/>
                </a:lnTo>
                <a:cubicBezTo>
                  <a:pt x="2158" y="121"/>
                  <a:pt x="2037" y="0"/>
                  <a:pt x="1889" y="0"/>
                </a:cubicBezTo>
                <a:close/>
                <a:moveTo>
                  <a:pt x="1079" y="809"/>
                </a:moveTo>
                <a:lnTo>
                  <a:pt x="809" y="809"/>
                </a:lnTo>
                <a:lnTo>
                  <a:pt x="809" y="269"/>
                </a:lnTo>
                <a:lnTo>
                  <a:pt x="1079" y="269"/>
                </a:lnTo>
                <a:lnTo>
                  <a:pt x="1079" y="809"/>
                </a:lnTo>
                <a:close/>
                <a:moveTo>
                  <a:pt x="1484" y="809"/>
                </a:moveTo>
                <a:lnTo>
                  <a:pt x="1214" y="809"/>
                </a:lnTo>
                <a:lnTo>
                  <a:pt x="1214" y="269"/>
                </a:lnTo>
                <a:lnTo>
                  <a:pt x="1484" y="269"/>
                </a:lnTo>
                <a:lnTo>
                  <a:pt x="1484" y="809"/>
                </a:lnTo>
                <a:close/>
                <a:moveTo>
                  <a:pt x="1889" y="809"/>
                </a:moveTo>
                <a:lnTo>
                  <a:pt x="1619" y="809"/>
                </a:lnTo>
                <a:lnTo>
                  <a:pt x="1619" y="269"/>
                </a:lnTo>
                <a:lnTo>
                  <a:pt x="1889" y="269"/>
                </a:lnTo>
                <a:lnTo>
                  <a:pt x="1889" y="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Freeform 61"/>
          <p:cNvSpPr>
            <a:spLocks noEditPoints="1"/>
          </p:cNvSpPr>
          <p:nvPr/>
        </p:nvSpPr>
        <p:spPr bwMode="auto">
          <a:xfrm>
            <a:off x="8361363" y="4325938"/>
            <a:ext cx="904875" cy="741363"/>
          </a:xfrm>
          <a:custGeom>
            <a:avLst/>
            <a:gdLst>
              <a:gd name="T0" fmla="*/ 1079 w 2968"/>
              <a:gd name="T1" fmla="*/ 1755 h 2429"/>
              <a:gd name="T2" fmla="*/ 1956 w 2968"/>
              <a:gd name="T3" fmla="*/ 1755 h 2429"/>
              <a:gd name="T4" fmla="*/ 2294 w 2968"/>
              <a:gd name="T5" fmla="*/ 1417 h 2429"/>
              <a:gd name="T6" fmla="*/ 1956 w 2968"/>
              <a:gd name="T7" fmla="*/ 1080 h 2429"/>
              <a:gd name="T8" fmla="*/ 1950 w 2968"/>
              <a:gd name="T9" fmla="*/ 1080 h 2429"/>
              <a:gd name="T10" fmla="*/ 1484 w 2968"/>
              <a:gd name="T11" fmla="*/ 675 h 2429"/>
              <a:gd name="T12" fmla="*/ 1058 w 2968"/>
              <a:gd name="T13" fmla="*/ 948 h 2429"/>
              <a:gd name="T14" fmla="*/ 1035 w 2968"/>
              <a:gd name="T15" fmla="*/ 948 h 2429"/>
              <a:gd name="T16" fmla="*/ 674 w 2968"/>
              <a:gd name="T17" fmla="*/ 1350 h 2429"/>
              <a:gd name="T18" fmla="*/ 1079 w 2968"/>
              <a:gd name="T19" fmla="*/ 1755 h 2429"/>
              <a:gd name="T20" fmla="*/ 2698 w 2968"/>
              <a:gd name="T21" fmla="*/ 0 h 2429"/>
              <a:gd name="T22" fmla="*/ 270 w 2968"/>
              <a:gd name="T23" fmla="*/ 0 h 2429"/>
              <a:gd name="T24" fmla="*/ 0 w 2968"/>
              <a:gd name="T25" fmla="*/ 270 h 2429"/>
              <a:gd name="T26" fmla="*/ 0 w 2968"/>
              <a:gd name="T27" fmla="*/ 2159 h 2429"/>
              <a:gd name="T28" fmla="*/ 270 w 2968"/>
              <a:gd name="T29" fmla="*/ 2429 h 2429"/>
              <a:gd name="T30" fmla="*/ 2698 w 2968"/>
              <a:gd name="T31" fmla="*/ 2429 h 2429"/>
              <a:gd name="T32" fmla="*/ 2968 w 2968"/>
              <a:gd name="T33" fmla="*/ 2159 h 2429"/>
              <a:gd name="T34" fmla="*/ 2968 w 2968"/>
              <a:gd name="T35" fmla="*/ 270 h 2429"/>
              <a:gd name="T36" fmla="*/ 2698 w 2968"/>
              <a:gd name="T37" fmla="*/ 0 h 2429"/>
              <a:gd name="T38" fmla="*/ 2698 w 2968"/>
              <a:gd name="T39" fmla="*/ 2161 h 2429"/>
              <a:gd name="T40" fmla="*/ 270 w 2968"/>
              <a:gd name="T41" fmla="*/ 2161 h 2429"/>
              <a:gd name="T42" fmla="*/ 270 w 2968"/>
              <a:gd name="T43" fmla="*/ 268 h 2429"/>
              <a:gd name="T44" fmla="*/ 2698 w 2968"/>
              <a:gd name="T45" fmla="*/ 268 h 2429"/>
              <a:gd name="T46" fmla="*/ 2698 w 2968"/>
              <a:gd name="T47" fmla="*/ 2161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68" h="2429">
                <a:moveTo>
                  <a:pt x="1079" y="1755"/>
                </a:moveTo>
                <a:lnTo>
                  <a:pt x="1956" y="1755"/>
                </a:lnTo>
                <a:cubicBezTo>
                  <a:pt x="2142" y="1755"/>
                  <a:pt x="2294" y="1603"/>
                  <a:pt x="2294" y="1417"/>
                </a:cubicBezTo>
                <a:cubicBezTo>
                  <a:pt x="2294" y="1231"/>
                  <a:pt x="2142" y="1080"/>
                  <a:pt x="1956" y="1080"/>
                </a:cubicBezTo>
                <a:lnTo>
                  <a:pt x="1950" y="1080"/>
                </a:lnTo>
                <a:cubicBezTo>
                  <a:pt x="1916" y="851"/>
                  <a:pt x="1721" y="675"/>
                  <a:pt x="1484" y="675"/>
                </a:cubicBezTo>
                <a:cubicBezTo>
                  <a:pt x="1295" y="675"/>
                  <a:pt x="1133" y="787"/>
                  <a:pt x="1058" y="948"/>
                </a:cubicBezTo>
                <a:lnTo>
                  <a:pt x="1035" y="948"/>
                </a:lnTo>
                <a:cubicBezTo>
                  <a:pt x="832" y="969"/>
                  <a:pt x="674" y="1141"/>
                  <a:pt x="674" y="1350"/>
                </a:cubicBezTo>
                <a:cubicBezTo>
                  <a:pt x="674" y="1573"/>
                  <a:pt x="856" y="1755"/>
                  <a:pt x="1079" y="1755"/>
                </a:cubicBezTo>
                <a:close/>
                <a:moveTo>
                  <a:pt x="2698" y="0"/>
                </a:moveTo>
                <a:lnTo>
                  <a:pt x="270" y="0"/>
                </a:lnTo>
                <a:cubicBezTo>
                  <a:pt x="121" y="0"/>
                  <a:pt x="0" y="121"/>
                  <a:pt x="0" y="270"/>
                </a:cubicBezTo>
                <a:lnTo>
                  <a:pt x="0" y="2159"/>
                </a:lnTo>
                <a:cubicBezTo>
                  <a:pt x="0" y="2308"/>
                  <a:pt x="121" y="2429"/>
                  <a:pt x="270" y="2429"/>
                </a:cubicBezTo>
                <a:lnTo>
                  <a:pt x="2698" y="2429"/>
                </a:lnTo>
                <a:cubicBezTo>
                  <a:pt x="2847" y="2429"/>
                  <a:pt x="2968" y="2308"/>
                  <a:pt x="2968" y="2159"/>
                </a:cubicBezTo>
                <a:lnTo>
                  <a:pt x="2968" y="270"/>
                </a:lnTo>
                <a:cubicBezTo>
                  <a:pt x="2968" y="121"/>
                  <a:pt x="2847" y="0"/>
                  <a:pt x="2698" y="0"/>
                </a:cubicBezTo>
                <a:close/>
                <a:moveTo>
                  <a:pt x="2698" y="2161"/>
                </a:moveTo>
                <a:lnTo>
                  <a:pt x="270" y="2161"/>
                </a:lnTo>
                <a:lnTo>
                  <a:pt x="270" y="268"/>
                </a:lnTo>
                <a:lnTo>
                  <a:pt x="2698" y="268"/>
                </a:lnTo>
                <a:lnTo>
                  <a:pt x="2698" y="21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64"/>
          <p:cNvSpPr>
            <a:spLocks/>
          </p:cNvSpPr>
          <p:nvPr/>
        </p:nvSpPr>
        <p:spPr bwMode="auto">
          <a:xfrm>
            <a:off x="5967413" y="4697413"/>
            <a:ext cx="411162" cy="411163"/>
          </a:xfrm>
          <a:custGeom>
            <a:avLst/>
            <a:gdLst>
              <a:gd name="T0" fmla="*/ 1349 w 1349"/>
              <a:gd name="T1" fmla="*/ 0 h 1349"/>
              <a:gd name="T2" fmla="*/ 0 w 1349"/>
              <a:gd name="T3" fmla="*/ 1349 h 1349"/>
              <a:gd name="T4" fmla="*/ 1349 w 1349"/>
              <a:gd name="T5" fmla="*/ 1349 h 1349"/>
              <a:gd name="T6" fmla="*/ 1349 w 1349"/>
              <a:gd name="T7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349">
                <a:moveTo>
                  <a:pt x="1349" y="0"/>
                </a:moveTo>
                <a:lnTo>
                  <a:pt x="0" y="1349"/>
                </a:lnTo>
                <a:lnTo>
                  <a:pt x="1349" y="1349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66"/>
          <p:cNvSpPr>
            <a:spLocks/>
          </p:cNvSpPr>
          <p:nvPr/>
        </p:nvSpPr>
        <p:spPr bwMode="auto">
          <a:xfrm>
            <a:off x="4806950" y="4614863"/>
            <a:ext cx="493712" cy="493713"/>
          </a:xfrm>
          <a:custGeom>
            <a:avLst/>
            <a:gdLst>
              <a:gd name="T0" fmla="*/ 1619 w 1619"/>
              <a:gd name="T1" fmla="*/ 0 h 1619"/>
              <a:gd name="T2" fmla="*/ 0 w 1619"/>
              <a:gd name="T3" fmla="*/ 1619 h 1619"/>
              <a:gd name="T4" fmla="*/ 1619 w 1619"/>
              <a:gd name="T5" fmla="*/ 1619 h 1619"/>
              <a:gd name="T6" fmla="*/ 1619 w 1619"/>
              <a:gd name="T7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9" h="1619">
                <a:moveTo>
                  <a:pt x="1619" y="0"/>
                </a:moveTo>
                <a:lnTo>
                  <a:pt x="0" y="1619"/>
                </a:lnTo>
                <a:lnTo>
                  <a:pt x="1619" y="1619"/>
                </a:lnTo>
                <a:lnTo>
                  <a:pt x="1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68"/>
          <p:cNvSpPr>
            <a:spLocks/>
          </p:cNvSpPr>
          <p:nvPr/>
        </p:nvSpPr>
        <p:spPr bwMode="auto">
          <a:xfrm>
            <a:off x="3619500" y="4491038"/>
            <a:ext cx="617537" cy="617538"/>
          </a:xfrm>
          <a:custGeom>
            <a:avLst/>
            <a:gdLst>
              <a:gd name="T0" fmla="*/ 2024 w 2024"/>
              <a:gd name="T1" fmla="*/ 0 h 2024"/>
              <a:gd name="T2" fmla="*/ 0 w 2024"/>
              <a:gd name="T3" fmla="*/ 2024 h 2024"/>
              <a:gd name="T4" fmla="*/ 2024 w 2024"/>
              <a:gd name="T5" fmla="*/ 2024 h 2024"/>
              <a:gd name="T6" fmla="*/ 2024 w 2024"/>
              <a:gd name="T7" fmla="*/ 0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4" h="2024">
                <a:moveTo>
                  <a:pt x="2024" y="0"/>
                </a:moveTo>
                <a:lnTo>
                  <a:pt x="0" y="2024"/>
                </a:lnTo>
                <a:lnTo>
                  <a:pt x="2024" y="2024"/>
                </a:lnTo>
                <a:lnTo>
                  <a:pt x="20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69"/>
          <p:cNvSpPr>
            <a:spLocks/>
          </p:cNvSpPr>
          <p:nvPr/>
        </p:nvSpPr>
        <p:spPr bwMode="auto">
          <a:xfrm>
            <a:off x="2535238" y="4284663"/>
            <a:ext cx="822325" cy="823913"/>
          </a:xfrm>
          <a:custGeom>
            <a:avLst/>
            <a:gdLst>
              <a:gd name="T0" fmla="*/ 0 w 2699"/>
              <a:gd name="T1" fmla="*/ 2698 h 2698"/>
              <a:gd name="T2" fmla="*/ 2699 w 2699"/>
              <a:gd name="T3" fmla="*/ 2698 h 2698"/>
              <a:gd name="T4" fmla="*/ 2699 w 2699"/>
              <a:gd name="T5" fmla="*/ 0 h 2698"/>
              <a:gd name="T6" fmla="*/ 0 w 2699"/>
              <a:gd name="T7" fmla="*/ 2698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9" h="2698">
                <a:moveTo>
                  <a:pt x="0" y="2698"/>
                </a:moveTo>
                <a:lnTo>
                  <a:pt x="2699" y="2698"/>
                </a:lnTo>
                <a:lnTo>
                  <a:pt x="2699" y="0"/>
                </a:lnTo>
                <a:lnTo>
                  <a:pt x="0" y="26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Freeform 71"/>
          <p:cNvSpPr>
            <a:spLocks noEditPoints="1"/>
          </p:cNvSpPr>
          <p:nvPr/>
        </p:nvSpPr>
        <p:spPr bwMode="auto">
          <a:xfrm>
            <a:off x="2173288" y="4614863"/>
            <a:ext cx="82550" cy="493713"/>
          </a:xfrm>
          <a:custGeom>
            <a:avLst/>
            <a:gdLst>
              <a:gd name="T0" fmla="*/ 0 w 270"/>
              <a:gd name="T1" fmla="*/ 1619 h 1619"/>
              <a:gd name="T2" fmla="*/ 270 w 270"/>
              <a:gd name="T3" fmla="*/ 1619 h 1619"/>
              <a:gd name="T4" fmla="*/ 270 w 270"/>
              <a:gd name="T5" fmla="*/ 1349 h 1619"/>
              <a:gd name="T6" fmla="*/ 0 w 270"/>
              <a:gd name="T7" fmla="*/ 1349 h 1619"/>
              <a:gd name="T8" fmla="*/ 0 w 270"/>
              <a:gd name="T9" fmla="*/ 1619 h 1619"/>
              <a:gd name="T10" fmla="*/ 0 w 270"/>
              <a:gd name="T11" fmla="*/ 0 h 1619"/>
              <a:gd name="T12" fmla="*/ 0 w 270"/>
              <a:gd name="T13" fmla="*/ 1079 h 1619"/>
              <a:gd name="T14" fmla="*/ 270 w 270"/>
              <a:gd name="T15" fmla="*/ 1079 h 1619"/>
              <a:gd name="T16" fmla="*/ 270 w 270"/>
              <a:gd name="T17" fmla="*/ 0 h 1619"/>
              <a:gd name="T18" fmla="*/ 0 w 270"/>
              <a:gd name="T19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" h="1619">
                <a:moveTo>
                  <a:pt x="0" y="1619"/>
                </a:moveTo>
                <a:lnTo>
                  <a:pt x="270" y="1619"/>
                </a:lnTo>
                <a:lnTo>
                  <a:pt x="270" y="1349"/>
                </a:lnTo>
                <a:lnTo>
                  <a:pt x="0" y="1349"/>
                </a:lnTo>
                <a:lnTo>
                  <a:pt x="0" y="1619"/>
                </a:lnTo>
                <a:close/>
                <a:moveTo>
                  <a:pt x="0" y="0"/>
                </a:moveTo>
                <a:lnTo>
                  <a:pt x="0" y="1079"/>
                </a:lnTo>
                <a:lnTo>
                  <a:pt x="270" y="1079"/>
                </a:lnTo>
                <a:lnTo>
                  <a:pt x="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Freeform 73"/>
          <p:cNvSpPr>
            <a:spLocks noEditPoints="1"/>
          </p:cNvSpPr>
          <p:nvPr/>
        </p:nvSpPr>
        <p:spPr bwMode="auto">
          <a:xfrm>
            <a:off x="346075" y="4583113"/>
            <a:ext cx="822325" cy="495300"/>
          </a:xfrm>
          <a:custGeom>
            <a:avLst/>
            <a:gdLst>
              <a:gd name="T0" fmla="*/ 2429 w 2699"/>
              <a:gd name="T1" fmla="*/ 0 h 1620"/>
              <a:gd name="T2" fmla="*/ 2429 w 2699"/>
              <a:gd name="T3" fmla="*/ 1080 h 1620"/>
              <a:gd name="T4" fmla="*/ 2699 w 2699"/>
              <a:gd name="T5" fmla="*/ 1080 h 1620"/>
              <a:gd name="T6" fmla="*/ 2699 w 2699"/>
              <a:gd name="T7" fmla="*/ 0 h 1620"/>
              <a:gd name="T8" fmla="*/ 2429 w 2699"/>
              <a:gd name="T9" fmla="*/ 0 h 1620"/>
              <a:gd name="T10" fmla="*/ 1349 w 2699"/>
              <a:gd name="T11" fmla="*/ 1620 h 1620"/>
              <a:gd name="T12" fmla="*/ 1349 w 2699"/>
              <a:gd name="T13" fmla="*/ 270 h 1620"/>
              <a:gd name="T14" fmla="*/ 0 w 2699"/>
              <a:gd name="T15" fmla="*/ 1620 h 1620"/>
              <a:gd name="T16" fmla="*/ 1349 w 2699"/>
              <a:gd name="T17" fmla="*/ 1620 h 1620"/>
              <a:gd name="T18" fmla="*/ 2429 w 2699"/>
              <a:gd name="T19" fmla="*/ 1620 h 1620"/>
              <a:gd name="T20" fmla="*/ 2699 w 2699"/>
              <a:gd name="T21" fmla="*/ 1620 h 1620"/>
              <a:gd name="T22" fmla="*/ 2699 w 2699"/>
              <a:gd name="T23" fmla="*/ 1350 h 1620"/>
              <a:gd name="T24" fmla="*/ 2429 w 2699"/>
              <a:gd name="T25" fmla="*/ 1350 h 1620"/>
              <a:gd name="T26" fmla="*/ 2429 w 2699"/>
              <a:gd name="T27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9" h="1620">
                <a:moveTo>
                  <a:pt x="2429" y="0"/>
                </a:moveTo>
                <a:lnTo>
                  <a:pt x="2429" y="1080"/>
                </a:lnTo>
                <a:lnTo>
                  <a:pt x="2699" y="1080"/>
                </a:lnTo>
                <a:lnTo>
                  <a:pt x="2699" y="0"/>
                </a:lnTo>
                <a:lnTo>
                  <a:pt x="2429" y="0"/>
                </a:lnTo>
                <a:close/>
                <a:moveTo>
                  <a:pt x="1349" y="1620"/>
                </a:moveTo>
                <a:lnTo>
                  <a:pt x="1349" y="270"/>
                </a:lnTo>
                <a:lnTo>
                  <a:pt x="0" y="1620"/>
                </a:lnTo>
                <a:lnTo>
                  <a:pt x="1349" y="1620"/>
                </a:lnTo>
                <a:close/>
                <a:moveTo>
                  <a:pt x="2429" y="1620"/>
                </a:moveTo>
                <a:lnTo>
                  <a:pt x="2699" y="1620"/>
                </a:lnTo>
                <a:lnTo>
                  <a:pt x="2699" y="1350"/>
                </a:lnTo>
                <a:lnTo>
                  <a:pt x="2429" y="1350"/>
                </a:lnTo>
                <a:lnTo>
                  <a:pt x="2429" y="1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Freeform 75"/>
          <p:cNvSpPr>
            <a:spLocks noEditPoints="1"/>
          </p:cNvSpPr>
          <p:nvPr/>
        </p:nvSpPr>
        <p:spPr bwMode="auto">
          <a:xfrm>
            <a:off x="10756900" y="3433763"/>
            <a:ext cx="822325" cy="495300"/>
          </a:xfrm>
          <a:custGeom>
            <a:avLst/>
            <a:gdLst>
              <a:gd name="T0" fmla="*/ 1619 w 2698"/>
              <a:gd name="T1" fmla="*/ 1619 h 1619"/>
              <a:gd name="T2" fmla="*/ 1619 w 2698"/>
              <a:gd name="T3" fmla="*/ 0 h 1619"/>
              <a:gd name="T4" fmla="*/ 0 w 2698"/>
              <a:gd name="T5" fmla="*/ 1619 h 1619"/>
              <a:gd name="T6" fmla="*/ 1619 w 2698"/>
              <a:gd name="T7" fmla="*/ 1619 h 1619"/>
              <a:gd name="T8" fmla="*/ 2429 w 2698"/>
              <a:gd name="T9" fmla="*/ 0 h 1619"/>
              <a:gd name="T10" fmla="*/ 2429 w 2698"/>
              <a:gd name="T11" fmla="*/ 1079 h 1619"/>
              <a:gd name="T12" fmla="*/ 2698 w 2698"/>
              <a:gd name="T13" fmla="*/ 1079 h 1619"/>
              <a:gd name="T14" fmla="*/ 2698 w 2698"/>
              <a:gd name="T15" fmla="*/ 0 h 1619"/>
              <a:gd name="T16" fmla="*/ 2429 w 2698"/>
              <a:gd name="T17" fmla="*/ 0 h 1619"/>
              <a:gd name="T18" fmla="*/ 2429 w 2698"/>
              <a:gd name="T19" fmla="*/ 1619 h 1619"/>
              <a:gd name="T20" fmla="*/ 2698 w 2698"/>
              <a:gd name="T21" fmla="*/ 1619 h 1619"/>
              <a:gd name="T22" fmla="*/ 2698 w 2698"/>
              <a:gd name="T23" fmla="*/ 1349 h 1619"/>
              <a:gd name="T24" fmla="*/ 2429 w 2698"/>
              <a:gd name="T25" fmla="*/ 1349 h 1619"/>
              <a:gd name="T26" fmla="*/ 2429 w 2698"/>
              <a:gd name="T2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8" h="1619">
                <a:moveTo>
                  <a:pt x="1619" y="1619"/>
                </a:moveTo>
                <a:lnTo>
                  <a:pt x="1619" y="0"/>
                </a:lnTo>
                <a:lnTo>
                  <a:pt x="0" y="1619"/>
                </a:lnTo>
                <a:lnTo>
                  <a:pt x="1619" y="1619"/>
                </a:lnTo>
                <a:close/>
                <a:moveTo>
                  <a:pt x="2429" y="0"/>
                </a:moveTo>
                <a:lnTo>
                  <a:pt x="2429" y="1079"/>
                </a:lnTo>
                <a:lnTo>
                  <a:pt x="2698" y="1079"/>
                </a:lnTo>
                <a:lnTo>
                  <a:pt x="2698" y="0"/>
                </a:lnTo>
                <a:lnTo>
                  <a:pt x="2429" y="0"/>
                </a:lnTo>
                <a:close/>
                <a:moveTo>
                  <a:pt x="2429" y="1619"/>
                </a:moveTo>
                <a:lnTo>
                  <a:pt x="2698" y="1619"/>
                </a:lnTo>
                <a:lnTo>
                  <a:pt x="2698" y="1349"/>
                </a:lnTo>
                <a:lnTo>
                  <a:pt x="2429" y="1349"/>
                </a:lnTo>
                <a:lnTo>
                  <a:pt x="2429" y="1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Freeform 77"/>
          <p:cNvSpPr>
            <a:spLocks noEditPoints="1"/>
          </p:cNvSpPr>
          <p:nvPr/>
        </p:nvSpPr>
        <p:spPr bwMode="auto">
          <a:xfrm>
            <a:off x="9578975" y="3309938"/>
            <a:ext cx="823912" cy="619125"/>
          </a:xfrm>
          <a:custGeom>
            <a:avLst/>
            <a:gdLst>
              <a:gd name="T0" fmla="*/ 2024 w 2698"/>
              <a:gd name="T1" fmla="*/ 2024 h 2024"/>
              <a:gd name="T2" fmla="*/ 2024 w 2698"/>
              <a:gd name="T3" fmla="*/ 0 h 2024"/>
              <a:gd name="T4" fmla="*/ 0 w 2698"/>
              <a:gd name="T5" fmla="*/ 2024 h 2024"/>
              <a:gd name="T6" fmla="*/ 2024 w 2698"/>
              <a:gd name="T7" fmla="*/ 2024 h 2024"/>
              <a:gd name="T8" fmla="*/ 2429 w 2698"/>
              <a:gd name="T9" fmla="*/ 405 h 2024"/>
              <a:gd name="T10" fmla="*/ 2429 w 2698"/>
              <a:gd name="T11" fmla="*/ 1484 h 2024"/>
              <a:gd name="T12" fmla="*/ 2698 w 2698"/>
              <a:gd name="T13" fmla="*/ 1484 h 2024"/>
              <a:gd name="T14" fmla="*/ 2698 w 2698"/>
              <a:gd name="T15" fmla="*/ 405 h 2024"/>
              <a:gd name="T16" fmla="*/ 2429 w 2698"/>
              <a:gd name="T17" fmla="*/ 405 h 2024"/>
              <a:gd name="T18" fmla="*/ 2429 w 2698"/>
              <a:gd name="T19" fmla="*/ 2024 h 2024"/>
              <a:gd name="T20" fmla="*/ 2698 w 2698"/>
              <a:gd name="T21" fmla="*/ 2024 h 2024"/>
              <a:gd name="T22" fmla="*/ 2698 w 2698"/>
              <a:gd name="T23" fmla="*/ 1754 h 2024"/>
              <a:gd name="T24" fmla="*/ 2429 w 2698"/>
              <a:gd name="T25" fmla="*/ 1754 h 2024"/>
              <a:gd name="T26" fmla="*/ 2429 w 2698"/>
              <a:gd name="T27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8" h="2024">
                <a:moveTo>
                  <a:pt x="2024" y="2024"/>
                </a:moveTo>
                <a:lnTo>
                  <a:pt x="2024" y="0"/>
                </a:lnTo>
                <a:lnTo>
                  <a:pt x="0" y="2024"/>
                </a:lnTo>
                <a:lnTo>
                  <a:pt x="2024" y="2024"/>
                </a:lnTo>
                <a:close/>
                <a:moveTo>
                  <a:pt x="2429" y="405"/>
                </a:moveTo>
                <a:lnTo>
                  <a:pt x="2429" y="1484"/>
                </a:lnTo>
                <a:lnTo>
                  <a:pt x="2698" y="1484"/>
                </a:lnTo>
                <a:lnTo>
                  <a:pt x="2698" y="405"/>
                </a:lnTo>
                <a:lnTo>
                  <a:pt x="2429" y="405"/>
                </a:lnTo>
                <a:close/>
                <a:moveTo>
                  <a:pt x="2429" y="2024"/>
                </a:moveTo>
                <a:lnTo>
                  <a:pt x="2698" y="2024"/>
                </a:lnTo>
                <a:lnTo>
                  <a:pt x="2698" y="1754"/>
                </a:lnTo>
                <a:lnTo>
                  <a:pt x="2429" y="1754"/>
                </a:lnTo>
                <a:lnTo>
                  <a:pt x="2429" y="20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1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22"/>
          <p:cNvSpPr>
            <a:spLocks/>
          </p:cNvSpPr>
          <p:nvPr/>
        </p:nvSpPr>
        <p:spPr bwMode="auto">
          <a:xfrm>
            <a:off x="6677819" y="2933699"/>
            <a:ext cx="750094" cy="588964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2"/>
          <p:cNvSpPr>
            <a:spLocks/>
          </p:cNvSpPr>
          <p:nvPr/>
        </p:nvSpPr>
        <p:spPr bwMode="auto">
          <a:xfrm>
            <a:off x="207169" y="2938463"/>
            <a:ext cx="735807" cy="588964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1177587" y="1654175"/>
            <a:ext cx="763764" cy="609438"/>
          </a:xfrm>
          <a:custGeom>
            <a:avLst/>
            <a:gdLst>
              <a:gd name="T0" fmla="*/ 0 w 2285"/>
              <a:gd name="T1" fmla="*/ 399 h 1822"/>
              <a:gd name="T2" fmla="*/ 1142 w 2285"/>
              <a:gd name="T3" fmla="*/ 1820 h 1822"/>
              <a:gd name="T4" fmla="*/ 1142 w 2285"/>
              <a:gd name="T5" fmla="*/ 1822 h 1822"/>
              <a:gd name="T6" fmla="*/ 1144 w 2285"/>
              <a:gd name="T7" fmla="*/ 1820 h 1822"/>
              <a:gd name="T8" fmla="*/ 1487 w 2285"/>
              <a:gd name="T9" fmla="*/ 1393 h 1822"/>
              <a:gd name="T10" fmla="*/ 2051 w 2285"/>
              <a:gd name="T11" fmla="*/ 690 h 1822"/>
              <a:gd name="T12" fmla="*/ 2285 w 2285"/>
              <a:gd name="T13" fmla="*/ 399 h 1822"/>
              <a:gd name="T14" fmla="*/ 1142 w 2285"/>
              <a:gd name="T15" fmla="*/ 0 h 1822"/>
              <a:gd name="T16" fmla="*/ 0 w 2285"/>
              <a:gd name="T17" fmla="*/ 399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5" h="1822">
                <a:moveTo>
                  <a:pt x="0" y="399"/>
                </a:moveTo>
                <a:lnTo>
                  <a:pt x="1142" y="1820"/>
                </a:lnTo>
                <a:lnTo>
                  <a:pt x="1142" y="1822"/>
                </a:lnTo>
                <a:lnTo>
                  <a:pt x="1144" y="1820"/>
                </a:lnTo>
                <a:cubicBezTo>
                  <a:pt x="1258" y="1678"/>
                  <a:pt x="1373" y="1535"/>
                  <a:pt x="1487" y="1393"/>
                </a:cubicBezTo>
                <a:cubicBezTo>
                  <a:pt x="1384" y="982"/>
                  <a:pt x="1603" y="629"/>
                  <a:pt x="2051" y="690"/>
                </a:cubicBezTo>
                <a:cubicBezTo>
                  <a:pt x="2129" y="593"/>
                  <a:pt x="2207" y="496"/>
                  <a:pt x="2285" y="399"/>
                </a:cubicBezTo>
                <a:cubicBezTo>
                  <a:pt x="2227" y="354"/>
                  <a:pt x="1791" y="0"/>
                  <a:pt x="1142" y="0"/>
                </a:cubicBezTo>
                <a:cubicBezTo>
                  <a:pt x="493" y="0"/>
                  <a:pt x="57" y="354"/>
                  <a:pt x="0" y="399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9"/>
          <p:cNvSpPr>
            <a:spLocks noEditPoints="1"/>
          </p:cNvSpPr>
          <p:nvPr/>
        </p:nvSpPr>
        <p:spPr bwMode="auto">
          <a:xfrm>
            <a:off x="10021888" y="2858294"/>
            <a:ext cx="733425" cy="611188"/>
          </a:xfrm>
          <a:custGeom>
            <a:avLst/>
            <a:gdLst>
              <a:gd name="T0" fmla="*/ 1979 w 2316"/>
              <a:gd name="T1" fmla="*/ 724 h 1931"/>
              <a:gd name="T2" fmla="*/ 2057 w 2316"/>
              <a:gd name="T3" fmla="*/ 732 h 1931"/>
              <a:gd name="T4" fmla="*/ 2316 w 2316"/>
              <a:gd name="T5" fmla="*/ 386 h 1931"/>
              <a:gd name="T6" fmla="*/ 1158 w 2316"/>
              <a:gd name="T7" fmla="*/ 0 h 1931"/>
              <a:gd name="T8" fmla="*/ 0 w 2316"/>
              <a:gd name="T9" fmla="*/ 386 h 1931"/>
              <a:gd name="T10" fmla="*/ 1158 w 2316"/>
              <a:gd name="T11" fmla="*/ 1931 h 1931"/>
              <a:gd name="T12" fmla="*/ 1496 w 2316"/>
              <a:gd name="T13" fmla="*/ 1481 h 1931"/>
              <a:gd name="T14" fmla="*/ 1496 w 2316"/>
              <a:gd name="T15" fmla="*/ 1207 h 1931"/>
              <a:gd name="T16" fmla="*/ 1979 w 2316"/>
              <a:gd name="T17" fmla="*/ 724 h 1931"/>
              <a:gd name="T18" fmla="*/ 2220 w 2316"/>
              <a:gd name="T19" fmla="*/ 1352 h 1931"/>
              <a:gd name="T20" fmla="*/ 2220 w 2316"/>
              <a:gd name="T21" fmla="*/ 1207 h 1931"/>
              <a:gd name="T22" fmla="*/ 1979 w 2316"/>
              <a:gd name="T23" fmla="*/ 966 h 1931"/>
              <a:gd name="T24" fmla="*/ 1737 w 2316"/>
              <a:gd name="T25" fmla="*/ 1207 h 1931"/>
              <a:gd name="T26" fmla="*/ 1737 w 2316"/>
              <a:gd name="T27" fmla="*/ 1352 h 1931"/>
              <a:gd name="T28" fmla="*/ 1641 w 2316"/>
              <a:gd name="T29" fmla="*/ 1448 h 1931"/>
              <a:gd name="T30" fmla="*/ 1641 w 2316"/>
              <a:gd name="T31" fmla="*/ 1834 h 1931"/>
              <a:gd name="T32" fmla="*/ 1737 w 2316"/>
              <a:gd name="T33" fmla="*/ 1931 h 1931"/>
              <a:gd name="T34" fmla="*/ 2220 w 2316"/>
              <a:gd name="T35" fmla="*/ 1931 h 1931"/>
              <a:gd name="T36" fmla="*/ 2316 w 2316"/>
              <a:gd name="T37" fmla="*/ 1834 h 1931"/>
              <a:gd name="T38" fmla="*/ 2316 w 2316"/>
              <a:gd name="T39" fmla="*/ 1448 h 1931"/>
              <a:gd name="T40" fmla="*/ 2220 w 2316"/>
              <a:gd name="T41" fmla="*/ 1352 h 1931"/>
              <a:gd name="T42" fmla="*/ 2123 w 2316"/>
              <a:gd name="T43" fmla="*/ 1352 h 1931"/>
              <a:gd name="T44" fmla="*/ 1834 w 2316"/>
              <a:gd name="T45" fmla="*/ 1352 h 1931"/>
              <a:gd name="T46" fmla="*/ 1834 w 2316"/>
              <a:gd name="T47" fmla="*/ 1207 h 1931"/>
              <a:gd name="T48" fmla="*/ 1979 w 2316"/>
              <a:gd name="T49" fmla="*/ 1062 h 1931"/>
              <a:gd name="T50" fmla="*/ 2123 w 2316"/>
              <a:gd name="T51" fmla="*/ 1207 h 1931"/>
              <a:gd name="T52" fmla="*/ 2123 w 2316"/>
              <a:gd name="T53" fmla="*/ 1352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16" h="1931">
                <a:moveTo>
                  <a:pt x="1979" y="724"/>
                </a:moveTo>
                <a:cubicBezTo>
                  <a:pt x="2006" y="724"/>
                  <a:pt x="2031" y="728"/>
                  <a:pt x="2057" y="732"/>
                </a:cubicBezTo>
                <a:lnTo>
                  <a:pt x="2316" y="386"/>
                </a:lnTo>
                <a:cubicBezTo>
                  <a:pt x="1994" y="144"/>
                  <a:pt x="1592" y="0"/>
                  <a:pt x="1158" y="0"/>
                </a:cubicBezTo>
                <a:cubicBezTo>
                  <a:pt x="724" y="0"/>
                  <a:pt x="323" y="144"/>
                  <a:pt x="0" y="386"/>
                </a:cubicBezTo>
                <a:lnTo>
                  <a:pt x="1158" y="1931"/>
                </a:lnTo>
                <a:lnTo>
                  <a:pt x="1496" y="1481"/>
                </a:lnTo>
                <a:lnTo>
                  <a:pt x="1496" y="1207"/>
                </a:lnTo>
                <a:cubicBezTo>
                  <a:pt x="1496" y="940"/>
                  <a:pt x="1712" y="724"/>
                  <a:pt x="1979" y="724"/>
                </a:cubicBezTo>
                <a:close/>
                <a:moveTo>
                  <a:pt x="2220" y="1352"/>
                </a:moveTo>
                <a:lnTo>
                  <a:pt x="2220" y="1207"/>
                </a:lnTo>
                <a:cubicBezTo>
                  <a:pt x="2220" y="1074"/>
                  <a:pt x="2112" y="966"/>
                  <a:pt x="1979" y="966"/>
                </a:cubicBezTo>
                <a:cubicBezTo>
                  <a:pt x="1845" y="966"/>
                  <a:pt x="1737" y="1074"/>
                  <a:pt x="1737" y="1207"/>
                </a:cubicBezTo>
                <a:lnTo>
                  <a:pt x="1737" y="1352"/>
                </a:lnTo>
                <a:cubicBezTo>
                  <a:pt x="1684" y="1352"/>
                  <a:pt x="1641" y="1395"/>
                  <a:pt x="1641" y="1448"/>
                </a:cubicBezTo>
                <a:lnTo>
                  <a:pt x="1641" y="1834"/>
                </a:lnTo>
                <a:cubicBezTo>
                  <a:pt x="1641" y="1887"/>
                  <a:pt x="1684" y="1931"/>
                  <a:pt x="1737" y="1931"/>
                </a:cubicBezTo>
                <a:lnTo>
                  <a:pt x="2220" y="1931"/>
                </a:lnTo>
                <a:cubicBezTo>
                  <a:pt x="2273" y="1931"/>
                  <a:pt x="2316" y="1887"/>
                  <a:pt x="2316" y="1834"/>
                </a:cubicBezTo>
                <a:lnTo>
                  <a:pt x="2316" y="1448"/>
                </a:lnTo>
                <a:cubicBezTo>
                  <a:pt x="2316" y="1395"/>
                  <a:pt x="2273" y="1352"/>
                  <a:pt x="2220" y="1352"/>
                </a:cubicBezTo>
                <a:close/>
                <a:moveTo>
                  <a:pt x="2123" y="1352"/>
                </a:moveTo>
                <a:lnTo>
                  <a:pt x="1834" y="1352"/>
                </a:lnTo>
                <a:lnTo>
                  <a:pt x="1834" y="1207"/>
                </a:lnTo>
                <a:cubicBezTo>
                  <a:pt x="1834" y="1127"/>
                  <a:pt x="1898" y="1062"/>
                  <a:pt x="1979" y="1062"/>
                </a:cubicBezTo>
                <a:cubicBezTo>
                  <a:pt x="2059" y="1062"/>
                  <a:pt x="2123" y="1127"/>
                  <a:pt x="2123" y="1207"/>
                </a:cubicBezTo>
                <a:lnTo>
                  <a:pt x="2123" y="135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897938" y="2922588"/>
            <a:ext cx="620713" cy="581025"/>
          </a:xfrm>
          <a:custGeom>
            <a:avLst/>
            <a:gdLst>
              <a:gd name="T0" fmla="*/ 983 w 1966"/>
              <a:gd name="T1" fmla="*/ 786 h 1833"/>
              <a:gd name="T2" fmla="*/ 787 w 1966"/>
              <a:gd name="T3" fmla="*/ 983 h 1833"/>
              <a:gd name="T4" fmla="*/ 983 w 1966"/>
              <a:gd name="T5" fmla="*/ 1179 h 1833"/>
              <a:gd name="T6" fmla="*/ 1180 w 1966"/>
              <a:gd name="T7" fmla="*/ 983 h 1833"/>
              <a:gd name="T8" fmla="*/ 983 w 1966"/>
              <a:gd name="T9" fmla="*/ 786 h 1833"/>
              <a:gd name="T10" fmla="*/ 1573 w 1966"/>
              <a:gd name="T11" fmla="*/ 983 h 1833"/>
              <a:gd name="T12" fmla="*/ 983 w 1966"/>
              <a:gd name="T13" fmla="*/ 393 h 1833"/>
              <a:gd name="T14" fmla="*/ 393 w 1966"/>
              <a:gd name="T15" fmla="*/ 983 h 1833"/>
              <a:gd name="T16" fmla="*/ 688 w 1966"/>
              <a:gd name="T17" fmla="*/ 1493 h 1833"/>
              <a:gd name="T18" fmla="*/ 787 w 1966"/>
              <a:gd name="T19" fmla="*/ 1322 h 1833"/>
              <a:gd name="T20" fmla="*/ 590 w 1966"/>
              <a:gd name="T21" fmla="*/ 983 h 1833"/>
              <a:gd name="T22" fmla="*/ 983 w 1966"/>
              <a:gd name="T23" fmla="*/ 590 h 1833"/>
              <a:gd name="T24" fmla="*/ 1376 w 1966"/>
              <a:gd name="T25" fmla="*/ 983 h 1833"/>
              <a:gd name="T26" fmla="*/ 1179 w 1966"/>
              <a:gd name="T27" fmla="*/ 1321 h 1833"/>
              <a:gd name="T28" fmla="*/ 1279 w 1966"/>
              <a:gd name="T29" fmla="*/ 1492 h 1833"/>
              <a:gd name="T30" fmla="*/ 1573 w 1966"/>
              <a:gd name="T31" fmla="*/ 983 h 1833"/>
              <a:gd name="T32" fmla="*/ 983 w 1966"/>
              <a:gd name="T33" fmla="*/ 0 h 1833"/>
              <a:gd name="T34" fmla="*/ 0 w 1966"/>
              <a:gd name="T35" fmla="*/ 983 h 1833"/>
              <a:gd name="T36" fmla="*/ 491 w 1966"/>
              <a:gd name="T37" fmla="*/ 1833 h 1833"/>
              <a:gd name="T38" fmla="*/ 590 w 1966"/>
              <a:gd name="T39" fmla="*/ 1663 h 1833"/>
              <a:gd name="T40" fmla="*/ 197 w 1966"/>
              <a:gd name="T41" fmla="*/ 983 h 1833"/>
              <a:gd name="T42" fmla="*/ 983 w 1966"/>
              <a:gd name="T43" fmla="*/ 196 h 1833"/>
              <a:gd name="T44" fmla="*/ 1770 w 1966"/>
              <a:gd name="T45" fmla="*/ 983 h 1833"/>
              <a:gd name="T46" fmla="*/ 1377 w 1966"/>
              <a:gd name="T47" fmla="*/ 1663 h 1833"/>
              <a:gd name="T48" fmla="*/ 1475 w 1966"/>
              <a:gd name="T49" fmla="*/ 1833 h 1833"/>
              <a:gd name="T50" fmla="*/ 1966 w 1966"/>
              <a:gd name="T51" fmla="*/ 983 h 1833"/>
              <a:gd name="T52" fmla="*/ 983 w 1966"/>
              <a:gd name="T53" fmla="*/ 0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66" h="1833">
                <a:moveTo>
                  <a:pt x="983" y="786"/>
                </a:moveTo>
                <a:cubicBezTo>
                  <a:pt x="875" y="786"/>
                  <a:pt x="787" y="874"/>
                  <a:pt x="787" y="983"/>
                </a:cubicBezTo>
                <a:cubicBezTo>
                  <a:pt x="787" y="1091"/>
                  <a:pt x="875" y="1179"/>
                  <a:pt x="983" y="1179"/>
                </a:cubicBezTo>
                <a:cubicBezTo>
                  <a:pt x="1092" y="1179"/>
                  <a:pt x="1180" y="1091"/>
                  <a:pt x="1180" y="983"/>
                </a:cubicBezTo>
                <a:cubicBezTo>
                  <a:pt x="1180" y="874"/>
                  <a:pt x="1092" y="786"/>
                  <a:pt x="983" y="786"/>
                </a:cubicBezTo>
                <a:close/>
                <a:moveTo>
                  <a:pt x="1573" y="983"/>
                </a:moveTo>
                <a:cubicBezTo>
                  <a:pt x="1573" y="657"/>
                  <a:pt x="1309" y="393"/>
                  <a:pt x="983" y="393"/>
                </a:cubicBezTo>
                <a:cubicBezTo>
                  <a:pt x="657" y="393"/>
                  <a:pt x="393" y="657"/>
                  <a:pt x="393" y="983"/>
                </a:cubicBezTo>
                <a:cubicBezTo>
                  <a:pt x="393" y="1201"/>
                  <a:pt x="512" y="1391"/>
                  <a:pt x="688" y="1493"/>
                </a:cubicBezTo>
                <a:lnTo>
                  <a:pt x="787" y="1322"/>
                </a:lnTo>
                <a:cubicBezTo>
                  <a:pt x="670" y="1254"/>
                  <a:pt x="590" y="1128"/>
                  <a:pt x="590" y="983"/>
                </a:cubicBezTo>
                <a:cubicBezTo>
                  <a:pt x="590" y="765"/>
                  <a:pt x="766" y="590"/>
                  <a:pt x="983" y="590"/>
                </a:cubicBezTo>
                <a:cubicBezTo>
                  <a:pt x="1201" y="590"/>
                  <a:pt x="1376" y="765"/>
                  <a:pt x="1376" y="983"/>
                </a:cubicBezTo>
                <a:cubicBezTo>
                  <a:pt x="1376" y="1128"/>
                  <a:pt x="1297" y="1254"/>
                  <a:pt x="1179" y="1321"/>
                </a:cubicBezTo>
                <a:lnTo>
                  <a:pt x="1279" y="1492"/>
                </a:lnTo>
                <a:cubicBezTo>
                  <a:pt x="1455" y="1391"/>
                  <a:pt x="1573" y="1201"/>
                  <a:pt x="1573" y="983"/>
                </a:cubicBezTo>
                <a:close/>
                <a:moveTo>
                  <a:pt x="983" y="0"/>
                </a:moveTo>
                <a:cubicBezTo>
                  <a:pt x="440" y="0"/>
                  <a:pt x="0" y="440"/>
                  <a:pt x="0" y="983"/>
                </a:cubicBezTo>
                <a:cubicBezTo>
                  <a:pt x="0" y="1346"/>
                  <a:pt x="198" y="1663"/>
                  <a:pt x="491" y="1833"/>
                </a:cubicBezTo>
                <a:lnTo>
                  <a:pt x="590" y="1663"/>
                </a:lnTo>
                <a:cubicBezTo>
                  <a:pt x="355" y="1527"/>
                  <a:pt x="197" y="1273"/>
                  <a:pt x="197" y="983"/>
                </a:cubicBezTo>
                <a:cubicBezTo>
                  <a:pt x="197" y="548"/>
                  <a:pt x="549" y="196"/>
                  <a:pt x="983" y="196"/>
                </a:cubicBezTo>
                <a:cubicBezTo>
                  <a:pt x="1418" y="196"/>
                  <a:pt x="1770" y="548"/>
                  <a:pt x="1770" y="983"/>
                </a:cubicBezTo>
                <a:cubicBezTo>
                  <a:pt x="1770" y="1273"/>
                  <a:pt x="1611" y="1527"/>
                  <a:pt x="1377" y="1663"/>
                </a:cubicBezTo>
                <a:lnTo>
                  <a:pt x="1475" y="1833"/>
                </a:lnTo>
                <a:cubicBezTo>
                  <a:pt x="1769" y="1663"/>
                  <a:pt x="1966" y="1346"/>
                  <a:pt x="1966" y="983"/>
                </a:cubicBezTo>
                <a:cubicBezTo>
                  <a:pt x="1966" y="440"/>
                  <a:pt x="1526" y="0"/>
                  <a:pt x="983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82576" y="1660525"/>
            <a:ext cx="571500" cy="600075"/>
          </a:xfrm>
          <a:custGeom>
            <a:avLst/>
            <a:gdLst>
              <a:gd name="T0" fmla="*/ 1604 w 1809"/>
              <a:gd name="T1" fmla="*/ 193 h 1895"/>
              <a:gd name="T2" fmla="*/ 1412 w 1809"/>
              <a:gd name="T3" fmla="*/ 0 h 1895"/>
              <a:gd name="T4" fmla="*/ 736 w 1809"/>
              <a:gd name="T5" fmla="*/ 0 h 1895"/>
              <a:gd name="T6" fmla="*/ 510 w 1809"/>
              <a:gd name="T7" fmla="*/ 226 h 1895"/>
              <a:gd name="T8" fmla="*/ 1605 w 1809"/>
              <a:gd name="T9" fmla="*/ 1321 h 1895"/>
              <a:gd name="T10" fmla="*/ 1604 w 1809"/>
              <a:gd name="T11" fmla="*/ 193 h 1895"/>
              <a:gd name="T12" fmla="*/ 123 w 1809"/>
              <a:gd name="T13" fmla="*/ 85 h 1895"/>
              <a:gd name="T14" fmla="*/ 0 w 1809"/>
              <a:gd name="T15" fmla="*/ 208 h 1895"/>
              <a:gd name="T16" fmla="*/ 253 w 1809"/>
              <a:gd name="T17" fmla="*/ 461 h 1895"/>
              <a:gd name="T18" fmla="*/ 253 w 1809"/>
              <a:gd name="T19" fmla="*/ 1545 h 1895"/>
              <a:gd name="T20" fmla="*/ 446 w 1809"/>
              <a:gd name="T21" fmla="*/ 1738 h 1895"/>
              <a:gd name="T22" fmla="*/ 1412 w 1809"/>
              <a:gd name="T23" fmla="*/ 1738 h 1895"/>
              <a:gd name="T24" fmla="*/ 1505 w 1809"/>
              <a:gd name="T25" fmla="*/ 1713 h 1895"/>
              <a:gd name="T26" fmla="*/ 1687 w 1809"/>
              <a:gd name="T27" fmla="*/ 1895 h 1895"/>
              <a:gd name="T28" fmla="*/ 1809 w 1809"/>
              <a:gd name="T29" fmla="*/ 1772 h 1895"/>
              <a:gd name="T30" fmla="*/ 123 w 1809"/>
              <a:gd name="T31" fmla="*/ 85 h 1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9" h="1895">
                <a:moveTo>
                  <a:pt x="1604" y="193"/>
                </a:moveTo>
                <a:cubicBezTo>
                  <a:pt x="1604" y="87"/>
                  <a:pt x="1518" y="0"/>
                  <a:pt x="1412" y="0"/>
                </a:cubicBezTo>
                <a:lnTo>
                  <a:pt x="736" y="0"/>
                </a:lnTo>
                <a:lnTo>
                  <a:pt x="510" y="226"/>
                </a:lnTo>
                <a:lnTo>
                  <a:pt x="1605" y="1321"/>
                </a:lnTo>
                <a:lnTo>
                  <a:pt x="1604" y="193"/>
                </a:lnTo>
                <a:close/>
                <a:moveTo>
                  <a:pt x="123" y="85"/>
                </a:moveTo>
                <a:lnTo>
                  <a:pt x="0" y="208"/>
                </a:lnTo>
                <a:lnTo>
                  <a:pt x="253" y="461"/>
                </a:lnTo>
                <a:lnTo>
                  <a:pt x="253" y="1545"/>
                </a:lnTo>
                <a:cubicBezTo>
                  <a:pt x="253" y="1651"/>
                  <a:pt x="339" y="1738"/>
                  <a:pt x="446" y="1738"/>
                </a:cubicBezTo>
                <a:lnTo>
                  <a:pt x="1412" y="1738"/>
                </a:lnTo>
                <a:cubicBezTo>
                  <a:pt x="1446" y="1738"/>
                  <a:pt x="1478" y="1728"/>
                  <a:pt x="1505" y="1713"/>
                </a:cubicBezTo>
                <a:lnTo>
                  <a:pt x="1687" y="1895"/>
                </a:lnTo>
                <a:lnTo>
                  <a:pt x="1809" y="1772"/>
                </a:lnTo>
                <a:lnTo>
                  <a:pt x="123" y="8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7812088" y="2892425"/>
            <a:ext cx="620713" cy="622300"/>
          </a:xfrm>
          <a:custGeom>
            <a:avLst/>
            <a:gdLst>
              <a:gd name="T0" fmla="*/ 1770 w 1967"/>
              <a:gd name="T1" fmla="*/ 475 h 1967"/>
              <a:gd name="T2" fmla="*/ 1770 w 1967"/>
              <a:gd name="T3" fmla="*/ 1770 h 1967"/>
              <a:gd name="T4" fmla="*/ 475 w 1967"/>
              <a:gd name="T5" fmla="*/ 1770 h 1967"/>
              <a:gd name="T6" fmla="*/ 1770 w 1967"/>
              <a:gd name="T7" fmla="*/ 475 h 1967"/>
              <a:gd name="T8" fmla="*/ 1967 w 1967"/>
              <a:gd name="T9" fmla="*/ 0 h 1967"/>
              <a:gd name="T10" fmla="*/ 0 w 1967"/>
              <a:gd name="T11" fmla="*/ 1967 h 1967"/>
              <a:gd name="T12" fmla="*/ 1967 w 1967"/>
              <a:gd name="T13" fmla="*/ 1967 h 1967"/>
              <a:gd name="T14" fmla="*/ 1967 w 1967"/>
              <a:gd name="T15" fmla="*/ 0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967">
                <a:moveTo>
                  <a:pt x="1770" y="475"/>
                </a:moveTo>
                <a:lnTo>
                  <a:pt x="1770" y="1770"/>
                </a:lnTo>
                <a:lnTo>
                  <a:pt x="475" y="1770"/>
                </a:lnTo>
                <a:lnTo>
                  <a:pt x="1770" y="475"/>
                </a:lnTo>
                <a:moveTo>
                  <a:pt x="1967" y="0"/>
                </a:moveTo>
                <a:lnTo>
                  <a:pt x="0" y="1967"/>
                </a:lnTo>
                <a:lnTo>
                  <a:pt x="1967" y="1967"/>
                </a:lnTo>
                <a:lnTo>
                  <a:pt x="196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1115676" y="493713"/>
            <a:ext cx="639763" cy="671513"/>
          </a:xfrm>
          <a:custGeom>
            <a:avLst/>
            <a:gdLst>
              <a:gd name="T0" fmla="*/ 1931 w 2027"/>
              <a:gd name="T1" fmla="*/ 0 h 2123"/>
              <a:gd name="T2" fmla="*/ 1102 w 2027"/>
              <a:gd name="T3" fmla="*/ 829 h 2123"/>
              <a:gd name="T4" fmla="*/ 1931 w 2027"/>
              <a:gd name="T5" fmla="*/ 1658 h 2123"/>
              <a:gd name="T6" fmla="*/ 1931 w 2027"/>
              <a:gd name="T7" fmla="*/ 0 h 2123"/>
              <a:gd name="T8" fmla="*/ 365 w 2027"/>
              <a:gd name="T9" fmla="*/ 338 h 2123"/>
              <a:gd name="T10" fmla="*/ 242 w 2027"/>
              <a:gd name="T11" fmla="*/ 460 h 2123"/>
              <a:gd name="T12" fmla="*/ 856 w 2027"/>
              <a:gd name="T13" fmla="*/ 1075 h 2123"/>
              <a:gd name="T14" fmla="*/ 0 w 2027"/>
              <a:gd name="T15" fmla="*/ 1930 h 2123"/>
              <a:gd name="T16" fmla="*/ 1711 w 2027"/>
              <a:gd name="T17" fmla="*/ 1930 h 2123"/>
              <a:gd name="T18" fmla="*/ 1904 w 2027"/>
              <a:gd name="T19" fmla="*/ 2123 h 2123"/>
              <a:gd name="T20" fmla="*/ 2027 w 2027"/>
              <a:gd name="T21" fmla="*/ 2000 h 2123"/>
              <a:gd name="T22" fmla="*/ 365 w 2027"/>
              <a:gd name="T23" fmla="*/ 338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7" h="2123">
                <a:moveTo>
                  <a:pt x="1931" y="0"/>
                </a:moveTo>
                <a:lnTo>
                  <a:pt x="1102" y="829"/>
                </a:lnTo>
                <a:lnTo>
                  <a:pt x="1931" y="1658"/>
                </a:lnTo>
                <a:lnTo>
                  <a:pt x="1931" y="0"/>
                </a:lnTo>
                <a:close/>
                <a:moveTo>
                  <a:pt x="365" y="338"/>
                </a:moveTo>
                <a:lnTo>
                  <a:pt x="242" y="460"/>
                </a:lnTo>
                <a:lnTo>
                  <a:pt x="856" y="1075"/>
                </a:lnTo>
                <a:lnTo>
                  <a:pt x="0" y="1930"/>
                </a:lnTo>
                <a:lnTo>
                  <a:pt x="1711" y="1930"/>
                </a:lnTo>
                <a:lnTo>
                  <a:pt x="1904" y="2123"/>
                </a:lnTo>
                <a:lnTo>
                  <a:pt x="2027" y="2000"/>
                </a:lnTo>
                <a:lnTo>
                  <a:pt x="365" y="33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2"/>
          <p:cNvSpPr>
            <a:spLocks/>
          </p:cNvSpPr>
          <p:nvPr/>
        </p:nvSpPr>
        <p:spPr bwMode="auto">
          <a:xfrm>
            <a:off x="5558235" y="2933699"/>
            <a:ext cx="750094" cy="588964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5767388" y="3257550"/>
            <a:ext cx="331788" cy="265113"/>
          </a:xfrm>
          <a:custGeom>
            <a:avLst/>
            <a:gdLst>
              <a:gd name="T0" fmla="*/ 0 w 1048"/>
              <a:gd name="T1" fmla="*/ 183 h 835"/>
              <a:gd name="T2" fmla="*/ 524 w 1048"/>
              <a:gd name="T3" fmla="*/ 835 h 835"/>
              <a:gd name="T4" fmla="*/ 524 w 1048"/>
              <a:gd name="T5" fmla="*/ 835 h 835"/>
              <a:gd name="T6" fmla="*/ 525 w 1048"/>
              <a:gd name="T7" fmla="*/ 835 h 835"/>
              <a:gd name="T8" fmla="*/ 1048 w 1048"/>
              <a:gd name="T9" fmla="*/ 183 h 835"/>
              <a:gd name="T10" fmla="*/ 524 w 1048"/>
              <a:gd name="T11" fmla="*/ 0 h 835"/>
              <a:gd name="T12" fmla="*/ 0 w 1048"/>
              <a:gd name="T13" fmla="*/ 183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8" h="835">
                <a:moveTo>
                  <a:pt x="0" y="183"/>
                </a:moveTo>
                <a:lnTo>
                  <a:pt x="524" y="835"/>
                </a:lnTo>
                <a:lnTo>
                  <a:pt x="524" y="835"/>
                </a:lnTo>
                <a:lnTo>
                  <a:pt x="525" y="835"/>
                </a:lnTo>
                <a:lnTo>
                  <a:pt x="1048" y="183"/>
                </a:lnTo>
                <a:cubicBezTo>
                  <a:pt x="1022" y="163"/>
                  <a:pt x="822" y="0"/>
                  <a:pt x="524" y="0"/>
                </a:cubicBezTo>
                <a:cubicBezTo>
                  <a:pt x="227" y="0"/>
                  <a:pt x="27" y="163"/>
                  <a:pt x="0" y="18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4122563" y="2917907"/>
            <a:ext cx="763764" cy="609438"/>
          </a:xfrm>
          <a:custGeom>
            <a:avLst/>
            <a:gdLst>
              <a:gd name="T0" fmla="*/ 0 w 2285"/>
              <a:gd name="T1" fmla="*/ 399 h 1822"/>
              <a:gd name="T2" fmla="*/ 1142 w 2285"/>
              <a:gd name="T3" fmla="*/ 1820 h 1822"/>
              <a:gd name="T4" fmla="*/ 1142 w 2285"/>
              <a:gd name="T5" fmla="*/ 1822 h 1822"/>
              <a:gd name="T6" fmla="*/ 1144 w 2285"/>
              <a:gd name="T7" fmla="*/ 1820 h 1822"/>
              <a:gd name="T8" fmla="*/ 1487 w 2285"/>
              <a:gd name="T9" fmla="*/ 1393 h 1822"/>
              <a:gd name="T10" fmla="*/ 2051 w 2285"/>
              <a:gd name="T11" fmla="*/ 690 h 1822"/>
              <a:gd name="T12" fmla="*/ 2285 w 2285"/>
              <a:gd name="T13" fmla="*/ 399 h 1822"/>
              <a:gd name="T14" fmla="*/ 1142 w 2285"/>
              <a:gd name="T15" fmla="*/ 0 h 1822"/>
              <a:gd name="T16" fmla="*/ 0 w 2285"/>
              <a:gd name="T17" fmla="*/ 399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5" h="1822">
                <a:moveTo>
                  <a:pt x="0" y="399"/>
                </a:moveTo>
                <a:lnTo>
                  <a:pt x="1142" y="1820"/>
                </a:lnTo>
                <a:lnTo>
                  <a:pt x="1142" y="1822"/>
                </a:lnTo>
                <a:lnTo>
                  <a:pt x="1144" y="1820"/>
                </a:lnTo>
                <a:cubicBezTo>
                  <a:pt x="1258" y="1678"/>
                  <a:pt x="1373" y="1535"/>
                  <a:pt x="1487" y="1393"/>
                </a:cubicBezTo>
                <a:cubicBezTo>
                  <a:pt x="1384" y="982"/>
                  <a:pt x="1603" y="629"/>
                  <a:pt x="2051" y="690"/>
                </a:cubicBezTo>
                <a:cubicBezTo>
                  <a:pt x="2129" y="593"/>
                  <a:pt x="2207" y="496"/>
                  <a:pt x="2285" y="399"/>
                </a:cubicBezTo>
                <a:cubicBezTo>
                  <a:pt x="2227" y="354"/>
                  <a:pt x="1791" y="0"/>
                  <a:pt x="1142" y="0"/>
                </a:cubicBezTo>
                <a:cubicBezTo>
                  <a:pt x="493" y="0"/>
                  <a:pt x="57" y="354"/>
                  <a:pt x="0" y="399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4343401" y="3227388"/>
            <a:ext cx="539750" cy="311150"/>
          </a:xfrm>
          <a:custGeom>
            <a:avLst/>
            <a:gdLst>
              <a:gd name="T0" fmla="*/ 1607 w 1706"/>
              <a:gd name="T1" fmla="*/ 393 h 983"/>
              <a:gd name="T2" fmla="*/ 1607 w 1706"/>
              <a:gd name="T3" fmla="*/ 245 h 983"/>
              <a:gd name="T4" fmla="*/ 1362 w 1706"/>
              <a:gd name="T5" fmla="*/ 0 h 983"/>
              <a:gd name="T6" fmla="*/ 1116 w 1706"/>
              <a:gd name="T7" fmla="*/ 245 h 983"/>
              <a:gd name="T8" fmla="*/ 1116 w 1706"/>
              <a:gd name="T9" fmla="*/ 393 h 983"/>
              <a:gd name="T10" fmla="*/ 1017 w 1706"/>
              <a:gd name="T11" fmla="*/ 491 h 983"/>
              <a:gd name="T12" fmla="*/ 1017 w 1706"/>
              <a:gd name="T13" fmla="*/ 884 h 983"/>
              <a:gd name="T14" fmla="*/ 1116 w 1706"/>
              <a:gd name="T15" fmla="*/ 983 h 983"/>
              <a:gd name="T16" fmla="*/ 1607 w 1706"/>
              <a:gd name="T17" fmla="*/ 983 h 983"/>
              <a:gd name="T18" fmla="*/ 1706 w 1706"/>
              <a:gd name="T19" fmla="*/ 884 h 983"/>
              <a:gd name="T20" fmla="*/ 1706 w 1706"/>
              <a:gd name="T21" fmla="*/ 491 h 983"/>
              <a:gd name="T22" fmla="*/ 1607 w 1706"/>
              <a:gd name="T23" fmla="*/ 393 h 983"/>
              <a:gd name="T24" fmla="*/ 1509 w 1706"/>
              <a:gd name="T25" fmla="*/ 393 h 983"/>
              <a:gd name="T26" fmla="*/ 1214 w 1706"/>
              <a:gd name="T27" fmla="*/ 393 h 983"/>
              <a:gd name="T28" fmla="*/ 1214 w 1706"/>
              <a:gd name="T29" fmla="*/ 245 h 983"/>
              <a:gd name="T30" fmla="*/ 1362 w 1706"/>
              <a:gd name="T31" fmla="*/ 98 h 983"/>
              <a:gd name="T32" fmla="*/ 1509 w 1706"/>
              <a:gd name="T33" fmla="*/ 245 h 983"/>
              <a:gd name="T34" fmla="*/ 1509 w 1706"/>
              <a:gd name="T35" fmla="*/ 393 h 983"/>
              <a:gd name="T36" fmla="*/ 0 w 1706"/>
              <a:gd name="T37" fmla="*/ 280 h 983"/>
              <a:gd name="T38" fmla="*/ 442 w 1706"/>
              <a:gd name="T39" fmla="*/ 830 h 983"/>
              <a:gd name="T40" fmla="*/ 526 w 1706"/>
              <a:gd name="T41" fmla="*/ 934 h 983"/>
              <a:gd name="T42" fmla="*/ 870 w 1706"/>
              <a:gd name="T43" fmla="*/ 501 h 983"/>
              <a:gd name="T44" fmla="*/ 870 w 1706"/>
              <a:gd name="T45" fmla="*/ 245 h 983"/>
              <a:gd name="T46" fmla="*/ 875 w 1706"/>
              <a:gd name="T47" fmla="*/ 177 h 983"/>
              <a:gd name="T48" fmla="*/ 526 w 1706"/>
              <a:gd name="T49" fmla="*/ 98 h 983"/>
              <a:gd name="T50" fmla="*/ 0 w 1706"/>
              <a:gd name="T51" fmla="*/ 28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06" h="983">
                <a:moveTo>
                  <a:pt x="1607" y="393"/>
                </a:moveTo>
                <a:lnTo>
                  <a:pt x="1607" y="245"/>
                </a:lnTo>
                <a:cubicBezTo>
                  <a:pt x="1607" y="108"/>
                  <a:pt x="1499" y="0"/>
                  <a:pt x="1362" y="0"/>
                </a:cubicBezTo>
                <a:cubicBezTo>
                  <a:pt x="1224" y="0"/>
                  <a:pt x="1116" y="108"/>
                  <a:pt x="1116" y="245"/>
                </a:cubicBezTo>
                <a:lnTo>
                  <a:pt x="1116" y="393"/>
                </a:lnTo>
                <a:cubicBezTo>
                  <a:pt x="1062" y="393"/>
                  <a:pt x="1017" y="437"/>
                  <a:pt x="1017" y="491"/>
                </a:cubicBezTo>
                <a:lnTo>
                  <a:pt x="1017" y="884"/>
                </a:lnTo>
                <a:cubicBezTo>
                  <a:pt x="1017" y="938"/>
                  <a:pt x="1062" y="983"/>
                  <a:pt x="1116" y="983"/>
                </a:cubicBezTo>
                <a:lnTo>
                  <a:pt x="1607" y="983"/>
                </a:lnTo>
                <a:cubicBezTo>
                  <a:pt x="1661" y="983"/>
                  <a:pt x="1706" y="938"/>
                  <a:pt x="1706" y="884"/>
                </a:cubicBezTo>
                <a:lnTo>
                  <a:pt x="1706" y="491"/>
                </a:lnTo>
                <a:cubicBezTo>
                  <a:pt x="1706" y="437"/>
                  <a:pt x="1661" y="393"/>
                  <a:pt x="1607" y="393"/>
                </a:cubicBezTo>
                <a:close/>
                <a:moveTo>
                  <a:pt x="1509" y="393"/>
                </a:moveTo>
                <a:lnTo>
                  <a:pt x="1214" y="393"/>
                </a:lnTo>
                <a:lnTo>
                  <a:pt x="1214" y="245"/>
                </a:lnTo>
                <a:cubicBezTo>
                  <a:pt x="1214" y="162"/>
                  <a:pt x="1278" y="98"/>
                  <a:pt x="1362" y="98"/>
                </a:cubicBezTo>
                <a:cubicBezTo>
                  <a:pt x="1445" y="98"/>
                  <a:pt x="1509" y="162"/>
                  <a:pt x="1509" y="245"/>
                </a:cubicBezTo>
                <a:lnTo>
                  <a:pt x="1509" y="393"/>
                </a:lnTo>
                <a:close/>
                <a:moveTo>
                  <a:pt x="0" y="280"/>
                </a:moveTo>
                <a:lnTo>
                  <a:pt x="442" y="830"/>
                </a:lnTo>
                <a:lnTo>
                  <a:pt x="526" y="934"/>
                </a:lnTo>
                <a:lnTo>
                  <a:pt x="870" y="501"/>
                </a:lnTo>
                <a:lnTo>
                  <a:pt x="870" y="245"/>
                </a:lnTo>
                <a:cubicBezTo>
                  <a:pt x="870" y="221"/>
                  <a:pt x="870" y="196"/>
                  <a:pt x="875" y="177"/>
                </a:cubicBezTo>
                <a:cubicBezTo>
                  <a:pt x="786" y="137"/>
                  <a:pt x="668" y="98"/>
                  <a:pt x="526" y="98"/>
                </a:cubicBezTo>
                <a:cubicBezTo>
                  <a:pt x="226" y="98"/>
                  <a:pt x="30" y="260"/>
                  <a:pt x="0" y="28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2"/>
          <p:cNvSpPr>
            <a:spLocks/>
          </p:cNvSpPr>
          <p:nvPr/>
        </p:nvSpPr>
        <p:spPr bwMode="auto">
          <a:xfrm>
            <a:off x="2782095" y="2933699"/>
            <a:ext cx="750094" cy="588964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2932907" y="3163888"/>
            <a:ext cx="447675" cy="358775"/>
          </a:xfrm>
          <a:custGeom>
            <a:avLst/>
            <a:gdLst>
              <a:gd name="T0" fmla="*/ 0 w 1417"/>
              <a:gd name="T1" fmla="*/ 247 h 1131"/>
              <a:gd name="T2" fmla="*/ 708 w 1417"/>
              <a:gd name="T3" fmla="*/ 1130 h 1131"/>
              <a:gd name="T4" fmla="*/ 708 w 1417"/>
              <a:gd name="T5" fmla="*/ 1131 h 1131"/>
              <a:gd name="T6" fmla="*/ 709 w 1417"/>
              <a:gd name="T7" fmla="*/ 1130 h 1131"/>
              <a:gd name="T8" fmla="*/ 1417 w 1417"/>
              <a:gd name="T9" fmla="*/ 247 h 1131"/>
              <a:gd name="T10" fmla="*/ 708 w 1417"/>
              <a:gd name="T11" fmla="*/ 0 h 1131"/>
              <a:gd name="T12" fmla="*/ 0 w 1417"/>
              <a:gd name="T13" fmla="*/ 247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7" h="1131">
                <a:moveTo>
                  <a:pt x="0" y="247"/>
                </a:moveTo>
                <a:lnTo>
                  <a:pt x="708" y="1130"/>
                </a:lnTo>
                <a:lnTo>
                  <a:pt x="708" y="1131"/>
                </a:lnTo>
                <a:lnTo>
                  <a:pt x="709" y="1130"/>
                </a:lnTo>
                <a:lnTo>
                  <a:pt x="1417" y="247"/>
                </a:lnTo>
                <a:cubicBezTo>
                  <a:pt x="1382" y="220"/>
                  <a:pt x="1111" y="0"/>
                  <a:pt x="708" y="0"/>
                </a:cubicBezTo>
                <a:cubicBezTo>
                  <a:pt x="305" y="0"/>
                  <a:pt x="35" y="220"/>
                  <a:pt x="0" y="24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1441365" y="2917988"/>
            <a:ext cx="763764" cy="609438"/>
          </a:xfrm>
          <a:custGeom>
            <a:avLst/>
            <a:gdLst>
              <a:gd name="T0" fmla="*/ 0 w 2285"/>
              <a:gd name="T1" fmla="*/ 399 h 1822"/>
              <a:gd name="T2" fmla="*/ 1142 w 2285"/>
              <a:gd name="T3" fmla="*/ 1820 h 1822"/>
              <a:gd name="T4" fmla="*/ 1142 w 2285"/>
              <a:gd name="T5" fmla="*/ 1822 h 1822"/>
              <a:gd name="T6" fmla="*/ 1144 w 2285"/>
              <a:gd name="T7" fmla="*/ 1820 h 1822"/>
              <a:gd name="T8" fmla="*/ 1487 w 2285"/>
              <a:gd name="T9" fmla="*/ 1393 h 1822"/>
              <a:gd name="T10" fmla="*/ 2051 w 2285"/>
              <a:gd name="T11" fmla="*/ 690 h 1822"/>
              <a:gd name="T12" fmla="*/ 2285 w 2285"/>
              <a:gd name="T13" fmla="*/ 399 h 1822"/>
              <a:gd name="T14" fmla="*/ 1142 w 2285"/>
              <a:gd name="T15" fmla="*/ 0 h 1822"/>
              <a:gd name="T16" fmla="*/ 0 w 2285"/>
              <a:gd name="T17" fmla="*/ 399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5" h="1822">
                <a:moveTo>
                  <a:pt x="0" y="399"/>
                </a:moveTo>
                <a:lnTo>
                  <a:pt x="1142" y="1820"/>
                </a:lnTo>
                <a:lnTo>
                  <a:pt x="1142" y="1822"/>
                </a:lnTo>
                <a:lnTo>
                  <a:pt x="1144" y="1820"/>
                </a:lnTo>
                <a:cubicBezTo>
                  <a:pt x="1258" y="1678"/>
                  <a:pt x="1373" y="1535"/>
                  <a:pt x="1487" y="1393"/>
                </a:cubicBezTo>
                <a:cubicBezTo>
                  <a:pt x="1384" y="982"/>
                  <a:pt x="1603" y="629"/>
                  <a:pt x="2051" y="690"/>
                </a:cubicBezTo>
                <a:cubicBezTo>
                  <a:pt x="2129" y="593"/>
                  <a:pt x="2207" y="496"/>
                  <a:pt x="2285" y="399"/>
                </a:cubicBezTo>
                <a:cubicBezTo>
                  <a:pt x="2227" y="354"/>
                  <a:pt x="1791" y="0"/>
                  <a:pt x="1142" y="0"/>
                </a:cubicBezTo>
                <a:cubicBezTo>
                  <a:pt x="493" y="0"/>
                  <a:pt x="57" y="354"/>
                  <a:pt x="0" y="399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1598613" y="3163888"/>
            <a:ext cx="596900" cy="374650"/>
          </a:xfrm>
          <a:custGeom>
            <a:avLst/>
            <a:gdLst>
              <a:gd name="T0" fmla="*/ 1789 w 1887"/>
              <a:gd name="T1" fmla="*/ 590 h 1180"/>
              <a:gd name="T2" fmla="*/ 1789 w 1887"/>
              <a:gd name="T3" fmla="*/ 442 h 1180"/>
              <a:gd name="T4" fmla="*/ 1543 w 1887"/>
              <a:gd name="T5" fmla="*/ 197 h 1180"/>
              <a:gd name="T6" fmla="*/ 1297 w 1887"/>
              <a:gd name="T7" fmla="*/ 442 h 1180"/>
              <a:gd name="T8" fmla="*/ 1297 w 1887"/>
              <a:gd name="T9" fmla="*/ 590 h 1180"/>
              <a:gd name="T10" fmla="*/ 1199 w 1887"/>
              <a:gd name="T11" fmla="*/ 688 h 1180"/>
              <a:gd name="T12" fmla="*/ 1199 w 1887"/>
              <a:gd name="T13" fmla="*/ 1081 h 1180"/>
              <a:gd name="T14" fmla="*/ 1297 w 1887"/>
              <a:gd name="T15" fmla="*/ 1180 h 1180"/>
              <a:gd name="T16" fmla="*/ 1789 w 1887"/>
              <a:gd name="T17" fmla="*/ 1180 h 1180"/>
              <a:gd name="T18" fmla="*/ 1887 w 1887"/>
              <a:gd name="T19" fmla="*/ 1081 h 1180"/>
              <a:gd name="T20" fmla="*/ 1887 w 1887"/>
              <a:gd name="T21" fmla="*/ 688 h 1180"/>
              <a:gd name="T22" fmla="*/ 1789 w 1887"/>
              <a:gd name="T23" fmla="*/ 590 h 1180"/>
              <a:gd name="T24" fmla="*/ 1691 w 1887"/>
              <a:gd name="T25" fmla="*/ 590 h 1180"/>
              <a:gd name="T26" fmla="*/ 1396 w 1887"/>
              <a:gd name="T27" fmla="*/ 590 h 1180"/>
              <a:gd name="T28" fmla="*/ 1396 w 1887"/>
              <a:gd name="T29" fmla="*/ 442 h 1180"/>
              <a:gd name="T30" fmla="*/ 1543 w 1887"/>
              <a:gd name="T31" fmla="*/ 295 h 1180"/>
              <a:gd name="T32" fmla="*/ 1691 w 1887"/>
              <a:gd name="T33" fmla="*/ 442 h 1180"/>
              <a:gd name="T34" fmla="*/ 1691 w 1887"/>
              <a:gd name="T35" fmla="*/ 590 h 1180"/>
              <a:gd name="T36" fmla="*/ 0 w 1887"/>
              <a:gd name="T37" fmla="*/ 246 h 1180"/>
              <a:gd name="T38" fmla="*/ 708 w 1887"/>
              <a:gd name="T39" fmla="*/ 1131 h 1180"/>
              <a:gd name="T40" fmla="*/ 1052 w 1887"/>
              <a:gd name="T41" fmla="*/ 703 h 1180"/>
              <a:gd name="T42" fmla="*/ 1052 w 1887"/>
              <a:gd name="T43" fmla="*/ 442 h 1180"/>
              <a:gd name="T44" fmla="*/ 1184 w 1887"/>
              <a:gd name="T45" fmla="*/ 108 h 1180"/>
              <a:gd name="T46" fmla="*/ 708 w 1887"/>
              <a:gd name="T47" fmla="*/ 0 h 1180"/>
              <a:gd name="T48" fmla="*/ 0 w 1887"/>
              <a:gd name="T49" fmla="*/ 246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7" h="1180">
                <a:moveTo>
                  <a:pt x="1789" y="590"/>
                </a:moveTo>
                <a:lnTo>
                  <a:pt x="1789" y="442"/>
                </a:lnTo>
                <a:cubicBezTo>
                  <a:pt x="1789" y="305"/>
                  <a:pt x="1681" y="197"/>
                  <a:pt x="1543" y="197"/>
                </a:cubicBezTo>
                <a:cubicBezTo>
                  <a:pt x="1406" y="197"/>
                  <a:pt x="1297" y="305"/>
                  <a:pt x="1297" y="442"/>
                </a:cubicBezTo>
                <a:lnTo>
                  <a:pt x="1297" y="590"/>
                </a:lnTo>
                <a:cubicBezTo>
                  <a:pt x="1243" y="590"/>
                  <a:pt x="1199" y="634"/>
                  <a:pt x="1199" y="688"/>
                </a:cubicBezTo>
                <a:lnTo>
                  <a:pt x="1199" y="1081"/>
                </a:lnTo>
                <a:cubicBezTo>
                  <a:pt x="1199" y="1135"/>
                  <a:pt x="1243" y="1180"/>
                  <a:pt x="1297" y="1180"/>
                </a:cubicBezTo>
                <a:lnTo>
                  <a:pt x="1789" y="1180"/>
                </a:lnTo>
                <a:cubicBezTo>
                  <a:pt x="1843" y="1180"/>
                  <a:pt x="1887" y="1135"/>
                  <a:pt x="1887" y="1081"/>
                </a:cubicBezTo>
                <a:lnTo>
                  <a:pt x="1887" y="688"/>
                </a:lnTo>
                <a:cubicBezTo>
                  <a:pt x="1887" y="634"/>
                  <a:pt x="1843" y="590"/>
                  <a:pt x="1789" y="590"/>
                </a:cubicBezTo>
                <a:close/>
                <a:moveTo>
                  <a:pt x="1691" y="590"/>
                </a:moveTo>
                <a:lnTo>
                  <a:pt x="1396" y="590"/>
                </a:lnTo>
                <a:lnTo>
                  <a:pt x="1396" y="442"/>
                </a:lnTo>
                <a:cubicBezTo>
                  <a:pt x="1396" y="359"/>
                  <a:pt x="1460" y="295"/>
                  <a:pt x="1543" y="295"/>
                </a:cubicBezTo>
                <a:cubicBezTo>
                  <a:pt x="1627" y="295"/>
                  <a:pt x="1691" y="359"/>
                  <a:pt x="1691" y="442"/>
                </a:cubicBezTo>
                <a:lnTo>
                  <a:pt x="1691" y="590"/>
                </a:lnTo>
                <a:close/>
                <a:moveTo>
                  <a:pt x="0" y="246"/>
                </a:moveTo>
                <a:lnTo>
                  <a:pt x="708" y="1131"/>
                </a:lnTo>
                <a:lnTo>
                  <a:pt x="1052" y="703"/>
                </a:lnTo>
                <a:lnTo>
                  <a:pt x="1052" y="442"/>
                </a:lnTo>
                <a:cubicBezTo>
                  <a:pt x="1052" y="315"/>
                  <a:pt x="1101" y="197"/>
                  <a:pt x="1184" y="108"/>
                </a:cubicBezTo>
                <a:cubicBezTo>
                  <a:pt x="1062" y="49"/>
                  <a:pt x="899" y="0"/>
                  <a:pt x="708" y="0"/>
                </a:cubicBezTo>
                <a:cubicBezTo>
                  <a:pt x="305" y="0"/>
                  <a:pt x="34" y="221"/>
                  <a:pt x="0" y="24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9"/>
          <p:cNvSpPr>
            <a:spLocks/>
          </p:cNvSpPr>
          <p:nvPr/>
        </p:nvSpPr>
        <p:spPr bwMode="auto">
          <a:xfrm>
            <a:off x="312738" y="3101975"/>
            <a:ext cx="525463" cy="420688"/>
          </a:xfrm>
          <a:custGeom>
            <a:avLst/>
            <a:gdLst>
              <a:gd name="T0" fmla="*/ 0 w 1665"/>
              <a:gd name="T1" fmla="*/ 291 h 1328"/>
              <a:gd name="T2" fmla="*/ 832 w 1665"/>
              <a:gd name="T3" fmla="*/ 1327 h 1328"/>
              <a:gd name="T4" fmla="*/ 832 w 1665"/>
              <a:gd name="T5" fmla="*/ 1328 h 1328"/>
              <a:gd name="T6" fmla="*/ 833 w 1665"/>
              <a:gd name="T7" fmla="*/ 1327 h 1328"/>
              <a:gd name="T8" fmla="*/ 1665 w 1665"/>
              <a:gd name="T9" fmla="*/ 291 h 1328"/>
              <a:gd name="T10" fmla="*/ 832 w 1665"/>
              <a:gd name="T11" fmla="*/ 0 h 1328"/>
              <a:gd name="T12" fmla="*/ 0 w 1665"/>
              <a:gd name="T13" fmla="*/ 291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" h="1328">
                <a:moveTo>
                  <a:pt x="0" y="291"/>
                </a:moveTo>
                <a:lnTo>
                  <a:pt x="832" y="1327"/>
                </a:lnTo>
                <a:lnTo>
                  <a:pt x="832" y="1328"/>
                </a:lnTo>
                <a:lnTo>
                  <a:pt x="833" y="1327"/>
                </a:lnTo>
                <a:lnTo>
                  <a:pt x="1665" y="291"/>
                </a:lnTo>
                <a:cubicBezTo>
                  <a:pt x="1622" y="258"/>
                  <a:pt x="1305" y="0"/>
                  <a:pt x="832" y="0"/>
                </a:cubicBezTo>
                <a:cubicBezTo>
                  <a:pt x="359" y="0"/>
                  <a:pt x="42" y="258"/>
                  <a:pt x="0" y="29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11294268" y="1838324"/>
            <a:ext cx="647083" cy="442914"/>
          </a:xfrm>
          <a:custGeom>
            <a:avLst/>
            <a:gdLst>
              <a:gd name="T0" fmla="*/ 1877 w 1974"/>
              <a:gd name="T1" fmla="*/ 773 h 1352"/>
              <a:gd name="T2" fmla="*/ 1877 w 1974"/>
              <a:gd name="T3" fmla="*/ 628 h 1352"/>
              <a:gd name="T4" fmla="*/ 1636 w 1974"/>
              <a:gd name="T5" fmla="*/ 387 h 1352"/>
              <a:gd name="T6" fmla="*/ 1395 w 1974"/>
              <a:gd name="T7" fmla="*/ 628 h 1352"/>
              <a:gd name="T8" fmla="*/ 1395 w 1974"/>
              <a:gd name="T9" fmla="*/ 773 h 1352"/>
              <a:gd name="T10" fmla="*/ 1298 w 1974"/>
              <a:gd name="T11" fmla="*/ 869 h 1352"/>
              <a:gd name="T12" fmla="*/ 1298 w 1974"/>
              <a:gd name="T13" fmla="*/ 1255 h 1352"/>
              <a:gd name="T14" fmla="*/ 1395 w 1974"/>
              <a:gd name="T15" fmla="*/ 1352 h 1352"/>
              <a:gd name="T16" fmla="*/ 1877 w 1974"/>
              <a:gd name="T17" fmla="*/ 1352 h 1352"/>
              <a:gd name="T18" fmla="*/ 1974 w 1974"/>
              <a:gd name="T19" fmla="*/ 1255 h 1352"/>
              <a:gd name="T20" fmla="*/ 1974 w 1974"/>
              <a:gd name="T21" fmla="*/ 869 h 1352"/>
              <a:gd name="T22" fmla="*/ 1877 w 1974"/>
              <a:gd name="T23" fmla="*/ 773 h 1352"/>
              <a:gd name="T24" fmla="*/ 1781 w 1974"/>
              <a:gd name="T25" fmla="*/ 773 h 1352"/>
              <a:gd name="T26" fmla="*/ 1491 w 1974"/>
              <a:gd name="T27" fmla="*/ 773 h 1352"/>
              <a:gd name="T28" fmla="*/ 1491 w 1974"/>
              <a:gd name="T29" fmla="*/ 628 h 1352"/>
              <a:gd name="T30" fmla="*/ 1636 w 1974"/>
              <a:gd name="T31" fmla="*/ 483 h 1352"/>
              <a:gd name="T32" fmla="*/ 1781 w 1974"/>
              <a:gd name="T33" fmla="*/ 628 h 1352"/>
              <a:gd name="T34" fmla="*/ 1781 w 1974"/>
              <a:gd name="T35" fmla="*/ 773 h 1352"/>
              <a:gd name="T36" fmla="*/ 0 w 1974"/>
              <a:gd name="T37" fmla="*/ 285 h 1352"/>
              <a:gd name="T38" fmla="*/ 815 w 1974"/>
              <a:gd name="T39" fmla="*/ 1304 h 1352"/>
              <a:gd name="T40" fmla="*/ 1153 w 1974"/>
              <a:gd name="T41" fmla="*/ 884 h 1352"/>
              <a:gd name="T42" fmla="*/ 1153 w 1974"/>
              <a:gd name="T43" fmla="*/ 628 h 1352"/>
              <a:gd name="T44" fmla="*/ 1467 w 1974"/>
              <a:gd name="T45" fmla="*/ 174 h 1352"/>
              <a:gd name="T46" fmla="*/ 815 w 1974"/>
              <a:gd name="T47" fmla="*/ 0 h 1352"/>
              <a:gd name="T48" fmla="*/ 0 w 1974"/>
              <a:gd name="T49" fmla="*/ 285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74" h="1352">
                <a:moveTo>
                  <a:pt x="1877" y="773"/>
                </a:moveTo>
                <a:lnTo>
                  <a:pt x="1877" y="628"/>
                </a:lnTo>
                <a:cubicBezTo>
                  <a:pt x="1877" y="493"/>
                  <a:pt x="1771" y="387"/>
                  <a:pt x="1636" y="387"/>
                </a:cubicBezTo>
                <a:cubicBezTo>
                  <a:pt x="1501" y="387"/>
                  <a:pt x="1395" y="493"/>
                  <a:pt x="1395" y="628"/>
                </a:cubicBezTo>
                <a:lnTo>
                  <a:pt x="1395" y="773"/>
                </a:lnTo>
                <a:cubicBezTo>
                  <a:pt x="1342" y="773"/>
                  <a:pt x="1298" y="816"/>
                  <a:pt x="1298" y="869"/>
                </a:cubicBezTo>
                <a:lnTo>
                  <a:pt x="1298" y="1255"/>
                </a:lnTo>
                <a:cubicBezTo>
                  <a:pt x="1298" y="1308"/>
                  <a:pt x="1342" y="1352"/>
                  <a:pt x="1395" y="1352"/>
                </a:cubicBezTo>
                <a:lnTo>
                  <a:pt x="1877" y="1352"/>
                </a:lnTo>
                <a:cubicBezTo>
                  <a:pt x="1930" y="1352"/>
                  <a:pt x="1974" y="1308"/>
                  <a:pt x="1974" y="1255"/>
                </a:cubicBezTo>
                <a:lnTo>
                  <a:pt x="1974" y="869"/>
                </a:lnTo>
                <a:cubicBezTo>
                  <a:pt x="1974" y="816"/>
                  <a:pt x="1930" y="773"/>
                  <a:pt x="1877" y="773"/>
                </a:cubicBezTo>
                <a:close/>
                <a:moveTo>
                  <a:pt x="1781" y="773"/>
                </a:moveTo>
                <a:lnTo>
                  <a:pt x="1491" y="773"/>
                </a:lnTo>
                <a:lnTo>
                  <a:pt x="1491" y="628"/>
                </a:lnTo>
                <a:cubicBezTo>
                  <a:pt x="1491" y="546"/>
                  <a:pt x="1554" y="483"/>
                  <a:pt x="1636" y="483"/>
                </a:cubicBezTo>
                <a:cubicBezTo>
                  <a:pt x="1718" y="483"/>
                  <a:pt x="1781" y="546"/>
                  <a:pt x="1781" y="628"/>
                </a:cubicBezTo>
                <a:lnTo>
                  <a:pt x="1781" y="773"/>
                </a:lnTo>
                <a:close/>
                <a:moveTo>
                  <a:pt x="0" y="285"/>
                </a:moveTo>
                <a:lnTo>
                  <a:pt x="815" y="1304"/>
                </a:lnTo>
                <a:lnTo>
                  <a:pt x="1153" y="884"/>
                </a:lnTo>
                <a:lnTo>
                  <a:pt x="1153" y="628"/>
                </a:lnTo>
                <a:cubicBezTo>
                  <a:pt x="1153" y="420"/>
                  <a:pt x="1284" y="242"/>
                  <a:pt x="1467" y="174"/>
                </a:cubicBezTo>
                <a:cubicBezTo>
                  <a:pt x="1327" y="97"/>
                  <a:pt x="1100" y="0"/>
                  <a:pt x="815" y="0"/>
                </a:cubicBezTo>
                <a:cubicBezTo>
                  <a:pt x="352" y="0"/>
                  <a:pt x="38" y="251"/>
                  <a:pt x="0" y="28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10021888" y="1684338"/>
            <a:ext cx="709613" cy="566738"/>
          </a:xfrm>
          <a:custGeom>
            <a:avLst/>
            <a:gdLst>
              <a:gd name="T0" fmla="*/ 1125 w 2247"/>
              <a:gd name="T1" fmla="*/ 1785 h 1786"/>
              <a:gd name="T2" fmla="*/ 2247 w 2247"/>
              <a:gd name="T3" fmla="*/ 386 h 1786"/>
              <a:gd name="T4" fmla="*/ 1124 w 2247"/>
              <a:gd name="T5" fmla="*/ 0 h 1786"/>
              <a:gd name="T6" fmla="*/ 0 w 2247"/>
              <a:gd name="T7" fmla="*/ 386 h 1786"/>
              <a:gd name="T8" fmla="*/ 1123 w 2247"/>
              <a:gd name="T9" fmla="*/ 1785 h 1786"/>
              <a:gd name="T10" fmla="*/ 1124 w 2247"/>
              <a:gd name="T11" fmla="*/ 1786 h 1786"/>
              <a:gd name="T12" fmla="*/ 1125 w 2247"/>
              <a:gd name="T13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7" h="1786">
                <a:moveTo>
                  <a:pt x="1125" y="1785"/>
                </a:moveTo>
                <a:lnTo>
                  <a:pt x="2247" y="386"/>
                </a:lnTo>
                <a:cubicBezTo>
                  <a:pt x="2204" y="353"/>
                  <a:pt x="1772" y="0"/>
                  <a:pt x="1124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3" y="1785"/>
                </a:lnTo>
                <a:lnTo>
                  <a:pt x="1124" y="1786"/>
                </a:lnTo>
                <a:lnTo>
                  <a:pt x="1125" y="178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8678863" y="1684338"/>
            <a:ext cx="722313" cy="581025"/>
          </a:xfrm>
          <a:custGeom>
            <a:avLst/>
            <a:gdLst>
              <a:gd name="T0" fmla="*/ 1944 w 2282"/>
              <a:gd name="T1" fmla="*/ 627 h 1834"/>
              <a:gd name="T2" fmla="*/ 2045 w 2282"/>
              <a:gd name="T3" fmla="*/ 638 h 1834"/>
              <a:gd name="T4" fmla="*/ 2247 w 2282"/>
              <a:gd name="T5" fmla="*/ 386 h 1834"/>
              <a:gd name="T6" fmla="*/ 1123 w 2282"/>
              <a:gd name="T7" fmla="*/ 0 h 1834"/>
              <a:gd name="T8" fmla="*/ 0 w 2282"/>
              <a:gd name="T9" fmla="*/ 386 h 1834"/>
              <a:gd name="T10" fmla="*/ 1122 w 2282"/>
              <a:gd name="T11" fmla="*/ 1785 h 1834"/>
              <a:gd name="T12" fmla="*/ 1123 w 2282"/>
              <a:gd name="T13" fmla="*/ 1786 h 1834"/>
              <a:gd name="T14" fmla="*/ 1124 w 2282"/>
              <a:gd name="T15" fmla="*/ 1785 h 1834"/>
              <a:gd name="T16" fmla="*/ 1461 w 2282"/>
              <a:gd name="T17" fmla="*/ 1365 h 1834"/>
              <a:gd name="T18" fmla="*/ 1461 w 2282"/>
              <a:gd name="T19" fmla="*/ 1110 h 1834"/>
              <a:gd name="T20" fmla="*/ 1944 w 2282"/>
              <a:gd name="T21" fmla="*/ 627 h 1834"/>
              <a:gd name="T22" fmla="*/ 2185 w 2282"/>
              <a:gd name="T23" fmla="*/ 1255 h 1834"/>
              <a:gd name="T24" fmla="*/ 2185 w 2282"/>
              <a:gd name="T25" fmla="*/ 1110 h 1834"/>
              <a:gd name="T26" fmla="*/ 1944 w 2282"/>
              <a:gd name="T27" fmla="*/ 869 h 1834"/>
              <a:gd name="T28" fmla="*/ 1702 w 2282"/>
              <a:gd name="T29" fmla="*/ 1110 h 1834"/>
              <a:gd name="T30" fmla="*/ 1702 w 2282"/>
              <a:gd name="T31" fmla="*/ 1255 h 1834"/>
              <a:gd name="T32" fmla="*/ 1606 w 2282"/>
              <a:gd name="T33" fmla="*/ 1351 h 1834"/>
              <a:gd name="T34" fmla="*/ 1606 w 2282"/>
              <a:gd name="T35" fmla="*/ 1737 h 1834"/>
              <a:gd name="T36" fmla="*/ 1702 w 2282"/>
              <a:gd name="T37" fmla="*/ 1834 h 1834"/>
              <a:gd name="T38" fmla="*/ 2185 w 2282"/>
              <a:gd name="T39" fmla="*/ 1834 h 1834"/>
              <a:gd name="T40" fmla="*/ 2282 w 2282"/>
              <a:gd name="T41" fmla="*/ 1737 h 1834"/>
              <a:gd name="T42" fmla="*/ 2282 w 2282"/>
              <a:gd name="T43" fmla="*/ 1351 h 1834"/>
              <a:gd name="T44" fmla="*/ 2185 w 2282"/>
              <a:gd name="T45" fmla="*/ 1255 h 1834"/>
              <a:gd name="T46" fmla="*/ 2089 w 2282"/>
              <a:gd name="T47" fmla="*/ 1255 h 1834"/>
              <a:gd name="T48" fmla="*/ 1799 w 2282"/>
              <a:gd name="T49" fmla="*/ 1255 h 1834"/>
              <a:gd name="T50" fmla="*/ 1799 w 2282"/>
              <a:gd name="T51" fmla="*/ 1110 h 1834"/>
              <a:gd name="T52" fmla="*/ 1944 w 2282"/>
              <a:gd name="T53" fmla="*/ 965 h 1834"/>
              <a:gd name="T54" fmla="*/ 2089 w 2282"/>
              <a:gd name="T55" fmla="*/ 1110 h 1834"/>
              <a:gd name="T56" fmla="*/ 2089 w 2282"/>
              <a:gd name="T57" fmla="*/ 125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2" h="1834">
                <a:moveTo>
                  <a:pt x="1944" y="627"/>
                </a:moveTo>
                <a:cubicBezTo>
                  <a:pt x="1979" y="627"/>
                  <a:pt x="2012" y="631"/>
                  <a:pt x="2045" y="638"/>
                </a:cubicBezTo>
                <a:lnTo>
                  <a:pt x="2247" y="386"/>
                </a:lnTo>
                <a:cubicBezTo>
                  <a:pt x="2203" y="353"/>
                  <a:pt x="1771" y="0"/>
                  <a:pt x="1123" y="0"/>
                </a:cubicBezTo>
                <a:cubicBezTo>
                  <a:pt x="475" y="0"/>
                  <a:pt x="43" y="353"/>
                  <a:pt x="0" y="386"/>
                </a:cubicBezTo>
                <a:lnTo>
                  <a:pt x="1122" y="1785"/>
                </a:lnTo>
                <a:lnTo>
                  <a:pt x="1123" y="1786"/>
                </a:lnTo>
                <a:lnTo>
                  <a:pt x="1124" y="1785"/>
                </a:lnTo>
                <a:lnTo>
                  <a:pt x="1461" y="1365"/>
                </a:lnTo>
                <a:lnTo>
                  <a:pt x="1461" y="1110"/>
                </a:lnTo>
                <a:cubicBezTo>
                  <a:pt x="1461" y="843"/>
                  <a:pt x="1677" y="627"/>
                  <a:pt x="1944" y="627"/>
                </a:cubicBezTo>
                <a:close/>
                <a:moveTo>
                  <a:pt x="2185" y="1255"/>
                </a:moveTo>
                <a:lnTo>
                  <a:pt x="2185" y="1110"/>
                </a:lnTo>
                <a:cubicBezTo>
                  <a:pt x="2185" y="977"/>
                  <a:pt x="2077" y="869"/>
                  <a:pt x="1944" y="869"/>
                </a:cubicBezTo>
                <a:cubicBezTo>
                  <a:pt x="1811" y="869"/>
                  <a:pt x="1702" y="977"/>
                  <a:pt x="1702" y="1110"/>
                </a:cubicBezTo>
                <a:lnTo>
                  <a:pt x="1702" y="1255"/>
                </a:lnTo>
                <a:cubicBezTo>
                  <a:pt x="1649" y="1255"/>
                  <a:pt x="1606" y="1298"/>
                  <a:pt x="1606" y="1351"/>
                </a:cubicBezTo>
                <a:lnTo>
                  <a:pt x="1606" y="1737"/>
                </a:lnTo>
                <a:cubicBezTo>
                  <a:pt x="1606" y="1790"/>
                  <a:pt x="1649" y="1834"/>
                  <a:pt x="1702" y="1834"/>
                </a:cubicBezTo>
                <a:lnTo>
                  <a:pt x="2185" y="1834"/>
                </a:lnTo>
                <a:cubicBezTo>
                  <a:pt x="2238" y="1834"/>
                  <a:pt x="2282" y="1790"/>
                  <a:pt x="2282" y="1737"/>
                </a:cubicBezTo>
                <a:lnTo>
                  <a:pt x="2282" y="1351"/>
                </a:lnTo>
                <a:cubicBezTo>
                  <a:pt x="2282" y="1298"/>
                  <a:pt x="2238" y="1255"/>
                  <a:pt x="2185" y="1255"/>
                </a:cubicBezTo>
                <a:close/>
                <a:moveTo>
                  <a:pt x="2089" y="1255"/>
                </a:moveTo>
                <a:lnTo>
                  <a:pt x="1799" y="1255"/>
                </a:lnTo>
                <a:lnTo>
                  <a:pt x="1799" y="1110"/>
                </a:lnTo>
                <a:cubicBezTo>
                  <a:pt x="1799" y="1030"/>
                  <a:pt x="1864" y="965"/>
                  <a:pt x="1944" y="965"/>
                </a:cubicBezTo>
                <a:cubicBezTo>
                  <a:pt x="2024" y="965"/>
                  <a:pt x="2089" y="1030"/>
                  <a:pt x="2089" y="1110"/>
                </a:cubicBezTo>
                <a:lnTo>
                  <a:pt x="2089" y="125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4"/>
          <p:cNvSpPr>
            <a:spLocks noEditPoints="1"/>
          </p:cNvSpPr>
          <p:nvPr/>
        </p:nvSpPr>
        <p:spPr bwMode="auto">
          <a:xfrm>
            <a:off x="7427913" y="1636713"/>
            <a:ext cx="711200" cy="614363"/>
          </a:xfrm>
          <a:custGeom>
            <a:avLst/>
            <a:gdLst>
              <a:gd name="T0" fmla="*/ 2247 w 2247"/>
              <a:gd name="T1" fmla="*/ 536 h 1936"/>
              <a:gd name="T2" fmla="*/ 1123 w 2247"/>
              <a:gd name="T3" fmla="*/ 150 h 1936"/>
              <a:gd name="T4" fmla="*/ 723 w 2247"/>
              <a:gd name="T5" fmla="*/ 196 h 1936"/>
              <a:gd name="T6" fmla="*/ 1720 w 2247"/>
              <a:gd name="T7" fmla="*/ 1192 h 1936"/>
              <a:gd name="T8" fmla="*/ 2247 w 2247"/>
              <a:gd name="T9" fmla="*/ 536 h 1936"/>
              <a:gd name="T10" fmla="*/ 281 w 2247"/>
              <a:gd name="T11" fmla="*/ 0 h 1936"/>
              <a:gd name="T12" fmla="*/ 158 w 2247"/>
              <a:gd name="T13" fmla="*/ 123 h 1936"/>
              <a:gd name="T14" fmla="*/ 356 w 2247"/>
              <a:gd name="T15" fmla="*/ 321 h 1936"/>
              <a:gd name="T16" fmla="*/ 0 w 2247"/>
              <a:gd name="T17" fmla="*/ 536 h 1936"/>
              <a:gd name="T18" fmla="*/ 1122 w 2247"/>
              <a:gd name="T19" fmla="*/ 1935 h 1936"/>
              <a:gd name="T20" fmla="*/ 1123 w 2247"/>
              <a:gd name="T21" fmla="*/ 1936 h 1936"/>
              <a:gd name="T22" fmla="*/ 1124 w 2247"/>
              <a:gd name="T23" fmla="*/ 1935 h 1936"/>
              <a:gd name="T24" fmla="*/ 1501 w 2247"/>
              <a:gd name="T25" fmla="*/ 1465 h 1936"/>
              <a:gd name="T26" fmla="*/ 1821 w 2247"/>
              <a:gd name="T27" fmla="*/ 1785 h 1936"/>
              <a:gd name="T28" fmla="*/ 1944 w 2247"/>
              <a:gd name="T29" fmla="*/ 1662 h 1936"/>
              <a:gd name="T30" fmla="*/ 281 w 2247"/>
              <a:gd name="T31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7" h="1936">
                <a:moveTo>
                  <a:pt x="2247" y="536"/>
                </a:moveTo>
                <a:cubicBezTo>
                  <a:pt x="2204" y="503"/>
                  <a:pt x="1772" y="150"/>
                  <a:pt x="1123" y="150"/>
                </a:cubicBezTo>
                <a:cubicBezTo>
                  <a:pt x="978" y="150"/>
                  <a:pt x="844" y="168"/>
                  <a:pt x="723" y="196"/>
                </a:cubicBezTo>
                <a:lnTo>
                  <a:pt x="1720" y="1192"/>
                </a:lnTo>
                <a:lnTo>
                  <a:pt x="2247" y="536"/>
                </a:lnTo>
                <a:close/>
                <a:moveTo>
                  <a:pt x="281" y="0"/>
                </a:moveTo>
                <a:lnTo>
                  <a:pt x="158" y="123"/>
                </a:lnTo>
                <a:lnTo>
                  <a:pt x="356" y="321"/>
                </a:lnTo>
                <a:cubicBezTo>
                  <a:pt x="150" y="416"/>
                  <a:pt x="22" y="519"/>
                  <a:pt x="0" y="536"/>
                </a:cubicBezTo>
                <a:lnTo>
                  <a:pt x="1122" y="1935"/>
                </a:lnTo>
                <a:lnTo>
                  <a:pt x="1123" y="1936"/>
                </a:lnTo>
                <a:lnTo>
                  <a:pt x="1124" y="1935"/>
                </a:lnTo>
                <a:lnTo>
                  <a:pt x="1501" y="1465"/>
                </a:lnTo>
                <a:lnTo>
                  <a:pt x="1821" y="1785"/>
                </a:lnTo>
                <a:lnTo>
                  <a:pt x="1944" y="1662"/>
                </a:lnTo>
                <a:lnTo>
                  <a:pt x="28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6440488" y="1716088"/>
            <a:ext cx="611188" cy="488950"/>
          </a:xfrm>
          <a:custGeom>
            <a:avLst/>
            <a:gdLst>
              <a:gd name="T0" fmla="*/ 0 w 1931"/>
              <a:gd name="T1" fmla="*/ 1545 h 1545"/>
              <a:gd name="T2" fmla="*/ 1931 w 1931"/>
              <a:gd name="T3" fmla="*/ 1545 h 1545"/>
              <a:gd name="T4" fmla="*/ 1931 w 1931"/>
              <a:gd name="T5" fmla="*/ 1159 h 1545"/>
              <a:gd name="T6" fmla="*/ 0 w 1931"/>
              <a:gd name="T7" fmla="*/ 1159 h 1545"/>
              <a:gd name="T8" fmla="*/ 0 w 1931"/>
              <a:gd name="T9" fmla="*/ 1545 h 1545"/>
              <a:gd name="T10" fmla="*/ 193 w 1931"/>
              <a:gd name="T11" fmla="*/ 1255 h 1545"/>
              <a:gd name="T12" fmla="*/ 386 w 1931"/>
              <a:gd name="T13" fmla="*/ 1255 h 1545"/>
              <a:gd name="T14" fmla="*/ 386 w 1931"/>
              <a:gd name="T15" fmla="*/ 1448 h 1545"/>
              <a:gd name="T16" fmla="*/ 193 w 1931"/>
              <a:gd name="T17" fmla="*/ 1448 h 1545"/>
              <a:gd name="T18" fmla="*/ 193 w 1931"/>
              <a:gd name="T19" fmla="*/ 1255 h 1545"/>
              <a:gd name="T20" fmla="*/ 0 w 1931"/>
              <a:gd name="T21" fmla="*/ 0 h 1545"/>
              <a:gd name="T22" fmla="*/ 0 w 1931"/>
              <a:gd name="T23" fmla="*/ 386 h 1545"/>
              <a:gd name="T24" fmla="*/ 1931 w 1931"/>
              <a:gd name="T25" fmla="*/ 386 h 1545"/>
              <a:gd name="T26" fmla="*/ 1931 w 1931"/>
              <a:gd name="T27" fmla="*/ 0 h 1545"/>
              <a:gd name="T28" fmla="*/ 0 w 1931"/>
              <a:gd name="T29" fmla="*/ 0 h 1545"/>
              <a:gd name="T30" fmla="*/ 386 w 1931"/>
              <a:gd name="T31" fmla="*/ 290 h 1545"/>
              <a:gd name="T32" fmla="*/ 193 w 1931"/>
              <a:gd name="T33" fmla="*/ 290 h 1545"/>
              <a:gd name="T34" fmla="*/ 193 w 1931"/>
              <a:gd name="T35" fmla="*/ 97 h 1545"/>
              <a:gd name="T36" fmla="*/ 386 w 1931"/>
              <a:gd name="T37" fmla="*/ 97 h 1545"/>
              <a:gd name="T38" fmla="*/ 386 w 1931"/>
              <a:gd name="T39" fmla="*/ 290 h 1545"/>
              <a:gd name="T40" fmla="*/ 0 w 1931"/>
              <a:gd name="T41" fmla="*/ 966 h 1545"/>
              <a:gd name="T42" fmla="*/ 1931 w 1931"/>
              <a:gd name="T43" fmla="*/ 966 h 1545"/>
              <a:gd name="T44" fmla="*/ 1931 w 1931"/>
              <a:gd name="T45" fmla="*/ 579 h 1545"/>
              <a:gd name="T46" fmla="*/ 0 w 1931"/>
              <a:gd name="T47" fmla="*/ 579 h 1545"/>
              <a:gd name="T48" fmla="*/ 0 w 1931"/>
              <a:gd name="T49" fmla="*/ 966 h 1545"/>
              <a:gd name="T50" fmla="*/ 193 w 1931"/>
              <a:gd name="T51" fmla="*/ 676 h 1545"/>
              <a:gd name="T52" fmla="*/ 386 w 1931"/>
              <a:gd name="T53" fmla="*/ 676 h 1545"/>
              <a:gd name="T54" fmla="*/ 386 w 1931"/>
              <a:gd name="T55" fmla="*/ 869 h 1545"/>
              <a:gd name="T56" fmla="*/ 193 w 1931"/>
              <a:gd name="T57" fmla="*/ 869 h 1545"/>
              <a:gd name="T58" fmla="*/ 193 w 1931"/>
              <a:gd name="T59" fmla="*/ 67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31" h="1545">
                <a:moveTo>
                  <a:pt x="0" y="1545"/>
                </a:moveTo>
                <a:lnTo>
                  <a:pt x="1931" y="1545"/>
                </a:lnTo>
                <a:lnTo>
                  <a:pt x="1931" y="1159"/>
                </a:lnTo>
                <a:lnTo>
                  <a:pt x="0" y="1159"/>
                </a:lnTo>
                <a:lnTo>
                  <a:pt x="0" y="1545"/>
                </a:lnTo>
                <a:close/>
                <a:moveTo>
                  <a:pt x="193" y="1255"/>
                </a:moveTo>
                <a:lnTo>
                  <a:pt x="386" y="1255"/>
                </a:lnTo>
                <a:lnTo>
                  <a:pt x="386" y="1448"/>
                </a:lnTo>
                <a:lnTo>
                  <a:pt x="193" y="1448"/>
                </a:lnTo>
                <a:lnTo>
                  <a:pt x="193" y="1255"/>
                </a:lnTo>
                <a:close/>
                <a:moveTo>
                  <a:pt x="0" y="0"/>
                </a:moveTo>
                <a:lnTo>
                  <a:pt x="0" y="386"/>
                </a:lnTo>
                <a:lnTo>
                  <a:pt x="1931" y="386"/>
                </a:lnTo>
                <a:lnTo>
                  <a:pt x="1931" y="0"/>
                </a:lnTo>
                <a:lnTo>
                  <a:pt x="0" y="0"/>
                </a:lnTo>
                <a:close/>
                <a:moveTo>
                  <a:pt x="386" y="290"/>
                </a:moveTo>
                <a:lnTo>
                  <a:pt x="193" y="290"/>
                </a:lnTo>
                <a:lnTo>
                  <a:pt x="193" y="97"/>
                </a:lnTo>
                <a:lnTo>
                  <a:pt x="386" y="97"/>
                </a:lnTo>
                <a:lnTo>
                  <a:pt x="386" y="290"/>
                </a:lnTo>
                <a:close/>
                <a:moveTo>
                  <a:pt x="0" y="966"/>
                </a:moveTo>
                <a:lnTo>
                  <a:pt x="1931" y="966"/>
                </a:lnTo>
                <a:lnTo>
                  <a:pt x="1931" y="579"/>
                </a:lnTo>
                <a:lnTo>
                  <a:pt x="0" y="579"/>
                </a:lnTo>
                <a:lnTo>
                  <a:pt x="0" y="966"/>
                </a:lnTo>
                <a:close/>
                <a:moveTo>
                  <a:pt x="193" y="676"/>
                </a:moveTo>
                <a:lnTo>
                  <a:pt x="386" y="676"/>
                </a:lnTo>
                <a:lnTo>
                  <a:pt x="386" y="869"/>
                </a:lnTo>
                <a:lnTo>
                  <a:pt x="193" y="869"/>
                </a:lnTo>
                <a:lnTo>
                  <a:pt x="193" y="67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5473701" y="1624013"/>
            <a:ext cx="433388" cy="647700"/>
          </a:xfrm>
          <a:custGeom>
            <a:avLst/>
            <a:gdLst>
              <a:gd name="T0" fmla="*/ 984 w 1371"/>
              <a:gd name="T1" fmla="*/ 579 h 2046"/>
              <a:gd name="T2" fmla="*/ 984 w 1371"/>
              <a:gd name="T3" fmla="*/ 965 h 2046"/>
              <a:gd name="T4" fmla="*/ 1081 w 1371"/>
              <a:gd name="T5" fmla="*/ 965 h 2046"/>
              <a:gd name="T6" fmla="*/ 1081 w 1371"/>
              <a:gd name="T7" fmla="*/ 1158 h 2046"/>
              <a:gd name="T8" fmla="*/ 791 w 1371"/>
              <a:gd name="T9" fmla="*/ 1158 h 2046"/>
              <a:gd name="T10" fmla="*/ 791 w 1371"/>
              <a:gd name="T11" fmla="*/ 386 h 2046"/>
              <a:gd name="T12" fmla="*/ 984 w 1371"/>
              <a:gd name="T13" fmla="*/ 386 h 2046"/>
              <a:gd name="T14" fmla="*/ 695 w 1371"/>
              <a:gd name="T15" fmla="*/ 0 h 2046"/>
              <a:gd name="T16" fmla="*/ 405 w 1371"/>
              <a:gd name="T17" fmla="*/ 386 h 2046"/>
              <a:gd name="T18" fmla="*/ 598 w 1371"/>
              <a:gd name="T19" fmla="*/ 386 h 2046"/>
              <a:gd name="T20" fmla="*/ 598 w 1371"/>
              <a:gd name="T21" fmla="*/ 1158 h 2046"/>
              <a:gd name="T22" fmla="*/ 309 w 1371"/>
              <a:gd name="T23" fmla="*/ 1158 h 2046"/>
              <a:gd name="T24" fmla="*/ 309 w 1371"/>
              <a:gd name="T25" fmla="*/ 958 h 2046"/>
              <a:gd name="T26" fmla="*/ 425 w 1371"/>
              <a:gd name="T27" fmla="*/ 772 h 2046"/>
              <a:gd name="T28" fmla="*/ 212 w 1371"/>
              <a:gd name="T29" fmla="*/ 560 h 2046"/>
              <a:gd name="T30" fmla="*/ 0 w 1371"/>
              <a:gd name="T31" fmla="*/ 772 h 2046"/>
              <a:gd name="T32" fmla="*/ 116 w 1371"/>
              <a:gd name="T33" fmla="*/ 958 h 2046"/>
              <a:gd name="T34" fmla="*/ 116 w 1371"/>
              <a:gd name="T35" fmla="*/ 1158 h 2046"/>
              <a:gd name="T36" fmla="*/ 309 w 1371"/>
              <a:gd name="T37" fmla="*/ 1351 h 2046"/>
              <a:gd name="T38" fmla="*/ 598 w 1371"/>
              <a:gd name="T39" fmla="*/ 1351 h 2046"/>
              <a:gd name="T40" fmla="*/ 598 w 1371"/>
              <a:gd name="T41" fmla="*/ 1646 h 2046"/>
              <a:gd name="T42" fmla="*/ 482 w 1371"/>
              <a:gd name="T43" fmla="*/ 1834 h 2046"/>
              <a:gd name="T44" fmla="*/ 695 w 1371"/>
              <a:gd name="T45" fmla="*/ 2046 h 2046"/>
              <a:gd name="T46" fmla="*/ 907 w 1371"/>
              <a:gd name="T47" fmla="*/ 1834 h 2046"/>
              <a:gd name="T48" fmla="*/ 791 w 1371"/>
              <a:gd name="T49" fmla="*/ 1646 h 2046"/>
              <a:gd name="T50" fmla="*/ 791 w 1371"/>
              <a:gd name="T51" fmla="*/ 1351 h 2046"/>
              <a:gd name="T52" fmla="*/ 1081 w 1371"/>
              <a:gd name="T53" fmla="*/ 1351 h 2046"/>
              <a:gd name="T54" fmla="*/ 1274 w 1371"/>
              <a:gd name="T55" fmla="*/ 1158 h 2046"/>
              <a:gd name="T56" fmla="*/ 1274 w 1371"/>
              <a:gd name="T57" fmla="*/ 965 h 2046"/>
              <a:gd name="T58" fmla="*/ 1371 w 1371"/>
              <a:gd name="T59" fmla="*/ 965 h 2046"/>
              <a:gd name="T60" fmla="*/ 1371 w 1371"/>
              <a:gd name="T61" fmla="*/ 579 h 2046"/>
              <a:gd name="T62" fmla="*/ 984 w 1371"/>
              <a:gd name="T63" fmla="*/ 579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1" h="2046">
                <a:moveTo>
                  <a:pt x="984" y="579"/>
                </a:moveTo>
                <a:lnTo>
                  <a:pt x="984" y="965"/>
                </a:lnTo>
                <a:lnTo>
                  <a:pt x="1081" y="965"/>
                </a:lnTo>
                <a:lnTo>
                  <a:pt x="1081" y="1158"/>
                </a:lnTo>
                <a:lnTo>
                  <a:pt x="791" y="1158"/>
                </a:lnTo>
                <a:lnTo>
                  <a:pt x="791" y="386"/>
                </a:lnTo>
                <a:lnTo>
                  <a:pt x="984" y="386"/>
                </a:lnTo>
                <a:lnTo>
                  <a:pt x="695" y="0"/>
                </a:lnTo>
                <a:lnTo>
                  <a:pt x="405" y="386"/>
                </a:lnTo>
                <a:lnTo>
                  <a:pt x="598" y="386"/>
                </a:lnTo>
                <a:lnTo>
                  <a:pt x="598" y="1158"/>
                </a:lnTo>
                <a:lnTo>
                  <a:pt x="309" y="1158"/>
                </a:lnTo>
                <a:lnTo>
                  <a:pt x="309" y="958"/>
                </a:lnTo>
                <a:cubicBezTo>
                  <a:pt x="377" y="923"/>
                  <a:pt x="425" y="854"/>
                  <a:pt x="425" y="772"/>
                </a:cubicBezTo>
                <a:cubicBezTo>
                  <a:pt x="425" y="655"/>
                  <a:pt x="330" y="560"/>
                  <a:pt x="212" y="560"/>
                </a:cubicBezTo>
                <a:cubicBezTo>
                  <a:pt x="95" y="560"/>
                  <a:pt x="0" y="655"/>
                  <a:pt x="0" y="772"/>
                </a:cubicBezTo>
                <a:cubicBezTo>
                  <a:pt x="0" y="854"/>
                  <a:pt x="48" y="923"/>
                  <a:pt x="116" y="958"/>
                </a:cubicBezTo>
                <a:lnTo>
                  <a:pt x="116" y="1158"/>
                </a:lnTo>
                <a:cubicBezTo>
                  <a:pt x="116" y="1265"/>
                  <a:pt x="202" y="1351"/>
                  <a:pt x="309" y="1351"/>
                </a:cubicBezTo>
                <a:lnTo>
                  <a:pt x="598" y="1351"/>
                </a:lnTo>
                <a:lnTo>
                  <a:pt x="598" y="1646"/>
                </a:lnTo>
                <a:cubicBezTo>
                  <a:pt x="530" y="1681"/>
                  <a:pt x="482" y="1751"/>
                  <a:pt x="482" y="1834"/>
                </a:cubicBezTo>
                <a:cubicBezTo>
                  <a:pt x="482" y="1951"/>
                  <a:pt x="578" y="2046"/>
                  <a:pt x="695" y="2046"/>
                </a:cubicBezTo>
                <a:cubicBezTo>
                  <a:pt x="812" y="2046"/>
                  <a:pt x="907" y="1951"/>
                  <a:pt x="907" y="1834"/>
                </a:cubicBezTo>
                <a:cubicBezTo>
                  <a:pt x="907" y="1751"/>
                  <a:pt x="860" y="1681"/>
                  <a:pt x="791" y="1646"/>
                </a:cubicBezTo>
                <a:lnTo>
                  <a:pt x="791" y="1351"/>
                </a:lnTo>
                <a:lnTo>
                  <a:pt x="1081" y="1351"/>
                </a:lnTo>
                <a:cubicBezTo>
                  <a:pt x="1188" y="1351"/>
                  <a:pt x="1274" y="1265"/>
                  <a:pt x="1274" y="1158"/>
                </a:cubicBezTo>
                <a:lnTo>
                  <a:pt x="1274" y="965"/>
                </a:lnTo>
                <a:lnTo>
                  <a:pt x="1371" y="965"/>
                </a:lnTo>
                <a:lnTo>
                  <a:pt x="1371" y="579"/>
                </a:lnTo>
                <a:lnTo>
                  <a:pt x="984" y="57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/>
          <p:cNvSpPr>
            <a:spLocks noEditPoints="1"/>
          </p:cNvSpPr>
          <p:nvPr/>
        </p:nvSpPr>
        <p:spPr bwMode="auto">
          <a:xfrm>
            <a:off x="4125913" y="1654175"/>
            <a:ext cx="611188" cy="611188"/>
          </a:xfrm>
          <a:custGeom>
            <a:avLst/>
            <a:gdLst>
              <a:gd name="T0" fmla="*/ 193 w 1930"/>
              <a:gd name="T1" fmla="*/ 193 h 1931"/>
              <a:gd name="T2" fmla="*/ 869 w 1930"/>
              <a:gd name="T3" fmla="*/ 193 h 1931"/>
              <a:gd name="T4" fmla="*/ 869 w 1930"/>
              <a:gd name="T5" fmla="*/ 0 h 1931"/>
              <a:gd name="T6" fmla="*/ 193 w 1930"/>
              <a:gd name="T7" fmla="*/ 0 h 1931"/>
              <a:gd name="T8" fmla="*/ 0 w 1930"/>
              <a:gd name="T9" fmla="*/ 193 h 1931"/>
              <a:gd name="T10" fmla="*/ 0 w 1930"/>
              <a:gd name="T11" fmla="*/ 869 h 1931"/>
              <a:gd name="T12" fmla="*/ 193 w 1930"/>
              <a:gd name="T13" fmla="*/ 869 h 1931"/>
              <a:gd name="T14" fmla="*/ 193 w 1930"/>
              <a:gd name="T15" fmla="*/ 193 h 1931"/>
              <a:gd name="T16" fmla="*/ 772 w 1930"/>
              <a:gd name="T17" fmla="*/ 1062 h 1931"/>
              <a:gd name="T18" fmla="*/ 386 w 1930"/>
              <a:gd name="T19" fmla="*/ 1545 h 1931"/>
              <a:gd name="T20" fmla="*/ 1544 w 1930"/>
              <a:gd name="T21" fmla="*/ 1545 h 1931"/>
              <a:gd name="T22" fmla="*/ 1255 w 1930"/>
              <a:gd name="T23" fmla="*/ 1159 h 1931"/>
              <a:gd name="T24" fmla="*/ 1059 w 1930"/>
              <a:gd name="T25" fmla="*/ 1420 h 1931"/>
              <a:gd name="T26" fmla="*/ 772 w 1930"/>
              <a:gd name="T27" fmla="*/ 1062 h 1931"/>
              <a:gd name="T28" fmla="*/ 1448 w 1930"/>
              <a:gd name="T29" fmla="*/ 628 h 1931"/>
              <a:gd name="T30" fmla="*/ 1303 w 1930"/>
              <a:gd name="T31" fmla="*/ 483 h 1931"/>
              <a:gd name="T32" fmla="*/ 1158 w 1930"/>
              <a:gd name="T33" fmla="*/ 628 h 1931"/>
              <a:gd name="T34" fmla="*/ 1303 w 1930"/>
              <a:gd name="T35" fmla="*/ 772 h 1931"/>
              <a:gd name="T36" fmla="*/ 1448 w 1930"/>
              <a:gd name="T37" fmla="*/ 628 h 1931"/>
              <a:gd name="T38" fmla="*/ 1737 w 1930"/>
              <a:gd name="T39" fmla="*/ 0 h 1931"/>
              <a:gd name="T40" fmla="*/ 1062 w 1930"/>
              <a:gd name="T41" fmla="*/ 0 h 1931"/>
              <a:gd name="T42" fmla="*/ 1062 w 1930"/>
              <a:gd name="T43" fmla="*/ 193 h 1931"/>
              <a:gd name="T44" fmla="*/ 1737 w 1930"/>
              <a:gd name="T45" fmla="*/ 193 h 1931"/>
              <a:gd name="T46" fmla="*/ 1737 w 1930"/>
              <a:gd name="T47" fmla="*/ 869 h 1931"/>
              <a:gd name="T48" fmla="*/ 1930 w 1930"/>
              <a:gd name="T49" fmla="*/ 869 h 1931"/>
              <a:gd name="T50" fmla="*/ 1930 w 1930"/>
              <a:gd name="T51" fmla="*/ 193 h 1931"/>
              <a:gd name="T52" fmla="*/ 1737 w 1930"/>
              <a:gd name="T53" fmla="*/ 0 h 1931"/>
              <a:gd name="T54" fmla="*/ 1737 w 1930"/>
              <a:gd name="T55" fmla="*/ 1738 h 1931"/>
              <a:gd name="T56" fmla="*/ 1062 w 1930"/>
              <a:gd name="T57" fmla="*/ 1738 h 1931"/>
              <a:gd name="T58" fmla="*/ 1062 w 1930"/>
              <a:gd name="T59" fmla="*/ 1931 h 1931"/>
              <a:gd name="T60" fmla="*/ 1737 w 1930"/>
              <a:gd name="T61" fmla="*/ 1931 h 1931"/>
              <a:gd name="T62" fmla="*/ 1930 w 1930"/>
              <a:gd name="T63" fmla="*/ 1738 h 1931"/>
              <a:gd name="T64" fmla="*/ 1930 w 1930"/>
              <a:gd name="T65" fmla="*/ 1062 h 1931"/>
              <a:gd name="T66" fmla="*/ 1737 w 1930"/>
              <a:gd name="T67" fmla="*/ 1062 h 1931"/>
              <a:gd name="T68" fmla="*/ 1737 w 1930"/>
              <a:gd name="T69" fmla="*/ 1738 h 1931"/>
              <a:gd name="T70" fmla="*/ 193 w 1930"/>
              <a:gd name="T71" fmla="*/ 1062 h 1931"/>
              <a:gd name="T72" fmla="*/ 0 w 1930"/>
              <a:gd name="T73" fmla="*/ 1062 h 1931"/>
              <a:gd name="T74" fmla="*/ 0 w 1930"/>
              <a:gd name="T75" fmla="*/ 1738 h 1931"/>
              <a:gd name="T76" fmla="*/ 193 w 1930"/>
              <a:gd name="T77" fmla="*/ 1931 h 1931"/>
              <a:gd name="T78" fmla="*/ 869 w 1930"/>
              <a:gd name="T79" fmla="*/ 1931 h 1931"/>
              <a:gd name="T80" fmla="*/ 869 w 1930"/>
              <a:gd name="T81" fmla="*/ 1738 h 1931"/>
              <a:gd name="T82" fmla="*/ 193 w 1930"/>
              <a:gd name="T83" fmla="*/ 1738 h 1931"/>
              <a:gd name="T84" fmla="*/ 193 w 1930"/>
              <a:gd name="T85" fmla="*/ 1062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30" h="1931">
                <a:moveTo>
                  <a:pt x="193" y="193"/>
                </a:moveTo>
                <a:lnTo>
                  <a:pt x="869" y="193"/>
                </a:lnTo>
                <a:lnTo>
                  <a:pt x="869" y="0"/>
                </a:ln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  <a:lnTo>
                  <a:pt x="0" y="869"/>
                </a:lnTo>
                <a:lnTo>
                  <a:pt x="193" y="869"/>
                </a:lnTo>
                <a:lnTo>
                  <a:pt x="193" y="193"/>
                </a:lnTo>
                <a:close/>
                <a:moveTo>
                  <a:pt x="772" y="1062"/>
                </a:moveTo>
                <a:lnTo>
                  <a:pt x="386" y="1545"/>
                </a:lnTo>
                <a:lnTo>
                  <a:pt x="1544" y="1545"/>
                </a:lnTo>
                <a:lnTo>
                  <a:pt x="1255" y="1159"/>
                </a:lnTo>
                <a:lnTo>
                  <a:pt x="1059" y="1420"/>
                </a:lnTo>
                <a:lnTo>
                  <a:pt x="772" y="1062"/>
                </a:lnTo>
                <a:close/>
                <a:moveTo>
                  <a:pt x="1448" y="628"/>
                </a:moveTo>
                <a:cubicBezTo>
                  <a:pt x="1448" y="548"/>
                  <a:pt x="1383" y="483"/>
                  <a:pt x="1303" y="483"/>
                </a:cubicBezTo>
                <a:cubicBezTo>
                  <a:pt x="1223" y="483"/>
                  <a:pt x="1158" y="548"/>
                  <a:pt x="1158" y="628"/>
                </a:cubicBezTo>
                <a:cubicBezTo>
                  <a:pt x="1158" y="708"/>
                  <a:pt x="1223" y="772"/>
                  <a:pt x="1303" y="772"/>
                </a:cubicBezTo>
                <a:cubicBezTo>
                  <a:pt x="1383" y="772"/>
                  <a:pt x="1448" y="708"/>
                  <a:pt x="1448" y="628"/>
                </a:cubicBezTo>
                <a:close/>
                <a:moveTo>
                  <a:pt x="1737" y="0"/>
                </a:moveTo>
                <a:lnTo>
                  <a:pt x="1062" y="0"/>
                </a:lnTo>
                <a:lnTo>
                  <a:pt x="1062" y="193"/>
                </a:lnTo>
                <a:lnTo>
                  <a:pt x="1737" y="193"/>
                </a:lnTo>
                <a:lnTo>
                  <a:pt x="1737" y="869"/>
                </a:lnTo>
                <a:lnTo>
                  <a:pt x="1930" y="869"/>
                </a:lnTo>
                <a:lnTo>
                  <a:pt x="1930" y="193"/>
                </a:lnTo>
                <a:cubicBezTo>
                  <a:pt x="1930" y="87"/>
                  <a:pt x="1844" y="0"/>
                  <a:pt x="1737" y="0"/>
                </a:cubicBezTo>
                <a:close/>
                <a:moveTo>
                  <a:pt x="1737" y="1738"/>
                </a:moveTo>
                <a:lnTo>
                  <a:pt x="1062" y="1738"/>
                </a:lnTo>
                <a:lnTo>
                  <a:pt x="1062" y="1931"/>
                </a:lnTo>
                <a:lnTo>
                  <a:pt x="1737" y="1931"/>
                </a:lnTo>
                <a:cubicBezTo>
                  <a:pt x="1844" y="1931"/>
                  <a:pt x="1930" y="1844"/>
                  <a:pt x="1930" y="1738"/>
                </a:cubicBezTo>
                <a:lnTo>
                  <a:pt x="1930" y="1062"/>
                </a:lnTo>
                <a:lnTo>
                  <a:pt x="1737" y="1062"/>
                </a:lnTo>
                <a:lnTo>
                  <a:pt x="1737" y="1738"/>
                </a:lnTo>
                <a:close/>
                <a:moveTo>
                  <a:pt x="193" y="1062"/>
                </a:moveTo>
                <a:lnTo>
                  <a:pt x="0" y="1062"/>
                </a:lnTo>
                <a:lnTo>
                  <a:pt x="0" y="1738"/>
                </a:lnTo>
                <a:cubicBezTo>
                  <a:pt x="0" y="1844"/>
                  <a:pt x="86" y="1931"/>
                  <a:pt x="193" y="1931"/>
                </a:cubicBezTo>
                <a:lnTo>
                  <a:pt x="869" y="1931"/>
                </a:lnTo>
                <a:lnTo>
                  <a:pt x="869" y="1738"/>
                </a:lnTo>
                <a:lnTo>
                  <a:pt x="193" y="1738"/>
                </a:lnTo>
                <a:lnTo>
                  <a:pt x="193" y="106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830513" y="1644650"/>
            <a:ext cx="588963" cy="590550"/>
          </a:xfrm>
          <a:custGeom>
            <a:avLst/>
            <a:gdLst>
              <a:gd name="T0" fmla="*/ 965 w 1864"/>
              <a:gd name="T1" fmla="*/ 1092 h 1864"/>
              <a:gd name="T2" fmla="*/ 965 w 1864"/>
              <a:gd name="T3" fmla="*/ 1864 h 1864"/>
              <a:gd name="T4" fmla="*/ 1737 w 1864"/>
              <a:gd name="T5" fmla="*/ 1864 h 1864"/>
              <a:gd name="T6" fmla="*/ 1737 w 1864"/>
              <a:gd name="T7" fmla="*/ 1092 h 1864"/>
              <a:gd name="T8" fmla="*/ 965 w 1864"/>
              <a:gd name="T9" fmla="*/ 1092 h 1864"/>
              <a:gd name="T10" fmla="*/ 0 w 1864"/>
              <a:gd name="T11" fmla="*/ 1864 h 1864"/>
              <a:gd name="T12" fmla="*/ 772 w 1864"/>
              <a:gd name="T13" fmla="*/ 1864 h 1864"/>
              <a:gd name="T14" fmla="*/ 772 w 1864"/>
              <a:gd name="T15" fmla="*/ 1092 h 1864"/>
              <a:gd name="T16" fmla="*/ 0 w 1864"/>
              <a:gd name="T17" fmla="*/ 1092 h 1864"/>
              <a:gd name="T18" fmla="*/ 0 w 1864"/>
              <a:gd name="T19" fmla="*/ 1864 h 1864"/>
              <a:gd name="T20" fmla="*/ 0 w 1864"/>
              <a:gd name="T21" fmla="*/ 127 h 1864"/>
              <a:gd name="T22" fmla="*/ 0 w 1864"/>
              <a:gd name="T23" fmla="*/ 899 h 1864"/>
              <a:gd name="T24" fmla="*/ 772 w 1864"/>
              <a:gd name="T25" fmla="*/ 899 h 1864"/>
              <a:gd name="T26" fmla="*/ 772 w 1864"/>
              <a:gd name="T27" fmla="*/ 127 h 1864"/>
              <a:gd name="T28" fmla="*/ 0 w 1864"/>
              <a:gd name="T29" fmla="*/ 127 h 1864"/>
              <a:gd name="T30" fmla="*/ 1318 w 1864"/>
              <a:gd name="T31" fmla="*/ 0 h 1864"/>
              <a:gd name="T32" fmla="*/ 772 w 1864"/>
              <a:gd name="T33" fmla="*/ 546 h 1864"/>
              <a:gd name="T34" fmla="*/ 1318 w 1864"/>
              <a:gd name="T35" fmla="*/ 1092 h 1864"/>
              <a:gd name="T36" fmla="*/ 1864 w 1864"/>
              <a:gd name="T37" fmla="*/ 546 h 1864"/>
              <a:gd name="T38" fmla="*/ 1318 w 1864"/>
              <a:gd name="T39" fmla="*/ 0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64" h="1864">
                <a:moveTo>
                  <a:pt x="965" y="1092"/>
                </a:moveTo>
                <a:lnTo>
                  <a:pt x="965" y="1864"/>
                </a:lnTo>
                <a:lnTo>
                  <a:pt x="1737" y="1864"/>
                </a:lnTo>
                <a:lnTo>
                  <a:pt x="1737" y="1092"/>
                </a:lnTo>
                <a:lnTo>
                  <a:pt x="965" y="1092"/>
                </a:lnTo>
                <a:close/>
                <a:moveTo>
                  <a:pt x="0" y="1864"/>
                </a:moveTo>
                <a:lnTo>
                  <a:pt x="772" y="1864"/>
                </a:lnTo>
                <a:lnTo>
                  <a:pt x="772" y="1092"/>
                </a:lnTo>
                <a:lnTo>
                  <a:pt x="0" y="1092"/>
                </a:lnTo>
                <a:lnTo>
                  <a:pt x="0" y="1864"/>
                </a:lnTo>
                <a:close/>
                <a:moveTo>
                  <a:pt x="0" y="127"/>
                </a:moveTo>
                <a:lnTo>
                  <a:pt x="0" y="899"/>
                </a:lnTo>
                <a:lnTo>
                  <a:pt x="772" y="899"/>
                </a:lnTo>
                <a:lnTo>
                  <a:pt x="772" y="127"/>
                </a:lnTo>
                <a:lnTo>
                  <a:pt x="0" y="127"/>
                </a:lnTo>
                <a:close/>
                <a:moveTo>
                  <a:pt x="1318" y="0"/>
                </a:moveTo>
                <a:lnTo>
                  <a:pt x="772" y="546"/>
                </a:lnTo>
                <a:lnTo>
                  <a:pt x="1318" y="1092"/>
                </a:lnTo>
                <a:lnTo>
                  <a:pt x="1864" y="546"/>
                </a:lnTo>
                <a:lnTo>
                  <a:pt x="131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9"/>
          <p:cNvSpPr>
            <a:spLocks noEditPoints="1"/>
          </p:cNvSpPr>
          <p:nvPr/>
        </p:nvSpPr>
        <p:spPr bwMode="auto">
          <a:xfrm>
            <a:off x="1427163" y="1654175"/>
            <a:ext cx="733425" cy="611188"/>
          </a:xfrm>
          <a:custGeom>
            <a:avLst/>
            <a:gdLst>
              <a:gd name="T0" fmla="*/ 1979 w 2316"/>
              <a:gd name="T1" fmla="*/ 724 h 1931"/>
              <a:gd name="T2" fmla="*/ 2057 w 2316"/>
              <a:gd name="T3" fmla="*/ 732 h 1931"/>
              <a:gd name="T4" fmla="*/ 2316 w 2316"/>
              <a:gd name="T5" fmla="*/ 386 h 1931"/>
              <a:gd name="T6" fmla="*/ 1158 w 2316"/>
              <a:gd name="T7" fmla="*/ 0 h 1931"/>
              <a:gd name="T8" fmla="*/ 0 w 2316"/>
              <a:gd name="T9" fmla="*/ 386 h 1931"/>
              <a:gd name="T10" fmla="*/ 1158 w 2316"/>
              <a:gd name="T11" fmla="*/ 1931 h 1931"/>
              <a:gd name="T12" fmla="*/ 1496 w 2316"/>
              <a:gd name="T13" fmla="*/ 1481 h 1931"/>
              <a:gd name="T14" fmla="*/ 1496 w 2316"/>
              <a:gd name="T15" fmla="*/ 1207 h 1931"/>
              <a:gd name="T16" fmla="*/ 1979 w 2316"/>
              <a:gd name="T17" fmla="*/ 724 h 1931"/>
              <a:gd name="T18" fmla="*/ 2220 w 2316"/>
              <a:gd name="T19" fmla="*/ 1352 h 1931"/>
              <a:gd name="T20" fmla="*/ 2220 w 2316"/>
              <a:gd name="T21" fmla="*/ 1207 h 1931"/>
              <a:gd name="T22" fmla="*/ 1979 w 2316"/>
              <a:gd name="T23" fmla="*/ 966 h 1931"/>
              <a:gd name="T24" fmla="*/ 1737 w 2316"/>
              <a:gd name="T25" fmla="*/ 1207 h 1931"/>
              <a:gd name="T26" fmla="*/ 1737 w 2316"/>
              <a:gd name="T27" fmla="*/ 1352 h 1931"/>
              <a:gd name="T28" fmla="*/ 1641 w 2316"/>
              <a:gd name="T29" fmla="*/ 1448 h 1931"/>
              <a:gd name="T30" fmla="*/ 1641 w 2316"/>
              <a:gd name="T31" fmla="*/ 1834 h 1931"/>
              <a:gd name="T32" fmla="*/ 1737 w 2316"/>
              <a:gd name="T33" fmla="*/ 1931 h 1931"/>
              <a:gd name="T34" fmla="*/ 2220 w 2316"/>
              <a:gd name="T35" fmla="*/ 1931 h 1931"/>
              <a:gd name="T36" fmla="*/ 2316 w 2316"/>
              <a:gd name="T37" fmla="*/ 1834 h 1931"/>
              <a:gd name="T38" fmla="*/ 2316 w 2316"/>
              <a:gd name="T39" fmla="*/ 1448 h 1931"/>
              <a:gd name="T40" fmla="*/ 2220 w 2316"/>
              <a:gd name="T41" fmla="*/ 1352 h 1931"/>
              <a:gd name="T42" fmla="*/ 2123 w 2316"/>
              <a:gd name="T43" fmla="*/ 1352 h 1931"/>
              <a:gd name="T44" fmla="*/ 1834 w 2316"/>
              <a:gd name="T45" fmla="*/ 1352 h 1931"/>
              <a:gd name="T46" fmla="*/ 1834 w 2316"/>
              <a:gd name="T47" fmla="*/ 1207 h 1931"/>
              <a:gd name="T48" fmla="*/ 1979 w 2316"/>
              <a:gd name="T49" fmla="*/ 1062 h 1931"/>
              <a:gd name="T50" fmla="*/ 2123 w 2316"/>
              <a:gd name="T51" fmla="*/ 1207 h 1931"/>
              <a:gd name="T52" fmla="*/ 2123 w 2316"/>
              <a:gd name="T53" fmla="*/ 1352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16" h="1931">
                <a:moveTo>
                  <a:pt x="1979" y="724"/>
                </a:moveTo>
                <a:cubicBezTo>
                  <a:pt x="2006" y="724"/>
                  <a:pt x="2031" y="728"/>
                  <a:pt x="2057" y="732"/>
                </a:cubicBezTo>
                <a:lnTo>
                  <a:pt x="2316" y="386"/>
                </a:lnTo>
                <a:cubicBezTo>
                  <a:pt x="1994" y="144"/>
                  <a:pt x="1592" y="0"/>
                  <a:pt x="1158" y="0"/>
                </a:cubicBezTo>
                <a:cubicBezTo>
                  <a:pt x="724" y="0"/>
                  <a:pt x="323" y="144"/>
                  <a:pt x="0" y="386"/>
                </a:cubicBezTo>
                <a:lnTo>
                  <a:pt x="1158" y="1931"/>
                </a:lnTo>
                <a:lnTo>
                  <a:pt x="1496" y="1481"/>
                </a:lnTo>
                <a:lnTo>
                  <a:pt x="1496" y="1207"/>
                </a:lnTo>
                <a:cubicBezTo>
                  <a:pt x="1496" y="940"/>
                  <a:pt x="1712" y="724"/>
                  <a:pt x="1979" y="724"/>
                </a:cubicBezTo>
                <a:close/>
                <a:moveTo>
                  <a:pt x="2220" y="1352"/>
                </a:moveTo>
                <a:lnTo>
                  <a:pt x="2220" y="1207"/>
                </a:lnTo>
                <a:cubicBezTo>
                  <a:pt x="2220" y="1074"/>
                  <a:pt x="2112" y="966"/>
                  <a:pt x="1979" y="966"/>
                </a:cubicBezTo>
                <a:cubicBezTo>
                  <a:pt x="1845" y="966"/>
                  <a:pt x="1737" y="1074"/>
                  <a:pt x="1737" y="1207"/>
                </a:cubicBezTo>
                <a:lnTo>
                  <a:pt x="1737" y="1352"/>
                </a:lnTo>
                <a:cubicBezTo>
                  <a:pt x="1684" y="1352"/>
                  <a:pt x="1641" y="1395"/>
                  <a:pt x="1641" y="1448"/>
                </a:cubicBezTo>
                <a:lnTo>
                  <a:pt x="1641" y="1834"/>
                </a:lnTo>
                <a:cubicBezTo>
                  <a:pt x="1641" y="1887"/>
                  <a:pt x="1684" y="1931"/>
                  <a:pt x="1737" y="1931"/>
                </a:cubicBezTo>
                <a:lnTo>
                  <a:pt x="2220" y="1931"/>
                </a:lnTo>
                <a:cubicBezTo>
                  <a:pt x="2273" y="1931"/>
                  <a:pt x="2316" y="1887"/>
                  <a:pt x="2316" y="1834"/>
                </a:cubicBezTo>
                <a:lnTo>
                  <a:pt x="2316" y="1448"/>
                </a:lnTo>
                <a:cubicBezTo>
                  <a:pt x="2316" y="1395"/>
                  <a:pt x="2273" y="1352"/>
                  <a:pt x="2220" y="1352"/>
                </a:cubicBezTo>
                <a:close/>
                <a:moveTo>
                  <a:pt x="2123" y="1352"/>
                </a:moveTo>
                <a:lnTo>
                  <a:pt x="1834" y="1352"/>
                </a:lnTo>
                <a:lnTo>
                  <a:pt x="1834" y="1207"/>
                </a:lnTo>
                <a:cubicBezTo>
                  <a:pt x="1834" y="1127"/>
                  <a:pt x="1898" y="1062"/>
                  <a:pt x="1979" y="1062"/>
                </a:cubicBezTo>
                <a:cubicBezTo>
                  <a:pt x="2059" y="1062"/>
                  <a:pt x="2123" y="1127"/>
                  <a:pt x="2123" y="1207"/>
                </a:cubicBezTo>
                <a:lnTo>
                  <a:pt x="2123" y="135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0"/>
          <p:cNvSpPr>
            <a:spLocks noEditPoints="1"/>
          </p:cNvSpPr>
          <p:nvPr/>
        </p:nvSpPr>
        <p:spPr bwMode="auto">
          <a:xfrm>
            <a:off x="9798051" y="442913"/>
            <a:ext cx="747713" cy="750888"/>
          </a:xfrm>
          <a:custGeom>
            <a:avLst/>
            <a:gdLst>
              <a:gd name="T0" fmla="*/ 2132 w 2369"/>
              <a:gd name="T1" fmla="*/ 1896 h 2369"/>
              <a:gd name="T2" fmla="*/ 2369 w 2369"/>
              <a:gd name="T3" fmla="*/ 1896 h 2369"/>
              <a:gd name="T4" fmla="*/ 2369 w 2369"/>
              <a:gd name="T5" fmla="*/ 948 h 2369"/>
              <a:gd name="T6" fmla="*/ 2132 w 2369"/>
              <a:gd name="T7" fmla="*/ 948 h 2369"/>
              <a:gd name="T8" fmla="*/ 2132 w 2369"/>
              <a:gd name="T9" fmla="*/ 1896 h 2369"/>
              <a:gd name="T10" fmla="*/ 2132 w 2369"/>
              <a:gd name="T11" fmla="*/ 2369 h 2369"/>
              <a:gd name="T12" fmla="*/ 2369 w 2369"/>
              <a:gd name="T13" fmla="*/ 2369 h 2369"/>
              <a:gd name="T14" fmla="*/ 2369 w 2369"/>
              <a:gd name="T15" fmla="*/ 2133 h 2369"/>
              <a:gd name="T16" fmla="*/ 2132 w 2369"/>
              <a:gd name="T17" fmla="*/ 2132 h 2369"/>
              <a:gd name="T18" fmla="*/ 2132 w 2369"/>
              <a:gd name="T19" fmla="*/ 2369 h 2369"/>
              <a:gd name="T20" fmla="*/ 0 w 2369"/>
              <a:gd name="T21" fmla="*/ 2369 h 2369"/>
              <a:gd name="T22" fmla="*/ 1895 w 2369"/>
              <a:gd name="T23" fmla="*/ 2369 h 2369"/>
              <a:gd name="T24" fmla="*/ 1895 w 2369"/>
              <a:gd name="T25" fmla="*/ 711 h 2369"/>
              <a:gd name="T26" fmla="*/ 2369 w 2369"/>
              <a:gd name="T27" fmla="*/ 711 h 2369"/>
              <a:gd name="T28" fmla="*/ 2369 w 2369"/>
              <a:gd name="T29" fmla="*/ 0 h 2369"/>
              <a:gd name="T30" fmla="*/ 0 w 2369"/>
              <a:gd name="T31" fmla="*/ 2369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2369">
                <a:moveTo>
                  <a:pt x="2132" y="1896"/>
                </a:moveTo>
                <a:lnTo>
                  <a:pt x="2369" y="1896"/>
                </a:lnTo>
                <a:lnTo>
                  <a:pt x="2369" y="948"/>
                </a:lnTo>
                <a:lnTo>
                  <a:pt x="2132" y="948"/>
                </a:lnTo>
                <a:lnTo>
                  <a:pt x="2132" y="1896"/>
                </a:lnTo>
                <a:close/>
                <a:moveTo>
                  <a:pt x="2132" y="2369"/>
                </a:moveTo>
                <a:lnTo>
                  <a:pt x="2369" y="2369"/>
                </a:lnTo>
                <a:lnTo>
                  <a:pt x="2369" y="2133"/>
                </a:lnTo>
                <a:lnTo>
                  <a:pt x="2132" y="2132"/>
                </a:lnTo>
                <a:lnTo>
                  <a:pt x="2132" y="2369"/>
                </a:lnTo>
                <a:close/>
                <a:moveTo>
                  <a:pt x="0" y="2369"/>
                </a:moveTo>
                <a:lnTo>
                  <a:pt x="1895" y="2369"/>
                </a:lnTo>
                <a:lnTo>
                  <a:pt x="1895" y="711"/>
                </a:lnTo>
                <a:lnTo>
                  <a:pt x="2369" y="711"/>
                </a:lnTo>
                <a:lnTo>
                  <a:pt x="2369" y="0"/>
                </a:lnTo>
                <a:lnTo>
                  <a:pt x="0" y="236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1"/>
          <p:cNvSpPr>
            <a:spLocks noEditPoints="1"/>
          </p:cNvSpPr>
          <p:nvPr/>
        </p:nvSpPr>
        <p:spPr bwMode="auto">
          <a:xfrm>
            <a:off x="8650288" y="393700"/>
            <a:ext cx="846138" cy="849313"/>
          </a:xfrm>
          <a:custGeom>
            <a:avLst/>
            <a:gdLst>
              <a:gd name="T0" fmla="*/ 2288 w 2681"/>
              <a:gd name="T1" fmla="*/ 1733 h 2681"/>
              <a:gd name="T2" fmla="*/ 2681 w 2681"/>
              <a:gd name="T3" fmla="*/ 1341 h 2681"/>
              <a:gd name="T4" fmla="*/ 2288 w 2681"/>
              <a:gd name="T5" fmla="*/ 948 h 2681"/>
              <a:gd name="T6" fmla="*/ 2288 w 2681"/>
              <a:gd name="T7" fmla="*/ 393 h 2681"/>
              <a:gd name="T8" fmla="*/ 1733 w 2681"/>
              <a:gd name="T9" fmla="*/ 393 h 2681"/>
              <a:gd name="T10" fmla="*/ 1340 w 2681"/>
              <a:gd name="T11" fmla="*/ 0 h 2681"/>
              <a:gd name="T12" fmla="*/ 947 w 2681"/>
              <a:gd name="T13" fmla="*/ 393 h 2681"/>
              <a:gd name="T14" fmla="*/ 392 w 2681"/>
              <a:gd name="T15" fmla="*/ 393 h 2681"/>
              <a:gd name="T16" fmla="*/ 392 w 2681"/>
              <a:gd name="T17" fmla="*/ 948 h 2681"/>
              <a:gd name="T18" fmla="*/ 0 w 2681"/>
              <a:gd name="T19" fmla="*/ 1341 h 2681"/>
              <a:gd name="T20" fmla="*/ 392 w 2681"/>
              <a:gd name="T21" fmla="*/ 1733 h 2681"/>
              <a:gd name="T22" fmla="*/ 392 w 2681"/>
              <a:gd name="T23" fmla="*/ 2288 h 2681"/>
              <a:gd name="T24" fmla="*/ 947 w 2681"/>
              <a:gd name="T25" fmla="*/ 2288 h 2681"/>
              <a:gd name="T26" fmla="*/ 1340 w 2681"/>
              <a:gd name="T27" fmla="*/ 2681 h 2681"/>
              <a:gd name="T28" fmla="*/ 1733 w 2681"/>
              <a:gd name="T29" fmla="*/ 2288 h 2681"/>
              <a:gd name="T30" fmla="*/ 2288 w 2681"/>
              <a:gd name="T31" fmla="*/ 2288 h 2681"/>
              <a:gd name="T32" fmla="*/ 2288 w 2681"/>
              <a:gd name="T33" fmla="*/ 1733 h 2681"/>
              <a:gd name="T34" fmla="*/ 1340 w 2681"/>
              <a:gd name="T35" fmla="*/ 2052 h 2681"/>
              <a:gd name="T36" fmla="*/ 1340 w 2681"/>
              <a:gd name="T37" fmla="*/ 630 h 2681"/>
              <a:gd name="T38" fmla="*/ 2051 w 2681"/>
              <a:gd name="T39" fmla="*/ 1341 h 2681"/>
              <a:gd name="T40" fmla="*/ 1340 w 2681"/>
              <a:gd name="T41" fmla="*/ 2052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81" h="2681">
                <a:moveTo>
                  <a:pt x="2288" y="1733"/>
                </a:moveTo>
                <a:lnTo>
                  <a:pt x="2681" y="1341"/>
                </a:lnTo>
                <a:lnTo>
                  <a:pt x="2288" y="948"/>
                </a:lnTo>
                <a:lnTo>
                  <a:pt x="2288" y="393"/>
                </a:lnTo>
                <a:lnTo>
                  <a:pt x="1733" y="393"/>
                </a:lnTo>
                <a:lnTo>
                  <a:pt x="1340" y="0"/>
                </a:lnTo>
                <a:lnTo>
                  <a:pt x="947" y="393"/>
                </a:lnTo>
                <a:lnTo>
                  <a:pt x="392" y="393"/>
                </a:lnTo>
                <a:lnTo>
                  <a:pt x="392" y="948"/>
                </a:lnTo>
                <a:lnTo>
                  <a:pt x="0" y="1341"/>
                </a:lnTo>
                <a:lnTo>
                  <a:pt x="392" y="1733"/>
                </a:lnTo>
                <a:lnTo>
                  <a:pt x="392" y="2288"/>
                </a:lnTo>
                <a:lnTo>
                  <a:pt x="947" y="2288"/>
                </a:lnTo>
                <a:lnTo>
                  <a:pt x="1340" y="2681"/>
                </a:lnTo>
                <a:lnTo>
                  <a:pt x="1733" y="2288"/>
                </a:lnTo>
                <a:lnTo>
                  <a:pt x="2288" y="2288"/>
                </a:lnTo>
                <a:lnTo>
                  <a:pt x="2288" y="1733"/>
                </a:lnTo>
                <a:close/>
                <a:moveTo>
                  <a:pt x="1340" y="2052"/>
                </a:moveTo>
                <a:lnTo>
                  <a:pt x="1340" y="630"/>
                </a:lnTo>
                <a:cubicBezTo>
                  <a:pt x="1733" y="630"/>
                  <a:pt x="2051" y="948"/>
                  <a:pt x="2051" y="1341"/>
                </a:cubicBezTo>
                <a:cubicBezTo>
                  <a:pt x="2051" y="1733"/>
                  <a:pt x="1733" y="2052"/>
                  <a:pt x="1340" y="2052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2"/>
          <p:cNvSpPr>
            <a:spLocks noEditPoints="1"/>
          </p:cNvSpPr>
          <p:nvPr/>
        </p:nvSpPr>
        <p:spPr bwMode="auto">
          <a:xfrm>
            <a:off x="7473951" y="444500"/>
            <a:ext cx="749300" cy="749300"/>
          </a:xfrm>
          <a:custGeom>
            <a:avLst/>
            <a:gdLst>
              <a:gd name="T0" fmla="*/ 1303 w 2369"/>
              <a:gd name="T1" fmla="*/ 0 h 2363"/>
              <a:gd name="T2" fmla="*/ 1303 w 2369"/>
              <a:gd name="T3" fmla="*/ 359 h 2363"/>
              <a:gd name="T4" fmla="*/ 2014 w 2369"/>
              <a:gd name="T5" fmla="*/ 1179 h 2363"/>
              <a:gd name="T6" fmla="*/ 1957 w 2369"/>
              <a:gd name="T7" fmla="*/ 1479 h 2363"/>
              <a:gd name="T8" fmla="*/ 2265 w 2369"/>
              <a:gd name="T9" fmla="*/ 1661 h 2363"/>
              <a:gd name="T10" fmla="*/ 2369 w 2369"/>
              <a:gd name="T11" fmla="*/ 1179 h 2363"/>
              <a:gd name="T12" fmla="*/ 1303 w 2369"/>
              <a:gd name="T13" fmla="*/ 0 h 2363"/>
              <a:gd name="T14" fmla="*/ 1185 w 2369"/>
              <a:gd name="T15" fmla="*/ 2008 h 2363"/>
              <a:gd name="T16" fmla="*/ 355 w 2369"/>
              <a:gd name="T17" fmla="*/ 1179 h 2363"/>
              <a:gd name="T18" fmla="*/ 1066 w 2369"/>
              <a:gd name="T19" fmla="*/ 359 h 2363"/>
              <a:gd name="T20" fmla="*/ 1066 w 2369"/>
              <a:gd name="T21" fmla="*/ 0 h 2363"/>
              <a:gd name="T22" fmla="*/ 0 w 2369"/>
              <a:gd name="T23" fmla="*/ 1179 h 2363"/>
              <a:gd name="T24" fmla="*/ 1184 w 2369"/>
              <a:gd name="T25" fmla="*/ 2363 h 2363"/>
              <a:gd name="T26" fmla="*/ 2138 w 2369"/>
              <a:gd name="T27" fmla="*/ 1879 h 2363"/>
              <a:gd name="T28" fmla="*/ 1831 w 2369"/>
              <a:gd name="T29" fmla="*/ 1698 h 2363"/>
              <a:gd name="T30" fmla="*/ 1185 w 2369"/>
              <a:gd name="T31" fmla="*/ 2008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9" h="2363">
                <a:moveTo>
                  <a:pt x="1303" y="0"/>
                </a:moveTo>
                <a:lnTo>
                  <a:pt x="1303" y="359"/>
                </a:lnTo>
                <a:cubicBezTo>
                  <a:pt x="1705" y="416"/>
                  <a:pt x="2014" y="761"/>
                  <a:pt x="2014" y="1179"/>
                </a:cubicBezTo>
                <a:cubicBezTo>
                  <a:pt x="2014" y="1285"/>
                  <a:pt x="1993" y="1386"/>
                  <a:pt x="1957" y="1479"/>
                </a:cubicBezTo>
                <a:lnTo>
                  <a:pt x="2265" y="1661"/>
                </a:lnTo>
                <a:cubicBezTo>
                  <a:pt x="2331" y="1513"/>
                  <a:pt x="2369" y="1351"/>
                  <a:pt x="2369" y="1179"/>
                </a:cubicBezTo>
                <a:cubicBezTo>
                  <a:pt x="2369" y="564"/>
                  <a:pt x="1902" y="60"/>
                  <a:pt x="1303" y="0"/>
                </a:cubicBezTo>
                <a:close/>
                <a:moveTo>
                  <a:pt x="1185" y="2008"/>
                </a:moveTo>
                <a:cubicBezTo>
                  <a:pt x="727" y="2008"/>
                  <a:pt x="355" y="1637"/>
                  <a:pt x="355" y="1179"/>
                </a:cubicBezTo>
                <a:cubicBezTo>
                  <a:pt x="355" y="761"/>
                  <a:pt x="664" y="416"/>
                  <a:pt x="1066" y="359"/>
                </a:cubicBezTo>
                <a:lnTo>
                  <a:pt x="1066" y="0"/>
                </a:lnTo>
                <a:cubicBezTo>
                  <a:pt x="467" y="59"/>
                  <a:pt x="0" y="564"/>
                  <a:pt x="0" y="1179"/>
                </a:cubicBezTo>
                <a:cubicBezTo>
                  <a:pt x="0" y="1833"/>
                  <a:pt x="529" y="2363"/>
                  <a:pt x="1184" y="2363"/>
                </a:cubicBezTo>
                <a:cubicBezTo>
                  <a:pt x="1576" y="2363"/>
                  <a:pt x="1923" y="2172"/>
                  <a:pt x="2138" y="1879"/>
                </a:cubicBezTo>
                <a:lnTo>
                  <a:pt x="1831" y="1698"/>
                </a:lnTo>
                <a:cubicBezTo>
                  <a:pt x="1679" y="1887"/>
                  <a:pt x="1446" y="2008"/>
                  <a:pt x="1185" y="200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3"/>
          <p:cNvSpPr>
            <a:spLocks noEditPoints="1"/>
          </p:cNvSpPr>
          <p:nvPr/>
        </p:nvSpPr>
        <p:spPr bwMode="auto">
          <a:xfrm>
            <a:off x="6386513" y="412750"/>
            <a:ext cx="598488" cy="825500"/>
          </a:xfrm>
          <a:custGeom>
            <a:avLst/>
            <a:gdLst>
              <a:gd name="T0" fmla="*/ 355 w 1895"/>
              <a:gd name="T1" fmla="*/ 474 h 2606"/>
              <a:gd name="T2" fmla="*/ 1540 w 1895"/>
              <a:gd name="T3" fmla="*/ 474 h 2606"/>
              <a:gd name="T4" fmla="*/ 1540 w 1895"/>
              <a:gd name="T5" fmla="*/ 710 h 2606"/>
              <a:gd name="T6" fmla="*/ 1777 w 1895"/>
              <a:gd name="T7" fmla="*/ 710 h 2606"/>
              <a:gd name="T8" fmla="*/ 1777 w 1895"/>
              <a:gd name="T9" fmla="*/ 237 h 2606"/>
              <a:gd name="T10" fmla="*/ 1540 w 1895"/>
              <a:gd name="T11" fmla="*/ 1 h 2606"/>
              <a:gd name="T12" fmla="*/ 355 w 1895"/>
              <a:gd name="T13" fmla="*/ 0 h 2606"/>
              <a:gd name="T14" fmla="*/ 118 w 1895"/>
              <a:gd name="T15" fmla="*/ 237 h 2606"/>
              <a:gd name="T16" fmla="*/ 118 w 1895"/>
              <a:gd name="T17" fmla="*/ 710 h 2606"/>
              <a:gd name="T18" fmla="*/ 355 w 1895"/>
              <a:gd name="T19" fmla="*/ 710 h 2606"/>
              <a:gd name="T20" fmla="*/ 355 w 1895"/>
              <a:gd name="T21" fmla="*/ 474 h 2606"/>
              <a:gd name="T22" fmla="*/ 1352 w 1895"/>
              <a:gd name="T23" fmla="*/ 1846 h 2606"/>
              <a:gd name="T24" fmla="*/ 1895 w 1895"/>
              <a:gd name="T25" fmla="*/ 1303 h 2606"/>
              <a:gd name="T26" fmla="*/ 1352 w 1895"/>
              <a:gd name="T27" fmla="*/ 760 h 2606"/>
              <a:gd name="T28" fmla="*/ 1185 w 1895"/>
              <a:gd name="T29" fmla="*/ 927 h 2606"/>
              <a:gd name="T30" fmla="*/ 1560 w 1895"/>
              <a:gd name="T31" fmla="*/ 1303 h 2606"/>
              <a:gd name="T32" fmla="*/ 1185 w 1895"/>
              <a:gd name="T33" fmla="*/ 1679 h 2606"/>
              <a:gd name="T34" fmla="*/ 1352 w 1895"/>
              <a:gd name="T35" fmla="*/ 1846 h 2606"/>
              <a:gd name="T36" fmla="*/ 711 w 1895"/>
              <a:gd name="T37" fmla="*/ 1679 h 2606"/>
              <a:gd name="T38" fmla="*/ 335 w 1895"/>
              <a:gd name="T39" fmla="*/ 1303 h 2606"/>
              <a:gd name="T40" fmla="*/ 711 w 1895"/>
              <a:gd name="T41" fmla="*/ 927 h 2606"/>
              <a:gd name="T42" fmla="*/ 543 w 1895"/>
              <a:gd name="T43" fmla="*/ 760 h 2606"/>
              <a:gd name="T44" fmla="*/ 0 w 1895"/>
              <a:gd name="T45" fmla="*/ 1303 h 2606"/>
              <a:gd name="T46" fmla="*/ 543 w 1895"/>
              <a:gd name="T47" fmla="*/ 1846 h 2606"/>
              <a:gd name="T48" fmla="*/ 711 w 1895"/>
              <a:gd name="T49" fmla="*/ 1679 h 2606"/>
              <a:gd name="T50" fmla="*/ 1540 w 1895"/>
              <a:gd name="T51" fmla="*/ 2132 h 2606"/>
              <a:gd name="T52" fmla="*/ 355 w 1895"/>
              <a:gd name="T53" fmla="*/ 2132 h 2606"/>
              <a:gd name="T54" fmla="*/ 355 w 1895"/>
              <a:gd name="T55" fmla="*/ 1895 h 2606"/>
              <a:gd name="T56" fmla="*/ 118 w 1895"/>
              <a:gd name="T57" fmla="*/ 1895 h 2606"/>
              <a:gd name="T58" fmla="*/ 118 w 1895"/>
              <a:gd name="T59" fmla="*/ 2369 h 2606"/>
              <a:gd name="T60" fmla="*/ 355 w 1895"/>
              <a:gd name="T61" fmla="*/ 2606 h 2606"/>
              <a:gd name="T62" fmla="*/ 1540 w 1895"/>
              <a:gd name="T63" fmla="*/ 2606 h 2606"/>
              <a:gd name="T64" fmla="*/ 1777 w 1895"/>
              <a:gd name="T65" fmla="*/ 2369 h 2606"/>
              <a:gd name="T66" fmla="*/ 1777 w 1895"/>
              <a:gd name="T67" fmla="*/ 1895 h 2606"/>
              <a:gd name="T68" fmla="*/ 1540 w 1895"/>
              <a:gd name="T69" fmla="*/ 1895 h 2606"/>
              <a:gd name="T70" fmla="*/ 1540 w 1895"/>
              <a:gd name="T71" fmla="*/ 2132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95" h="2606">
                <a:moveTo>
                  <a:pt x="355" y="474"/>
                </a:moveTo>
                <a:lnTo>
                  <a:pt x="1540" y="474"/>
                </a:lnTo>
                <a:lnTo>
                  <a:pt x="1540" y="710"/>
                </a:lnTo>
                <a:lnTo>
                  <a:pt x="1777" y="710"/>
                </a:lnTo>
                <a:lnTo>
                  <a:pt x="1777" y="237"/>
                </a:lnTo>
                <a:cubicBezTo>
                  <a:pt x="1777" y="106"/>
                  <a:pt x="1671" y="1"/>
                  <a:pt x="1540" y="1"/>
                </a:cubicBezTo>
                <a:lnTo>
                  <a:pt x="355" y="0"/>
                </a:lnTo>
                <a:cubicBezTo>
                  <a:pt x="224" y="0"/>
                  <a:pt x="118" y="106"/>
                  <a:pt x="118" y="237"/>
                </a:cubicBezTo>
                <a:lnTo>
                  <a:pt x="118" y="710"/>
                </a:lnTo>
                <a:lnTo>
                  <a:pt x="355" y="710"/>
                </a:lnTo>
                <a:lnTo>
                  <a:pt x="355" y="474"/>
                </a:lnTo>
                <a:close/>
                <a:moveTo>
                  <a:pt x="1352" y="1846"/>
                </a:moveTo>
                <a:lnTo>
                  <a:pt x="1895" y="1303"/>
                </a:lnTo>
                <a:lnTo>
                  <a:pt x="1352" y="760"/>
                </a:lnTo>
                <a:lnTo>
                  <a:pt x="1185" y="927"/>
                </a:lnTo>
                <a:lnTo>
                  <a:pt x="1560" y="1303"/>
                </a:lnTo>
                <a:lnTo>
                  <a:pt x="1185" y="1679"/>
                </a:lnTo>
                <a:lnTo>
                  <a:pt x="1352" y="1846"/>
                </a:lnTo>
                <a:close/>
                <a:moveTo>
                  <a:pt x="711" y="1679"/>
                </a:moveTo>
                <a:lnTo>
                  <a:pt x="335" y="1303"/>
                </a:lnTo>
                <a:lnTo>
                  <a:pt x="711" y="927"/>
                </a:lnTo>
                <a:lnTo>
                  <a:pt x="543" y="760"/>
                </a:lnTo>
                <a:lnTo>
                  <a:pt x="0" y="1303"/>
                </a:lnTo>
                <a:lnTo>
                  <a:pt x="543" y="1846"/>
                </a:lnTo>
                <a:lnTo>
                  <a:pt x="711" y="1679"/>
                </a:lnTo>
                <a:close/>
                <a:moveTo>
                  <a:pt x="1540" y="2132"/>
                </a:moveTo>
                <a:lnTo>
                  <a:pt x="355" y="2132"/>
                </a:lnTo>
                <a:lnTo>
                  <a:pt x="355" y="1895"/>
                </a:lnTo>
                <a:lnTo>
                  <a:pt x="118" y="1895"/>
                </a:lnTo>
                <a:lnTo>
                  <a:pt x="118" y="2369"/>
                </a:lnTo>
                <a:cubicBezTo>
                  <a:pt x="118" y="2500"/>
                  <a:pt x="224" y="2606"/>
                  <a:pt x="355" y="2606"/>
                </a:cubicBezTo>
                <a:lnTo>
                  <a:pt x="1540" y="2606"/>
                </a:lnTo>
                <a:cubicBezTo>
                  <a:pt x="1671" y="2606"/>
                  <a:pt x="1777" y="2500"/>
                  <a:pt x="1777" y="2369"/>
                </a:cubicBezTo>
                <a:lnTo>
                  <a:pt x="1777" y="1895"/>
                </a:lnTo>
                <a:lnTo>
                  <a:pt x="1540" y="1895"/>
                </a:lnTo>
                <a:lnTo>
                  <a:pt x="1540" y="213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4"/>
          <p:cNvSpPr>
            <a:spLocks noEditPoints="1"/>
          </p:cNvSpPr>
          <p:nvPr/>
        </p:nvSpPr>
        <p:spPr bwMode="auto">
          <a:xfrm>
            <a:off x="4924426" y="519113"/>
            <a:ext cx="900113" cy="600075"/>
          </a:xfrm>
          <a:custGeom>
            <a:avLst/>
            <a:gdLst>
              <a:gd name="T0" fmla="*/ 474 w 2843"/>
              <a:gd name="T1" fmla="*/ 237 h 1896"/>
              <a:gd name="T2" fmla="*/ 2606 w 2843"/>
              <a:gd name="T3" fmla="*/ 237 h 1896"/>
              <a:gd name="T4" fmla="*/ 2606 w 2843"/>
              <a:gd name="T5" fmla="*/ 0 h 1896"/>
              <a:gd name="T6" fmla="*/ 474 w 2843"/>
              <a:gd name="T7" fmla="*/ 0 h 1896"/>
              <a:gd name="T8" fmla="*/ 237 w 2843"/>
              <a:gd name="T9" fmla="*/ 237 h 1896"/>
              <a:gd name="T10" fmla="*/ 237 w 2843"/>
              <a:gd name="T11" fmla="*/ 1540 h 1896"/>
              <a:gd name="T12" fmla="*/ 0 w 2843"/>
              <a:gd name="T13" fmla="*/ 1540 h 1896"/>
              <a:gd name="T14" fmla="*/ 0 w 2843"/>
              <a:gd name="T15" fmla="*/ 1895 h 1896"/>
              <a:gd name="T16" fmla="*/ 1659 w 2843"/>
              <a:gd name="T17" fmla="*/ 1895 h 1896"/>
              <a:gd name="T18" fmla="*/ 1659 w 2843"/>
              <a:gd name="T19" fmla="*/ 1540 h 1896"/>
              <a:gd name="T20" fmla="*/ 474 w 2843"/>
              <a:gd name="T21" fmla="*/ 1540 h 1896"/>
              <a:gd name="T22" fmla="*/ 474 w 2843"/>
              <a:gd name="T23" fmla="*/ 237 h 1896"/>
              <a:gd name="T24" fmla="*/ 2725 w 2843"/>
              <a:gd name="T25" fmla="*/ 474 h 1896"/>
              <a:gd name="T26" fmla="*/ 2014 w 2843"/>
              <a:gd name="T27" fmla="*/ 474 h 1896"/>
              <a:gd name="T28" fmla="*/ 1896 w 2843"/>
              <a:gd name="T29" fmla="*/ 592 h 1896"/>
              <a:gd name="T30" fmla="*/ 1896 w 2843"/>
              <a:gd name="T31" fmla="*/ 1777 h 1896"/>
              <a:gd name="T32" fmla="*/ 2014 w 2843"/>
              <a:gd name="T33" fmla="*/ 1896 h 1896"/>
              <a:gd name="T34" fmla="*/ 2725 w 2843"/>
              <a:gd name="T35" fmla="*/ 1895 h 1896"/>
              <a:gd name="T36" fmla="*/ 2843 w 2843"/>
              <a:gd name="T37" fmla="*/ 1777 h 1896"/>
              <a:gd name="T38" fmla="*/ 2843 w 2843"/>
              <a:gd name="T39" fmla="*/ 592 h 1896"/>
              <a:gd name="T40" fmla="*/ 2725 w 2843"/>
              <a:gd name="T41" fmla="*/ 474 h 1896"/>
              <a:gd name="T42" fmla="*/ 2606 w 2843"/>
              <a:gd name="T43" fmla="*/ 1540 h 1896"/>
              <a:gd name="T44" fmla="*/ 2132 w 2843"/>
              <a:gd name="T45" fmla="*/ 1540 h 1896"/>
              <a:gd name="T46" fmla="*/ 2132 w 2843"/>
              <a:gd name="T47" fmla="*/ 711 h 1896"/>
              <a:gd name="T48" fmla="*/ 2606 w 2843"/>
              <a:gd name="T49" fmla="*/ 711 h 1896"/>
              <a:gd name="T50" fmla="*/ 2606 w 2843"/>
              <a:gd name="T51" fmla="*/ 1540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3" h="1896">
                <a:moveTo>
                  <a:pt x="474" y="237"/>
                </a:moveTo>
                <a:lnTo>
                  <a:pt x="2606" y="237"/>
                </a:lnTo>
                <a:lnTo>
                  <a:pt x="2606" y="0"/>
                </a:lnTo>
                <a:lnTo>
                  <a:pt x="474" y="0"/>
                </a:lnTo>
                <a:cubicBezTo>
                  <a:pt x="343" y="0"/>
                  <a:pt x="237" y="106"/>
                  <a:pt x="237" y="237"/>
                </a:cubicBezTo>
                <a:lnTo>
                  <a:pt x="237" y="1540"/>
                </a:lnTo>
                <a:lnTo>
                  <a:pt x="0" y="1540"/>
                </a:lnTo>
                <a:lnTo>
                  <a:pt x="0" y="1895"/>
                </a:lnTo>
                <a:lnTo>
                  <a:pt x="1659" y="1895"/>
                </a:lnTo>
                <a:lnTo>
                  <a:pt x="1659" y="1540"/>
                </a:lnTo>
                <a:lnTo>
                  <a:pt x="474" y="1540"/>
                </a:lnTo>
                <a:lnTo>
                  <a:pt x="474" y="237"/>
                </a:lnTo>
                <a:close/>
                <a:moveTo>
                  <a:pt x="2725" y="474"/>
                </a:moveTo>
                <a:lnTo>
                  <a:pt x="2014" y="474"/>
                </a:lnTo>
                <a:cubicBezTo>
                  <a:pt x="1949" y="474"/>
                  <a:pt x="1896" y="527"/>
                  <a:pt x="1896" y="592"/>
                </a:cubicBezTo>
                <a:lnTo>
                  <a:pt x="1896" y="1777"/>
                </a:lnTo>
                <a:cubicBezTo>
                  <a:pt x="1896" y="1842"/>
                  <a:pt x="1949" y="1896"/>
                  <a:pt x="2014" y="1896"/>
                </a:cubicBezTo>
                <a:lnTo>
                  <a:pt x="2725" y="1895"/>
                </a:lnTo>
                <a:cubicBezTo>
                  <a:pt x="2790" y="1895"/>
                  <a:pt x="2843" y="1842"/>
                  <a:pt x="2843" y="1777"/>
                </a:cubicBezTo>
                <a:lnTo>
                  <a:pt x="2843" y="592"/>
                </a:lnTo>
                <a:cubicBezTo>
                  <a:pt x="2843" y="527"/>
                  <a:pt x="2790" y="474"/>
                  <a:pt x="2725" y="474"/>
                </a:cubicBezTo>
                <a:close/>
                <a:moveTo>
                  <a:pt x="2606" y="1540"/>
                </a:moveTo>
                <a:lnTo>
                  <a:pt x="2132" y="1540"/>
                </a:lnTo>
                <a:lnTo>
                  <a:pt x="2132" y="711"/>
                </a:lnTo>
                <a:lnTo>
                  <a:pt x="2606" y="711"/>
                </a:lnTo>
                <a:lnTo>
                  <a:pt x="2606" y="15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5"/>
          <p:cNvSpPr>
            <a:spLocks noEditPoints="1"/>
          </p:cNvSpPr>
          <p:nvPr/>
        </p:nvSpPr>
        <p:spPr bwMode="auto">
          <a:xfrm>
            <a:off x="3725863" y="481013"/>
            <a:ext cx="823913" cy="674688"/>
          </a:xfrm>
          <a:custGeom>
            <a:avLst/>
            <a:gdLst>
              <a:gd name="T0" fmla="*/ 2370 w 2607"/>
              <a:gd name="T1" fmla="*/ 0 h 2133"/>
              <a:gd name="T2" fmla="*/ 237 w 2607"/>
              <a:gd name="T3" fmla="*/ 0 h 2133"/>
              <a:gd name="T4" fmla="*/ 0 w 2607"/>
              <a:gd name="T5" fmla="*/ 237 h 2133"/>
              <a:gd name="T6" fmla="*/ 0 w 2607"/>
              <a:gd name="T7" fmla="*/ 1659 h 2133"/>
              <a:gd name="T8" fmla="*/ 237 w 2607"/>
              <a:gd name="T9" fmla="*/ 1896 h 2133"/>
              <a:gd name="T10" fmla="*/ 830 w 2607"/>
              <a:gd name="T11" fmla="*/ 1896 h 2133"/>
              <a:gd name="T12" fmla="*/ 830 w 2607"/>
              <a:gd name="T13" fmla="*/ 2133 h 2133"/>
              <a:gd name="T14" fmla="*/ 1778 w 2607"/>
              <a:gd name="T15" fmla="*/ 2133 h 2133"/>
              <a:gd name="T16" fmla="*/ 1778 w 2607"/>
              <a:gd name="T17" fmla="*/ 1896 h 2133"/>
              <a:gd name="T18" fmla="*/ 2370 w 2607"/>
              <a:gd name="T19" fmla="*/ 1896 h 2133"/>
              <a:gd name="T20" fmla="*/ 2606 w 2607"/>
              <a:gd name="T21" fmla="*/ 1659 h 2133"/>
              <a:gd name="T22" fmla="*/ 2607 w 2607"/>
              <a:gd name="T23" fmla="*/ 237 h 2133"/>
              <a:gd name="T24" fmla="*/ 2370 w 2607"/>
              <a:gd name="T25" fmla="*/ 0 h 2133"/>
              <a:gd name="T26" fmla="*/ 2370 w 2607"/>
              <a:gd name="T27" fmla="*/ 1659 h 2133"/>
              <a:gd name="T28" fmla="*/ 237 w 2607"/>
              <a:gd name="T29" fmla="*/ 1659 h 2133"/>
              <a:gd name="T30" fmla="*/ 237 w 2607"/>
              <a:gd name="T31" fmla="*/ 237 h 2133"/>
              <a:gd name="T32" fmla="*/ 2370 w 2607"/>
              <a:gd name="T33" fmla="*/ 237 h 2133"/>
              <a:gd name="T34" fmla="*/ 2370 w 2607"/>
              <a:gd name="T35" fmla="*/ 1659 h 2133"/>
              <a:gd name="T36" fmla="*/ 2133 w 2607"/>
              <a:gd name="T37" fmla="*/ 593 h 2133"/>
              <a:gd name="T38" fmla="*/ 830 w 2607"/>
              <a:gd name="T39" fmla="*/ 593 h 2133"/>
              <a:gd name="T40" fmla="*/ 830 w 2607"/>
              <a:gd name="T41" fmla="*/ 830 h 2133"/>
              <a:gd name="T42" fmla="*/ 2133 w 2607"/>
              <a:gd name="T43" fmla="*/ 830 h 2133"/>
              <a:gd name="T44" fmla="*/ 2133 w 2607"/>
              <a:gd name="T45" fmla="*/ 593 h 2133"/>
              <a:gd name="T46" fmla="*/ 2133 w 2607"/>
              <a:gd name="T47" fmla="*/ 1067 h 2133"/>
              <a:gd name="T48" fmla="*/ 830 w 2607"/>
              <a:gd name="T49" fmla="*/ 1067 h 2133"/>
              <a:gd name="T50" fmla="*/ 830 w 2607"/>
              <a:gd name="T51" fmla="*/ 1304 h 2133"/>
              <a:gd name="T52" fmla="*/ 2133 w 2607"/>
              <a:gd name="T53" fmla="*/ 1304 h 2133"/>
              <a:gd name="T54" fmla="*/ 2133 w 2607"/>
              <a:gd name="T55" fmla="*/ 1067 h 2133"/>
              <a:gd name="T56" fmla="*/ 711 w 2607"/>
              <a:gd name="T57" fmla="*/ 593 h 2133"/>
              <a:gd name="T58" fmla="*/ 474 w 2607"/>
              <a:gd name="T59" fmla="*/ 593 h 2133"/>
              <a:gd name="T60" fmla="*/ 474 w 2607"/>
              <a:gd name="T61" fmla="*/ 830 h 2133"/>
              <a:gd name="T62" fmla="*/ 711 w 2607"/>
              <a:gd name="T63" fmla="*/ 830 h 2133"/>
              <a:gd name="T64" fmla="*/ 711 w 2607"/>
              <a:gd name="T65" fmla="*/ 593 h 2133"/>
              <a:gd name="T66" fmla="*/ 711 w 2607"/>
              <a:gd name="T67" fmla="*/ 1067 h 2133"/>
              <a:gd name="T68" fmla="*/ 474 w 2607"/>
              <a:gd name="T69" fmla="*/ 1067 h 2133"/>
              <a:gd name="T70" fmla="*/ 474 w 2607"/>
              <a:gd name="T71" fmla="*/ 1304 h 2133"/>
              <a:gd name="T72" fmla="*/ 711 w 2607"/>
              <a:gd name="T73" fmla="*/ 1304 h 2133"/>
              <a:gd name="T74" fmla="*/ 711 w 2607"/>
              <a:gd name="T75" fmla="*/ 1067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07" h="2133">
                <a:moveTo>
                  <a:pt x="2370" y="0"/>
                </a:moveTo>
                <a:lnTo>
                  <a:pt x="237" y="0"/>
                </a:lnTo>
                <a:cubicBezTo>
                  <a:pt x="107" y="0"/>
                  <a:pt x="0" y="106"/>
                  <a:pt x="0" y="237"/>
                </a:cubicBezTo>
                <a:lnTo>
                  <a:pt x="0" y="1659"/>
                </a:lnTo>
                <a:cubicBezTo>
                  <a:pt x="0" y="1790"/>
                  <a:pt x="107" y="1896"/>
                  <a:pt x="237" y="1896"/>
                </a:cubicBezTo>
                <a:lnTo>
                  <a:pt x="830" y="1896"/>
                </a:lnTo>
                <a:lnTo>
                  <a:pt x="830" y="2133"/>
                </a:lnTo>
                <a:lnTo>
                  <a:pt x="1778" y="2133"/>
                </a:lnTo>
                <a:lnTo>
                  <a:pt x="1778" y="1896"/>
                </a:lnTo>
                <a:lnTo>
                  <a:pt x="2370" y="1896"/>
                </a:lnTo>
                <a:cubicBezTo>
                  <a:pt x="2501" y="1896"/>
                  <a:pt x="2606" y="1790"/>
                  <a:pt x="2606" y="1659"/>
                </a:cubicBezTo>
                <a:lnTo>
                  <a:pt x="2607" y="237"/>
                </a:lnTo>
                <a:cubicBezTo>
                  <a:pt x="2607" y="106"/>
                  <a:pt x="2501" y="0"/>
                  <a:pt x="2370" y="0"/>
                </a:cubicBezTo>
                <a:close/>
                <a:moveTo>
                  <a:pt x="2370" y="1659"/>
                </a:moveTo>
                <a:lnTo>
                  <a:pt x="237" y="1659"/>
                </a:lnTo>
                <a:lnTo>
                  <a:pt x="237" y="237"/>
                </a:lnTo>
                <a:lnTo>
                  <a:pt x="2370" y="237"/>
                </a:lnTo>
                <a:lnTo>
                  <a:pt x="2370" y="1659"/>
                </a:lnTo>
                <a:close/>
                <a:moveTo>
                  <a:pt x="2133" y="593"/>
                </a:moveTo>
                <a:lnTo>
                  <a:pt x="830" y="593"/>
                </a:lnTo>
                <a:lnTo>
                  <a:pt x="830" y="830"/>
                </a:lnTo>
                <a:lnTo>
                  <a:pt x="2133" y="830"/>
                </a:lnTo>
                <a:lnTo>
                  <a:pt x="2133" y="593"/>
                </a:lnTo>
                <a:close/>
                <a:moveTo>
                  <a:pt x="2133" y="1067"/>
                </a:moveTo>
                <a:lnTo>
                  <a:pt x="830" y="1067"/>
                </a:lnTo>
                <a:lnTo>
                  <a:pt x="830" y="1304"/>
                </a:lnTo>
                <a:lnTo>
                  <a:pt x="2133" y="1304"/>
                </a:lnTo>
                <a:lnTo>
                  <a:pt x="2133" y="1067"/>
                </a:lnTo>
                <a:close/>
                <a:moveTo>
                  <a:pt x="711" y="593"/>
                </a:moveTo>
                <a:lnTo>
                  <a:pt x="474" y="593"/>
                </a:lnTo>
                <a:lnTo>
                  <a:pt x="474" y="830"/>
                </a:lnTo>
                <a:lnTo>
                  <a:pt x="711" y="830"/>
                </a:lnTo>
                <a:lnTo>
                  <a:pt x="711" y="593"/>
                </a:lnTo>
                <a:close/>
                <a:moveTo>
                  <a:pt x="711" y="1067"/>
                </a:moveTo>
                <a:lnTo>
                  <a:pt x="474" y="1067"/>
                </a:lnTo>
                <a:lnTo>
                  <a:pt x="474" y="1304"/>
                </a:lnTo>
                <a:lnTo>
                  <a:pt x="711" y="1304"/>
                </a:lnTo>
                <a:lnTo>
                  <a:pt x="711" y="106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6"/>
          <p:cNvSpPr>
            <a:spLocks noEditPoints="1"/>
          </p:cNvSpPr>
          <p:nvPr/>
        </p:nvSpPr>
        <p:spPr bwMode="auto">
          <a:xfrm>
            <a:off x="2692401" y="406400"/>
            <a:ext cx="825500" cy="825500"/>
          </a:xfrm>
          <a:custGeom>
            <a:avLst/>
            <a:gdLst>
              <a:gd name="T0" fmla="*/ 1304 w 2607"/>
              <a:gd name="T1" fmla="*/ 830 h 2607"/>
              <a:gd name="T2" fmla="*/ 830 w 2607"/>
              <a:gd name="T3" fmla="*/ 1304 h 2607"/>
              <a:gd name="T4" fmla="*/ 1304 w 2607"/>
              <a:gd name="T5" fmla="*/ 1778 h 2607"/>
              <a:gd name="T6" fmla="*/ 1777 w 2607"/>
              <a:gd name="T7" fmla="*/ 1304 h 2607"/>
              <a:gd name="T8" fmla="*/ 1304 w 2607"/>
              <a:gd name="T9" fmla="*/ 830 h 2607"/>
              <a:gd name="T10" fmla="*/ 2363 w 2607"/>
              <a:gd name="T11" fmla="*/ 1185 h 2607"/>
              <a:gd name="T12" fmla="*/ 1422 w 2607"/>
              <a:gd name="T13" fmla="*/ 245 h 2607"/>
              <a:gd name="T14" fmla="*/ 1422 w 2607"/>
              <a:gd name="T15" fmla="*/ 0 h 2607"/>
              <a:gd name="T16" fmla="*/ 1185 w 2607"/>
              <a:gd name="T17" fmla="*/ 0 h 2607"/>
              <a:gd name="T18" fmla="*/ 1185 w 2607"/>
              <a:gd name="T19" fmla="*/ 245 h 2607"/>
              <a:gd name="T20" fmla="*/ 244 w 2607"/>
              <a:gd name="T21" fmla="*/ 1185 h 2607"/>
              <a:gd name="T22" fmla="*/ 0 w 2607"/>
              <a:gd name="T23" fmla="*/ 1185 h 2607"/>
              <a:gd name="T24" fmla="*/ 0 w 2607"/>
              <a:gd name="T25" fmla="*/ 1422 h 2607"/>
              <a:gd name="T26" fmla="*/ 244 w 2607"/>
              <a:gd name="T27" fmla="*/ 1422 h 2607"/>
              <a:gd name="T28" fmla="*/ 1185 w 2607"/>
              <a:gd name="T29" fmla="*/ 2363 h 2607"/>
              <a:gd name="T30" fmla="*/ 1185 w 2607"/>
              <a:gd name="T31" fmla="*/ 2607 h 2607"/>
              <a:gd name="T32" fmla="*/ 1422 w 2607"/>
              <a:gd name="T33" fmla="*/ 2607 h 2607"/>
              <a:gd name="T34" fmla="*/ 1422 w 2607"/>
              <a:gd name="T35" fmla="*/ 2363 h 2607"/>
              <a:gd name="T36" fmla="*/ 2363 w 2607"/>
              <a:gd name="T37" fmla="*/ 1422 h 2607"/>
              <a:gd name="T38" fmla="*/ 2607 w 2607"/>
              <a:gd name="T39" fmla="*/ 1422 h 2607"/>
              <a:gd name="T40" fmla="*/ 2607 w 2607"/>
              <a:gd name="T41" fmla="*/ 1185 h 2607"/>
              <a:gd name="T42" fmla="*/ 2363 w 2607"/>
              <a:gd name="T43" fmla="*/ 1185 h 2607"/>
              <a:gd name="T44" fmla="*/ 1304 w 2607"/>
              <a:gd name="T45" fmla="*/ 2133 h 2607"/>
              <a:gd name="T46" fmla="*/ 474 w 2607"/>
              <a:gd name="T47" fmla="*/ 1304 h 2607"/>
              <a:gd name="T48" fmla="*/ 1304 w 2607"/>
              <a:gd name="T49" fmla="*/ 474 h 2607"/>
              <a:gd name="T50" fmla="*/ 2133 w 2607"/>
              <a:gd name="T51" fmla="*/ 1304 h 2607"/>
              <a:gd name="T52" fmla="*/ 1304 w 2607"/>
              <a:gd name="T53" fmla="*/ 2133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07" h="2607">
                <a:moveTo>
                  <a:pt x="1304" y="830"/>
                </a:moveTo>
                <a:cubicBezTo>
                  <a:pt x="1042" y="830"/>
                  <a:pt x="830" y="1042"/>
                  <a:pt x="830" y="1304"/>
                </a:cubicBezTo>
                <a:cubicBezTo>
                  <a:pt x="830" y="1566"/>
                  <a:pt x="1042" y="1778"/>
                  <a:pt x="1304" y="1778"/>
                </a:cubicBezTo>
                <a:cubicBezTo>
                  <a:pt x="1565" y="1778"/>
                  <a:pt x="1777" y="1566"/>
                  <a:pt x="1777" y="1304"/>
                </a:cubicBezTo>
                <a:cubicBezTo>
                  <a:pt x="1777" y="1042"/>
                  <a:pt x="1565" y="830"/>
                  <a:pt x="1304" y="830"/>
                </a:cubicBezTo>
                <a:close/>
                <a:moveTo>
                  <a:pt x="2363" y="1185"/>
                </a:moveTo>
                <a:cubicBezTo>
                  <a:pt x="2308" y="691"/>
                  <a:pt x="1916" y="299"/>
                  <a:pt x="1422" y="245"/>
                </a:cubicBezTo>
                <a:lnTo>
                  <a:pt x="1422" y="0"/>
                </a:lnTo>
                <a:lnTo>
                  <a:pt x="1185" y="0"/>
                </a:lnTo>
                <a:lnTo>
                  <a:pt x="1185" y="245"/>
                </a:lnTo>
                <a:cubicBezTo>
                  <a:pt x="691" y="299"/>
                  <a:pt x="299" y="691"/>
                  <a:pt x="244" y="1185"/>
                </a:cubicBezTo>
                <a:lnTo>
                  <a:pt x="0" y="1185"/>
                </a:lnTo>
                <a:lnTo>
                  <a:pt x="0" y="1422"/>
                </a:lnTo>
                <a:lnTo>
                  <a:pt x="244" y="1422"/>
                </a:lnTo>
                <a:cubicBezTo>
                  <a:pt x="299" y="1916"/>
                  <a:pt x="691" y="2308"/>
                  <a:pt x="1185" y="2363"/>
                </a:cubicBezTo>
                <a:lnTo>
                  <a:pt x="1185" y="2607"/>
                </a:lnTo>
                <a:lnTo>
                  <a:pt x="1422" y="2607"/>
                </a:lnTo>
                <a:lnTo>
                  <a:pt x="1422" y="2363"/>
                </a:lnTo>
                <a:cubicBezTo>
                  <a:pt x="1916" y="2308"/>
                  <a:pt x="2308" y="1916"/>
                  <a:pt x="2363" y="1422"/>
                </a:cubicBezTo>
                <a:lnTo>
                  <a:pt x="2607" y="1422"/>
                </a:lnTo>
                <a:lnTo>
                  <a:pt x="2607" y="1185"/>
                </a:lnTo>
                <a:lnTo>
                  <a:pt x="2363" y="1185"/>
                </a:lnTo>
                <a:close/>
                <a:moveTo>
                  <a:pt x="1304" y="2133"/>
                </a:moveTo>
                <a:cubicBezTo>
                  <a:pt x="846" y="2133"/>
                  <a:pt x="474" y="1762"/>
                  <a:pt x="474" y="1304"/>
                </a:cubicBezTo>
                <a:cubicBezTo>
                  <a:pt x="474" y="846"/>
                  <a:pt x="846" y="474"/>
                  <a:pt x="1304" y="474"/>
                </a:cubicBezTo>
                <a:cubicBezTo>
                  <a:pt x="1761" y="474"/>
                  <a:pt x="2133" y="846"/>
                  <a:pt x="2133" y="1304"/>
                </a:cubicBezTo>
                <a:cubicBezTo>
                  <a:pt x="2133" y="1762"/>
                  <a:pt x="1761" y="2133"/>
                  <a:pt x="1304" y="213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Freeform 37"/>
          <p:cNvSpPr>
            <a:spLocks noEditPoints="1"/>
          </p:cNvSpPr>
          <p:nvPr/>
        </p:nvSpPr>
        <p:spPr bwMode="auto">
          <a:xfrm>
            <a:off x="1381126" y="406400"/>
            <a:ext cx="823913" cy="825500"/>
          </a:xfrm>
          <a:custGeom>
            <a:avLst/>
            <a:gdLst>
              <a:gd name="T0" fmla="*/ 2362 w 2606"/>
              <a:gd name="T1" fmla="*/ 1185 h 2607"/>
              <a:gd name="T2" fmla="*/ 1422 w 2606"/>
              <a:gd name="T3" fmla="*/ 245 h 2607"/>
              <a:gd name="T4" fmla="*/ 1422 w 2606"/>
              <a:gd name="T5" fmla="*/ 0 h 2607"/>
              <a:gd name="T6" fmla="*/ 1185 w 2606"/>
              <a:gd name="T7" fmla="*/ 0 h 2607"/>
              <a:gd name="T8" fmla="*/ 1185 w 2606"/>
              <a:gd name="T9" fmla="*/ 245 h 2607"/>
              <a:gd name="T10" fmla="*/ 244 w 2606"/>
              <a:gd name="T11" fmla="*/ 1185 h 2607"/>
              <a:gd name="T12" fmla="*/ 0 w 2606"/>
              <a:gd name="T13" fmla="*/ 1185 h 2607"/>
              <a:gd name="T14" fmla="*/ 0 w 2606"/>
              <a:gd name="T15" fmla="*/ 1422 h 2607"/>
              <a:gd name="T16" fmla="*/ 244 w 2606"/>
              <a:gd name="T17" fmla="*/ 1422 h 2607"/>
              <a:gd name="T18" fmla="*/ 1185 w 2606"/>
              <a:gd name="T19" fmla="*/ 2363 h 2607"/>
              <a:gd name="T20" fmla="*/ 1185 w 2606"/>
              <a:gd name="T21" fmla="*/ 2607 h 2607"/>
              <a:gd name="T22" fmla="*/ 1422 w 2606"/>
              <a:gd name="T23" fmla="*/ 2607 h 2607"/>
              <a:gd name="T24" fmla="*/ 1422 w 2606"/>
              <a:gd name="T25" fmla="*/ 2363 h 2607"/>
              <a:gd name="T26" fmla="*/ 2362 w 2606"/>
              <a:gd name="T27" fmla="*/ 1422 h 2607"/>
              <a:gd name="T28" fmla="*/ 2606 w 2606"/>
              <a:gd name="T29" fmla="*/ 1422 h 2607"/>
              <a:gd name="T30" fmla="*/ 2606 w 2606"/>
              <a:gd name="T31" fmla="*/ 1185 h 2607"/>
              <a:gd name="T32" fmla="*/ 2362 w 2606"/>
              <a:gd name="T33" fmla="*/ 1185 h 2607"/>
              <a:gd name="T34" fmla="*/ 1303 w 2606"/>
              <a:gd name="T35" fmla="*/ 2133 h 2607"/>
              <a:gd name="T36" fmla="*/ 474 w 2606"/>
              <a:gd name="T37" fmla="*/ 1304 h 2607"/>
              <a:gd name="T38" fmla="*/ 1303 w 2606"/>
              <a:gd name="T39" fmla="*/ 474 h 2607"/>
              <a:gd name="T40" fmla="*/ 2132 w 2606"/>
              <a:gd name="T41" fmla="*/ 1304 h 2607"/>
              <a:gd name="T42" fmla="*/ 1303 w 2606"/>
              <a:gd name="T43" fmla="*/ 2133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06" h="2607">
                <a:moveTo>
                  <a:pt x="2362" y="1185"/>
                </a:moveTo>
                <a:cubicBezTo>
                  <a:pt x="2308" y="691"/>
                  <a:pt x="1916" y="299"/>
                  <a:pt x="1422" y="245"/>
                </a:cubicBezTo>
                <a:lnTo>
                  <a:pt x="1422" y="0"/>
                </a:lnTo>
                <a:lnTo>
                  <a:pt x="1185" y="0"/>
                </a:lnTo>
                <a:lnTo>
                  <a:pt x="1185" y="245"/>
                </a:lnTo>
                <a:cubicBezTo>
                  <a:pt x="691" y="299"/>
                  <a:pt x="298" y="691"/>
                  <a:pt x="244" y="1185"/>
                </a:cubicBezTo>
                <a:lnTo>
                  <a:pt x="0" y="1185"/>
                </a:lnTo>
                <a:lnTo>
                  <a:pt x="0" y="1422"/>
                </a:lnTo>
                <a:lnTo>
                  <a:pt x="244" y="1422"/>
                </a:lnTo>
                <a:cubicBezTo>
                  <a:pt x="298" y="1916"/>
                  <a:pt x="691" y="2308"/>
                  <a:pt x="1185" y="2363"/>
                </a:cubicBezTo>
                <a:lnTo>
                  <a:pt x="1185" y="2607"/>
                </a:lnTo>
                <a:lnTo>
                  <a:pt x="1422" y="2607"/>
                </a:lnTo>
                <a:lnTo>
                  <a:pt x="1422" y="2363"/>
                </a:lnTo>
                <a:cubicBezTo>
                  <a:pt x="1916" y="2308"/>
                  <a:pt x="2308" y="1916"/>
                  <a:pt x="2362" y="1422"/>
                </a:cubicBezTo>
                <a:lnTo>
                  <a:pt x="2606" y="1422"/>
                </a:lnTo>
                <a:lnTo>
                  <a:pt x="2606" y="1185"/>
                </a:lnTo>
                <a:lnTo>
                  <a:pt x="2362" y="1185"/>
                </a:lnTo>
                <a:close/>
                <a:moveTo>
                  <a:pt x="1303" y="2133"/>
                </a:moveTo>
                <a:cubicBezTo>
                  <a:pt x="845" y="2133"/>
                  <a:pt x="474" y="1762"/>
                  <a:pt x="474" y="1304"/>
                </a:cubicBezTo>
                <a:cubicBezTo>
                  <a:pt x="474" y="846"/>
                  <a:pt x="845" y="474"/>
                  <a:pt x="1303" y="474"/>
                </a:cubicBezTo>
                <a:cubicBezTo>
                  <a:pt x="1761" y="474"/>
                  <a:pt x="2132" y="846"/>
                  <a:pt x="2132" y="1304"/>
                </a:cubicBezTo>
                <a:cubicBezTo>
                  <a:pt x="2132" y="1762"/>
                  <a:pt x="1761" y="2133"/>
                  <a:pt x="1303" y="213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Freeform 38"/>
          <p:cNvSpPr>
            <a:spLocks noEditPoints="1"/>
          </p:cNvSpPr>
          <p:nvPr/>
        </p:nvSpPr>
        <p:spPr bwMode="auto">
          <a:xfrm>
            <a:off x="155576" y="406400"/>
            <a:ext cx="825500" cy="825500"/>
          </a:xfrm>
          <a:custGeom>
            <a:avLst/>
            <a:gdLst>
              <a:gd name="T0" fmla="*/ 2363 w 2607"/>
              <a:gd name="T1" fmla="*/ 1185 h 2607"/>
              <a:gd name="T2" fmla="*/ 1422 w 2607"/>
              <a:gd name="T3" fmla="*/ 245 h 2607"/>
              <a:gd name="T4" fmla="*/ 1422 w 2607"/>
              <a:gd name="T5" fmla="*/ 0 h 2607"/>
              <a:gd name="T6" fmla="*/ 1185 w 2607"/>
              <a:gd name="T7" fmla="*/ 0 h 2607"/>
              <a:gd name="T8" fmla="*/ 1185 w 2607"/>
              <a:gd name="T9" fmla="*/ 245 h 2607"/>
              <a:gd name="T10" fmla="*/ 811 w 2607"/>
              <a:gd name="T11" fmla="*/ 359 h 2607"/>
              <a:gd name="T12" fmla="*/ 989 w 2607"/>
              <a:gd name="T13" fmla="*/ 537 h 2607"/>
              <a:gd name="T14" fmla="*/ 1304 w 2607"/>
              <a:gd name="T15" fmla="*/ 474 h 2607"/>
              <a:gd name="T16" fmla="*/ 2133 w 2607"/>
              <a:gd name="T17" fmla="*/ 1304 h 2607"/>
              <a:gd name="T18" fmla="*/ 2071 w 2607"/>
              <a:gd name="T19" fmla="*/ 1618 h 2607"/>
              <a:gd name="T20" fmla="*/ 2249 w 2607"/>
              <a:gd name="T21" fmla="*/ 1796 h 2607"/>
              <a:gd name="T22" fmla="*/ 2363 w 2607"/>
              <a:gd name="T23" fmla="*/ 1422 h 2607"/>
              <a:gd name="T24" fmla="*/ 2607 w 2607"/>
              <a:gd name="T25" fmla="*/ 1422 h 2607"/>
              <a:gd name="T26" fmla="*/ 2607 w 2607"/>
              <a:gd name="T27" fmla="*/ 1185 h 2607"/>
              <a:gd name="T28" fmla="*/ 2363 w 2607"/>
              <a:gd name="T29" fmla="*/ 1185 h 2607"/>
              <a:gd name="T30" fmla="*/ 237 w 2607"/>
              <a:gd name="T31" fmla="*/ 388 h 2607"/>
              <a:gd name="T32" fmla="*/ 479 w 2607"/>
              <a:gd name="T33" fmla="*/ 630 h 2607"/>
              <a:gd name="T34" fmla="*/ 245 w 2607"/>
              <a:gd name="T35" fmla="*/ 1185 h 2607"/>
              <a:gd name="T36" fmla="*/ 0 w 2607"/>
              <a:gd name="T37" fmla="*/ 1185 h 2607"/>
              <a:gd name="T38" fmla="*/ 0 w 2607"/>
              <a:gd name="T39" fmla="*/ 1422 h 2607"/>
              <a:gd name="T40" fmla="*/ 245 w 2607"/>
              <a:gd name="T41" fmla="*/ 1422 h 2607"/>
              <a:gd name="T42" fmla="*/ 1185 w 2607"/>
              <a:gd name="T43" fmla="*/ 2363 h 2607"/>
              <a:gd name="T44" fmla="*/ 1185 w 2607"/>
              <a:gd name="T45" fmla="*/ 2607 h 2607"/>
              <a:gd name="T46" fmla="*/ 1422 w 2607"/>
              <a:gd name="T47" fmla="*/ 2607 h 2607"/>
              <a:gd name="T48" fmla="*/ 1422 w 2607"/>
              <a:gd name="T49" fmla="*/ 2363 h 2607"/>
              <a:gd name="T50" fmla="*/ 1978 w 2607"/>
              <a:gd name="T51" fmla="*/ 2128 h 2607"/>
              <a:gd name="T52" fmla="*/ 2219 w 2607"/>
              <a:gd name="T53" fmla="*/ 2370 h 2607"/>
              <a:gd name="T54" fmla="*/ 2370 w 2607"/>
              <a:gd name="T55" fmla="*/ 2220 h 2607"/>
              <a:gd name="T56" fmla="*/ 388 w 2607"/>
              <a:gd name="T57" fmla="*/ 237 h 2607"/>
              <a:gd name="T58" fmla="*/ 237 w 2607"/>
              <a:gd name="T59" fmla="*/ 388 h 2607"/>
              <a:gd name="T60" fmla="*/ 1809 w 2607"/>
              <a:gd name="T61" fmla="*/ 1960 h 2607"/>
              <a:gd name="T62" fmla="*/ 1304 w 2607"/>
              <a:gd name="T63" fmla="*/ 2133 h 2607"/>
              <a:gd name="T64" fmla="*/ 474 w 2607"/>
              <a:gd name="T65" fmla="*/ 1304 h 2607"/>
              <a:gd name="T66" fmla="*/ 647 w 2607"/>
              <a:gd name="T67" fmla="*/ 798 h 2607"/>
              <a:gd name="T68" fmla="*/ 1809 w 2607"/>
              <a:gd name="T69" fmla="*/ 196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7" h="2607">
                <a:moveTo>
                  <a:pt x="2363" y="1185"/>
                </a:moveTo>
                <a:cubicBezTo>
                  <a:pt x="2308" y="691"/>
                  <a:pt x="1916" y="299"/>
                  <a:pt x="1422" y="245"/>
                </a:cubicBezTo>
                <a:lnTo>
                  <a:pt x="1422" y="0"/>
                </a:lnTo>
                <a:lnTo>
                  <a:pt x="1185" y="0"/>
                </a:lnTo>
                <a:lnTo>
                  <a:pt x="1185" y="245"/>
                </a:lnTo>
                <a:cubicBezTo>
                  <a:pt x="1051" y="259"/>
                  <a:pt x="926" y="300"/>
                  <a:pt x="811" y="359"/>
                </a:cubicBezTo>
                <a:lnTo>
                  <a:pt x="989" y="537"/>
                </a:lnTo>
                <a:cubicBezTo>
                  <a:pt x="1086" y="497"/>
                  <a:pt x="1192" y="474"/>
                  <a:pt x="1304" y="474"/>
                </a:cubicBezTo>
                <a:cubicBezTo>
                  <a:pt x="1762" y="474"/>
                  <a:pt x="2133" y="846"/>
                  <a:pt x="2133" y="1304"/>
                </a:cubicBezTo>
                <a:cubicBezTo>
                  <a:pt x="2133" y="1415"/>
                  <a:pt x="2111" y="1521"/>
                  <a:pt x="2071" y="1618"/>
                </a:cubicBezTo>
                <a:lnTo>
                  <a:pt x="2249" y="1796"/>
                </a:lnTo>
                <a:cubicBezTo>
                  <a:pt x="2308" y="1682"/>
                  <a:pt x="2348" y="1556"/>
                  <a:pt x="2363" y="1422"/>
                </a:cubicBezTo>
                <a:lnTo>
                  <a:pt x="2607" y="1422"/>
                </a:lnTo>
                <a:lnTo>
                  <a:pt x="2607" y="1185"/>
                </a:lnTo>
                <a:lnTo>
                  <a:pt x="2363" y="1185"/>
                </a:lnTo>
                <a:close/>
                <a:moveTo>
                  <a:pt x="237" y="388"/>
                </a:moveTo>
                <a:lnTo>
                  <a:pt x="479" y="630"/>
                </a:lnTo>
                <a:cubicBezTo>
                  <a:pt x="352" y="785"/>
                  <a:pt x="268" y="976"/>
                  <a:pt x="245" y="1185"/>
                </a:cubicBezTo>
                <a:lnTo>
                  <a:pt x="0" y="1185"/>
                </a:lnTo>
                <a:lnTo>
                  <a:pt x="0" y="1422"/>
                </a:lnTo>
                <a:lnTo>
                  <a:pt x="245" y="1422"/>
                </a:lnTo>
                <a:cubicBezTo>
                  <a:pt x="299" y="1916"/>
                  <a:pt x="691" y="2308"/>
                  <a:pt x="1185" y="2363"/>
                </a:cubicBezTo>
                <a:lnTo>
                  <a:pt x="1185" y="2607"/>
                </a:lnTo>
                <a:lnTo>
                  <a:pt x="1422" y="2607"/>
                </a:lnTo>
                <a:lnTo>
                  <a:pt x="1422" y="2363"/>
                </a:lnTo>
                <a:cubicBezTo>
                  <a:pt x="1632" y="2340"/>
                  <a:pt x="1823" y="2255"/>
                  <a:pt x="1978" y="2128"/>
                </a:cubicBezTo>
                <a:lnTo>
                  <a:pt x="2219" y="2370"/>
                </a:lnTo>
                <a:lnTo>
                  <a:pt x="2370" y="2220"/>
                </a:lnTo>
                <a:lnTo>
                  <a:pt x="388" y="237"/>
                </a:lnTo>
                <a:lnTo>
                  <a:pt x="237" y="388"/>
                </a:lnTo>
                <a:close/>
                <a:moveTo>
                  <a:pt x="1809" y="1960"/>
                </a:moveTo>
                <a:cubicBezTo>
                  <a:pt x="1669" y="2068"/>
                  <a:pt x="1494" y="2133"/>
                  <a:pt x="1304" y="2133"/>
                </a:cubicBezTo>
                <a:cubicBezTo>
                  <a:pt x="846" y="2133"/>
                  <a:pt x="474" y="1762"/>
                  <a:pt x="474" y="1304"/>
                </a:cubicBezTo>
                <a:cubicBezTo>
                  <a:pt x="474" y="1113"/>
                  <a:pt x="540" y="938"/>
                  <a:pt x="647" y="798"/>
                </a:cubicBezTo>
                <a:lnTo>
                  <a:pt x="1809" y="196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3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1369675" y="2240757"/>
            <a:ext cx="723900" cy="12065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1050" y="974726"/>
            <a:ext cx="735012" cy="12065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46901" y="974725"/>
            <a:ext cx="741362" cy="12065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770563" y="2942431"/>
            <a:ext cx="554037" cy="446088"/>
          </a:xfrm>
          <a:custGeom>
            <a:avLst/>
            <a:gdLst>
              <a:gd name="T0" fmla="*/ 144 w 1781"/>
              <a:gd name="T1" fmla="*/ 578 h 1429"/>
              <a:gd name="T2" fmla="*/ 0 w 1781"/>
              <a:gd name="T3" fmla="*/ 723 h 1429"/>
              <a:gd name="T4" fmla="*/ 144 w 1781"/>
              <a:gd name="T5" fmla="*/ 867 h 1429"/>
              <a:gd name="T6" fmla="*/ 289 w 1781"/>
              <a:gd name="T7" fmla="*/ 723 h 1429"/>
              <a:gd name="T8" fmla="*/ 144 w 1781"/>
              <a:gd name="T9" fmla="*/ 578 h 1429"/>
              <a:gd name="T10" fmla="*/ 144 w 1781"/>
              <a:gd name="T11" fmla="*/ 0 h 1429"/>
              <a:gd name="T12" fmla="*/ 0 w 1781"/>
              <a:gd name="T13" fmla="*/ 145 h 1429"/>
              <a:gd name="T14" fmla="*/ 144 w 1781"/>
              <a:gd name="T15" fmla="*/ 289 h 1429"/>
              <a:gd name="T16" fmla="*/ 289 w 1781"/>
              <a:gd name="T17" fmla="*/ 145 h 1429"/>
              <a:gd name="T18" fmla="*/ 144 w 1781"/>
              <a:gd name="T19" fmla="*/ 0 h 1429"/>
              <a:gd name="T20" fmla="*/ 144 w 1781"/>
              <a:gd name="T21" fmla="*/ 1172 h 1429"/>
              <a:gd name="T22" fmla="*/ 16 w 1781"/>
              <a:gd name="T23" fmla="*/ 1300 h 1429"/>
              <a:gd name="T24" fmla="*/ 144 w 1781"/>
              <a:gd name="T25" fmla="*/ 1429 h 1429"/>
              <a:gd name="T26" fmla="*/ 273 w 1781"/>
              <a:gd name="T27" fmla="*/ 1300 h 1429"/>
              <a:gd name="T28" fmla="*/ 144 w 1781"/>
              <a:gd name="T29" fmla="*/ 1172 h 1429"/>
              <a:gd name="T30" fmla="*/ 433 w 1781"/>
              <a:gd name="T31" fmla="*/ 1397 h 1429"/>
              <a:gd name="T32" fmla="*/ 1781 w 1781"/>
              <a:gd name="T33" fmla="*/ 1397 h 1429"/>
              <a:gd name="T34" fmla="*/ 1781 w 1781"/>
              <a:gd name="T35" fmla="*/ 1204 h 1429"/>
              <a:gd name="T36" fmla="*/ 433 w 1781"/>
              <a:gd name="T37" fmla="*/ 1204 h 1429"/>
              <a:gd name="T38" fmla="*/ 433 w 1781"/>
              <a:gd name="T39" fmla="*/ 1397 h 1429"/>
              <a:gd name="T40" fmla="*/ 433 w 1781"/>
              <a:gd name="T41" fmla="*/ 819 h 1429"/>
              <a:gd name="T42" fmla="*/ 1781 w 1781"/>
              <a:gd name="T43" fmla="*/ 819 h 1429"/>
              <a:gd name="T44" fmla="*/ 1781 w 1781"/>
              <a:gd name="T45" fmla="*/ 626 h 1429"/>
              <a:gd name="T46" fmla="*/ 433 w 1781"/>
              <a:gd name="T47" fmla="*/ 626 h 1429"/>
              <a:gd name="T48" fmla="*/ 433 w 1781"/>
              <a:gd name="T49" fmla="*/ 819 h 1429"/>
              <a:gd name="T50" fmla="*/ 433 w 1781"/>
              <a:gd name="T51" fmla="*/ 48 h 1429"/>
              <a:gd name="T52" fmla="*/ 433 w 1781"/>
              <a:gd name="T53" fmla="*/ 241 h 1429"/>
              <a:gd name="T54" fmla="*/ 1781 w 1781"/>
              <a:gd name="T55" fmla="*/ 241 h 1429"/>
              <a:gd name="T56" fmla="*/ 1781 w 1781"/>
              <a:gd name="T57" fmla="*/ 48 h 1429"/>
              <a:gd name="T58" fmla="*/ 433 w 1781"/>
              <a:gd name="T59" fmla="*/ 4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81" h="1429">
                <a:moveTo>
                  <a:pt x="144" y="578"/>
                </a:moveTo>
                <a:cubicBezTo>
                  <a:pt x="64" y="578"/>
                  <a:pt x="0" y="643"/>
                  <a:pt x="0" y="723"/>
                </a:cubicBezTo>
                <a:cubicBezTo>
                  <a:pt x="0" y="802"/>
                  <a:pt x="64" y="867"/>
                  <a:pt x="144" y="867"/>
                </a:cubicBezTo>
                <a:cubicBezTo>
                  <a:pt x="224" y="867"/>
                  <a:pt x="289" y="802"/>
                  <a:pt x="289" y="723"/>
                </a:cubicBezTo>
                <a:cubicBezTo>
                  <a:pt x="289" y="643"/>
                  <a:pt x="224" y="578"/>
                  <a:pt x="144" y="578"/>
                </a:cubicBezTo>
                <a:close/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5"/>
                  <a:pt x="64" y="289"/>
                  <a:pt x="144" y="289"/>
                </a:cubicBezTo>
                <a:cubicBezTo>
                  <a:pt x="224" y="289"/>
                  <a:pt x="289" y="225"/>
                  <a:pt x="289" y="145"/>
                </a:cubicBezTo>
                <a:cubicBezTo>
                  <a:pt x="289" y="65"/>
                  <a:pt x="224" y="0"/>
                  <a:pt x="144" y="0"/>
                </a:cubicBezTo>
                <a:close/>
                <a:moveTo>
                  <a:pt x="144" y="1172"/>
                </a:moveTo>
                <a:cubicBezTo>
                  <a:pt x="74" y="1172"/>
                  <a:pt x="16" y="1229"/>
                  <a:pt x="16" y="1300"/>
                </a:cubicBezTo>
                <a:cubicBezTo>
                  <a:pt x="16" y="1372"/>
                  <a:pt x="74" y="1429"/>
                  <a:pt x="144" y="1429"/>
                </a:cubicBezTo>
                <a:cubicBezTo>
                  <a:pt x="215" y="1429"/>
                  <a:pt x="273" y="1372"/>
                  <a:pt x="273" y="1300"/>
                </a:cubicBezTo>
                <a:cubicBezTo>
                  <a:pt x="273" y="1229"/>
                  <a:pt x="215" y="1172"/>
                  <a:pt x="144" y="1172"/>
                </a:cubicBezTo>
                <a:close/>
                <a:moveTo>
                  <a:pt x="433" y="1397"/>
                </a:moveTo>
                <a:lnTo>
                  <a:pt x="1781" y="1397"/>
                </a:lnTo>
                <a:lnTo>
                  <a:pt x="1781" y="1204"/>
                </a:lnTo>
                <a:lnTo>
                  <a:pt x="433" y="1204"/>
                </a:lnTo>
                <a:lnTo>
                  <a:pt x="433" y="1397"/>
                </a:lnTo>
                <a:close/>
                <a:moveTo>
                  <a:pt x="433" y="819"/>
                </a:moveTo>
                <a:lnTo>
                  <a:pt x="1781" y="819"/>
                </a:lnTo>
                <a:lnTo>
                  <a:pt x="1781" y="626"/>
                </a:lnTo>
                <a:lnTo>
                  <a:pt x="433" y="626"/>
                </a:lnTo>
                <a:lnTo>
                  <a:pt x="433" y="819"/>
                </a:lnTo>
                <a:close/>
                <a:moveTo>
                  <a:pt x="433" y="48"/>
                </a:moveTo>
                <a:lnTo>
                  <a:pt x="433" y="241"/>
                </a:lnTo>
                <a:lnTo>
                  <a:pt x="1781" y="241"/>
                </a:lnTo>
                <a:lnTo>
                  <a:pt x="1781" y="48"/>
                </a:lnTo>
                <a:lnTo>
                  <a:pt x="433" y="4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765675" y="2834481"/>
            <a:ext cx="330200" cy="661988"/>
          </a:xfrm>
          <a:custGeom>
            <a:avLst/>
            <a:gdLst>
              <a:gd name="T0" fmla="*/ 915 w 1059"/>
              <a:gd name="T1" fmla="*/ 482 h 2119"/>
              <a:gd name="T2" fmla="*/ 915 w 1059"/>
              <a:gd name="T3" fmla="*/ 1589 h 2119"/>
              <a:gd name="T4" fmla="*/ 530 w 1059"/>
              <a:gd name="T5" fmla="*/ 1974 h 2119"/>
              <a:gd name="T6" fmla="*/ 144 w 1059"/>
              <a:gd name="T7" fmla="*/ 1589 h 2119"/>
              <a:gd name="T8" fmla="*/ 144 w 1059"/>
              <a:gd name="T9" fmla="*/ 385 h 2119"/>
              <a:gd name="T10" fmla="*/ 385 w 1059"/>
              <a:gd name="T11" fmla="*/ 145 h 2119"/>
              <a:gd name="T12" fmla="*/ 626 w 1059"/>
              <a:gd name="T13" fmla="*/ 385 h 2119"/>
              <a:gd name="T14" fmla="*/ 626 w 1059"/>
              <a:gd name="T15" fmla="*/ 1396 h 2119"/>
              <a:gd name="T16" fmla="*/ 530 w 1059"/>
              <a:gd name="T17" fmla="*/ 1493 h 2119"/>
              <a:gd name="T18" fmla="*/ 433 w 1059"/>
              <a:gd name="T19" fmla="*/ 1396 h 2119"/>
              <a:gd name="T20" fmla="*/ 433 w 1059"/>
              <a:gd name="T21" fmla="*/ 482 h 2119"/>
              <a:gd name="T22" fmla="*/ 289 w 1059"/>
              <a:gd name="T23" fmla="*/ 482 h 2119"/>
              <a:gd name="T24" fmla="*/ 289 w 1059"/>
              <a:gd name="T25" fmla="*/ 1396 h 2119"/>
              <a:gd name="T26" fmla="*/ 530 w 1059"/>
              <a:gd name="T27" fmla="*/ 1637 h 2119"/>
              <a:gd name="T28" fmla="*/ 770 w 1059"/>
              <a:gd name="T29" fmla="*/ 1396 h 2119"/>
              <a:gd name="T30" fmla="*/ 770 w 1059"/>
              <a:gd name="T31" fmla="*/ 385 h 2119"/>
              <a:gd name="T32" fmla="*/ 385 w 1059"/>
              <a:gd name="T33" fmla="*/ 0 h 2119"/>
              <a:gd name="T34" fmla="*/ 0 w 1059"/>
              <a:gd name="T35" fmla="*/ 385 h 2119"/>
              <a:gd name="T36" fmla="*/ 0 w 1059"/>
              <a:gd name="T37" fmla="*/ 1589 h 2119"/>
              <a:gd name="T38" fmla="*/ 530 w 1059"/>
              <a:gd name="T39" fmla="*/ 2119 h 2119"/>
              <a:gd name="T40" fmla="*/ 1059 w 1059"/>
              <a:gd name="T41" fmla="*/ 1589 h 2119"/>
              <a:gd name="T42" fmla="*/ 1059 w 1059"/>
              <a:gd name="T43" fmla="*/ 482 h 2119"/>
              <a:gd name="T44" fmla="*/ 915 w 1059"/>
              <a:gd name="T45" fmla="*/ 482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9" h="2119">
                <a:moveTo>
                  <a:pt x="915" y="482"/>
                </a:moveTo>
                <a:lnTo>
                  <a:pt x="915" y="1589"/>
                </a:lnTo>
                <a:cubicBezTo>
                  <a:pt x="915" y="1802"/>
                  <a:pt x="742" y="1974"/>
                  <a:pt x="530" y="1974"/>
                </a:cubicBezTo>
                <a:cubicBezTo>
                  <a:pt x="317" y="1974"/>
                  <a:pt x="144" y="1802"/>
                  <a:pt x="144" y="1589"/>
                </a:cubicBezTo>
                <a:lnTo>
                  <a:pt x="144" y="385"/>
                </a:lnTo>
                <a:cubicBezTo>
                  <a:pt x="144" y="252"/>
                  <a:pt x="252" y="145"/>
                  <a:pt x="385" y="145"/>
                </a:cubicBezTo>
                <a:cubicBezTo>
                  <a:pt x="518" y="145"/>
                  <a:pt x="626" y="252"/>
                  <a:pt x="626" y="385"/>
                </a:cubicBezTo>
                <a:lnTo>
                  <a:pt x="626" y="1396"/>
                </a:lnTo>
                <a:cubicBezTo>
                  <a:pt x="626" y="1449"/>
                  <a:pt x="583" y="1493"/>
                  <a:pt x="530" y="1493"/>
                </a:cubicBezTo>
                <a:cubicBezTo>
                  <a:pt x="476" y="1493"/>
                  <a:pt x="433" y="1449"/>
                  <a:pt x="433" y="1396"/>
                </a:cubicBezTo>
                <a:lnTo>
                  <a:pt x="433" y="482"/>
                </a:lnTo>
                <a:lnTo>
                  <a:pt x="289" y="482"/>
                </a:lnTo>
                <a:lnTo>
                  <a:pt x="289" y="1396"/>
                </a:lnTo>
                <a:cubicBezTo>
                  <a:pt x="289" y="1529"/>
                  <a:pt x="397" y="1637"/>
                  <a:pt x="530" y="1637"/>
                </a:cubicBezTo>
                <a:cubicBezTo>
                  <a:pt x="662" y="1637"/>
                  <a:pt x="770" y="1529"/>
                  <a:pt x="770" y="1396"/>
                </a:cubicBezTo>
                <a:lnTo>
                  <a:pt x="770" y="385"/>
                </a:lnTo>
                <a:cubicBezTo>
                  <a:pt x="770" y="173"/>
                  <a:pt x="598" y="0"/>
                  <a:pt x="385" y="0"/>
                </a:cubicBezTo>
                <a:cubicBezTo>
                  <a:pt x="172" y="0"/>
                  <a:pt x="0" y="173"/>
                  <a:pt x="0" y="385"/>
                </a:cubicBezTo>
                <a:lnTo>
                  <a:pt x="0" y="1589"/>
                </a:lnTo>
                <a:cubicBezTo>
                  <a:pt x="0" y="1882"/>
                  <a:pt x="237" y="2119"/>
                  <a:pt x="530" y="2119"/>
                </a:cubicBezTo>
                <a:cubicBezTo>
                  <a:pt x="822" y="2119"/>
                  <a:pt x="1059" y="1882"/>
                  <a:pt x="1059" y="1589"/>
                </a:cubicBezTo>
                <a:lnTo>
                  <a:pt x="1059" y="482"/>
                </a:lnTo>
                <a:lnTo>
                  <a:pt x="915" y="4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725863" y="2894806"/>
            <a:ext cx="306387" cy="541338"/>
          </a:xfrm>
          <a:custGeom>
            <a:avLst/>
            <a:gdLst>
              <a:gd name="T0" fmla="*/ 528 w 981"/>
              <a:gd name="T1" fmla="*/ 760 h 1733"/>
              <a:gd name="T2" fmla="*/ 239 w 981"/>
              <a:gd name="T3" fmla="*/ 554 h 1733"/>
              <a:gd name="T4" fmla="*/ 499 w 981"/>
              <a:gd name="T5" fmla="*/ 375 h 1733"/>
              <a:gd name="T6" fmla="*/ 740 w 981"/>
              <a:gd name="T7" fmla="*/ 577 h 1733"/>
              <a:gd name="T8" fmla="*/ 953 w 981"/>
              <a:gd name="T9" fmla="*/ 577 h 1733"/>
              <a:gd name="T10" fmla="*/ 644 w 981"/>
              <a:gd name="T11" fmla="*/ 211 h 1733"/>
              <a:gd name="T12" fmla="*/ 644 w 981"/>
              <a:gd name="T13" fmla="*/ 0 h 1733"/>
              <a:gd name="T14" fmla="*/ 355 w 981"/>
              <a:gd name="T15" fmla="*/ 0 h 1733"/>
              <a:gd name="T16" fmla="*/ 355 w 981"/>
              <a:gd name="T17" fmla="*/ 208 h 1733"/>
              <a:gd name="T18" fmla="*/ 18 w 981"/>
              <a:gd name="T19" fmla="*/ 555 h 1733"/>
              <a:gd name="T20" fmla="*/ 470 w 981"/>
              <a:gd name="T21" fmla="*/ 953 h 1733"/>
              <a:gd name="T22" fmla="*/ 759 w 981"/>
              <a:gd name="T23" fmla="*/ 1186 h 1733"/>
              <a:gd name="T24" fmla="*/ 499 w 981"/>
              <a:gd name="T25" fmla="*/ 1357 h 1733"/>
              <a:gd name="T26" fmla="*/ 212 w 981"/>
              <a:gd name="T27" fmla="*/ 1155 h 1733"/>
              <a:gd name="T28" fmla="*/ 0 w 981"/>
              <a:gd name="T29" fmla="*/ 1155 h 1733"/>
              <a:gd name="T30" fmla="*/ 355 w 981"/>
              <a:gd name="T31" fmla="*/ 1524 h 1733"/>
              <a:gd name="T32" fmla="*/ 355 w 981"/>
              <a:gd name="T33" fmla="*/ 1733 h 1733"/>
              <a:gd name="T34" fmla="*/ 644 w 981"/>
              <a:gd name="T35" fmla="*/ 1733 h 1733"/>
              <a:gd name="T36" fmla="*/ 644 w 981"/>
              <a:gd name="T37" fmla="*/ 1526 h 1733"/>
              <a:gd name="T38" fmla="*/ 981 w 981"/>
              <a:gd name="T39" fmla="*/ 1184 h 1733"/>
              <a:gd name="T40" fmla="*/ 528 w 981"/>
              <a:gd name="T41" fmla="*/ 76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1" h="1733">
                <a:moveTo>
                  <a:pt x="528" y="760"/>
                </a:moveTo>
                <a:cubicBezTo>
                  <a:pt x="309" y="704"/>
                  <a:pt x="239" y="645"/>
                  <a:pt x="239" y="554"/>
                </a:cubicBezTo>
                <a:cubicBezTo>
                  <a:pt x="239" y="449"/>
                  <a:pt x="336" y="375"/>
                  <a:pt x="499" y="375"/>
                </a:cubicBezTo>
                <a:cubicBezTo>
                  <a:pt x="671" y="375"/>
                  <a:pt x="734" y="457"/>
                  <a:pt x="740" y="577"/>
                </a:cubicBezTo>
                <a:lnTo>
                  <a:pt x="953" y="577"/>
                </a:lnTo>
                <a:cubicBezTo>
                  <a:pt x="946" y="411"/>
                  <a:pt x="845" y="260"/>
                  <a:pt x="644" y="211"/>
                </a:cubicBezTo>
                <a:lnTo>
                  <a:pt x="644" y="0"/>
                </a:lnTo>
                <a:lnTo>
                  <a:pt x="355" y="0"/>
                </a:lnTo>
                <a:lnTo>
                  <a:pt x="355" y="208"/>
                </a:lnTo>
                <a:cubicBezTo>
                  <a:pt x="168" y="249"/>
                  <a:pt x="18" y="369"/>
                  <a:pt x="18" y="555"/>
                </a:cubicBezTo>
                <a:cubicBezTo>
                  <a:pt x="18" y="778"/>
                  <a:pt x="202" y="888"/>
                  <a:pt x="470" y="953"/>
                </a:cubicBezTo>
                <a:cubicBezTo>
                  <a:pt x="712" y="1011"/>
                  <a:pt x="759" y="1095"/>
                  <a:pt x="759" y="1186"/>
                </a:cubicBezTo>
                <a:cubicBezTo>
                  <a:pt x="759" y="1252"/>
                  <a:pt x="712" y="1357"/>
                  <a:pt x="499" y="1357"/>
                </a:cubicBezTo>
                <a:cubicBezTo>
                  <a:pt x="301" y="1357"/>
                  <a:pt x="222" y="1268"/>
                  <a:pt x="212" y="1155"/>
                </a:cubicBezTo>
                <a:lnTo>
                  <a:pt x="0" y="1155"/>
                </a:lnTo>
                <a:cubicBezTo>
                  <a:pt x="12" y="1366"/>
                  <a:pt x="169" y="1484"/>
                  <a:pt x="355" y="1524"/>
                </a:cubicBezTo>
                <a:lnTo>
                  <a:pt x="355" y="1733"/>
                </a:lnTo>
                <a:lnTo>
                  <a:pt x="644" y="1733"/>
                </a:lnTo>
                <a:lnTo>
                  <a:pt x="644" y="1526"/>
                </a:lnTo>
                <a:cubicBezTo>
                  <a:pt x="831" y="1490"/>
                  <a:pt x="981" y="1382"/>
                  <a:pt x="981" y="1184"/>
                </a:cubicBezTo>
                <a:cubicBezTo>
                  <a:pt x="981" y="911"/>
                  <a:pt x="747" y="818"/>
                  <a:pt x="528" y="76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547938" y="2894806"/>
            <a:ext cx="539750" cy="541338"/>
          </a:xfrm>
          <a:custGeom>
            <a:avLst/>
            <a:gdLst>
              <a:gd name="T0" fmla="*/ 0 w 1733"/>
              <a:gd name="T1" fmla="*/ 0 h 1733"/>
              <a:gd name="T2" fmla="*/ 0 w 1733"/>
              <a:gd name="T3" fmla="*/ 1733 h 1733"/>
              <a:gd name="T4" fmla="*/ 1733 w 1733"/>
              <a:gd name="T5" fmla="*/ 1733 h 1733"/>
              <a:gd name="T6" fmla="*/ 1733 w 1733"/>
              <a:gd name="T7" fmla="*/ 0 h 1733"/>
              <a:gd name="T8" fmla="*/ 0 w 1733"/>
              <a:gd name="T9" fmla="*/ 0 h 1733"/>
              <a:gd name="T10" fmla="*/ 770 w 1733"/>
              <a:gd name="T11" fmla="*/ 1540 h 1733"/>
              <a:gd name="T12" fmla="*/ 193 w 1733"/>
              <a:gd name="T13" fmla="*/ 1540 h 1733"/>
              <a:gd name="T14" fmla="*/ 193 w 1733"/>
              <a:gd name="T15" fmla="*/ 963 h 1733"/>
              <a:gd name="T16" fmla="*/ 770 w 1733"/>
              <a:gd name="T17" fmla="*/ 963 h 1733"/>
              <a:gd name="T18" fmla="*/ 770 w 1733"/>
              <a:gd name="T19" fmla="*/ 1540 h 1733"/>
              <a:gd name="T20" fmla="*/ 770 w 1733"/>
              <a:gd name="T21" fmla="*/ 770 h 1733"/>
              <a:gd name="T22" fmla="*/ 193 w 1733"/>
              <a:gd name="T23" fmla="*/ 770 h 1733"/>
              <a:gd name="T24" fmla="*/ 193 w 1733"/>
              <a:gd name="T25" fmla="*/ 192 h 1733"/>
              <a:gd name="T26" fmla="*/ 770 w 1733"/>
              <a:gd name="T27" fmla="*/ 192 h 1733"/>
              <a:gd name="T28" fmla="*/ 770 w 1733"/>
              <a:gd name="T29" fmla="*/ 770 h 1733"/>
              <a:gd name="T30" fmla="*/ 1541 w 1733"/>
              <a:gd name="T31" fmla="*/ 1540 h 1733"/>
              <a:gd name="T32" fmla="*/ 963 w 1733"/>
              <a:gd name="T33" fmla="*/ 1540 h 1733"/>
              <a:gd name="T34" fmla="*/ 963 w 1733"/>
              <a:gd name="T35" fmla="*/ 963 h 1733"/>
              <a:gd name="T36" fmla="*/ 1541 w 1733"/>
              <a:gd name="T37" fmla="*/ 963 h 1733"/>
              <a:gd name="T38" fmla="*/ 1541 w 1733"/>
              <a:gd name="T39" fmla="*/ 1540 h 1733"/>
              <a:gd name="T40" fmla="*/ 1541 w 1733"/>
              <a:gd name="T41" fmla="*/ 770 h 1733"/>
              <a:gd name="T42" fmla="*/ 963 w 1733"/>
              <a:gd name="T43" fmla="*/ 770 h 1733"/>
              <a:gd name="T44" fmla="*/ 963 w 1733"/>
              <a:gd name="T45" fmla="*/ 192 h 1733"/>
              <a:gd name="T46" fmla="*/ 1541 w 1733"/>
              <a:gd name="T47" fmla="*/ 192 h 1733"/>
              <a:gd name="T48" fmla="*/ 1541 w 1733"/>
              <a:gd name="T49" fmla="*/ 77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3" h="1733">
                <a:moveTo>
                  <a:pt x="0" y="0"/>
                </a:moveTo>
                <a:lnTo>
                  <a:pt x="0" y="1733"/>
                </a:lnTo>
                <a:lnTo>
                  <a:pt x="1733" y="1733"/>
                </a:lnTo>
                <a:lnTo>
                  <a:pt x="1733" y="0"/>
                </a:lnTo>
                <a:lnTo>
                  <a:pt x="0" y="0"/>
                </a:lnTo>
                <a:close/>
                <a:moveTo>
                  <a:pt x="770" y="1540"/>
                </a:moveTo>
                <a:lnTo>
                  <a:pt x="193" y="1540"/>
                </a:lnTo>
                <a:lnTo>
                  <a:pt x="193" y="963"/>
                </a:lnTo>
                <a:lnTo>
                  <a:pt x="770" y="963"/>
                </a:lnTo>
                <a:lnTo>
                  <a:pt x="770" y="1540"/>
                </a:lnTo>
                <a:close/>
                <a:moveTo>
                  <a:pt x="770" y="770"/>
                </a:moveTo>
                <a:lnTo>
                  <a:pt x="193" y="770"/>
                </a:lnTo>
                <a:lnTo>
                  <a:pt x="193" y="192"/>
                </a:lnTo>
                <a:lnTo>
                  <a:pt x="770" y="192"/>
                </a:lnTo>
                <a:lnTo>
                  <a:pt x="770" y="770"/>
                </a:lnTo>
                <a:close/>
                <a:moveTo>
                  <a:pt x="1541" y="1540"/>
                </a:moveTo>
                <a:lnTo>
                  <a:pt x="963" y="1540"/>
                </a:lnTo>
                <a:lnTo>
                  <a:pt x="963" y="963"/>
                </a:lnTo>
                <a:lnTo>
                  <a:pt x="1541" y="963"/>
                </a:lnTo>
                <a:lnTo>
                  <a:pt x="1541" y="1540"/>
                </a:lnTo>
                <a:close/>
                <a:moveTo>
                  <a:pt x="1541" y="770"/>
                </a:moveTo>
                <a:lnTo>
                  <a:pt x="963" y="770"/>
                </a:lnTo>
                <a:lnTo>
                  <a:pt x="963" y="192"/>
                </a:lnTo>
                <a:lnTo>
                  <a:pt x="1541" y="192"/>
                </a:lnTo>
                <a:lnTo>
                  <a:pt x="1541" y="77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377950" y="2894806"/>
            <a:ext cx="539750" cy="541338"/>
          </a:xfrm>
          <a:custGeom>
            <a:avLst/>
            <a:gdLst>
              <a:gd name="T0" fmla="*/ 386 w 1734"/>
              <a:gd name="T1" fmla="*/ 770 h 1733"/>
              <a:gd name="T2" fmla="*/ 578 w 1734"/>
              <a:gd name="T3" fmla="*/ 963 h 1733"/>
              <a:gd name="T4" fmla="*/ 963 w 1734"/>
              <a:gd name="T5" fmla="*/ 1156 h 1733"/>
              <a:gd name="T6" fmla="*/ 771 w 1734"/>
              <a:gd name="T7" fmla="*/ 1348 h 1733"/>
              <a:gd name="T8" fmla="*/ 963 w 1734"/>
              <a:gd name="T9" fmla="*/ 1156 h 1733"/>
              <a:gd name="T10" fmla="*/ 386 w 1734"/>
              <a:gd name="T11" fmla="*/ 0 h 1733"/>
              <a:gd name="T12" fmla="*/ 578 w 1734"/>
              <a:gd name="T13" fmla="*/ 193 h 1733"/>
              <a:gd name="T14" fmla="*/ 963 w 1734"/>
              <a:gd name="T15" fmla="*/ 770 h 1733"/>
              <a:gd name="T16" fmla="*/ 771 w 1734"/>
              <a:gd name="T17" fmla="*/ 963 h 1733"/>
              <a:gd name="T18" fmla="*/ 963 w 1734"/>
              <a:gd name="T19" fmla="*/ 770 h 1733"/>
              <a:gd name="T20" fmla="*/ 0 w 1734"/>
              <a:gd name="T21" fmla="*/ 0 h 1733"/>
              <a:gd name="T22" fmla="*/ 193 w 1734"/>
              <a:gd name="T23" fmla="*/ 193 h 1733"/>
              <a:gd name="T24" fmla="*/ 963 w 1734"/>
              <a:gd name="T25" fmla="*/ 385 h 1733"/>
              <a:gd name="T26" fmla="*/ 771 w 1734"/>
              <a:gd name="T27" fmla="*/ 578 h 1733"/>
              <a:gd name="T28" fmla="*/ 963 w 1734"/>
              <a:gd name="T29" fmla="*/ 385 h 1733"/>
              <a:gd name="T30" fmla="*/ 1156 w 1734"/>
              <a:gd name="T31" fmla="*/ 770 h 1733"/>
              <a:gd name="T32" fmla="*/ 1349 w 1734"/>
              <a:gd name="T33" fmla="*/ 963 h 1733"/>
              <a:gd name="T34" fmla="*/ 963 w 1734"/>
              <a:gd name="T35" fmla="*/ 0 h 1733"/>
              <a:gd name="T36" fmla="*/ 771 w 1734"/>
              <a:gd name="T37" fmla="*/ 193 h 1733"/>
              <a:gd name="T38" fmla="*/ 963 w 1734"/>
              <a:gd name="T39" fmla="*/ 0 h 1733"/>
              <a:gd name="T40" fmla="*/ 1156 w 1734"/>
              <a:gd name="T41" fmla="*/ 0 h 1733"/>
              <a:gd name="T42" fmla="*/ 1349 w 1734"/>
              <a:gd name="T43" fmla="*/ 193 h 1733"/>
              <a:gd name="T44" fmla="*/ 1541 w 1734"/>
              <a:gd name="T45" fmla="*/ 963 h 1733"/>
              <a:gd name="T46" fmla="*/ 1734 w 1734"/>
              <a:gd name="T47" fmla="*/ 770 h 1733"/>
              <a:gd name="T48" fmla="*/ 1541 w 1734"/>
              <a:gd name="T49" fmla="*/ 963 h 1733"/>
              <a:gd name="T50" fmla="*/ 1734 w 1734"/>
              <a:gd name="T51" fmla="*/ 1348 h 1733"/>
              <a:gd name="T52" fmla="*/ 1541 w 1734"/>
              <a:gd name="T53" fmla="*/ 1156 h 1733"/>
              <a:gd name="T54" fmla="*/ 193 w 1734"/>
              <a:gd name="T55" fmla="*/ 385 h 1733"/>
              <a:gd name="T56" fmla="*/ 0 w 1734"/>
              <a:gd name="T57" fmla="*/ 578 h 1733"/>
              <a:gd name="T58" fmla="*/ 193 w 1734"/>
              <a:gd name="T59" fmla="*/ 385 h 1733"/>
              <a:gd name="T60" fmla="*/ 1541 w 1734"/>
              <a:gd name="T61" fmla="*/ 193 h 1733"/>
              <a:gd name="T62" fmla="*/ 1734 w 1734"/>
              <a:gd name="T63" fmla="*/ 0 h 1733"/>
              <a:gd name="T64" fmla="*/ 1541 w 1734"/>
              <a:gd name="T65" fmla="*/ 578 h 1733"/>
              <a:gd name="T66" fmla="*/ 1734 w 1734"/>
              <a:gd name="T67" fmla="*/ 385 h 1733"/>
              <a:gd name="T68" fmla="*/ 1541 w 1734"/>
              <a:gd name="T69" fmla="*/ 578 h 1733"/>
              <a:gd name="T70" fmla="*/ 0 w 1734"/>
              <a:gd name="T71" fmla="*/ 770 h 1733"/>
              <a:gd name="T72" fmla="*/ 193 w 1734"/>
              <a:gd name="T73" fmla="*/ 963 h 1733"/>
              <a:gd name="T74" fmla="*/ 0 w 1734"/>
              <a:gd name="T75" fmla="*/ 1733 h 1733"/>
              <a:gd name="T76" fmla="*/ 1734 w 1734"/>
              <a:gd name="T77" fmla="*/ 1541 h 1733"/>
              <a:gd name="T78" fmla="*/ 0 w 1734"/>
              <a:gd name="T79" fmla="*/ 1733 h 1733"/>
              <a:gd name="T80" fmla="*/ 0 w 1734"/>
              <a:gd name="T81" fmla="*/ 1156 h 1733"/>
              <a:gd name="T82" fmla="*/ 193 w 1734"/>
              <a:gd name="T83" fmla="*/ 1348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4" h="1733">
                <a:moveTo>
                  <a:pt x="578" y="770"/>
                </a:moveTo>
                <a:lnTo>
                  <a:pt x="386" y="770"/>
                </a:lnTo>
                <a:lnTo>
                  <a:pt x="386" y="963"/>
                </a:lnTo>
                <a:lnTo>
                  <a:pt x="578" y="963"/>
                </a:lnTo>
                <a:lnTo>
                  <a:pt x="578" y="770"/>
                </a:lnTo>
                <a:close/>
                <a:moveTo>
                  <a:pt x="963" y="1156"/>
                </a:moveTo>
                <a:lnTo>
                  <a:pt x="771" y="1156"/>
                </a:lnTo>
                <a:lnTo>
                  <a:pt x="771" y="1348"/>
                </a:lnTo>
                <a:lnTo>
                  <a:pt x="963" y="1348"/>
                </a:lnTo>
                <a:lnTo>
                  <a:pt x="963" y="1156"/>
                </a:lnTo>
                <a:close/>
                <a:moveTo>
                  <a:pt x="578" y="0"/>
                </a:moveTo>
                <a:lnTo>
                  <a:pt x="386" y="0"/>
                </a:lnTo>
                <a:lnTo>
                  <a:pt x="386" y="193"/>
                </a:lnTo>
                <a:lnTo>
                  <a:pt x="578" y="193"/>
                </a:lnTo>
                <a:lnTo>
                  <a:pt x="578" y="0"/>
                </a:lnTo>
                <a:close/>
                <a:moveTo>
                  <a:pt x="963" y="770"/>
                </a:moveTo>
                <a:lnTo>
                  <a:pt x="771" y="770"/>
                </a:lnTo>
                <a:lnTo>
                  <a:pt x="771" y="963"/>
                </a:lnTo>
                <a:lnTo>
                  <a:pt x="963" y="963"/>
                </a:lnTo>
                <a:lnTo>
                  <a:pt x="963" y="770"/>
                </a:lnTo>
                <a:close/>
                <a:moveTo>
                  <a:pt x="193" y="0"/>
                </a:moveTo>
                <a:lnTo>
                  <a:pt x="0" y="0"/>
                </a:lnTo>
                <a:lnTo>
                  <a:pt x="0" y="193"/>
                </a:lnTo>
                <a:lnTo>
                  <a:pt x="193" y="193"/>
                </a:lnTo>
                <a:lnTo>
                  <a:pt x="193" y="0"/>
                </a:lnTo>
                <a:close/>
                <a:moveTo>
                  <a:pt x="963" y="385"/>
                </a:moveTo>
                <a:lnTo>
                  <a:pt x="771" y="385"/>
                </a:lnTo>
                <a:lnTo>
                  <a:pt x="771" y="578"/>
                </a:lnTo>
                <a:lnTo>
                  <a:pt x="963" y="578"/>
                </a:lnTo>
                <a:lnTo>
                  <a:pt x="963" y="385"/>
                </a:lnTo>
                <a:close/>
                <a:moveTo>
                  <a:pt x="1349" y="770"/>
                </a:moveTo>
                <a:lnTo>
                  <a:pt x="1156" y="770"/>
                </a:lnTo>
                <a:lnTo>
                  <a:pt x="1156" y="963"/>
                </a:lnTo>
                <a:lnTo>
                  <a:pt x="1349" y="963"/>
                </a:lnTo>
                <a:lnTo>
                  <a:pt x="1349" y="770"/>
                </a:lnTo>
                <a:close/>
                <a:moveTo>
                  <a:pt x="963" y="0"/>
                </a:moveTo>
                <a:lnTo>
                  <a:pt x="771" y="0"/>
                </a:lnTo>
                <a:lnTo>
                  <a:pt x="771" y="193"/>
                </a:lnTo>
                <a:lnTo>
                  <a:pt x="963" y="193"/>
                </a:lnTo>
                <a:lnTo>
                  <a:pt x="963" y="0"/>
                </a:lnTo>
                <a:close/>
                <a:moveTo>
                  <a:pt x="1349" y="0"/>
                </a:moveTo>
                <a:lnTo>
                  <a:pt x="1156" y="0"/>
                </a:lnTo>
                <a:lnTo>
                  <a:pt x="1156" y="193"/>
                </a:lnTo>
                <a:lnTo>
                  <a:pt x="1349" y="193"/>
                </a:lnTo>
                <a:lnTo>
                  <a:pt x="1349" y="0"/>
                </a:lnTo>
                <a:close/>
                <a:moveTo>
                  <a:pt x="1541" y="963"/>
                </a:moveTo>
                <a:lnTo>
                  <a:pt x="1734" y="963"/>
                </a:lnTo>
                <a:lnTo>
                  <a:pt x="1734" y="770"/>
                </a:lnTo>
                <a:lnTo>
                  <a:pt x="1541" y="770"/>
                </a:lnTo>
                <a:lnTo>
                  <a:pt x="1541" y="963"/>
                </a:lnTo>
                <a:close/>
                <a:moveTo>
                  <a:pt x="1541" y="1348"/>
                </a:moveTo>
                <a:lnTo>
                  <a:pt x="1734" y="1348"/>
                </a:lnTo>
                <a:lnTo>
                  <a:pt x="1734" y="1156"/>
                </a:lnTo>
                <a:lnTo>
                  <a:pt x="1541" y="1156"/>
                </a:lnTo>
                <a:lnTo>
                  <a:pt x="1541" y="1348"/>
                </a:lnTo>
                <a:close/>
                <a:moveTo>
                  <a:pt x="193" y="385"/>
                </a:moveTo>
                <a:lnTo>
                  <a:pt x="0" y="385"/>
                </a:lnTo>
                <a:lnTo>
                  <a:pt x="0" y="578"/>
                </a:lnTo>
                <a:lnTo>
                  <a:pt x="193" y="578"/>
                </a:lnTo>
                <a:lnTo>
                  <a:pt x="193" y="385"/>
                </a:lnTo>
                <a:close/>
                <a:moveTo>
                  <a:pt x="1541" y="0"/>
                </a:moveTo>
                <a:lnTo>
                  <a:pt x="1541" y="193"/>
                </a:lnTo>
                <a:lnTo>
                  <a:pt x="1734" y="193"/>
                </a:lnTo>
                <a:lnTo>
                  <a:pt x="1734" y="0"/>
                </a:lnTo>
                <a:lnTo>
                  <a:pt x="1541" y="0"/>
                </a:lnTo>
                <a:close/>
                <a:moveTo>
                  <a:pt x="1541" y="578"/>
                </a:moveTo>
                <a:lnTo>
                  <a:pt x="1734" y="578"/>
                </a:lnTo>
                <a:lnTo>
                  <a:pt x="1734" y="385"/>
                </a:lnTo>
                <a:lnTo>
                  <a:pt x="1541" y="385"/>
                </a:lnTo>
                <a:lnTo>
                  <a:pt x="1541" y="578"/>
                </a:lnTo>
                <a:close/>
                <a:moveTo>
                  <a:pt x="193" y="770"/>
                </a:moveTo>
                <a:lnTo>
                  <a:pt x="0" y="770"/>
                </a:lnTo>
                <a:lnTo>
                  <a:pt x="0" y="963"/>
                </a:lnTo>
                <a:lnTo>
                  <a:pt x="193" y="963"/>
                </a:lnTo>
                <a:lnTo>
                  <a:pt x="193" y="770"/>
                </a:lnTo>
                <a:close/>
                <a:moveTo>
                  <a:pt x="0" y="1733"/>
                </a:moveTo>
                <a:lnTo>
                  <a:pt x="1734" y="1733"/>
                </a:lnTo>
                <a:lnTo>
                  <a:pt x="1734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193" y="1156"/>
                </a:moveTo>
                <a:lnTo>
                  <a:pt x="0" y="1156"/>
                </a:lnTo>
                <a:lnTo>
                  <a:pt x="0" y="1348"/>
                </a:lnTo>
                <a:lnTo>
                  <a:pt x="193" y="1348"/>
                </a:lnTo>
                <a:lnTo>
                  <a:pt x="193" y="115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209550" y="2894806"/>
            <a:ext cx="539750" cy="541338"/>
          </a:xfrm>
          <a:custGeom>
            <a:avLst/>
            <a:gdLst>
              <a:gd name="T0" fmla="*/ 578 w 1733"/>
              <a:gd name="T1" fmla="*/ 193 h 1733"/>
              <a:gd name="T2" fmla="*/ 385 w 1733"/>
              <a:gd name="T3" fmla="*/ 0 h 1733"/>
              <a:gd name="T4" fmla="*/ 385 w 1733"/>
              <a:gd name="T5" fmla="*/ 963 h 1733"/>
              <a:gd name="T6" fmla="*/ 578 w 1733"/>
              <a:gd name="T7" fmla="*/ 770 h 1733"/>
              <a:gd name="T8" fmla="*/ 385 w 1733"/>
              <a:gd name="T9" fmla="*/ 963 h 1733"/>
              <a:gd name="T10" fmla="*/ 578 w 1733"/>
              <a:gd name="T11" fmla="*/ 1733 h 1733"/>
              <a:gd name="T12" fmla="*/ 385 w 1733"/>
              <a:gd name="T13" fmla="*/ 1541 h 1733"/>
              <a:gd name="T14" fmla="*/ 770 w 1733"/>
              <a:gd name="T15" fmla="*/ 1348 h 1733"/>
              <a:gd name="T16" fmla="*/ 963 w 1733"/>
              <a:gd name="T17" fmla="*/ 1156 h 1733"/>
              <a:gd name="T18" fmla="*/ 770 w 1733"/>
              <a:gd name="T19" fmla="*/ 1348 h 1733"/>
              <a:gd name="T20" fmla="*/ 963 w 1733"/>
              <a:gd name="T21" fmla="*/ 1733 h 1733"/>
              <a:gd name="T22" fmla="*/ 770 w 1733"/>
              <a:gd name="T23" fmla="*/ 1541 h 1733"/>
              <a:gd name="T24" fmla="*/ 0 w 1733"/>
              <a:gd name="T25" fmla="*/ 1733 h 1733"/>
              <a:gd name="T26" fmla="*/ 192 w 1733"/>
              <a:gd name="T27" fmla="*/ 1541 h 1733"/>
              <a:gd name="T28" fmla="*/ 0 w 1733"/>
              <a:gd name="T29" fmla="*/ 1733 h 1733"/>
              <a:gd name="T30" fmla="*/ 192 w 1733"/>
              <a:gd name="T31" fmla="*/ 1348 h 1733"/>
              <a:gd name="T32" fmla="*/ 0 w 1733"/>
              <a:gd name="T33" fmla="*/ 1156 h 1733"/>
              <a:gd name="T34" fmla="*/ 0 w 1733"/>
              <a:gd name="T35" fmla="*/ 963 h 1733"/>
              <a:gd name="T36" fmla="*/ 192 w 1733"/>
              <a:gd name="T37" fmla="*/ 770 h 1733"/>
              <a:gd name="T38" fmla="*/ 0 w 1733"/>
              <a:gd name="T39" fmla="*/ 963 h 1733"/>
              <a:gd name="T40" fmla="*/ 192 w 1733"/>
              <a:gd name="T41" fmla="*/ 578 h 1733"/>
              <a:gd name="T42" fmla="*/ 0 w 1733"/>
              <a:gd name="T43" fmla="*/ 385 h 1733"/>
              <a:gd name="T44" fmla="*/ 0 w 1733"/>
              <a:gd name="T45" fmla="*/ 193 h 1733"/>
              <a:gd name="T46" fmla="*/ 192 w 1733"/>
              <a:gd name="T47" fmla="*/ 0 h 1733"/>
              <a:gd name="T48" fmla="*/ 0 w 1733"/>
              <a:gd name="T49" fmla="*/ 193 h 1733"/>
              <a:gd name="T50" fmla="*/ 963 w 1733"/>
              <a:gd name="T51" fmla="*/ 963 h 1733"/>
              <a:gd name="T52" fmla="*/ 770 w 1733"/>
              <a:gd name="T53" fmla="*/ 770 h 1733"/>
              <a:gd name="T54" fmla="*/ 1541 w 1733"/>
              <a:gd name="T55" fmla="*/ 1348 h 1733"/>
              <a:gd name="T56" fmla="*/ 1733 w 1733"/>
              <a:gd name="T57" fmla="*/ 1156 h 1733"/>
              <a:gd name="T58" fmla="*/ 1541 w 1733"/>
              <a:gd name="T59" fmla="*/ 1348 h 1733"/>
              <a:gd name="T60" fmla="*/ 1733 w 1733"/>
              <a:gd name="T61" fmla="*/ 963 h 1733"/>
              <a:gd name="T62" fmla="*/ 1541 w 1733"/>
              <a:gd name="T63" fmla="*/ 770 h 1733"/>
              <a:gd name="T64" fmla="*/ 1541 w 1733"/>
              <a:gd name="T65" fmla="*/ 1733 h 1733"/>
              <a:gd name="T66" fmla="*/ 1733 w 1733"/>
              <a:gd name="T67" fmla="*/ 1541 h 1733"/>
              <a:gd name="T68" fmla="*/ 1541 w 1733"/>
              <a:gd name="T69" fmla="*/ 1733 h 1733"/>
              <a:gd name="T70" fmla="*/ 1733 w 1733"/>
              <a:gd name="T71" fmla="*/ 578 h 1733"/>
              <a:gd name="T72" fmla="*/ 1541 w 1733"/>
              <a:gd name="T73" fmla="*/ 385 h 1733"/>
              <a:gd name="T74" fmla="*/ 770 w 1733"/>
              <a:gd name="T75" fmla="*/ 578 h 1733"/>
              <a:gd name="T76" fmla="*/ 963 w 1733"/>
              <a:gd name="T77" fmla="*/ 385 h 1733"/>
              <a:gd name="T78" fmla="*/ 770 w 1733"/>
              <a:gd name="T79" fmla="*/ 578 h 1733"/>
              <a:gd name="T80" fmla="*/ 1541 w 1733"/>
              <a:gd name="T81" fmla="*/ 193 h 1733"/>
              <a:gd name="T82" fmla="*/ 1733 w 1733"/>
              <a:gd name="T83" fmla="*/ 0 h 1733"/>
              <a:gd name="T84" fmla="*/ 770 w 1733"/>
              <a:gd name="T85" fmla="*/ 193 h 1733"/>
              <a:gd name="T86" fmla="*/ 963 w 1733"/>
              <a:gd name="T87" fmla="*/ 0 h 1733"/>
              <a:gd name="T88" fmla="*/ 770 w 1733"/>
              <a:gd name="T89" fmla="*/ 193 h 1733"/>
              <a:gd name="T90" fmla="*/ 1348 w 1733"/>
              <a:gd name="T91" fmla="*/ 1733 h 1733"/>
              <a:gd name="T92" fmla="*/ 1155 w 1733"/>
              <a:gd name="T93" fmla="*/ 1541 h 1733"/>
              <a:gd name="T94" fmla="*/ 1155 w 1733"/>
              <a:gd name="T95" fmla="*/ 963 h 1733"/>
              <a:gd name="T96" fmla="*/ 1348 w 1733"/>
              <a:gd name="T97" fmla="*/ 770 h 1733"/>
              <a:gd name="T98" fmla="*/ 1155 w 1733"/>
              <a:gd name="T99" fmla="*/ 963 h 1733"/>
              <a:gd name="T100" fmla="*/ 1348 w 1733"/>
              <a:gd name="T101" fmla="*/ 193 h 1733"/>
              <a:gd name="T102" fmla="*/ 1155 w 1733"/>
              <a:gd name="T103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33" h="1733">
                <a:moveTo>
                  <a:pt x="385" y="193"/>
                </a:moveTo>
                <a:lnTo>
                  <a:pt x="578" y="193"/>
                </a:lnTo>
                <a:lnTo>
                  <a:pt x="578" y="0"/>
                </a:lnTo>
                <a:lnTo>
                  <a:pt x="385" y="0"/>
                </a:lnTo>
                <a:lnTo>
                  <a:pt x="385" y="193"/>
                </a:lnTo>
                <a:close/>
                <a:moveTo>
                  <a:pt x="385" y="963"/>
                </a:moveTo>
                <a:lnTo>
                  <a:pt x="578" y="963"/>
                </a:lnTo>
                <a:lnTo>
                  <a:pt x="578" y="770"/>
                </a:lnTo>
                <a:lnTo>
                  <a:pt x="385" y="770"/>
                </a:lnTo>
                <a:lnTo>
                  <a:pt x="385" y="963"/>
                </a:lnTo>
                <a:close/>
                <a:moveTo>
                  <a:pt x="385" y="1733"/>
                </a:moveTo>
                <a:lnTo>
                  <a:pt x="578" y="1733"/>
                </a:lnTo>
                <a:lnTo>
                  <a:pt x="578" y="1541"/>
                </a:lnTo>
                <a:lnTo>
                  <a:pt x="385" y="1541"/>
                </a:lnTo>
                <a:lnTo>
                  <a:pt x="385" y="1733"/>
                </a:lnTo>
                <a:close/>
                <a:moveTo>
                  <a:pt x="770" y="1348"/>
                </a:moveTo>
                <a:lnTo>
                  <a:pt x="963" y="1348"/>
                </a:lnTo>
                <a:lnTo>
                  <a:pt x="963" y="1156"/>
                </a:lnTo>
                <a:lnTo>
                  <a:pt x="770" y="1156"/>
                </a:lnTo>
                <a:lnTo>
                  <a:pt x="770" y="1348"/>
                </a:lnTo>
                <a:close/>
                <a:moveTo>
                  <a:pt x="770" y="1733"/>
                </a:moveTo>
                <a:lnTo>
                  <a:pt x="963" y="1733"/>
                </a:lnTo>
                <a:lnTo>
                  <a:pt x="963" y="1541"/>
                </a:lnTo>
                <a:lnTo>
                  <a:pt x="770" y="1541"/>
                </a:lnTo>
                <a:lnTo>
                  <a:pt x="770" y="1733"/>
                </a:lnTo>
                <a:close/>
                <a:moveTo>
                  <a:pt x="0" y="1733"/>
                </a:moveTo>
                <a:lnTo>
                  <a:pt x="192" y="1733"/>
                </a:lnTo>
                <a:lnTo>
                  <a:pt x="192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0" y="1348"/>
                </a:moveTo>
                <a:lnTo>
                  <a:pt x="192" y="1348"/>
                </a:lnTo>
                <a:lnTo>
                  <a:pt x="192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0" y="963"/>
                </a:moveTo>
                <a:lnTo>
                  <a:pt x="192" y="963"/>
                </a:lnTo>
                <a:lnTo>
                  <a:pt x="192" y="770"/>
                </a:lnTo>
                <a:lnTo>
                  <a:pt x="0" y="770"/>
                </a:lnTo>
                <a:lnTo>
                  <a:pt x="0" y="963"/>
                </a:lnTo>
                <a:close/>
                <a:moveTo>
                  <a:pt x="0" y="578"/>
                </a:moveTo>
                <a:lnTo>
                  <a:pt x="192" y="578"/>
                </a:lnTo>
                <a:lnTo>
                  <a:pt x="192" y="385"/>
                </a:lnTo>
                <a:lnTo>
                  <a:pt x="0" y="385"/>
                </a:lnTo>
                <a:lnTo>
                  <a:pt x="0" y="578"/>
                </a:lnTo>
                <a:close/>
                <a:moveTo>
                  <a:pt x="0" y="193"/>
                </a:moveTo>
                <a:lnTo>
                  <a:pt x="192" y="193"/>
                </a:lnTo>
                <a:lnTo>
                  <a:pt x="192" y="0"/>
                </a:lnTo>
                <a:lnTo>
                  <a:pt x="0" y="0"/>
                </a:lnTo>
                <a:lnTo>
                  <a:pt x="0" y="193"/>
                </a:lnTo>
                <a:close/>
                <a:moveTo>
                  <a:pt x="770" y="963"/>
                </a:moveTo>
                <a:lnTo>
                  <a:pt x="963" y="963"/>
                </a:lnTo>
                <a:lnTo>
                  <a:pt x="963" y="770"/>
                </a:lnTo>
                <a:lnTo>
                  <a:pt x="770" y="770"/>
                </a:lnTo>
                <a:lnTo>
                  <a:pt x="770" y="963"/>
                </a:lnTo>
                <a:close/>
                <a:moveTo>
                  <a:pt x="1541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1" y="1156"/>
                </a:lnTo>
                <a:lnTo>
                  <a:pt x="1541" y="1348"/>
                </a:lnTo>
                <a:close/>
                <a:moveTo>
                  <a:pt x="1541" y="963"/>
                </a:moveTo>
                <a:lnTo>
                  <a:pt x="1733" y="963"/>
                </a:lnTo>
                <a:lnTo>
                  <a:pt x="1733" y="770"/>
                </a:lnTo>
                <a:lnTo>
                  <a:pt x="1541" y="770"/>
                </a:lnTo>
                <a:lnTo>
                  <a:pt x="1541" y="963"/>
                </a:lnTo>
                <a:close/>
                <a:moveTo>
                  <a:pt x="1541" y="1733"/>
                </a:moveTo>
                <a:lnTo>
                  <a:pt x="1733" y="1733"/>
                </a:lnTo>
                <a:lnTo>
                  <a:pt x="1733" y="1541"/>
                </a:lnTo>
                <a:lnTo>
                  <a:pt x="1541" y="1541"/>
                </a:lnTo>
                <a:lnTo>
                  <a:pt x="1541" y="1733"/>
                </a:lnTo>
                <a:close/>
                <a:moveTo>
                  <a:pt x="1541" y="578"/>
                </a:moveTo>
                <a:lnTo>
                  <a:pt x="1733" y="578"/>
                </a:lnTo>
                <a:lnTo>
                  <a:pt x="1733" y="385"/>
                </a:lnTo>
                <a:lnTo>
                  <a:pt x="1541" y="385"/>
                </a:lnTo>
                <a:lnTo>
                  <a:pt x="1541" y="578"/>
                </a:lnTo>
                <a:close/>
                <a:moveTo>
                  <a:pt x="770" y="578"/>
                </a:moveTo>
                <a:lnTo>
                  <a:pt x="963" y="578"/>
                </a:lnTo>
                <a:lnTo>
                  <a:pt x="963" y="385"/>
                </a:lnTo>
                <a:lnTo>
                  <a:pt x="770" y="385"/>
                </a:lnTo>
                <a:lnTo>
                  <a:pt x="770" y="578"/>
                </a:lnTo>
                <a:close/>
                <a:moveTo>
                  <a:pt x="1541" y="0"/>
                </a:moveTo>
                <a:lnTo>
                  <a:pt x="1541" y="193"/>
                </a:lnTo>
                <a:lnTo>
                  <a:pt x="1733" y="193"/>
                </a:lnTo>
                <a:lnTo>
                  <a:pt x="1733" y="0"/>
                </a:lnTo>
                <a:lnTo>
                  <a:pt x="1541" y="0"/>
                </a:lnTo>
                <a:close/>
                <a:moveTo>
                  <a:pt x="770" y="193"/>
                </a:moveTo>
                <a:lnTo>
                  <a:pt x="963" y="193"/>
                </a:lnTo>
                <a:lnTo>
                  <a:pt x="963" y="0"/>
                </a:lnTo>
                <a:lnTo>
                  <a:pt x="770" y="0"/>
                </a:lnTo>
                <a:lnTo>
                  <a:pt x="770" y="193"/>
                </a:lnTo>
                <a:close/>
                <a:moveTo>
                  <a:pt x="1155" y="1733"/>
                </a:moveTo>
                <a:lnTo>
                  <a:pt x="1348" y="1733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3"/>
                </a:lnTo>
                <a:close/>
                <a:moveTo>
                  <a:pt x="1155" y="963"/>
                </a:moveTo>
                <a:lnTo>
                  <a:pt x="1348" y="963"/>
                </a:lnTo>
                <a:lnTo>
                  <a:pt x="1348" y="770"/>
                </a:lnTo>
                <a:lnTo>
                  <a:pt x="1155" y="770"/>
                </a:lnTo>
                <a:lnTo>
                  <a:pt x="1155" y="963"/>
                </a:lnTo>
                <a:close/>
                <a:moveTo>
                  <a:pt x="1155" y="193"/>
                </a:moveTo>
                <a:lnTo>
                  <a:pt x="1348" y="193"/>
                </a:lnTo>
                <a:lnTo>
                  <a:pt x="1348" y="0"/>
                </a:lnTo>
                <a:lnTo>
                  <a:pt x="1155" y="0"/>
                </a:lnTo>
                <a:lnTo>
                  <a:pt x="1155" y="1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11496675" y="1643063"/>
            <a:ext cx="512762" cy="512763"/>
          </a:xfrm>
          <a:custGeom>
            <a:avLst/>
            <a:gdLst>
              <a:gd name="T0" fmla="*/ 1325 w 1647"/>
              <a:gd name="T1" fmla="*/ 684 h 1646"/>
              <a:gd name="T2" fmla="*/ 963 w 1647"/>
              <a:gd name="T3" fmla="*/ 322 h 1646"/>
              <a:gd name="T4" fmla="*/ 0 w 1647"/>
              <a:gd name="T5" fmla="*/ 1285 h 1646"/>
              <a:gd name="T6" fmla="*/ 1 w 1647"/>
              <a:gd name="T7" fmla="*/ 1646 h 1646"/>
              <a:gd name="T8" fmla="*/ 362 w 1647"/>
              <a:gd name="T9" fmla="*/ 1646 h 1646"/>
              <a:gd name="T10" fmla="*/ 1325 w 1647"/>
              <a:gd name="T11" fmla="*/ 684 h 1646"/>
              <a:gd name="T12" fmla="*/ 1609 w 1647"/>
              <a:gd name="T13" fmla="*/ 399 h 1646"/>
              <a:gd name="T14" fmla="*/ 1609 w 1647"/>
              <a:gd name="T15" fmla="*/ 263 h 1646"/>
              <a:gd name="T16" fmla="*/ 1384 w 1647"/>
              <a:gd name="T17" fmla="*/ 38 h 1646"/>
              <a:gd name="T18" fmla="*/ 1248 w 1647"/>
              <a:gd name="T19" fmla="*/ 38 h 1646"/>
              <a:gd name="T20" fmla="*/ 1060 w 1647"/>
              <a:gd name="T21" fmla="*/ 226 h 1646"/>
              <a:gd name="T22" fmla="*/ 1421 w 1647"/>
              <a:gd name="T23" fmla="*/ 587 h 1646"/>
              <a:gd name="T24" fmla="*/ 1609 w 1647"/>
              <a:gd name="T25" fmla="*/ 399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7" h="1646">
                <a:moveTo>
                  <a:pt x="1325" y="684"/>
                </a:moveTo>
                <a:lnTo>
                  <a:pt x="963" y="322"/>
                </a:lnTo>
                <a:lnTo>
                  <a:pt x="0" y="1285"/>
                </a:lnTo>
                <a:lnTo>
                  <a:pt x="1" y="1646"/>
                </a:lnTo>
                <a:lnTo>
                  <a:pt x="362" y="1646"/>
                </a:lnTo>
                <a:lnTo>
                  <a:pt x="1325" y="684"/>
                </a:lnTo>
                <a:close/>
                <a:moveTo>
                  <a:pt x="1609" y="399"/>
                </a:moveTo>
                <a:cubicBezTo>
                  <a:pt x="1647" y="361"/>
                  <a:pt x="1647" y="300"/>
                  <a:pt x="1609" y="263"/>
                </a:cubicBezTo>
                <a:lnTo>
                  <a:pt x="1384" y="38"/>
                </a:lnTo>
                <a:cubicBezTo>
                  <a:pt x="1347" y="0"/>
                  <a:pt x="1286" y="0"/>
                  <a:pt x="1248" y="38"/>
                </a:cubicBezTo>
                <a:lnTo>
                  <a:pt x="1060" y="226"/>
                </a:lnTo>
                <a:lnTo>
                  <a:pt x="1421" y="587"/>
                </a:lnTo>
                <a:lnTo>
                  <a:pt x="1609" y="3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10402888" y="1735138"/>
            <a:ext cx="539750" cy="541338"/>
          </a:xfrm>
          <a:custGeom>
            <a:avLst/>
            <a:gdLst>
              <a:gd name="T0" fmla="*/ 192 w 1733"/>
              <a:gd name="T1" fmla="*/ 1734 h 1734"/>
              <a:gd name="T2" fmla="*/ 0 w 1733"/>
              <a:gd name="T3" fmla="*/ 1541 h 1734"/>
              <a:gd name="T4" fmla="*/ 192 w 1733"/>
              <a:gd name="T5" fmla="*/ 386 h 1734"/>
              <a:gd name="T6" fmla="*/ 0 w 1733"/>
              <a:gd name="T7" fmla="*/ 578 h 1734"/>
              <a:gd name="T8" fmla="*/ 192 w 1733"/>
              <a:gd name="T9" fmla="*/ 386 h 1734"/>
              <a:gd name="T10" fmla="*/ 192 w 1733"/>
              <a:gd name="T11" fmla="*/ 1348 h 1734"/>
              <a:gd name="T12" fmla="*/ 0 w 1733"/>
              <a:gd name="T13" fmla="*/ 1156 h 1734"/>
              <a:gd name="T14" fmla="*/ 385 w 1733"/>
              <a:gd name="T15" fmla="*/ 1734 h 1734"/>
              <a:gd name="T16" fmla="*/ 577 w 1733"/>
              <a:gd name="T17" fmla="*/ 1541 h 1734"/>
              <a:gd name="T18" fmla="*/ 385 w 1733"/>
              <a:gd name="T19" fmla="*/ 1734 h 1734"/>
              <a:gd name="T20" fmla="*/ 0 w 1733"/>
              <a:gd name="T21" fmla="*/ 0 h 1734"/>
              <a:gd name="T22" fmla="*/ 192 w 1733"/>
              <a:gd name="T23" fmla="*/ 193 h 1734"/>
              <a:gd name="T24" fmla="*/ 577 w 1733"/>
              <a:gd name="T25" fmla="*/ 0 h 1734"/>
              <a:gd name="T26" fmla="*/ 385 w 1733"/>
              <a:gd name="T27" fmla="*/ 193 h 1734"/>
              <a:gd name="T28" fmla="*/ 577 w 1733"/>
              <a:gd name="T29" fmla="*/ 0 h 1734"/>
              <a:gd name="T30" fmla="*/ 1155 w 1733"/>
              <a:gd name="T31" fmla="*/ 0 h 1734"/>
              <a:gd name="T32" fmla="*/ 1348 w 1733"/>
              <a:gd name="T33" fmla="*/ 193 h 1734"/>
              <a:gd name="T34" fmla="*/ 963 w 1733"/>
              <a:gd name="T35" fmla="*/ 386 h 1734"/>
              <a:gd name="T36" fmla="*/ 770 w 1733"/>
              <a:gd name="T37" fmla="*/ 578 h 1734"/>
              <a:gd name="T38" fmla="*/ 963 w 1733"/>
              <a:gd name="T39" fmla="*/ 386 h 1734"/>
              <a:gd name="T40" fmla="*/ 770 w 1733"/>
              <a:gd name="T41" fmla="*/ 0 h 1734"/>
              <a:gd name="T42" fmla="*/ 963 w 1733"/>
              <a:gd name="T43" fmla="*/ 193 h 1734"/>
              <a:gd name="T44" fmla="*/ 1540 w 1733"/>
              <a:gd name="T45" fmla="*/ 1348 h 1734"/>
              <a:gd name="T46" fmla="*/ 1733 w 1733"/>
              <a:gd name="T47" fmla="*/ 1156 h 1734"/>
              <a:gd name="T48" fmla="*/ 1540 w 1733"/>
              <a:gd name="T49" fmla="*/ 1348 h 1734"/>
              <a:gd name="T50" fmla="*/ 963 w 1733"/>
              <a:gd name="T51" fmla="*/ 1734 h 1734"/>
              <a:gd name="T52" fmla="*/ 770 w 1733"/>
              <a:gd name="T53" fmla="*/ 1541 h 1734"/>
              <a:gd name="T54" fmla="*/ 0 w 1733"/>
              <a:gd name="T55" fmla="*/ 963 h 1734"/>
              <a:gd name="T56" fmla="*/ 1733 w 1733"/>
              <a:gd name="T57" fmla="*/ 771 h 1734"/>
              <a:gd name="T58" fmla="*/ 0 w 1733"/>
              <a:gd name="T59" fmla="*/ 963 h 1734"/>
              <a:gd name="T60" fmla="*/ 1540 w 1733"/>
              <a:gd name="T61" fmla="*/ 193 h 1734"/>
              <a:gd name="T62" fmla="*/ 1733 w 1733"/>
              <a:gd name="T63" fmla="*/ 0 h 1734"/>
              <a:gd name="T64" fmla="*/ 1540 w 1733"/>
              <a:gd name="T65" fmla="*/ 578 h 1734"/>
              <a:gd name="T66" fmla="*/ 1733 w 1733"/>
              <a:gd name="T67" fmla="*/ 386 h 1734"/>
              <a:gd name="T68" fmla="*/ 1540 w 1733"/>
              <a:gd name="T69" fmla="*/ 578 h 1734"/>
              <a:gd name="T70" fmla="*/ 963 w 1733"/>
              <a:gd name="T71" fmla="*/ 1348 h 1734"/>
              <a:gd name="T72" fmla="*/ 770 w 1733"/>
              <a:gd name="T73" fmla="*/ 1156 h 1734"/>
              <a:gd name="T74" fmla="*/ 1155 w 1733"/>
              <a:gd name="T75" fmla="*/ 1734 h 1734"/>
              <a:gd name="T76" fmla="*/ 1348 w 1733"/>
              <a:gd name="T77" fmla="*/ 1541 h 1734"/>
              <a:gd name="T78" fmla="*/ 1155 w 1733"/>
              <a:gd name="T79" fmla="*/ 1734 h 1734"/>
              <a:gd name="T80" fmla="*/ 1733 w 1733"/>
              <a:gd name="T81" fmla="*/ 1734 h 1734"/>
              <a:gd name="T82" fmla="*/ 1540 w 1733"/>
              <a:gd name="T83" fmla="*/ 1541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0" y="1734"/>
                </a:moveTo>
                <a:lnTo>
                  <a:pt x="192" y="1734"/>
                </a:lnTo>
                <a:lnTo>
                  <a:pt x="192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192" y="386"/>
                </a:moveTo>
                <a:lnTo>
                  <a:pt x="0" y="386"/>
                </a:lnTo>
                <a:lnTo>
                  <a:pt x="0" y="578"/>
                </a:lnTo>
                <a:lnTo>
                  <a:pt x="192" y="578"/>
                </a:lnTo>
                <a:lnTo>
                  <a:pt x="192" y="386"/>
                </a:lnTo>
                <a:close/>
                <a:moveTo>
                  <a:pt x="0" y="1348"/>
                </a:moveTo>
                <a:lnTo>
                  <a:pt x="192" y="1348"/>
                </a:lnTo>
                <a:lnTo>
                  <a:pt x="192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385" y="1734"/>
                </a:moveTo>
                <a:lnTo>
                  <a:pt x="577" y="1734"/>
                </a:lnTo>
                <a:lnTo>
                  <a:pt x="577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192" y="0"/>
                </a:moveTo>
                <a:lnTo>
                  <a:pt x="0" y="0"/>
                </a:lnTo>
                <a:lnTo>
                  <a:pt x="0" y="193"/>
                </a:lnTo>
                <a:lnTo>
                  <a:pt x="192" y="193"/>
                </a:lnTo>
                <a:lnTo>
                  <a:pt x="192" y="0"/>
                </a:lnTo>
                <a:close/>
                <a:moveTo>
                  <a:pt x="577" y="0"/>
                </a:moveTo>
                <a:lnTo>
                  <a:pt x="385" y="0"/>
                </a:lnTo>
                <a:lnTo>
                  <a:pt x="385" y="193"/>
                </a:lnTo>
                <a:lnTo>
                  <a:pt x="577" y="193"/>
                </a:lnTo>
                <a:lnTo>
                  <a:pt x="577" y="0"/>
                </a:lnTo>
                <a:close/>
                <a:moveTo>
                  <a:pt x="1348" y="0"/>
                </a:moveTo>
                <a:lnTo>
                  <a:pt x="1155" y="0"/>
                </a:lnTo>
                <a:lnTo>
                  <a:pt x="1155" y="193"/>
                </a:lnTo>
                <a:lnTo>
                  <a:pt x="1348" y="193"/>
                </a:lnTo>
                <a:lnTo>
                  <a:pt x="1348" y="0"/>
                </a:lnTo>
                <a:close/>
                <a:moveTo>
                  <a:pt x="963" y="386"/>
                </a:moveTo>
                <a:lnTo>
                  <a:pt x="770" y="386"/>
                </a:lnTo>
                <a:lnTo>
                  <a:pt x="770" y="578"/>
                </a:lnTo>
                <a:lnTo>
                  <a:pt x="963" y="578"/>
                </a:lnTo>
                <a:lnTo>
                  <a:pt x="963" y="386"/>
                </a:lnTo>
                <a:close/>
                <a:moveTo>
                  <a:pt x="963" y="0"/>
                </a:moveTo>
                <a:lnTo>
                  <a:pt x="770" y="0"/>
                </a:lnTo>
                <a:lnTo>
                  <a:pt x="770" y="193"/>
                </a:lnTo>
                <a:lnTo>
                  <a:pt x="963" y="193"/>
                </a:lnTo>
                <a:lnTo>
                  <a:pt x="963" y="0"/>
                </a:lnTo>
                <a:close/>
                <a:moveTo>
                  <a:pt x="1540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0" y="1156"/>
                </a:lnTo>
                <a:lnTo>
                  <a:pt x="1540" y="1348"/>
                </a:lnTo>
                <a:close/>
                <a:moveTo>
                  <a:pt x="770" y="1734"/>
                </a:moveTo>
                <a:lnTo>
                  <a:pt x="963" y="1734"/>
                </a:lnTo>
                <a:lnTo>
                  <a:pt x="963" y="1541"/>
                </a:lnTo>
                <a:lnTo>
                  <a:pt x="770" y="1541"/>
                </a:lnTo>
                <a:lnTo>
                  <a:pt x="770" y="1734"/>
                </a:lnTo>
                <a:close/>
                <a:moveTo>
                  <a:pt x="0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1540" y="0"/>
                </a:moveTo>
                <a:lnTo>
                  <a:pt x="1540" y="193"/>
                </a:lnTo>
                <a:lnTo>
                  <a:pt x="1733" y="193"/>
                </a:lnTo>
                <a:lnTo>
                  <a:pt x="1733" y="0"/>
                </a:lnTo>
                <a:lnTo>
                  <a:pt x="1540" y="0"/>
                </a:lnTo>
                <a:close/>
                <a:moveTo>
                  <a:pt x="1540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0" y="386"/>
                </a:lnTo>
                <a:lnTo>
                  <a:pt x="1540" y="578"/>
                </a:lnTo>
                <a:close/>
                <a:moveTo>
                  <a:pt x="770" y="1348"/>
                </a:moveTo>
                <a:lnTo>
                  <a:pt x="963" y="1348"/>
                </a:lnTo>
                <a:lnTo>
                  <a:pt x="963" y="1156"/>
                </a:lnTo>
                <a:lnTo>
                  <a:pt x="770" y="1156"/>
                </a:lnTo>
                <a:lnTo>
                  <a:pt x="770" y="1348"/>
                </a:lnTo>
                <a:close/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1540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0" y="1541"/>
                </a:lnTo>
                <a:lnTo>
                  <a:pt x="1540" y="173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9383713" y="1735138"/>
            <a:ext cx="539750" cy="541338"/>
          </a:xfrm>
          <a:custGeom>
            <a:avLst/>
            <a:gdLst>
              <a:gd name="T0" fmla="*/ 192 w 1733"/>
              <a:gd name="T1" fmla="*/ 1734 h 1734"/>
              <a:gd name="T2" fmla="*/ 0 w 1733"/>
              <a:gd name="T3" fmla="*/ 1541 h 1734"/>
              <a:gd name="T4" fmla="*/ 385 w 1733"/>
              <a:gd name="T5" fmla="*/ 1734 h 1734"/>
              <a:gd name="T6" fmla="*/ 577 w 1733"/>
              <a:gd name="T7" fmla="*/ 1541 h 1734"/>
              <a:gd name="T8" fmla="*/ 385 w 1733"/>
              <a:gd name="T9" fmla="*/ 1734 h 1734"/>
              <a:gd name="T10" fmla="*/ 0 w 1733"/>
              <a:gd name="T11" fmla="*/ 386 h 1734"/>
              <a:gd name="T12" fmla="*/ 192 w 1733"/>
              <a:gd name="T13" fmla="*/ 578 h 1734"/>
              <a:gd name="T14" fmla="*/ 0 w 1733"/>
              <a:gd name="T15" fmla="*/ 1348 h 1734"/>
              <a:gd name="T16" fmla="*/ 192 w 1733"/>
              <a:gd name="T17" fmla="*/ 1156 h 1734"/>
              <a:gd name="T18" fmla="*/ 0 w 1733"/>
              <a:gd name="T19" fmla="*/ 1348 h 1734"/>
              <a:gd name="T20" fmla="*/ 385 w 1733"/>
              <a:gd name="T21" fmla="*/ 0 h 1734"/>
              <a:gd name="T22" fmla="*/ 577 w 1733"/>
              <a:gd name="T23" fmla="*/ 193 h 1734"/>
              <a:gd name="T24" fmla="*/ 192 w 1733"/>
              <a:gd name="T25" fmla="*/ 0 h 1734"/>
              <a:gd name="T26" fmla="*/ 0 w 1733"/>
              <a:gd name="T27" fmla="*/ 193 h 1734"/>
              <a:gd name="T28" fmla="*/ 192 w 1733"/>
              <a:gd name="T29" fmla="*/ 0 h 1734"/>
              <a:gd name="T30" fmla="*/ 1155 w 1733"/>
              <a:gd name="T31" fmla="*/ 0 h 1734"/>
              <a:gd name="T32" fmla="*/ 1348 w 1733"/>
              <a:gd name="T33" fmla="*/ 193 h 1734"/>
              <a:gd name="T34" fmla="*/ 1540 w 1733"/>
              <a:gd name="T35" fmla="*/ 578 h 1734"/>
              <a:gd name="T36" fmla="*/ 1733 w 1733"/>
              <a:gd name="T37" fmla="*/ 386 h 1734"/>
              <a:gd name="T38" fmla="*/ 1540 w 1733"/>
              <a:gd name="T39" fmla="*/ 578 h 1734"/>
              <a:gd name="T40" fmla="*/ 1540 w 1733"/>
              <a:gd name="T41" fmla="*/ 193 h 1734"/>
              <a:gd name="T42" fmla="*/ 1733 w 1733"/>
              <a:gd name="T43" fmla="*/ 0 h 1734"/>
              <a:gd name="T44" fmla="*/ 1155 w 1733"/>
              <a:gd name="T45" fmla="*/ 1734 h 1734"/>
              <a:gd name="T46" fmla="*/ 1348 w 1733"/>
              <a:gd name="T47" fmla="*/ 1541 h 1734"/>
              <a:gd name="T48" fmla="*/ 1155 w 1733"/>
              <a:gd name="T49" fmla="*/ 1734 h 1734"/>
              <a:gd name="T50" fmla="*/ 770 w 1733"/>
              <a:gd name="T51" fmla="*/ 0 h 1734"/>
              <a:gd name="T52" fmla="*/ 0 w 1733"/>
              <a:gd name="T53" fmla="*/ 771 h 1734"/>
              <a:gd name="T54" fmla="*/ 770 w 1733"/>
              <a:gd name="T55" fmla="*/ 963 h 1734"/>
              <a:gd name="T56" fmla="*/ 962 w 1733"/>
              <a:gd name="T57" fmla="*/ 1734 h 1734"/>
              <a:gd name="T58" fmla="*/ 1733 w 1733"/>
              <a:gd name="T59" fmla="*/ 963 h 1734"/>
              <a:gd name="T60" fmla="*/ 962 w 1733"/>
              <a:gd name="T61" fmla="*/ 771 h 1734"/>
              <a:gd name="T62" fmla="*/ 1540 w 1733"/>
              <a:gd name="T63" fmla="*/ 1734 h 1734"/>
              <a:gd name="T64" fmla="*/ 1733 w 1733"/>
              <a:gd name="T65" fmla="*/ 1541 h 1734"/>
              <a:gd name="T66" fmla="*/ 1540 w 1733"/>
              <a:gd name="T67" fmla="*/ 1734 h 1734"/>
              <a:gd name="T68" fmla="*/ 1733 w 1733"/>
              <a:gd name="T69" fmla="*/ 1348 h 1734"/>
              <a:gd name="T70" fmla="*/ 1540 w 1733"/>
              <a:gd name="T71" fmla="*/ 1156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33" h="1734">
                <a:moveTo>
                  <a:pt x="0" y="1734"/>
                </a:moveTo>
                <a:lnTo>
                  <a:pt x="192" y="1734"/>
                </a:lnTo>
                <a:lnTo>
                  <a:pt x="192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385" y="1734"/>
                </a:moveTo>
                <a:lnTo>
                  <a:pt x="577" y="1734"/>
                </a:lnTo>
                <a:lnTo>
                  <a:pt x="577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192" y="386"/>
                </a:moveTo>
                <a:lnTo>
                  <a:pt x="0" y="386"/>
                </a:lnTo>
                <a:lnTo>
                  <a:pt x="0" y="578"/>
                </a:lnTo>
                <a:lnTo>
                  <a:pt x="192" y="578"/>
                </a:lnTo>
                <a:lnTo>
                  <a:pt x="192" y="386"/>
                </a:lnTo>
                <a:close/>
                <a:moveTo>
                  <a:pt x="0" y="1348"/>
                </a:moveTo>
                <a:lnTo>
                  <a:pt x="192" y="1348"/>
                </a:lnTo>
                <a:lnTo>
                  <a:pt x="192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577" y="0"/>
                </a:moveTo>
                <a:lnTo>
                  <a:pt x="385" y="0"/>
                </a:lnTo>
                <a:lnTo>
                  <a:pt x="385" y="193"/>
                </a:lnTo>
                <a:lnTo>
                  <a:pt x="577" y="193"/>
                </a:lnTo>
                <a:lnTo>
                  <a:pt x="577" y="0"/>
                </a:lnTo>
                <a:close/>
                <a:moveTo>
                  <a:pt x="192" y="0"/>
                </a:moveTo>
                <a:lnTo>
                  <a:pt x="0" y="0"/>
                </a:lnTo>
                <a:lnTo>
                  <a:pt x="0" y="193"/>
                </a:lnTo>
                <a:lnTo>
                  <a:pt x="192" y="193"/>
                </a:lnTo>
                <a:lnTo>
                  <a:pt x="192" y="0"/>
                </a:lnTo>
                <a:close/>
                <a:moveTo>
                  <a:pt x="1348" y="0"/>
                </a:moveTo>
                <a:lnTo>
                  <a:pt x="1155" y="0"/>
                </a:lnTo>
                <a:lnTo>
                  <a:pt x="1155" y="193"/>
                </a:lnTo>
                <a:lnTo>
                  <a:pt x="1348" y="193"/>
                </a:lnTo>
                <a:lnTo>
                  <a:pt x="1348" y="0"/>
                </a:lnTo>
                <a:close/>
                <a:moveTo>
                  <a:pt x="1540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0" y="386"/>
                </a:lnTo>
                <a:lnTo>
                  <a:pt x="1540" y="578"/>
                </a:lnTo>
                <a:close/>
                <a:moveTo>
                  <a:pt x="1540" y="0"/>
                </a:moveTo>
                <a:lnTo>
                  <a:pt x="1540" y="193"/>
                </a:lnTo>
                <a:lnTo>
                  <a:pt x="1733" y="193"/>
                </a:lnTo>
                <a:lnTo>
                  <a:pt x="1733" y="0"/>
                </a:lnTo>
                <a:lnTo>
                  <a:pt x="1540" y="0"/>
                </a:lnTo>
                <a:close/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962" y="0"/>
                </a:moveTo>
                <a:lnTo>
                  <a:pt x="770" y="0"/>
                </a:lnTo>
                <a:lnTo>
                  <a:pt x="770" y="771"/>
                </a:lnTo>
                <a:lnTo>
                  <a:pt x="0" y="771"/>
                </a:lnTo>
                <a:lnTo>
                  <a:pt x="0" y="963"/>
                </a:lnTo>
                <a:lnTo>
                  <a:pt x="770" y="963"/>
                </a:lnTo>
                <a:lnTo>
                  <a:pt x="770" y="1734"/>
                </a:lnTo>
                <a:lnTo>
                  <a:pt x="962" y="1734"/>
                </a:lnTo>
                <a:lnTo>
                  <a:pt x="962" y="963"/>
                </a:lnTo>
                <a:lnTo>
                  <a:pt x="1733" y="963"/>
                </a:lnTo>
                <a:lnTo>
                  <a:pt x="1733" y="771"/>
                </a:lnTo>
                <a:lnTo>
                  <a:pt x="962" y="771"/>
                </a:lnTo>
                <a:lnTo>
                  <a:pt x="962" y="0"/>
                </a:lnTo>
                <a:close/>
                <a:moveTo>
                  <a:pt x="1540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0" y="1541"/>
                </a:lnTo>
                <a:lnTo>
                  <a:pt x="1540" y="1734"/>
                </a:lnTo>
                <a:close/>
                <a:moveTo>
                  <a:pt x="1540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0" y="1156"/>
                </a:lnTo>
                <a:lnTo>
                  <a:pt x="1540" y="134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8304213" y="1735138"/>
            <a:ext cx="539750" cy="541338"/>
          </a:xfrm>
          <a:custGeom>
            <a:avLst/>
            <a:gdLst>
              <a:gd name="T0" fmla="*/ 963 w 1733"/>
              <a:gd name="T1" fmla="*/ 1734 h 1734"/>
              <a:gd name="T2" fmla="*/ 770 w 1733"/>
              <a:gd name="T3" fmla="*/ 1541 h 1734"/>
              <a:gd name="T4" fmla="*/ 770 w 1733"/>
              <a:gd name="T5" fmla="*/ 1348 h 1734"/>
              <a:gd name="T6" fmla="*/ 963 w 1733"/>
              <a:gd name="T7" fmla="*/ 1156 h 1734"/>
              <a:gd name="T8" fmla="*/ 770 w 1733"/>
              <a:gd name="T9" fmla="*/ 1348 h 1734"/>
              <a:gd name="T10" fmla="*/ 963 w 1733"/>
              <a:gd name="T11" fmla="*/ 193 h 1734"/>
              <a:gd name="T12" fmla="*/ 770 w 1733"/>
              <a:gd name="T13" fmla="*/ 0 h 1734"/>
              <a:gd name="T14" fmla="*/ 770 w 1733"/>
              <a:gd name="T15" fmla="*/ 578 h 1734"/>
              <a:gd name="T16" fmla="*/ 963 w 1733"/>
              <a:gd name="T17" fmla="*/ 386 h 1734"/>
              <a:gd name="T18" fmla="*/ 770 w 1733"/>
              <a:gd name="T19" fmla="*/ 578 h 1734"/>
              <a:gd name="T20" fmla="*/ 963 w 1733"/>
              <a:gd name="T21" fmla="*/ 963 h 1734"/>
              <a:gd name="T22" fmla="*/ 770 w 1733"/>
              <a:gd name="T23" fmla="*/ 771 h 1734"/>
              <a:gd name="T24" fmla="*/ 385 w 1733"/>
              <a:gd name="T25" fmla="*/ 1734 h 1734"/>
              <a:gd name="T26" fmla="*/ 578 w 1733"/>
              <a:gd name="T27" fmla="*/ 1541 h 1734"/>
              <a:gd name="T28" fmla="*/ 385 w 1733"/>
              <a:gd name="T29" fmla="*/ 1734 h 1734"/>
              <a:gd name="T30" fmla="*/ 578 w 1733"/>
              <a:gd name="T31" fmla="*/ 193 h 1734"/>
              <a:gd name="T32" fmla="*/ 385 w 1733"/>
              <a:gd name="T33" fmla="*/ 0 h 1734"/>
              <a:gd name="T34" fmla="*/ 385 w 1733"/>
              <a:gd name="T35" fmla="*/ 963 h 1734"/>
              <a:gd name="T36" fmla="*/ 578 w 1733"/>
              <a:gd name="T37" fmla="*/ 771 h 1734"/>
              <a:gd name="T38" fmla="*/ 385 w 1733"/>
              <a:gd name="T39" fmla="*/ 963 h 1734"/>
              <a:gd name="T40" fmla="*/ 192 w 1733"/>
              <a:gd name="T41" fmla="*/ 1734 h 1734"/>
              <a:gd name="T42" fmla="*/ 0 w 1733"/>
              <a:gd name="T43" fmla="*/ 0 h 1734"/>
              <a:gd name="T44" fmla="*/ 1541 w 1733"/>
              <a:gd name="T45" fmla="*/ 578 h 1734"/>
              <a:gd name="T46" fmla="*/ 1733 w 1733"/>
              <a:gd name="T47" fmla="*/ 386 h 1734"/>
              <a:gd name="T48" fmla="*/ 1541 w 1733"/>
              <a:gd name="T49" fmla="*/ 578 h 1734"/>
              <a:gd name="T50" fmla="*/ 1348 w 1733"/>
              <a:gd name="T51" fmla="*/ 1734 h 1734"/>
              <a:gd name="T52" fmla="*/ 1155 w 1733"/>
              <a:gd name="T53" fmla="*/ 1541 h 1734"/>
              <a:gd name="T54" fmla="*/ 1541 w 1733"/>
              <a:gd name="T55" fmla="*/ 1348 h 1734"/>
              <a:gd name="T56" fmla="*/ 1733 w 1733"/>
              <a:gd name="T57" fmla="*/ 1156 h 1734"/>
              <a:gd name="T58" fmla="*/ 1541 w 1733"/>
              <a:gd name="T59" fmla="*/ 1348 h 1734"/>
              <a:gd name="T60" fmla="*/ 1541 w 1733"/>
              <a:gd name="T61" fmla="*/ 193 h 1734"/>
              <a:gd name="T62" fmla="*/ 1733 w 1733"/>
              <a:gd name="T63" fmla="*/ 0 h 1734"/>
              <a:gd name="T64" fmla="*/ 1541 w 1733"/>
              <a:gd name="T65" fmla="*/ 963 h 1734"/>
              <a:gd name="T66" fmla="*/ 1733 w 1733"/>
              <a:gd name="T67" fmla="*/ 771 h 1734"/>
              <a:gd name="T68" fmla="*/ 1541 w 1733"/>
              <a:gd name="T69" fmla="*/ 963 h 1734"/>
              <a:gd name="T70" fmla="*/ 1733 w 1733"/>
              <a:gd name="T71" fmla="*/ 1734 h 1734"/>
              <a:gd name="T72" fmla="*/ 1541 w 1733"/>
              <a:gd name="T73" fmla="*/ 1541 h 1734"/>
              <a:gd name="T74" fmla="*/ 1155 w 1733"/>
              <a:gd name="T75" fmla="*/ 963 h 1734"/>
              <a:gd name="T76" fmla="*/ 1348 w 1733"/>
              <a:gd name="T77" fmla="*/ 771 h 1734"/>
              <a:gd name="T78" fmla="*/ 1155 w 1733"/>
              <a:gd name="T79" fmla="*/ 963 h 1734"/>
              <a:gd name="T80" fmla="*/ 1348 w 1733"/>
              <a:gd name="T81" fmla="*/ 193 h 1734"/>
              <a:gd name="T82" fmla="*/ 1155 w 1733"/>
              <a:gd name="T83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770" y="1734"/>
                </a:moveTo>
                <a:lnTo>
                  <a:pt x="963" y="1734"/>
                </a:lnTo>
                <a:lnTo>
                  <a:pt x="963" y="1541"/>
                </a:lnTo>
                <a:lnTo>
                  <a:pt x="770" y="1541"/>
                </a:lnTo>
                <a:lnTo>
                  <a:pt x="770" y="1734"/>
                </a:lnTo>
                <a:close/>
                <a:moveTo>
                  <a:pt x="770" y="1348"/>
                </a:moveTo>
                <a:lnTo>
                  <a:pt x="963" y="1348"/>
                </a:lnTo>
                <a:lnTo>
                  <a:pt x="963" y="1156"/>
                </a:lnTo>
                <a:lnTo>
                  <a:pt x="770" y="1156"/>
                </a:lnTo>
                <a:lnTo>
                  <a:pt x="770" y="1348"/>
                </a:lnTo>
                <a:close/>
                <a:moveTo>
                  <a:pt x="770" y="193"/>
                </a:moveTo>
                <a:lnTo>
                  <a:pt x="963" y="193"/>
                </a:lnTo>
                <a:lnTo>
                  <a:pt x="963" y="0"/>
                </a:lnTo>
                <a:lnTo>
                  <a:pt x="770" y="0"/>
                </a:lnTo>
                <a:lnTo>
                  <a:pt x="770" y="193"/>
                </a:lnTo>
                <a:close/>
                <a:moveTo>
                  <a:pt x="770" y="578"/>
                </a:moveTo>
                <a:lnTo>
                  <a:pt x="963" y="578"/>
                </a:lnTo>
                <a:lnTo>
                  <a:pt x="963" y="386"/>
                </a:lnTo>
                <a:lnTo>
                  <a:pt x="770" y="386"/>
                </a:lnTo>
                <a:lnTo>
                  <a:pt x="770" y="578"/>
                </a:lnTo>
                <a:close/>
                <a:moveTo>
                  <a:pt x="770" y="963"/>
                </a:moveTo>
                <a:lnTo>
                  <a:pt x="963" y="963"/>
                </a:lnTo>
                <a:lnTo>
                  <a:pt x="963" y="771"/>
                </a:lnTo>
                <a:lnTo>
                  <a:pt x="770" y="771"/>
                </a:lnTo>
                <a:lnTo>
                  <a:pt x="770" y="963"/>
                </a:lnTo>
                <a:close/>
                <a:moveTo>
                  <a:pt x="385" y="1734"/>
                </a:moveTo>
                <a:lnTo>
                  <a:pt x="578" y="1734"/>
                </a:lnTo>
                <a:lnTo>
                  <a:pt x="578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385" y="193"/>
                </a:moveTo>
                <a:lnTo>
                  <a:pt x="578" y="193"/>
                </a:lnTo>
                <a:lnTo>
                  <a:pt x="578" y="0"/>
                </a:lnTo>
                <a:lnTo>
                  <a:pt x="385" y="0"/>
                </a:lnTo>
                <a:lnTo>
                  <a:pt x="385" y="193"/>
                </a:lnTo>
                <a:close/>
                <a:moveTo>
                  <a:pt x="385" y="963"/>
                </a:moveTo>
                <a:lnTo>
                  <a:pt x="578" y="963"/>
                </a:lnTo>
                <a:lnTo>
                  <a:pt x="578" y="771"/>
                </a:lnTo>
                <a:lnTo>
                  <a:pt x="385" y="771"/>
                </a:lnTo>
                <a:lnTo>
                  <a:pt x="385" y="963"/>
                </a:lnTo>
                <a:close/>
                <a:moveTo>
                  <a:pt x="0" y="1734"/>
                </a:moveTo>
                <a:lnTo>
                  <a:pt x="192" y="1734"/>
                </a:lnTo>
                <a:lnTo>
                  <a:pt x="192" y="0"/>
                </a:lnTo>
                <a:lnTo>
                  <a:pt x="0" y="0"/>
                </a:lnTo>
                <a:lnTo>
                  <a:pt x="0" y="1734"/>
                </a:lnTo>
                <a:close/>
                <a:moveTo>
                  <a:pt x="1541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1" y="386"/>
                </a:lnTo>
                <a:lnTo>
                  <a:pt x="1541" y="578"/>
                </a:lnTo>
                <a:close/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1541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1" y="1156"/>
                </a:lnTo>
                <a:lnTo>
                  <a:pt x="1541" y="1348"/>
                </a:lnTo>
                <a:close/>
                <a:moveTo>
                  <a:pt x="1541" y="0"/>
                </a:moveTo>
                <a:lnTo>
                  <a:pt x="1541" y="193"/>
                </a:lnTo>
                <a:lnTo>
                  <a:pt x="1733" y="193"/>
                </a:lnTo>
                <a:lnTo>
                  <a:pt x="1733" y="0"/>
                </a:lnTo>
                <a:lnTo>
                  <a:pt x="1541" y="0"/>
                </a:lnTo>
                <a:close/>
                <a:moveTo>
                  <a:pt x="1541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1541" y="771"/>
                </a:lnTo>
                <a:lnTo>
                  <a:pt x="1541" y="963"/>
                </a:lnTo>
                <a:close/>
                <a:moveTo>
                  <a:pt x="1541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1" y="1541"/>
                </a:lnTo>
                <a:lnTo>
                  <a:pt x="1541" y="1734"/>
                </a:lnTo>
                <a:close/>
                <a:moveTo>
                  <a:pt x="1155" y="963"/>
                </a:moveTo>
                <a:lnTo>
                  <a:pt x="1348" y="963"/>
                </a:lnTo>
                <a:lnTo>
                  <a:pt x="1348" y="771"/>
                </a:lnTo>
                <a:lnTo>
                  <a:pt x="1155" y="771"/>
                </a:lnTo>
                <a:lnTo>
                  <a:pt x="1155" y="963"/>
                </a:lnTo>
                <a:close/>
                <a:moveTo>
                  <a:pt x="1155" y="193"/>
                </a:moveTo>
                <a:lnTo>
                  <a:pt x="1348" y="193"/>
                </a:lnTo>
                <a:lnTo>
                  <a:pt x="1348" y="0"/>
                </a:lnTo>
                <a:lnTo>
                  <a:pt x="1155" y="0"/>
                </a:lnTo>
                <a:lnTo>
                  <a:pt x="1155" y="1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7075488" y="1735138"/>
            <a:ext cx="538162" cy="541338"/>
          </a:xfrm>
          <a:custGeom>
            <a:avLst/>
            <a:gdLst>
              <a:gd name="T0" fmla="*/ 963 w 1733"/>
              <a:gd name="T1" fmla="*/ 386 h 1734"/>
              <a:gd name="T2" fmla="*/ 770 w 1733"/>
              <a:gd name="T3" fmla="*/ 386 h 1734"/>
              <a:gd name="T4" fmla="*/ 770 w 1733"/>
              <a:gd name="T5" fmla="*/ 578 h 1734"/>
              <a:gd name="T6" fmla="*/ 963 w 1733"/>
              <a:gd name="T7" fmla="*/ 578 h 1734"/>
              <a:gd name="T8" fmla="*/ 963 w 1733"/>
              <a:gd name="T9" fmla="*/ 386 h 1734"/>
              <a:gd name="T10" fmla="*/ 963 w 1733"/>
              <a:gd name="T11" fmla="*/ 771 h 1734"/>
              <a:gd name="T12" fmla="*/ 770 w 1733"/>
              <a:gd name="T13" fmla="*/ 771 h 1734"/>
              <a:gd name="T14" fmla="*/ 770 w 1733"/>
              <a:gd name="T15" fmla="*/ 963 h 1734"/>
              <a:gd name="T16" fmla="*/ 963 w 1733"/>
              <a:gd name="T17" fmla="*/ 963 h 1734"/>
              <a:gd name="T18" fmla="*/ 963 w 1733"/>
              <a:gd name="T19" fmla="*/ 771 h 1734"/>
              <a:gd name="T20" fmla="*/ 1348 w 1733"/>
              <a:gd name="T21" fmla="*/ 771 h 1734"/>
              <a:gd name="T22" fmla="*/ 1155 w 1733"/>
              <a:gd name="T23" fmla="*/ 771 h 1734"/>
              <a:gd name="T24" fmla="*/ 1155 w 1733"/>
              <a:gd name="T25" fmla="*/ 963 h 1734"/>
              <a:gd name="T26" fmla="*/ 1348 w 1733"/>
              <a:gd name="T27" fmla="*/ 963 h 1734"/>
              <a:gd name="T28" fmla="*/ 1348 w 1733"/>
              <a:gd name="T29" fmla="*/ 771 h 1734"/>
              <a:gd name="T30" fmla="*/ 0 w 1733"/>
              <a:gd name="T31" fmla="*/ 0 h 1734"/>
              <a:gd name="T32" fmla="*/ 0 w 1733"/>
              <a:gd name="T33" fmla="*/ 1734 h 1734"/>
              <a:gd name="T34" fmla="*/ 1733 w 1733"/>
              <a:gd name="T35" fmla="*/ 1734 h 1734"/>
              <a:gd name="T36" fmla="*/ 1733 w 1733"/>
              <a:gd name="T37" fmla="*/ 0 h 1734"/>
              <a:gd name="T38" fmla="*/ 0 w 1733"/>
              <a:gd name="T39" fmla="*/ 0 h 1734"/>
              <a:gd name="T40" fmla="*/ 1540 w 1733"/>
              <a:gd name="T41" fmla="*/ 1541 h 1734"/>
              <a:gd name="T42" fmla="*/ 192 w 1733"/>
              <a:gd name="T43" fmla="*/ 1541 h 1734"/>
              <a:gd name="T44" fmla="*/ 192 w 1733"/>
              <a:gd name="T45" fmla="*/ 193 h 1734"/>
              <a:gd name="T46" fmla="*/ 1540 w 1733"/>
              <a:gd name="T47" fmla="*/ 193 h 1734"/>
              <a:gd name="T48" fmla="*/ 1540 w 1733"/>
              <a:gd name="T49" fmla="*/ 1541 h 1734"/>
              <a:gd name="T50" fmla="*/ 963 w 1733"/>
              <a:gd name="T51" fmla="*/ 1156 h 1734"/>
              <a:gd name="T52" fmla="*/ 770 w 1733"/>
              <a:gd name="T53" fmla="*/ 1156 h 1734"/>
              <a:gd name="T54" fmla="*/ 770 w 1733"/>
              <a:gd name="T55" fmla="*/ 1348 h 1734"/>
              <a:gd name="T56" fmla="*/ 963 w 1733"/>
              <a:gd name="T57" fmla="*/ 1348 h 1734"/>
              <a:gd name="T58" fmla="*/ 963 w 1733"/>
              <a:gd name="T59" fmla="*/ 1156 h 1734"/>
              <a:gd name="T60" fmla="*/ 577 w 1733"/>
              <a:gd name="T61" fmla="*/ 771 h 1734"/>
              <a:gd name="T62" fmla="*/ 385 w 1733"/>
              <a:gd name="T63" fmla="*/ 771 h 1734"/>
              <a:gd name="T64" fmla="*/ 385 w 1733"/>
              <a:gd name="T65" fmla="*/ 963 h 1734"/>
              <a:gd name="T66" fmla="*/ 577 w 1733"/>
              <a:gd name="T67" fmla="*/ 963 h 1734"/>
              <a:gd name="T68" fmla="*/ 577 w 1733"/>
              <a:gd name="T69" fmla="*/ 771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3" h="1734">
                <a:moveTo>
                  <a:pt x="963" y="386"/>
                </a:moveTo>
                <a:lnTo>
                  <a:pt x="770" y="386"/>
                </a:lnTo>
                <a:lnTo>
                  <a:pt x="770" y="578"/>
                </a:lnTo>
                <a:lnTo>
                  <a:pt x="963" y="578"/>
                </a:lnTo>
                <a:lnTo>
                  <a:pt x="963" y="386"/>
                </a:lnTo>
                <a:close/>
                <a:moveTo>
                  <a:pt x="963" y="771"/>
                </a:moveTo>
                <a:lnTo>
                  <a:pt x="770" y="771"/>
                </a:lnTo>
                <a:lnTo>
                  <a:pt x="770" y="963"/>
                </a:lnTo>
                <a:lnTo>
                  <a:pt x="963" y="963"/>
                </a:lnTo>
                <a:lnTo>
                  <a:pt x="963" y="771"/>
                </a:lnTo>
                <a:close/>
                <a:moveTo>
                  <a:pt x="1348" y="771"/>
                </a:moveTo>
                <a:lnTo>
                  <a:pt x="1155" y="771"/>
                </a:lnTo>
                <a:lnTo>
                  <a:pt x="1155" y="963"/>
                </a:lnTo>
                <a:lnTo>
                  <a:pt x="1348" y="963"/>
                </a:lnTo>
                <a:lnTo>
                  <a:pt x="1348" y="771"/>
                </a:lnTo>
                <a:close/>
                <a:moveTo>
                  <a:pt x="0" y="0"/>
                </a:moveTo>
                <a:lnTo>
                  <a:pt x="0" y="1734"/>
                </a:lnTo>
                <a:lnTo>
                  <a:pt x="1733" y="1734"/>
                </a:lnTo>
                <a:lnTo>
                  <a:pt x="1733" y="0"/>
                </a:lnTo>
                <a:lnTo>
                  <a:pt x="0" y="0"/>
                </a:lnTo>
                <a:close/>
                <a:moveTo>
                  <a:pt x="1540" y="1541"/>
                </a:moveTo>
                <a:lnTo>
                  <a:pt x="192" y="1541"/>
                </a:lnTo>
                <a:lnTo>
                  <a:pt x="192" y="193"/>
                </a:lnTo>
                <a:lnTo>
                  <a:pt x="1540" y="193"/>
                </a:lnTo>
                <a:lnTo>
                  <a:pt x="1540" y="1541"/>
                </a:lnTo>
                <a:close/>
                <a:moveTo>
                  <a:pt x="963" y="1156"/>
                </a:moveTo>
                <a:lnTo>
                  <a:pt x="770" y="1156"/>
                </a:lnTo>
                <a:lnTo>
                  <a:pt x="770" y="1348"/>
                </a:lnTo>
                <a:lnTo>
                  <a:pt x="963" y="1348"/>
                </a:lnTo>
                <a:lnTo>
                  <a:pt x="963" y="1156"/>
                </a:lnTo>
                <a:close/>
                <a:moveTo>
                  <a:pt x="577" y="771"/>
                </a:moveTo>
                <a:lnTo>
                  <a:pt x="385" y="771"/>
                </a:lnTo>
                <a:lnTo>
                  <a:pt x="385" y="963"/>
                </a:lnTo>
                <a:lnTo>
                  <a:pt x="577" y="963"/>
                </a:lnTo>
                <a:lnTo>
                  <a:pt x="577" y="77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5905500" y="1735138"/>
            <a:ext cx="539750" cy="541338"/>
          </a:xfrm>
          <a:custGeom>
            <a:avLst/>
            <a:gdLst>
              <a:gd name="T0" fmla="*/ 578 w 1733"/>
              <a:gd name="T1" fmla="*/ 1734 h 1734"/>
              <a:gd name="T2" fmla="*/ 385 w 1733"/>
              <a:gd name="T3" fmla="*/ 1541 h 1734"/>
              <a:gd name="T4" fmla="*/ 0 w 1733"/>
              <a:gd name="T5" fmla="*/ 193 h 1734"/>
              <a:gd name="T6" fmla="*/ 193 w 1733"/>
              <a:gd name="T7" fmla="*/ 0 h 1734"/>
              <a:gd name="T8" fmla="*/ 0 w 1733"/>
              <a:gd name="T9" fmla="*/ 193 h 1734"/>
              <a:gd name="T10" fmla="*/ 578 w 1733"/>
              <a:gd name="T11" fmla="*/ 193 h 1734"/>
              <a:gd name="T12" fmla="*/ 385 w 1733"/>
              <a:gd name="T13" fmla="*/ 0 h 1734"/>
              <a:gd name="T14" fmla="*/ 385 w 1733"/>
              <a:gd name="T15" fmla="*/ 963 h 1734"/>
              <a:gd name="T16" fmla="*/ 578 w 1733"/>
              <a:gd name="T17" fmla="*/ 771 h 1734"/>
              <a:gd name="T18" fmla="*/ 385 w 1733"/>
              <a:gd name="T19" fmla="*/ 963 h 1734"/>
              <a:gd name="T20" fmla="*/ 193 w 1733"/>
              <a:gd name="T21" fmla="*/ 1734 h 1734"/>
              <a:gd name="T22" fmla="*/ 0 w 1733"/>
              <a:gd name="T23" fmla="*/ 1541 h 1734"/>
              <a:gd name="T24" fmla="*/ 771 w 1733"/>
              <a:gd name="T25" fmla="*/ 1734 h 1734"/>
              <a:gd name="T26" fmla="*/ 963 w 1733"/>
              <a:gd name="T27" fmla="*/ 1541 h 1734"/>
              <a:gd name="T28" fmla="*/ 771 w 1733"/>
              <a:gd name="T29" fmla="*/ 1734 h 1734"/>
              <a:gd name="T30" fmla="*/ 193 w 1733"/>
              <a:gd name="T31" fmla="*/ 963 h 1734"/>
              <a:gd name="T32" fmla="*/ 0 w 1733"/>
              <a:gd name="T33" fmla="*/ 771 h 1734"/>
              <a:gd name="T34" fmla="*/ 0 w 1733"/>
              <a:gd name="T35" fmla="*/ 1348 h 1734"/>
              <a:gd name="T36" fmla="*/ 193 w 1733"/>
              <a:gd name="T37" fmla="*/ 1156 h 1734"/>
              <a:gd name="T38" fmla="*/ 0 w 1733"/>
              <a:gd name="T39" fmla="*/ 1348 h 1734"/>
              <a:gd name="T40" fmla="*/ 193 w 1733"/>
              <a:gd name="T41" fmla="*/ 578 h 1734"/>
              <a:gd name="T42" fmla="*/ 0 w 1733"/>
              <a:gd name="T43" fmla="*/ 386 h 1734"/>
              <a:gd name="T44" fmla="*/ 771 w 1733"/>
              <a:gd name="T45" fmla="*/ 1348 h 1734"/>
              <a:gd name="T46" fmla="*/ 963 w 1733"/>
              <a:gd name="T47" fmla="*/ 1156 h 1734"/>
              <a:gd name="T48" fmla="*/ 771 w 1733"/>
              <a:gd name="T49" fmla="*/ 1348 h 1734"/>
              <a:gd name="T50" fmla="*/ 1348 w 1733"/>
              <a:gd name="T51" fmla="*/ 963 h 1734"/>
              <a:gd name="T52" fmla="*/ 1156 w 1733"/>
              <a:gd name="T53" fmla="*/ 771 h 1734"/>
              <a:gd name="T54" fmla="*/ 1541 w 1733"/>
              <a:gd name="T55" fmla="*/ 0 h 1734"/>
              <a:gd name="T56" fmla="*/ 1733 w 1733"/>
              <a:gd name="T57" fmla="*/ 1734 h 1734"/>
              <a:gd name="T58" fmla="*/ 1541 w 1733"/>
              <a:gd name="T59" fmla="*/ 0 h 1734"/>
              <a:gd name="T60" fmla="*/ 1348 w 1733"/>
              <a:gd name="T61" fmla="*/ 1734 h 1734"/>
              <a:gd name="T62" fmla="*/ 1156 w 1733"/>
              <a:gd name="T63" fmla="*/ 1541 h 1734"/>
              <a:gd name="T64" fmla="*/ 1156 w 1733"/>
              <a:gd name="T65" fmla="*/ 193 h 1734"/>
              <a:gd name="T66" fmla="*/ 1348 w 1733"/>
              <a:gd name="T67" fmla="*/ 0 h 1734"/>
              <a:gd name="T68" fmla="*/ 1156 w 1733"/>
              <a:gd name="T69" fmla="*/ 193 h 1734"/>
              <a:gd name="T70" fmla="*/ 963 w 1733"/>
              <a:gd name="T71" fmla="*/ 963 h 1734"/>
              <a:gd name="T72" fmla="*/ 771 w 1733"/>
              <a:gd name="T73" fmla="*/ 771 h 1734"/>
              <a:gd name="T74" fmla="*/ 771 w 1733"/>
              <a:gd name="T75" fmla="*/ 193 h 1734"/>
              <a:gd name="T76" fmla="*/ 963 w 1733"/>
              <a:gd name="T77" fmla="*/ 0 h 1734"/>
              <a:gd name="T78" fmla="*/ 771 w 1733"/>
              <a:gd name="T79" fmla="*/ 193 h 1734"/>
              <a:gd name="T80" fmla="*/ 963 w 1733"/>
              <a:gd name="T81" fmla="*/ 578 h 1734"/>
              <a:gd name="T82" fmla="*/ 771 w 1733"/>
              <a:gd name="T83" fmla="*/ 386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385" y="1734"/>
                </a:moveTo>
                <a:lnTo>
                  <a:pt x="578" y="1734"/>
                </a:lnTo>
                <a:lnTo>
                  <a:pt x="578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0" y="193"/>
                </a:moveTo>
                <a:lnTo>
                  <a:pt x="193" y="193"/>
                </a:lnTo>
                <a:lnTo>
                  <a:pt x="193" y="0"/>
                </a:lnTo>
                <a:lnTo>
                  <a:pt x="0" y="0"/>
                </a:lnTo>
                <a:lnTo>
                  <a:pt x="0" y="193"/>
                </a:lnTo>
                <a:close/>
                <a:moveTo>
                  <a:pt x="385" y="193"/>
                </a:moveTo>
                <a:lnTo>
                  <a:pt x="578" y="193"/>
                </a:lnTo>
                <a:lnTo>
                  <a:pt x="578" y="0"/>
                </a:lnTo>
                <a:lnTo>
                  <a:pt x="385" y="0"/>
                </a:lnTo>
                <a:lnTo>
                  <a:pt x="385" y="193"/>
                </a:lnTo>
                <a:close/>
                <a:moveTo>
                  <a:pt x="385" y="963"/>
                </a:moveTo>
                <a:lnTo>
                  <a:pt x="578" y="963"/>
                </a:lnTo>
                <a:lnTo>
                  <a:pt x="578" y="771"/>
                </a:lnTo>
                <a:lnTo>
                  <a:pt x="385" y="771"/>
                </a:lnTo>
                <a:lnTo>
                  <a:pt x="385" y="963"/>
                </a:lnTo>
                <a:close/>
                <a:moveTo>
                  <a:pt x="0" y="1734"/>
                </a:moveTo>
                <a:lnTo>
                  <a:pt x="193" y="1734"/>
                </a:lnTo>
                <a:lnTo>
                  <a:pt x="193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771" y="1734"/>
                </a:moveTo>
                <a:lnTo>
                  <a:pt x="963" y="1734"/>
                </a:lnTo>
                <a:lnTo>
                  <a:pt x="963" y="1541"/>
                </a:lnTo>
                <a:lnTo>
                  <a:pt x="771" y="1541"/>
                </a:lnTo>
                <a:lnTo>
                  <a:pt x="771" y="1734"/>
                </a:lnTo>
                <a:close/>
                <a:moveTo>
                  <a:pt x="0" y="963"/>
                </a:moveTo>
                <a:lnTo>
                  <a:pt x="193" y="963"/>
                </a:lnTo>
                <a:lnTo>
                  <a:pt x="193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0" y="1348"/>
                </a:moveTo>
                <a:lnTo>
                  <a:pt x="193" y="1348"/>
                </a:lnTo>
                <a:lnTo>
                  <a:pt x="193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0" y="578"/>
                </a:moveTo>
                <a:lnTo>
                  <a:pt x="193" y="578"/>
                </a:lnTo>
                <a:lnTo>
                  <a:pt x="193" y="386"/>
                </a:lnTo>
                <a:lnTo>
                  <a:pt x="0" y="386"/>
                </a:lnTo>
                <a:lnTo>
                  <a:pt x="0" y="578"/>
                </a:lnTo>
                <a:close/>
                <a:moveTo>
                  <a:pt x="771" y="1348"/>
                </a:moveTo>
                <a:lnTo>
                  <a:pt x="963" y="1348"/>
                </a:lnTo>
                <a:lnTo>
                  <a:pt x="963" y="1156"/>
                </a:lnTo>
                <a:lnTo>
                  <a:pt x="771" y="1156"/>
                </a:lnTo>
                <a:lnTo>
                  <a:pt x="771" y="1348"/>
                </a:lnTo>
                <a:close/>
                <a:moveTo>
                  <a:pt x="1156" y="963"/>
                </a:moveTo>
                <a:lnTo>
                  <a:pt x="1348" y="963"/>
                </a:lnTo>
                <a:lnTo>
                  <a:pt x="1348" y="771"/>
                </a:lnTo>
                <a:lnTo>
                  <a:pt x="1156" y="771"/>
                </a:lnTo>
                <a:lnTo>
                  <a:pt x="1156" y="963"/>
                </a:lnTo>
                <a:close/>
                <a:moveTo>
                  <a:pt x="1541" y="0"/>
                </a:moveTo>
                <a:lnTo>
                  <a:pt x="1541" y="1734"/>
                </a:lnTo>
                <a:lnTo>
                  <a:pt x="1733" y="1734"/>
                </a:lnTo>
                <a:lnTo>
                  <a:pt x="1733" y="0"/>
                </a:lnTo>
                <a:lnTo>
                  <a:pt x="1541" y="0"/>
                </a:lnTo>
                <a:close/>
                <a:moveTo>
                  <a:pt x="1156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6" y="1541"/>
                </a:lnTo>
                <a:lnTo>
                  <a:pt x="1156" y="1734"/>
                </a:lnTo>
                <a:close/>
                <a:moveTo>
                  <a:pt x="1156" y="193"/>
                </a:moveTo>
                <a:lnTo>
                  <a:pt x="1348" y="193"/>
                </a:lnTo>
                <a:lnTo>
                  <a:pt x="1348" y="0"/>
                </a:lnTo>
                <a:lnTo>
                  <a:pt x="1156" y="0"/>
                </a:lnTo>
                <a:lnTo>
                  <a:pt x="1156" y="193"/>
                </a:lnTo>
                <a:close/>
                <a:moveTo>
                  <a:pt x="771" y="963"/>
                </a:moveTo>
                <a:lnTo>
                  <a:pt x="963" y="963"/>
                </a:lnTo>
                <a:lnTo>
                  <a:pt x="963" y="771"/>
                </a:lnTo>
                <a:lnTo>
                  <a:pt x="771" y="771"/>
                </a:lnTo>
                <a:lnTo>
                  <a:pt x="771" y="963"/>
                </a:lnTo>
                <a:close/>
                <a:moveTo>
                  <a:pt x="771" y="193"/>
                </a:moveTo>
                <a:lnTo>
                  <a:pt x="963" y="193"/>
                </a:lnTo>
                <a:lnTo>
                  <a:pt x="963" y="0"/>
                </a:lnTo>
                <a:lnTo>
                  <a:pt x="771" y="0"/>
                </a:lnTo>
                <a:lnTo>
                  <a:pt x="771" y="193"/>
                </a:lnTo>
                <a:close/>
                <a:moveTo>
                  <a:pt x="771" y="578"/>
                </a:moveTo>
                <a:lnTo>
                  <a:pt x="963" y="578"/>
                </a:lnTo>
                <a:lnTo>
                  <a:pt x="963" y="386"/>
                </a:lnTo>
                <a:lnTo>
                  <a:pt x="771" y="386"/>
                </a:lnTo>
                <a:lnTo>
                  <a:pt x="771" y="57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765675" y="1735138"/>
            <a:ext cx="539750" cy="541338"/>
          </a:xfrm>
          <a:custGeom>
            <a:avLst/>
            <a:gdLst>
              <a:gd name="T0" fmla="*/ 1155 w 1733"/>
              <a:gd name="T1" fmla="*/ 1734 h 1734"/>
              <a:gd name="T2" fmla="*/ 1348 w 1733"/>
              <a:gd name="T3" fmla="*/ 1734 h 1734"/>
              <a:gd name="T4" fmla="*/ 1348 w 1733"/>
              <a:gd name="T5" fmla="*/ 1541 h 1734"/>
              <a:gd name="T6" fmla="*/ 1155 w 1733"/>
              <a:gd name="T7" fmla="*/ 1541 h 1734"/>
              <a:gd name="T8" fmla="*/ 1155 w 1733"/>
              <a:gd name="T9" fmla="*/ 1734 h 1734"/>
              <a:gd name="T10" fmla="*/ 1541 w 1733"/>
              <a:gd name="T11" fmla="*/ 1734 h 1734"/>
              <a:gd name="T12" fmla="*/ 1733 w 1733"/>
              <a:gd name="T13" fmla="*/ 1734 h 1734"/>
              <a:gd name="T14" fmla="*/ 1733 w 1733"/>
              <a:gd name="T15" fmla="*/ 1541 h 1734"/>
              <a:gd name="T16" fmla="*/ 1541 w 1733"/>
              <a:gd name="T17" fmla="*/ 1541 h 1734"/>
              <a:gd name="T18" fmla="*/ 1541 w 1733"/>
              <a:gd name="T19" fmla="*/ 1734 h 1734"/>
              <a:gd name="T20" fmla="*/ 385 w 1733"/>
              <a:gd name="T21" fmla="*/ 1734 h 1734"/>
              <a:gd name="T22" fmla="*/ 578 w 1733"/>
              <a:gd name="T23" fmla="*/ 1734 h 1734"/>
              <a:gd name="T24" fmla="*/ 578 w 1733"/>
              <a:gd name="T25" fmla="*/ 1541 h 1734"/>
              <a:gd name="T26" fmla="*/ 385 w 1733"/>
              <a:gd name="T27" fmla="*/ 1541 h 1734"/>
              <a:gd name="T28" fmla="*/ 385 w 1733"/>
              <a:gd name="T29" fmla="*/ 1734 h 1734"/>
              <a:gd name="T30" fmla="*/ 770 w 1733"/>
              <a:gd name="T31" fmla="*/ 1734 h 1734"/>
              <a:gd name="T32" fmla="*/ 963 w 1733"/>
              <a:gd name="T33" fmla="*/ 1734 h 1734"/>
              <a:gd name="T34" fmla="*/ 963 w 1733"/>
              <a:gd name="T35" fmla="*/ 1541 h 1734"/>
              <a:gd name="T36" fmla="*/ 770 w 1733"/>
              <a:gd name="T37" fmla="*/ 1541 h 1734"/>
              <a:gd name="T38" fmla="*/ 770 w 1733"/>
              <a:gd name="T39" fmla="*/ 1734 h 1734"/>
              <a:gd name="T40" fmla="*/ 1541 w 1733"/>
              <a:gd name="T41" fmla="*/ 1348 h 1734"/>
              <a:gd name="T42" fmla="*/ 1733 w 1733"/>
              <a:gd name="T43" fmla="*/ 1348 h 1734"/>
              <a:gd name="T44" fmla="*/ 1733 w 1733"/>
              <a:gd name="T45" fmla="*/ 1156 h 1734"/>
              <a:gd name="T46" fmla="*/ 1541 w 1733"/>
              <a:gd name="T47" fmla="*/ 1156 h 1734"/>
              <a:gd name="T48" fmla="*/ 1541 w 1733"/>
              <a:gd name="T49" fmla="*/ 1348 h 1734"/>
              <a:gd name="T50" fmla="*/ 1541 w 1733"/>
              <a:gd name="T51" fmla="*/ 963 h 1734"/>
              <a:gd name="T52" fmla="*/ 1733 w 1733"/>
              <a:gd name="T53" fmla="*/ 963 h 1734"/>
              <a:gd name="T54" fmla="*/ 1733 w 1733"/>
              <a:gd name="T55" fmla="*/ 771 h 1734"/>
              <a:gd name="T56" fmla="*/ 1541 w 1733"/>
              <a:gd name="T57" fmla="*/ 771 h 1734"/>
              <a:gd name="T58" fmla="*/ 1541 w 1733"/>
              <a:gd name="T59" fmla="*/ 963 h 1734"/>
              <a:gd name="T60" fmla="*/ 0 w 1733"/>
              <a:gd name="T61" fmla="*/ 0 h 1734"/>
              <a:gd name="T62" fmla="*/ 0 w 1733"/>
              <a:gd name="T63" fmla="*/ 1734 h 1734"/>
              <a:gd name="T64" fmla="*/ 192 w 1733"/>
              <a:gd name="T65" fmla="*/ 1734 h 1734"/>
              <a:gd name="T66" fmla="*/ 192 w 1733"/>
              <a:gd name="T67" fmla="*/ 193 h 1734"/>
              <a:gd name="T68" fmla="*/ 1733 w 1733"/>
              <a:gd name="T69" fmla="*/ 193 h 1734"/>
              <a:gd name="T70" fmla="*/ 1733 w 1733"/>
              <a:gd name="T71" fmla="*/ 0 h 1734"/>
              <a:gd name="T72" fmla="*/ 0 w 1733"/>
              <a:gd name="T73" fmla="*/ 0 h 1734"/>
              <a:gd name="T74" fmla="*/ 1541 w 1733"/>
              <a:gd name="T75" fmla="*/ 578 h 1734"/>
              <a:gd name="T76" fmla="*/ 1733 w 1733"/>
              <a:gd name="T77" fmla="*/ 578 h 1734"/>
              <a:gd name="T78" fmla="*/ 1733 w 1733"/>
              <a:gd name="T79" fmla="*/ 386 h 1734"/>
              <a:gd name="T80" fmla="*/ 1541 w 1733"/>
              <a:gd name="T81" fmla="*/ 386 h 1734"/>
              <a:gd name="T82" fmla="*/ 1541 w 1733"/>
              <a:gd name="T83" fmla="*/ 578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1541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1" y="1541"/>
                </a:lnTo>
                <a:lnTo>
                  <a:pt x="1541" y="1734"/>
                </a:lnTo>
                <a:close/>
                <a:moveTo>
                  <a:pt x="385" y="1734"/>
                </a:moveTo>
                <a:lnTo>
                  <a:pt x="578" y="1734"/>
                </a:lnTo>
                <a:lnTo>
                  <a:pt x="578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770" y="1734"/>
                </a:moveTo>
                <a:lnTo>
                  <a:pt x="963" y="1734"/>
                </a:lnTo>
                <a:lnTo>
                  <a:pt x="963" y="1541"/>
                </a:lnTo>
                <a:lnTo>
                  <a:pt x="770" y="1541"/>
                </a:lnTo>
                <a:lnTo>
                  <a:pt x="770" y="1734"/>
                </a:lnTo>
                <a:close/>
                <a:moveTo>
                  <a:pt x="1541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1" y="1156"/>
                </a:lnTo>
                <a:lnTo>
                  <a:pt x="1541" y="1348"/>
                </a:lnTo>
                <a:close/>
                <a:moveTo>
                  <a:pt x="1541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1541" y="771"/>
                </a:lnTo>
                <a:lnTo>
                  <a:pt x="1541" y="963"/>
                </a:lnTo>
                <a:close/>
                <a:moveTo>
                  <a:pt x="0" y="0"/>
                </a:moveTo>
                <a:lnTo>
                  <a:pt x="0" y="1734"/>
                </a:lnTo>
                <a:lnTo>
                  <a:pt x="192" y="1734"/>
                </a:lnTo>
                <a:lnTo>
                  <a:pt x="192" y="193"/>
                </a:lnTo>
                <a:lnTo>
                  <a:pt x="1733" y="193"/>
                </a:lnTo>
                <a:lnTo>
                  <a:pt x="1733" y="0"/>
                </a:lnTo>
                <a:lnTo>
                  <a:pt x="0" y="0"/>
                </a:lnTo>
                <a:close/>
                <a:moveTo>
                  <a:pt x="1541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1" y="386"/>
                </a:lnTo>
                <a:lnTo>
                  <a:pt x="1541" y="57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627438" y="1735138"/>
            <a:ext cx="539750" cy="541338"/>
          </a:xfrm>
          <a:custGeom>
            <a:avLst/>
            <a:gdLst>
              <a:gd name="T0" fmla="*/ 577 w 1733"/>
              <a:gd name="T1" fmla="*/ 1734 h 1734"/>
              <a:gd name="T2" fmla="*/ 385 w 1733"/>
              <a:gd name="T3" fmla="*/ 1541 h 1734"/>
              <a:gd name="T4" fmla="*/ 385 w 1733"/>
              <a:gd name="T5" fmla="*/ 963 h 1734"/>
              <a:gd name="T6" fmla="*/ 577 w 1733"/>
              <a:gd name="T7" fmla="*/ 771 h 1734"/>
              <a:gd name="T8" fmla="*/ 385 w 1733"/>
              <a:gd name="T9" fmla="*/ 963 h 1734"/>
              <a:gd name="T10" fmla="*/ 963 w 1733"/>
              <a:gd name="T11" fmla="*/ 963 h 1734"/>
              <a:gd name="T12" fmla="*/ 770 w 1733"/>
              <a:gd name="T13" fmla="*/ 771 h 1734"/>
              <a:gd name="T14" fmla="*/ 770 w 1733"/>
              <a:gd name="T15" fmla="*/ 1734 h 1734"/>
              <a:gd name="T16" fmla="*/ 963 w 1733"/>
              <a:gd name="T17" fmla="*/ 1541 h 1734"/>
              <a:gd name="T18" fmla="*/ 770 w 1733"/>
              <a:gd name="T19" fmla="*/ 1734 h 1734"/>
              <a:gd name="T20" fmla="*/ 192 w 1733"/>
              <a:gd name="T21" fmla="*/ 1348 h 1734"/>
              <a:gd name="T22" fmla="*/ 0 w 1733"/>
              <a:gd name="T23" fmla="*/ 1156 h 1734"/>
              <a:gd name="T24" fmla="*/ 0 w 1733"/>
              <a:gd name="T25" fmla="*/ 1734 h 1734"/>
              <a:gd name="T26" fmla="*/ 192 w 1733"/>
              <a:gd name="T27" fmla="*/ 1541 h 1734"/>
              <a:gd name="T28" fmla="*/ 0 w 1733"/>
              <a:gd name="T29" fmla="*/ 1734 h 1734"/>
              <a:gd name="T30" fmla="*/ 192 w 1733"/>
              <a:gd name="T31" fmla="*/ 963 h 1734"/>
              <a:gd name="T32" fmla="*/ 0 w 1733"/>
              <a:gd name="T33" fmla="*/ 771 h 1734"/>
              <a:gd name="T34" fmla="*/ 0 w 1733"/>
              <a:gd name="T35" fmla="*/ 578 h 1734"/>
              <a:gd name="T36" fmla="*/ 192 w 1733"/>
              <a:gd name="T37" fmla="*/ 386 h 1734"/>
              <a:gd name="T38" fmla="*/ 0 w 1733"/>
              <a:gd name="T39" fmla="*/ 578 h 1734"/>
              <a:gd name="T40" fmla="*/ 963 w 1733"/>
              <a:gd name="T41" fmla="*/ 1348 h 1734"/>
              <a:gd name="T42" fmla="*/ 770 w 1733"/>
              <a:gd name="T43" fmla="*/ 1156 h 1734"/>
              <a:gd name="T44" fmla="*/ 1540 w 1733"/>
              <a:gd name="T45" fmla="*/ 578 h 1734"/>
              <a:gd name="T46" fmla="*/ 1733 w 1733"/>
              <a:gd name="T47" fmla="*/ 386 h 1734"/>
              <a:gd name="T48" fmla="*/ 1540 w 1733"/>
              <a:gd name="T49" fmla="*/ 578 h 1734"/>
              <a:gd name="T50" fmla="*/ 1733 w 1733"/>
              <a:gd name="T51" fmla="*/ 963 h 1734"/>
              <a:gd name="T52" fmla="*/ 1540 w 1733"/>
              <a:gd name="T53" fmla="*/ 771 h 1734"/>
              <a:gd name="T54" fmla="*/ 0 w 1733"/>
              <a:gd name="T55" fmla="*/ 0 h 1734"/>
              <a:gd name="T56" fmla="*/ 1733 w 1733"/>
              <a:gd name="T57" fmla="*/ 193 h 1734"/>
              <a:gd name="T58" fmla="*/ 0 w 1733"/>
              <a:gd name="T59" fmla="*/ 0 h 1734"/>
              <a:gd name="T60" fmla="*/ 1733 w 1733"/>
              <a:gd name="T61" fmla="*/ 1348 h 1734"/>
              <a:gd name="T62" fmla="*/ 1540 w 1733"/>
              <a:gd name="T63" fmla="*/ 1156 h 1734"/>
              <a:gd name="T64" fmla="*/ 1155 w 1733"/>
              <a:gd name="T65" fmla="*/ 1734 h 1734"/>
              <a:gd name="T66" fmla="*/ 1348 w 1733"/>
              <a:gd name="T67" fmla="*/ 1541 h 1734"/>
              <a:gd name="T68" fmla="*/ 1155 w 1733"/>
              <a:gd name="T69" fmla="*/ 1734 h 1734"/>
              <a:gd name="T70" fmla="*/ 963 w 1733"/>
              <a:gd name="T71" fmla="*/ 578 h 1734"/>
              <a:gd name="T72" fmla="*/ 770 w 1733"/>
              <a:gd name="T73" fmla="*/ 386 h 1734"/>
              <a:gd name="T74" fmla="*/ 1540 w 1733"/>
              <a:gd name="T75" fmla="*/ 1734 h 1734"/>
              <a:gd name="T76" fmla="*/ 1733 w 1733"/>
              <a:gd name="T77" fmla="*/ 1541 h 1734"/>
              <a:gd name="T78" fmla="*/ 1540 w 1733"/>
              <a:gd name="T79" fmla="*/ 1734 h 1734"/>
              <a:gd name="T80" fmla="*/ 1348 w 1733"/>
              <a:gd name="T81" fmla="*/ 963 h 1734"/>
              <a:gd name="T82" fmla="*/ 1155 w 1733"/>
              <a:gd name="T83" fmla="*/ 771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385" y="1734"/>
                </a:moveTo>
                <a:lnTo>
                  <a:pt x="577" y="1734"/>
                </a:lnTo>
                <a:lnTo>
                  <a:pt x="577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385" y="963"/>
                </a:moveTo>
                <a:lnTo>
                  <a:pt x="577" y="963"/>
                </a:lnTo>
                <a:lnTo>
                  <a:pt x="577" y="771"/>
                </a:lnTo>
                <a:lnTo>
                  <a:pt x="385" y="771"/>
                </a:lnTo>
                <a:lnTo>
                  <a:pt x="385" y="963"/>
                </a:lnTo>
                <a:close/>
                <a:moveTo>
                  <a:pt x="770" y="963"/>
                </a:moveTo>
                <a:lnTo>
                  <a:pt x="963" y="963"/>
                </a:lnTo>
                <a:lnTo>
                  <a:pt x="963" y="771"/>
                </a:lnTo>
                <a:lnTo>
                  <a:pt x="770" y="771"/>
                </a:lnTo>
                <a:lnTo>
                  <a:pt x="770" y="963"/>
                </a:lnTo>
                <a:close/>
                <a:moveTo>
                  <a:pt x="770" y="1734"/>
                </a:moveTo>
                <a:lnTo>
                  <a:pt x="963" y="1734"/>
                </a:lnTo>
                <a:lnTo>
                  <a:pt x="963" y="1541"/>
                </a:lnTo>
                <a:lnTo>
                  <a:pt x="770" y="1541"/>
                </a:lnTo>
                <a:lnTo>
                  <a:pt x="770" y="1734"/>
                </a:lnTo>
                <a:close/>
                <a:moveTo>
                  <a:pt x="0" y="1348"/>
                </a:moveTo>
                <a:lnTo>
                  <a:pt x="192" y="1348"/>
                </a:lnTo>
                <a:lnTo>
                  <a:pt x="192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0" y="1734"/>
                </a:moveTo>
                <a:lnTo>
                  <a:pt x="192" y="1734"/>
                </a:lnTo>
                <a:lnTo>
                  <a:pt x="192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0" y="963"/>
                </a:moveTo>
                <a:lnTo>
                  <a:pt x="192" y="963"/>
                </a:lnTo>
                <a:lnTo>
                  <a:pt x="192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0" y="578"/>
                </a:moveTo>
                <a:lnTo>
                  <a:pt x="192" y="578"/>
                </a:lnTo>
                <a:lnTo>
                  <a:pt x="192" y="386"/>
                </a:lnTo>
                <a:lnTo>
                  <a:pt x="0" y="386"/>
                </a:lnTo>
                <a:lnTo>
                  <a:pt x="0" y="578"/>
                </a:lnTo>
                <a:close/>
                <a:moveTo>
                  <a:pt x="770" y="1348"/>
                </a:moveTo>
                <a:lnTo>
                  <a:pt x="963" y="1348"/>
                </a:lnTo>
                <a:lnTo>
                  <a:pt x="963" y="1156"/>
                </a:lnTo>
                <a:lnTo>
                  <a:pt x="770" y="1156"/>
                </a:lnTo>
                <a:lnTo>
                  <a:pt x="770" y="1348"/>
                </a:lnTo>
                <a:close/>
                <a:moveTo>
                  <a:pt x="1540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0" y="386"/>
                </a:lnTo>
                <a:lnTo>
                  <a:pt x="1540" y="578"/>
                </a:lnTo>
                <a:close/>
                <a:moveTo>
                  <a:pt x="1540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1540" y="771"/>
                </a:lnTo>
                <a:lnTo>
                  <a:pt x="1540" y="963"/>
                </a:lnTo>
                <a:close/>
                <a:moveTo>
                  <a:pt x="0" y="0"/>
                </a:moveTo>
                <a:lnTo>
                  <a:pt x="0" y="193"/>
                </a:lnTo>
                <a:lnTo>
                  <a:pt x="1733" y="193"/>
                </a:lnTo>
                <a:lnTo>
                  <a:pt x="1733" y="0"/>
                </a:lnTo>
                <a:lnTo>
                  <a:pt x="0" y="0"/>
                </a:lnTo>
                <a:close/>
                <a:moveTo>
                  <a:pt x="1540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0" y="1156"/>
                </a:lnTo>
                <a:lnTo>
                  <a:pt x="1540" y="1348"/>
                </a:lnTo>
                <a:close/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770" y="578"/>
                </a:moveTo>
                <a:lnTo>
                  <a:pt x="963" y="578"/>
                </a:lnTo>
                <a:lnTo>
                  <a:pt x="963" y="386"/>
                </a:lnTo>
                <a:lnTo>
                  <a:pt x="770" y="386"/>
                </a:lnTo>
                <a:lnTo>
                  <a:pt x="770" y="578"/>
                </a:lnTo>
                <a:close/>
                <a:moveTo>
                  <a:pt x="1540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0" y="1541"/>
                </a:lnTo>
                <a:lnTo>
                  <a:pt x="1540" y="1734"/>
                </a:lnTo>
                <a:close/>
                <a:moveTo>
                  <a:pt x="1155" y="963"/>
                </a:moveTo>
                <a:lnTo>
                  <a:pt x="1348" y="963"/>
                </a:lnTo>
                <a:lnTo>
                  <a:pt x="1348" y="771"/>
                </a:lnTo>
                <a:lnTo>
                  <a:pt x="1155" y="771"/>
                </a:lnTo>
                <a:lnTo>
                  <a:pt x="1155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2427288" y="1735138"/>
            <a:ext cx="539750" cy="541338"/>
          </a:xfrm>
          <a:custGeom>
            <a:avLst/>
            <a:gdLst>
              <a:gd name="T0" fmla="*/ 192 w 1733"/>
              <a:gd name="T1" fmla="*/ 578 h 1734"/>
              <a:gd name="T2" fmla="*/ 0 w 1733"/>
              <a:gd name="T3" fmla="*/ 386 h 1734"/>
              <a:gd name="T4" fmla="*/ 0 w 1733"/>
              <a:gd name="T5" fmla="*/ 193 h 1734"/>
              <a:gd name="T6" fmla="*/ 192 w 1733"/>
              <a:gd name="T7" fmla="*/ 0 h 1734"/>
              <a:gd name="T8" fmla="*/ 0 w 1733"/>
              <a:gd name="T9" fmla="*/ 193 h 1734"/>
              <a:gd name="T10" fmla="*/ 578 w 1733"/>
              <a:gd name="T11" fmla="*/ 1734 h 1734"/>
              <a:gd name="T12" fmla="*/ 385 w 1733"/>
              <a:gd name="T13" fmla="*/ 1541 h 1734"/>
              <a:gd name="T14" fmla="*/ 385 w 1733"/>
              <a:gd name="T15" fmla="*/ 963 h 1734"/>
              <a:gd name="T16" fmla="*/ 578 w 1733"/>
              <a:gd name="T17" fmla="*/ 771 h 1734"/>
              <a:gd name="T18" fmla="*/ 385 w 1733"/>
              <a:gd name="T19" fmla="*/ 963 h 1734"/>
              <a:gd name="T20" fmla="*/ 192 w 1733"/>
              <a:gd name="T21" fmla="*/ 963 h 1734"/>
              <a:gd name="T22" fmla="*/ 0 w 1733"/>
              <a:gd name="T23" fmla="*/ 771 h 1734"/>
              <a:gd name="T24" fmla="*/ 0 w 1733"/>
              <a:gd name="T25" fmla="*/ 1734 h 1734"/>
              <a:gd name="T26" fmla="*/ 192 w 1733"/>
              <a:gd name="T27" fmla="*/ 1541 h 1734"/>
              <a:gd name="T28" fmla="*/ 0 w 1733"/>
              <a:gd name="T29" fmla="*/ 1734 h 1734"/>
              <a:gd name="T30" fmla="*/ 192 w 1733"/>
              <a:gd name="T31" fmla="*/ 1348 h 1734"/>
              <a:gd name="T32" fmla="*/ 0 w 1733"/>
              <a:gd name="T33" fmla="*/ 1156 h 1734"/>
              <a:gd name="T34" fmla="*/ 385 w 1733"/>
              <a:gd name="T35" fmla="*/ 193 h 1734"/>
              <a:gd name="T36" fmla="*/ 578 w 1733"/>
              <a:gd name="T37" fmla="*/ 0 h 1734"/>
              <a:gd name="T38" fmla="*/ 385 w 1733"/>
              <a:gd name="T39" fmla="*/ 193 h 1734"/>
              <a:gd name="T40" fmla="*/ 1733 w 1733"/>
              <a:gd name="T41" fmla="*/ 1348 h 1734"/>
              <a:gd name="T42" fmla="*/ 1541 w 1733"/>
              <a:gd name="T43" fmla="*/ 1156 h 1734"/>
              <a:gd name="T44" fmla="*/ 770 w 1733"/>
              <a:gd name="T45" fmla="*/ 1734 h 1734"/>
              <a:gd name="T46" fmla="*/ 963 w 1733"/>
              <a:gd name="T47" fmla="*/ 0 h 1734"/>
              <a:gd name="T48" fmla="*/ 770 w 1733"/>
              <a:gd name="T49" fmla="*/ 1734 h 1734"/>
              <a:gd name="T50" fmla="*/ 1733 w 1733"/>
              <a:gd name="T51" fmla="*/ 1734 h 1734"/>
              <a:gd name="T52" fmla="*/ 1541 w 1733"/>
              <a:gd name="T53" fmla="*/ 1541 h 1734"/>
              <a:gd name="T54" fmla="*/ 1541 w 1733"/>
              <a:gd name="T55" fmla="*/ 963 h 1734"/>
              <a:gd name="T56" fmla="*/ 1733 w 1733"/>
              <a:gd name="T57" fmla="*/ 771 h 1734"/>
              <a:gd name="T58" fmla="*/ 1541 w 1733"/>
              <a:gd name="T59" fmla="*/ 963 h 1734"/>
              <a:gd name="T60" fmla="*/ 1541 w 1733"/>
              <a:gd name="T61" fmla="*/ 193 h 1734"/>
              <a:gd name="T62" fmla="*/ 1733 w 1733"/>
              <a:gd name="T63" fmla="*/ 0 h 1734"/>
              <a:gd name="T64" fmla="*/ 1541 w 1733"/>
              <a:gd name="T65" fmla="*/ 578 h 1734"/>
              <a:gd name="T66" fmla="*/ 1733 w 1733"/>
              <a:gd name="T67" fmla="*/ 386 h 1734"/>
              <a:gd name="T68" fmla="*/ 1541 w 1733"/>
              <a:gd name="T69" fmla="*/ 578 h 1734"/>
              <a:gd name="T70" fmla="*/ 1348 w 1733"/>
              <a:gd name="T71" fmla="*/ 193 h 1734"/>
              <a:gd name="T72" fmla="*/ 1155 w 1733"/>
              <a:gd name="T73" fmla="*/ 0 h 1734"/>
              <a:gd name="T74" fmla="*/ 1155 w 1733"/>
              <a:gd name="T75" fmla="*/ 1734 h 1734"/>
              <a:gd name="T76" fmla="*/ 1348 w 1733"/>
              <a:gd name="T77" fmla="*/ 1541 h 1734"/>
              <a:gd name="T78" fmla="*/ 1155 w 1733"/>
              <a:gd name="T79" fmla="*/ 1734 h 1734"/>
              <a:gd name="T80" fmla="*/ 1348 w 1733"/>
              <a:gd name="T81" fmla="*/ 963 h 1734"/>
              <a:gd name="T82" fmla="*/ 1155 w 1733"/>
              <a:gd name="T83" fmla="*/ 771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33" h="1734">
                <a:moveTo>
                  <a:pt x="0" y="578"/>
                </a:moveTo>
                <a:lnTo>
                  <a:pt x="192" y="578"/>
                </a:lnTo>
                <a:lnTo>
                  <a:pt x="192" y="386"/>
                </a:lnTo>
                <a:lnTo>
                  <a:pt x="0" y="386"/>
                </a:lnTo>
                <a:lnTo>
                  <a:pt x="0" y="578"/>
                </a:lnTo>
                <a:close/>
                <a:moveTo>
                  <a:pt x="0" y="193"/>
                </a:moveTo>
                <a:lnTo>
                  <a:pt x="192" y="193"/>
                </a:lnTo>
                <a:lnTo>
                  <a:pt x="192" y="0"/>
                </a:lnTo>
                <a:lnTo>
                  <a:pt x="0" y="0"/>
                </a:lnTo>
                <a:lnTo>
                  <a:pt x="0" y="193"/>
                </a:lnTo>
                <a:close/>
                <a:moveTo>
                  <a:pt x="385" y="1734"/>
                </a:moveTo>
                <a:lnTo>
                  <a:pt x="578" y="1734"/>
                </a:lnTo>
                <a:lnTo>
                  <a:pt x="578" y="1541"/>
                </a:lnTo>
                <a:lnTo>
                  <a:pt x="385" y="1541"/>
                </a:lnTo>
                <a:lnTo>
                  <a:pt x="385" y="1734"/>
                </a:lnTo>
                <a:close/>
                <a:moveTo>
                  <a:pt x="385" y="963"/>
                </a:moveTo>
                <a:lnTo>
                  <a:pt x="578" y="963"/>
                </a:lnTo>
                <a:lnTo>
                  <a:pt x="578" y="771"/>
                </a:lnTo>
                <a:lnTo>
                  <a:pt x="385" y="771"/>
                </a:lnTo>
                <a:lnTo>
                  <a:pt x="385" y="963"/>
                </a:lnTo>
                <a:close/>
                <a:moveTo>
                  <a:pt x="0" y="963"/>
                </a:moveTo>
                <a:lnTo>
                  <a:pt x="192" y="963"/>
                </a:lnTo>
                <a:lnTo>
                  <a:pt x="192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0" y="1734"/>
                </a:moveTo>
                <a:lnTo>
                  <a:pt x="192" y="1734"/>
                </a:lnTo>
                <a:lnTo>
                  <a:pt x="192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0" y="1348"/>
                </a:moveTo>
                <a:lnTo>
                  <a:pt x="192" y="1348"/>
                </a:lnTo>
                <a:lnTo>
                  <a:pt x="192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385" y="193"/>
                </a:moveTo>
                <a:lnTo>
                  <a:pt x="578" y="193"/>
                </a:lnTo>
                <a:lnTo>
                  <a:pt x="578" y="0"/>
                </a:lnTo>
                <a:lnTo>
                  <a:pt x="385" y="0"/>
                </a:lnTo>
                <a:lnTo>
                  <a:pt x="385" y="193"/>
                </a:lnTo>
                <a:close/>
                <a:moveTo>
                  <a:pt x="1541" y="1348"/>
                </a:moveTo>
                <a:lnTo>
                  <a:pt x="1733" y="1348"/>
                </a:lnTo>
                <a:lnTo>
                  <a:pt x="1733" y="1156"/>
                </a:lnTo>
                <a:lnTo>
                  <a:pt x="1541" y="1156"/>
                </a:lnTo>
                <a:lnTo>
                  <a:pt x="1541" y="1348"/>
                </a:lnTo>
                <a:close/>
                <a:moveTo>
                  <a:pt x="770" y="1734"/>
                </a:moveTo>
                <a:lnTo>
                  <a:pt x="963" y="1734"/>
                </a:lnTo>
                <a:lnTo>
                  <a:pt x="963" y="0"/>
                </a:lnTo>
                <a:lnTo>
                  <a:pt x="770" y="0"/>
                </a:lnTo>
                <a:lnTo>
                  <a:pt x="770" y="1734"/>
                </a:lnTo>
                <a:close/>
                <a:moveTo>
                  <a:pt x="1541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1541" y="1541"/>
                </a:lnTo>
                <a:lnTo>
                  <a:pt x="1541" y="1734"/>
                </a:lnTo>
                <a:close/>
                <a:moveTo>
                  <a:pt x="1541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1541" y="771"/>
                </a:lnTo>
                <a:lnTo>
                  <a:pt x="1541" y="963"/>
                </a:lnTo>
                <a:close/>
                <a:moveTo>
                  <a:pt x="1541" y="0"/>
                </a:moveTo>
                <a:lnTo>
                  <a:pt x="1541" y="193"/>
                </a:lnTo>
                <a:lnTo>
                  <a:pt x="1733" y="193"/>
                </a:lnTo>
                <a:lnTo>
                  <a:pt x="1733" y="0"/>
                </a:lnTo>
                <a:lnTo>
                  <a:pt x="1541" y="0"/>
                </a:lnTo>
                <a:close/>
                <a:moveTo>
                  <a:pt x="1541" y="578"/>
                </a:moveTo>
                <a:lnTo>
                  <a:pt x="1733" y="578"/>
                </a:lnTo>
                <a:lnTo>
                  <a:pt x="1733" y="386"/>
                </a:lnTo>
                <a:lnTo>
                  <a:pt x="1541" y="386"/>
                </a:lnTo>
                <a:lnTo>
                  <a:pt x="1541" y="578"/>
                </a:lnTo>
                <a:close/>
                <a:moveTo>
                  <a:pt x="1155" y="193"/>
                </a:moveTo>
                <a:lnTo>
                  <a:pt x="1348" y="193"/>
                </a:lnTo>
                <a:lnTo>
                  <a:pt x="1348" y="0"/>
                </a:lnTo>
                <a:lnTo>
                  <a:pt x="1155" y="0"/>
                </a:lnTo>
                <a:lnTo>
                  <a:pt x="1155" y="193"/>
                </a:lnTo>
                <a:close/>
                <a:moveTo>
                  <a:pt x="1155" y="1734"/>
                </a:moveTo>
                <a:lnTo>
                  <a:pt x="1348" y="1734"/>
                </a:lnTo>
                <a:lnTo>
                  <a:pt x="1348" y="1541"/>
                </a:lnTo>
                <a:lnTo>
                  <a:pt x="1155" y="1541"/>
                </a:lnTo>
                <a:lnTo>
                  <a:pt x="1155" y="1734"/>
                </a:lnTo>
                <a:close/>
                <a:moveTo>
                  <a:pt x="1155" y="963"/>
                </a:moveTo>
                <a:lnTo>
                  <a:pt x="1348" y="963"/>
                </a:lnTo>
                <a:lnTo>
                  <a:pt x="1348" y="771"/>
                </a:lnTo>
                <a:lnTo>
                  <a:pt x="1155" y="771"/>
                </a:lnTo>
                <a:lnTo>
                  <a:pt x="1155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347788" y="1735138"/>
            <a:ext cx="539750" cy="541338"/>
          </a:xfrm>
          <a:custGeom>
            <a:avLst/>
            <a:gdLst>
              <a:gd name="T0" fmla="*/ 385 w 1733"/>
              <a:gd name="T1" fmla="*/ 1156 h 1734"/>
              <a:gd name="T2" fmla="*/ 385 w 1733"/>
              <a:gd name="T3" fmla="*/ 1348 h 1734"/>
              <a:gd name="T4" fmla="*/ 1348 w 1733"/>
              <a:gd name="T5" fmla="*/ 1348 h 1734"/>
              <a:gd name="T6" fmla="*/ 1348 w 1733"/>
              <a:gd name="T7" fmla="*/ 1156 h 1734"/>
              <a:gd name="T8" fmla="*/ 385 w 1733"/>
              <a:gd name="T9" fmla="*/ 1156 h 1734"/>
              <a:gd name="T10" fmla="*/ 0 w 1733"/>
              <a:gd name="T11" fmla="*/ 1734 h 1734"/>
              <a:gd name="T12" fmla="*/ 1733 w 1733"/>
              <a:gd name="T13" fmla="*/ 1734 h 1734"/>
              <a:gd name="T14" fmla="*/ 1733 w 1733"/>
              <a:gd name="T15" fmla="*/ 1541 h 1734"/>
              <a:gd name="T16" fmla="*/ 0 w 1733"/>
              <a:gd name="T17" fmla="*/ 1541 h 1734"/>
              <a:gd name="T18" fmla="*/ 0 w 1733"/>
              <a:gd name="T19" fmla="*/ 1734 h 1734"/>
              <a:gd name="T20" fmla="*/ 0 w 1733"/>
              <a:gd name="T21" fmla="*/ 963 h 1734"/>
              <a:gd name="T22" fmla="*/ 1733 w 1733"/>
              <a:gd name="T23" fmla="*/ 963 h 1734"/>
              <a:gd name="T24" fmla="*/ 1733 w 1733"/>
              <a:gd name="T25" fmla="*/ 771 h 1734"/>
              <a:gd name="T26" fmla="*/ 0 w 1733"/>
              <a:gd name="T27" fmla="*/ 771 h 1734"/>
              <a:gd name="T28" fmla="*/ 0 w 1733"/>
              <a:gd name="T29" fmla="*/ 963 h 1734"/>
              <a:gd name="T30" fmla="*/ 385 w 1733"/>
              <a:gd name="T31" fmla="*/ 386 h 1734"/>
              <a:gd name="T32" fmla="*/ 385 w 1733"/>
              <a:gd name="T33" fmla="*/ 578 h 1734"/>
              <a:gd name="T34" fmla="*/ 1348 w 1733"/>
              <a:gd name="T35" fmla="*/ 578 h 1734"/>
              <a:gd name="T36" fmla="*/ 1348 w 1733"/>
              <a:gd name="T37" fmla="*/ 386 h 1734"/>
              <a:gd name="T38" fmla="*/ 385 w 1733"/>
              <a:gd name="T39" fmla="*/ 386 h 1734"/>
              <a:gd name="T40" fmla="*/ 0 w 1733"/>
              <a:gd name="T41" fmla="*/ 0 h 1734"/>
              <a:gd name="T42" fmla="*/ 0 w 1733"/>
              <a:gd name="T43" fmla="*/ 193 h 1734"/>
              <a:gd name="T44" fmla="*/ 1733 w 1733"/>
              <a:gd name="T45" fmla="*/ 193 h 1734"/>
              <a:gd name="T46" fmla="*/ 1733 w 1733"/>
              <a:gd name="T47" fmla="*/ 0 h 1734"/>
              <a:gd name="T48" fmla="*/ 0 w 1733"/>
              <a:gd name="T49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3" h="1734">
                <a:moveTo>
                  <a:pt x="385" y="1156"/>
                </a:moveTo>
                <a:lnTo>
                  <a:pt x="385" y="1348"/>
                </a:lnTo>
                <a:lnTo>
                  <a:pt x="1348" y="1348"/>
                </a:lnTo>
                <a:lnTo>
                  <a:pt x="1348" y="1156"/>
                </a:lnTo>
                <a:lnTo>
                  <a:pt x="385" y="1156"/>
                </a:lnTo>
                <a:close/>
                <a:moveTo>
                  <a:pt x="0" y="1734"/>
                </a:moveTo>
                <a:lnTo>
                  <a:pt x="1733" y="1734"/>
                </a:lnTo>
                <a:lnTo>
                  <a:pt x="1733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0" y="963"/>
                </a:moveTo>
                <a:lnTo>
                  <a:pt x="1733" y="963"/>
                </a:lnTo>
                <a:lnTo>
                  <a:pt x="1733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385" y="386"/>
                </a:moveTo>
                <a:lnTo>
                  <a:pt x="385" y="578"/>
                </a:lnTo>
                <a:lnTo>
                  <a:pt x="1348" y="578"/>
                </a:lnTo>
                <a:lnTo>
                  <a:pt x="1348" y="386"/>
                </a:lnTo>
                <a:lnTo>
                  <a:pt x="385" y="386"/>
                </a:lnTo>
                <a:close/>
                <a:moveTo>
                  <a:pt x="0" y="0"/>
                </a:moveTo>
                <a:lnTo>
                  <a:pt x="0" y="193"/>
                </a:lnTo>
                <a:lnTo>
                  <a:pt x="1733" y="193"/>
                </a:lnTo>
                <a:lnTo>
                  <a:pt x="173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268288" y="1735138"/>
            <a:ext cx="539750" cy="541338"/>
          </a:xfrm>
          <a:custGeom>
            <a:avLst/>
            <a:gdLst>
              <a:gd name="T0" fmla="*/ 0 w 1734"/>
              <a:gd name="T1" fmla="*/ 1734 h 1734"/>
              <a:gd name="T2" fmla="*/ 1734 w 1734"/>
              <a:gd name="T3" fmla="*/ 1734 h 1734"/>
              <a:gd name="T4" fmla="*/ 1734 w 1734"/>
              <a:gd name="T5" fmla="*/ 1541 h 1734"/>
              <a:gd name="T6" fmla="*/ 0 w 1734"/>
              <a:gd name="T7" fmla="*/ 1541 h 1734"/>
              <a:gd name="T8" fmla="*/ 0 w 1734"/>
              <a:gd name="T9" fmla="*/ 1734 h 1734"/>
              <a:gd name="T10" fmla="*/ 0 w 1734"/>
              <a:gd name="T11" fmla="*/ 1348 h 1734"/>
              <a:gd name="T12" fmla="*/ 1734 w 1734"/>
              <a:gd name="T13" fmla="*/ 1348 h 1734"/>
              <a:gd name="T14" fmla="*/ 1734 w 1734"/>
              <a:gd name="T15" fmla="*/ 1156 h 1734"/>
              <a:gd name="T16" fmla="*/ 0 w 1734"/>
              <a:gd name="T17" fmla="*/ 1156 h 1734"/>
              <a:gd name="T18" fmla="*/ 0 w 1734"/>
              <a:gd name="T19" fmla="*/ 1348 h 1734"/>
              <a:gd name="T20" fmla="*/ 0 w 1734"/>
              <a:gd name="T21" fmla="*/ 963 h 1734"/>
              <a:gd name="T22" fmla="*/ 1734 w 1734"/>
              <a:gd name="T23" fmla="*/ 963 h 1734"/>
              <a:gd name="T24" fmla="*/ 1734 w 1734"/>
              <a:gd name="T25" fmla="*/ 771 h 1734"/>
              <a:gd name="T26" fmla="*/ 0 w 1734"/>
              <a:gd name="T27" fmla="*/ 771 h 1734"/>
              <a:gd name="T28" fmla="*/ 0 w 1734"/>
              <a:gd name="T29" fmla="*/ 963 h 1734"/>
              <a:gd name="T30" fmla="*/ 0 w 1734"/>
              <a:gd name="T31" fmla="*/ 578 h 1734"/>
              <a:gd name="T32" fmla="*/ 1734 w 1734"/>
              <a:gd name="T33" fmla="*/ 578 h 1734"/>
              <a:gd name="T34" fmla="*/ 1734 w 1734"/>
              <a:gd name="T35" fmla="*/ 386 h 1734"/>
              <a:gd name="T36" fmla="*/ 0 w 1734"/>
              <a:gd name="T37" fmla="*/ 386 h 1734"/>
              <a:gd name="T38" fmla="*/ 0 w 1734"/>
              <a:gd name="T39" fmla="*/ 578 h 1734"/>
              <a:gd name="T40" fmla="*/ 0 w 1734"/>
              <a:gd name="T41" fmla="*/ 0 h 1734"/>
              <a:gd name="T42" fmla="*/ 0 w 1734"/>
              <a:gd name="T43" fmla="*/ 193 h 1734"/>
              <a:gd name="T44" fmla="*/ 1734 w 1734"/>
              <a:gd name="T45" fmla="*/ 193 h 1734"/>
              <a:gd name="T46" fmla="*/ 1734 w 1734"/>
              <a:gd name="T47" fmla="*/ 0 h 1734"/>
              <a:gd name="T48" fmla="*/ 0 w 1734"/>
              <a:gd name="T49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4" h="1734">
                <a:moveTo>
                  <a:pt x="0" y="1734"/>
                </a:moveTo>
                <a:lnTo>
                  <a:pt x="1734" y="1734"/>
                </a:lnTo>
                <a:lnTo>
                  <a:pt x="1734" y="1541"/>
                </a:lnTo>
                <a:lnTo>
                  <a:pt x="0" y="1541"/>
                </a:lnTo>
                <a:lnTo>
                  <a:pt x="0" y="1734"/>
                </a:lnTo>
                <a:close/>
                <a:moveTo>
                  <a:pt x="0" y="1348"/>
                </a:moveTo>
                <a:lnTo>
                  <a:pt x="1734" y="1348"/>
                </a:lnTo>
                <a:lnTo>
                  <a:pt x="1734" y="1156"/>
                </a:lnTo>
                <a:lnTo>
                  <a:pt x="0" y="1156"/>
                </a:lnTo>
                <a:lnTo>
                  <a:pt x="0" y="1348"/>
                </a:lnTo>
                <a:close/>
                <a:moveTo>
                  <a:pt x="0" y="963"/>
                </a:moveTo>
                <a:lnTo>
                  <a:pt x="1734" y="963"/>
                </a:lnTo>
                <a:lnTo>
                  <a:pt x="1734" y="771"/>
                </a:lnTo>
                <a:lnTo>
                  <a:pt x="0" y="771"/>
                </a:lnTo>
                <a:lnTo>
                  <a:pt x="0" y="963"/>
                </a:lnTo>
                <a:close/>
                <a:moveTo>
                  <a:pt x="0" y="578"/>
                </a:moveTo>
                <a:lnTo>
                  <a:pt x="1734" y="578"/>
                </a:lnTo>
                <a:lnTo>
                  <a:pt x="1734" y="386"/>
                </a:lnTo>
                <a:lnTo>
                  <a:pt x="0" y="386"/>
                </a:lnTo>
                <a:lnTo>
                  <a:pt x="0" y="578"/>
                </a:lnTo>
                <a:close/>
                <a:moveTo>
                  <a:pt x="0" y="0"/>
                </a:moveTo>
                <a:lnTo>
                  <a:pt x="0" y="193"/>
                </a:lnTo>
                <a:lnTo>
                  <a:pt x="1734" y="193"/>
                </a:lnTo>
                <a:lnTo>
                  <a:pt x="17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1301413" y="458788"/>
            <a:ext cx="539750" cy="539750"/>
          </a:xfrm>
          <a:custGeom>
            <a:avLst/>
            <a:gdLst>
              <a:gd name="T0" fmla="*/ 1156 w 1734"/>
              <a:gd name="T1" fmla="*/ 1155 h 1733"/>
              <a:gd name="T2" fmla="*/ 0 w 1734"/>
              <a:gd name="T3" fmla="*/ 1155 h 1733"/>
              <a:gd name="T4" fmla="*/ 0 w 1734"/>
              <a:gd name="T5" fmla="*/ 1348 h 1733"/>
              <a:gd name="T6" fmla="*/ 1156 w 1734"/>
              <a:gd name="T7" fmla="*/ 1348 h 1733"/>
              <a:gd name="T8" fmla="*/ 1156 w 1734"/>
              <a:gd name="T9" fmla="*/ 1155 h 1733"/>
              <a:gd name="T10" fmla="*/ 1156 w 1734"/>
              <a:gd name="T11" fmla="*/ 385 h 1733"/>
              <a:gd name="T12" fmla="*/ 0 w 1734"/>
              <a:gd name="T13" fmla="*/ 385 h 1733"/>
              <a:gd name="T14" fmla="*/ 0 w 1734"/>
              <a:gd name="T15" fmla="*/ 578 h 1733"/>
              <a:gd name="T16" fmla="*/ 1156 w 1734"/>
              <a:gd name="T17" fmla="*/ 578 h 1733"/>
              <a:gd name="T18" fmla="*/ 1156 w 1734"/>
              <a:gd name="T19" fmla="*/ 385 h 1733"/>
              <a:gd name="T20" fmla="*/ 0 w 1734"/>
              <a:gd name="T21" fmla="*/ 963 h 1733"/>
              <a:gd name="T22" fmla="*/ 1734 w 1734"/>
              <a:gd name="T23" fmla="*/ 963 h 1733"/>
              <a:gd name="T24" fmla="*/ 1734 w 1734"/>
              <a:gd name="T25" fmla="*/ 770 h 1733"/>
              <a:gd name="T26" fmla="*/ 0 w 1734"/>
              <a:gd name="T27" fmla="*/ 770 h 1733"/>
              <a:gd name="T28" fmla="*/ 0 w 1734"/>
              <a:gd name="T29" fmla="*/ 963 h 1733"/>
              <a:gd name="T30" fmla="*/ 0 w 1734"/>
              <a:gd name="T31" fmla="*/ 1733 h 1733"/>
              <a:gd name="T32" fmla="*/ 1734 w 1734"/>
              <a:gd name="T33" fmla="*/ 1733 h 1733"/>
              <a:gd name="T34" fmla="*/ 1734 w 1734"/>
              <a:gd name="T35" fmla="*/ 1541 h 1733"/>
              <a:gd name="T36" fmla="*/ 0 w 1734"/>
              <a:gd name="T37" fmla="*/ 1541 h 1733"/>
              <a:gd name="T38" fmla="*/ 0 w 1734"/>
              <a:gd name="T39" fmla="*/ 1733 h 1733"/>
              <a:gd name="T40" fmla="*/ 0 w 1734"/>
              <a:gd name="T41" fmla="*/ 0 h 1733"/>
              <a:gd name="T42" fmla="*/ 0 w 1734"/>
              <a:gd name="T43" fmla="*/ 192 h 1733"/>
              <a:gd name="T44" fmla="*/ 1734 w 1734"/>
              <a:gd name="T45" fmla="*/ 192 h 1733"/>
              <a:gd name="T46" fmla="*/ 1734 w 1734"/>
              <a:gd name="T47" fmla="*/ 0 h 1733"/>
              <a:gd name="T48" fmla="*/ 0 w 1734"/>
              <a:gd name="T49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4" h="1733">
                <a:moveTo>
                  <a:pt x="1156" y="1155"/>
                </a:moveTo>
                <a:lnTo>
                  <a:pt x="0" y="1155"/>
                </a:lnTo>
                <a:lnTo>
                  <a:pt x="0" y="1348"/>
                </a:lnTo>
                <a:lnTo>
                  <a:pt x="1156" y="1348"/>
                </a:lnTo>
                <a:lnTo>
                  <a:pt x="1156" y="1155"/>
                </a:lnTo>
                <a:close/>
                <a:moveTo>
                  <a:pt x="1156" y="385"/>
                </a:moveTo>
                <a:lnTo>
                  <a:pt x="0" y="385"/>
                </a:lnTo>
                <a:lnTo>
                  <a:pt x="0" y="578"/>
                </a:lnTo>
                <a:lnTo>
                  <a:pt x="1156" y="578"/>
                </a:lnTo>
                <a:lnTo>
                  <a:pt x="1156" y="385"/>
                </a:lnTo>
                <a:close/>
                <a:moveTo>
                  <a:pt x="0" y="963"/>
                </a:moveTo>
                <a:lnTo>
                  <a:pt x="1734" y="963"/>
                </a:lnTo>
                <a:lnTo>
                  <a:pt x="1734" y="770"/>
                </a:lnTo>
                <a:lnTo>
                  <a:pt x="0" y="770"/>
                </a:lnTo>
                <a:lnTo>
                  <a:pt x="0" y="963"/>
                </a:lnTo>
                <a:close/>
                <a:moveTo>
                  <a:pt x="0" y="1733"/>
                </a:moveTo>
                <a:lnTo>
                  <a:pt x="1734" y="1733"/>
                </a:lnTo>
                <a:lnTo>
                  <a:pt x="1734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0" y="0"/>
                </a:moveTo>
                <a:lnTo>
                  <a:pt x="0" y="192"/>
                </a:lnTo>
                <a:lnTo>
                  <a:pt x="1734" y="192"/>
                </a:lnTo>
                <a:lnTo>
                  <a:pt x="17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10282238" y="458788"/>
            <a:ext cx="539750" cy="539750"/>
          </a:xfrm>
          <a:custGeom>
            <a:avLst/>
            <a:gdLst>
              <a:gd name="T0" fmla="*/ 0 w 1734"/>
              <a:gd name="T1" fmla="*/ 1733 h 1733"/>
              <a:gd name="T2" fmla="*/ 1734 w 1734"/>
              <a:gd name="T3" fmla="*/ 1733 h 1733"/>
              <a:gd name="T4" fmla="*/ 1734 w 1734"/>
              <a:gd name="T5" fmla="*/ 1541 h 1733"/>
              <a:gd name="T6" fmla="*/ 0 w 1734"/>
              <a:gd name="T7" fmla="*/ 1541 h 1733"/>
              <a:gd name="T8" fmla="*/ 0 w 1734"/>
              <a:gd name="T9" fmla="*/ 1733 h 1733"/>
              <a:gd name="T10" fmla="*/ 578 w 1734"/>
              <a:gd name="T11" fmla="*/ 1348 h 1733"/>
              <a:gd name="T12" fmla="*/ 1734 w 1734"/>
              <a:gd name="T13" fmla="*/ 1348 h 1733"/>
              <a:gd name="T14" fmla="*/ 1734 w 1734"/>
              <a:gd name="T15" fmla="*/ 1155 h 1733"/>
              <a:gd name="T16" fmla="*/ 578 w 1734"/>
              <a:gd name="T17" fmla="*/ 1155 h 1733"/>
              <a:gd name="T18" fmla="*/ 578 w 1734"/>
              <a:gd name="T19" fmla="*/ 1348 h 1733"/>
              <a:gd name="T20" fmla="*/ 0 w 1734"/>
              <a:gd name="T21" fmla="*/ 963 h 1733"/>
              <a:gd name="T22" fmla="*/ 1734 w 1734"/>
              <a:gd name="T23" fmla="*/ 963 h 1733"/>
              <a:gd name="T24" fmla="*/ 1734 w 1734"/>
              <a:gd name="T25" fmla="*/ 770 h 1733"/>
              <a:gd name="T26" fmla="*/ 0 w 1734"/>
              <a:gd name="T27" fmla="*/ 770 h 1733"/>
              <a:gd name="T28" fmla="*/ 0 w 1734"/>
              <a:gd name="T29" fmla="*/ 963 h 1733"/>
              <a:gd name="T30" fmla="*/ 578 w 1734"/>
              <a:gd name="T31" fmla="*/ 578 h 1733"/>
              <a:gd name="T32" fmla="*/ 1734 w 1734"/>
              <a:gd name="T33" fmla="*/ 578 h 1733"/>
              <a:gd name="T34" fmla="*/ 1734 w 1734"/>
              <a:gd name="T35" fmla="*/ 385 h 1733"/>
              <a:gd name="T36" fmla="*/ 578 w 1734"/>
              <a:gd name="T37" fmla="*/ 385 h 1733"/>
              <a:gd name="T38" fmla="*/ 578 w 1734"/>
              <a:gd name="T39" fmla="*/ 578 h 1733"/>
              <a:gd name="T40" fmla="*/ 0 w 1734"/>
              <a:gd name="T41" fmla="*/ 0 h 1733"/>
              <a:gd name="T42" fmla="*/ 0 w 1734"/>
              <a:gd name="T43" fmla="*/ 192 h 1733"/>
              <a:gd name="T44" fmla="*/ 1734 w 1734"/>
              <a:gd name="T45" fmla="*/ 192 h 1733"/>
              <a:gd name="T46" fmla="*/ 1734 w 1734"/>
              <a:gd name="T47" fmla="*/ 0 h 1733"/>
              <a:gd name="T48" fmla="*/ 0 w 1734"/>
              <a:gd name="T49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4" h="1733">
                <a:moveTo>
                  <a:pt x="0" y="1733"/>
                </a:moveTo>
                <a:lnTo>
                  <a:pt x="1734" y="1733"/>
                </a:lnTo>
                <a:lnTo>
                  <a:pt x="1734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578" y="1348"/>
                </a:moveTo>
                <a:lnTo>
                  <a:pt x="1734" y="1348"/>
                </a:lnTo>
                <a:lnTo>
                  <a:pt x="1734" y="1155"/>
                </a:lnTo>
                <a:lnTo>
                  <a:pt x="578" y="1155"/>
                </a:lnTo>
                <a:lnTo>
                  <a:pt x="578" y="1348"/>
                </a:lnTo>
                <a:close/>
                <a:moveTo>
                  <a:pt x="0" y="963"/>
                </a:moveTo>
                <a:lnTo>
                  <a:pt x="1734" y="963"/>
                </a:lnTo>
                <a:lnTo>
                  <a:pt x="1734" y="770"/>
                </a:lnTo>
                <a:lnTo>
                  <a:pt x="0" y="770"/>
                </a:lnTo>
                <a:lnTo>
                  <a:pt x="0" y="963"/>
                </a:lnTo>
                <a:close/>
                <a:moveTo>
                  <a:pt x="578" y="578"/>
                </a:moveTo>
                <a:lnTo>
                  <a:pt x="1734" y="578"/>
                </a:lnTo>
                <a:lnTo>
                  <a:pt x="1734" y="385"/>
                </a:lnTo>
                <a:lnTo>
                  <a:pt x="578" y="385"/>
                </a:lnTo>
                <a:lnTo>
                  <a:pt x="578" y="578"/>
                </a:lnTo>
                <a:close/>
                <a:moveTo>
                  <a:pt x="0" y="0"/>
                </a:moveTo>
                <a:lnTo>
                  <a:pt x="0" y="192"/>
                </a:lnTo>
                <a:lnTo>
                  <a:pt x="1734" y="192"/>
                </a:lnTo>
                <a:lnTo>
                  <a:pt x="17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9466263" y="488950"/>
            <a:ext cx="322262" cy="420688"/>
          </a:xfrm>
          <a:custGeom>
            <a:avLst/>
            <a:gdLst>
              <a:gd name="T0" fmla="*/ 828 w 1036"/>
              <a:gd name="T1" fmla="*/ 654 h 1348"/>
              <a:gd name="T2" fmla="*/ 987 w 1036"/>
              <a:gd name="T3" fmla="*/ 385 h 1348"/>
              <a:gd name="T4" fmla="*/ 602 w 1036"/>
              <a:gd name="T5" fmla="*/ 0 h 1348"/>
              <a:gd name="T6" fmla="*/ 0 w 1036"/>
              <a:gd name="T7" fmla="*/ 0 h 1348"/>
              <a:gd name="T8" fmla="*/ 0 w 1036"/>
              <a:gd name="T9" fmla="*/ 1348 h 1348"/>
              <a:gd name="T10" fmla="*/ 678 w 1036"/>
              <a:gd name="T11" fmla="*/ 1348 h 1348"/>
              <a:gd name="T12" fmla="*/ 1036 w 1036"/>
              <a:gd name="T13" fmla="*/ 983 h 1348"/>
              <a:gd name="T14" fmla="*/ 828 w 1036"/>
              <a:gd name="T15" fmla="*/ 654 h 1348"/>
              <a:gd name="T16" fmla="*/ 289 w 1036"/>
              <a:gd name="T17" fmla="*/ 241 h 1348"/>
              <a:gd name="T18" fmla="*/ 578 w 1036"/>
              <a:gd name="T19" fmla="*/ 241 h 1348"/>
              <a:gd name="T20" fmla="*/ 723 w 1036"/>
              <a:gd name="T21" fmla="*/ 385 h 1348"/>
              <a:gd name="T22" fmla="*/ 578 w 1036"/>
              <a:gd name="T23" fmla="*/ 530 h 1348"/>
              <a:gd name="T24" fmla="*/ 289 w 1036"/>
              <a:gd name="T25" fmla="*/ 530 h 1348"/>
              <a:gd name="T26" fmla="*/ 289 w 1036"/>
              <a:gd name="T27" fmla="*/ 241 h 1348"/>
              <a:gd name="T28" fmla="*/ 626 w 1036"/>
              <a:gd name="T29" fmla="*/ 1108 h 1348"/>
              <a:gd name="T30" fmla="*/ 289 w 1036"/>
              <a:gd name="T31" fmla="*/ 1108 h 1348"/>
              <a:gd name="T32" fmla="*/ 289 w 1036"/>
              <a:gd name="T33" fmla="*/ 819 h 1348"/>
              <a:gd name="T34" fmla="*/ 626 w 1036"/>
              <a:gd name="T35" fmla="*/ 819 h 1348"/>
              <a:gd name="T36" fmla="*/ 771 w 1036"/>
              <a:gd name="T37" fmla="*/ 963 h 1348"/>
              <a:gd name="T38" fmla="*/ 626 w 1036"/>
              <a:gd name="T39" fmla="*/ 1108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6" h="1348">
                <a:moveTo>
                  <a:pt x="828" y="654"/>
                </a:moveTo>
                <a:cubicBezTo>
                  <a:pt x="921" y="589"/>
                  <a:pt x="987" y="484"/>
                  <a:pt x="987" y="385"/>
                </a:cubicBezTo>
                <a:cubicBezTo>
                  <a:pt x="987" y="168"/>
                  <a:pt x="819" y="0"/>
                  <a:pt x="602" y="0"/>
                </a:cubicBezTo>
                <a:lnTo>
                  <a:pt x="0" y="0"/>
                </a:lnTo>
                <a:lnTo>
                  <a:pt x="0" y="1348"/>
                </a:lnTo>
                <a:lnTo>
                  <a:pt x="678" y="1348"/>
                </a:lnTo>
                <a:cubicBezTo>
                  <a:pt x="880" y="1348"/>
                  <a:pt x="1036" y="1185"/>
                  <a:pt x="1036" y="983"/>
                </a:cubicBezTo>
                <a:cubicBezTo>
                  <a:pt x="1036" y="837"/>
                  <a:pt x="952" y="712"/>
                  <a:pt x="828" y="654"/>
                </a:cubicBezTo>
                <a:close/>
                <a:moveTo>
                  <a:pt x="289" y="241"/>
                </a:moveTo>
                <a:lnTo>
                  <a:pt x="578" y="241"/>
                </a:lnTo>
                <a:cubicBezTo>
                  <a:pt x="658" y="241"/>
                  <a:pt x="723" y="305"/>
                  <a:pt x="723" y="385"/>
                </a:cubicBezTo>
                <a:cubicBezTo>
                  <a:pt x="723" y="465"/>
                  <a:pt x="658" y="530"/>
                  <a:pt x="578" y="530"/>
                </a:cubicBezTo>
                <a:lnTo>
                  <a:pt x="289" y="530"/>
                </a:lnTo>
                <a:lnTo>
                  <a:pt x="289" y="241"/>
                </a:lnTo>
                <a:close/>
                <a:moveTo>
                  <a:pt x="626" y="1108"/>
                </a:moveTo>
                <a:lnTo>
                  <a:pt x="289" y="1108"/>
                </a:lnTo>
                <a:lnTo>
                  <a:pt x="289" y="819"/>
                </a:lnTo>
                <a:lnTo>
                  <a:pt x="626" y="819"/>
                </a:lnTo>
                <a:cubicBezTo>
                  <a:pt x="706" y="819"/>
                  <a:pt x="771" y="883"/>
                  <a:pt x="771" y="963"/>
                </a:cubicBezTo>
                <a:cubicBezTo>
                  <a:pt x="771" y="1043"/>
                  <a:pt x="706" y="1108"/>
                  <a:pt x="626" y="110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8237538" y="519113"/>
            <a:ext cx="539750" cy="479425"/>
          </a:xfrm>
          <a:custGeom>
            <a:avLst/>
            <a:gdLst>
              <a:gd name="T0" fmla="*/ 122 w 1733"/>
              <a:gd name="T1" fmla="*/ 0 h 1541"/>
              <a:gd name="T2" fmla="*/ 0 w 1733"/>
              <a:gd name="T3" fmla="*/ 123 h 1541"/>
              <a:gd name="T4" fmla="*/ 671 w 1733"/>
              <a:gd name="T5" fmla="*/ 794 h 1541"/>
              <a:gd name="T6" fmla="*/ 433 w 1733"/>
              <a:gd name="T7" fmla="*/ 1349 h 1541"/>
              <a:gd name="T8" fmla="*/ 722 w 1733"/>
              <a:gd name="T9" fmla="*/ 1349 h 1541"/>
              <a:gd name="T10" fmla="*/ 873 w 1733"/>
              <a:gd name="T11" fmla="*/ 996 h 1541"/>
              <a:gd name="T12" fmla="*/ 1418 w 1733"/>
              <a:gd name="T13" fmla="*/ 1541 h 1541"/>
              <a:gd name="T14" fmla="*/ 1540 w 1733"/>
              <a:gd name="T15" fmla="*/ 1418 h 1541"/>
              <a:gd name="T16" fmla="*/ 148 w 1733"/>
              <a:gd name="T17" fmla="*/ 27 h 1541"/>
              <a:gd name="T18" fmla="*/ 122 w 1733"/>
              <a:gd name="T19" fmla="*/ 0 h 1541"/>
              <a:gd name="T20" fmla="*/ 385 w 1733"/>
              <a:gd name="T21" fmla="*/ 0 h 1541"/>
              <a:gd name="T22" fmla="*/ 385 w 1733"/>
              <a:gd name="T23" fmla="*/ 18 h 1541"/>
              <a:gd name="T24" fmla="*/ 656 w 1733"/>
              <a:gd name="T25" fmla="*/ 289 h 1541"/>
              <a:gd name="T26" fmla="*/ 887 w 1733"/>
              <a:gd name="T27" fmla="*/ 289 h 1541"/>
              <a:gd name="T28" fmla="*/ 818 w 1733"/>
              <a:gd name="T29" fmla="*/ 451 h 1541"/>
              <a:gd name="T30" fmla="*/ 1020 w 1733"/>
              <a:gd name="T31" fmla="*/ 653 h 1541"/>
              <a:gd name="T32" fmla="*/ 1176 w 1733"/>
              <a:gd name="T33" fmla="*/ 289 h 1541"/>
              <a:gd name="T34" fmla="*/ 1733 w 1733"/>
              <a:gd name="T35" fmla="*/ 289 h 1541"/>
              <a:gd name="T36" fmla="*/ 1733 w 1733"/>
              <a:gd name="T37" fmla="*/ 0 h 1541"/>
              <a:gd name="T38" fmla="*/ 385 w 1733"/>
              <a:gd name="T39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3" h="1541">
                <a:moveTo>
                  <a:pt x="122" y="0"/>
                </a:moveTo>
                <a:lnTo>
                  <a:pt x="0" y="123"/>
                </a:lnTo>
                <a:lnTo>
                  <a:pt x="671" y="794"/>
                </a:lnTo>
                <a:lnTo>
                  <a:pt x="433" y="1349"/>
                </a:lnTo>
                <a:lnTo>
                  <a:pt x="722" y="1349"/>
                </a:lnTo>
                <a:lnTo>
                  <a:pt x="873" y="996"/>
                </a:lnTo>
                <a:lnTo>
                  <a:pt x="1418" y="1541"/>
                </a:lnTo>
                <a:lnTo>
                  <a:pt x="1540" y="1418"/>
                </a:lnTo>
                <a:lnTo>
                  <a:pt x="148" y="27"/>
                </a:lnTo>
                <a:lnTo>
                  <a:pt x="122" y="0"/>
                </a:lnTo>
                <a:close/>
                <a:moveTo>
                  <a:pt x="385" y="0"/>
                </a:moveTo>
                <a:lnTo>
                  <a:pt x="385" y="18"/>
                </a:lnTo>
                <a:lnTo>
                  <a:pt x="656" y="289"/>
                </a:lnTo>
                <a:lnTo>
                  <a:pt x="887" y="289"/>
                </a:lnTo>
                <a:lnTo>
                  <a:pt x="818" y="451"/>
                </a:lnTo>
                <a:lnTo>
                  <a:pt x="1020" y="653"/>
                </a:lnTo>
                <a:lnTo>
                  <a:pt x="1176" y="289"/>
                </a:lnTo>
                <a:lnTo>
                  <a:pt x="1733" y="289"/>
                </a:lnTo>
                <a:lnTo>
                  <a:pt x="1733" y="0"/>
                </a:lnTo>
                <a:lnTo>
                  <a:pt x="385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7040563" y="368300"/>
            <a:ext cx="544512" cy="511175"/>
          </a:xfrm>
          <a:custGeom>
            <a:avLst/>
            <a:gdLst>
              <a:gd name="T0" fmla="*/ 1320 w 1748"/>
              <a:gd name="T1" fmla="*/ 861 h 1637"/>
              <a:gd name="T2" fmla="*/ 459 w 1748"/>
              <a:gd name="T3" fmla="*/ 0 h 1637"/>
              <a:gd name="T4" fmla="*/ 323 w 1748"/>
              <a:gd name="T5" fmla="*/ 136 h 1637"/>
              <a:gd name="T6" fmla="*/ 552 w 1748"/>
              <a:gd name="T7" fmla="*/ 365 h 1637"/>
              <a:gd name="T8" fmla="*/ 57 w 1748"/>
              <a:gd name="T9" fmla="*/ 861 h 1637"/>
              <a:gd name="T10" fmla="*/ 57 w 1748"/>
              <a:gd name="T11" fmla="*/ 1065 h 1637"/>
              <a:gd name="T12" fmla="*/ 586 w 1748"/>
              <a:gd name="T13" fmla="*/ 1595 h 1637"/>
              <a:gd name="T14" fmla="*/ 688 w 1748"/>
              <a:gd name="T15" fmla="*/ 1637 h 1637"/>
              <a:gd name="T16" fmla="*/ 790 w 1748"/>
              <a:gd name="T17" fmla="*/ 1595 h 1637"/>
              <a:gd name="T18" fmla="*/ 1320 w 1748"/>
              <a:gd name="T19" fmla="*/ 1065 h 1637"/>
              <a:gd name="T20" fmla="*/ 1320 w 1748"/>
              <a:gd name="T21" fmla="*/ 861 h 1637"/>
              <a:gd name="T22" fmla="*/ 227 w 1748"/>
              <a:gd name="T23" fmla="*/ 963 h 1637"/>
              <a:gd name="T24" fmla="*/ 688 w 1748"/>
              <a:gd name="T25" fmla="*/ 502 h 1637"/>
              <a:gd name="T26" fmla="*/ 1150 w 1748"/>
              <a:gd name="T27" fmla="*/ 963 h 1637"/>
              <a:gd name="T28" fmla="*/ 227 w 1748"/>
              <a:gd name="T29" fmla="*/ 963 h 1637"/>
              <a:gd name="T30" fmla="*/ 1555 w 1748"/>
              <a:gd name="T31" fmla="*/ 1107 h 1637"/>
              <a:gd name="T32" fmla="*/ 1363 w 1748"/>
              <a:gd name="T33" fmla="*/ 1444 h 1637"/>
              <a:gd name="T34" fmla="*/ 1555 w 1748"/>
              <a:gd name="T35" fmla="*/ 1637 h 1637"/>
              <a:gd name="T36" fmla="*/ 1748 w 1748"/>
              <a:gd name="T37" fmla="*/ 1444 h 1637"/>
              <a:gd name="T38" fmla="*/ 1555 w 1748"/>
              <a:gd name="T39" fmla="*/ 1107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8" h="1637">
                <a:moveTo>
                  <a:pt x="1320" y="861"/>
                </a:moveTo>
                <a:lnTo>
                  <a:pt x="459" y="0"/>
                </a:lnTo>
                <a:lnTo>
                  <a:pt x="323" y="136"/>
                </a:lnTo>
                <a:lnTo>
                  <a:pt x="552" y="365"/>
                </a:lnTo>
                <a:lnTo>
                  <a:pt x="57" y="861"/>
                </a:lnTo>
                <a:cubicBezTo>
                  <a:pt x="0" y="917"/>
                  <a:pt x="0" y="1009"/>
                  <a:pt x="57" y="1065"/>
                </a:cubicBezTo>
                <a:lnTo>
                  <a:pt x="586" y="1595"/>
                </a:lnTo>
                <a:cubicBezTo>
                  <a:pt x="614" y="1623"/>
                  <a:pt x="651" y="1637"/>
                  <a:pt x="688" y="1637"/>
                </a:cubicBezTo>
                <a:cubicBezTo>
                  <a:pt x="725" y="1637"/>
                  <a:pt x="763" y="1623"/>
                  <a:pt x="790" y="1595"/>
                </a:cubicBezTo>
                <a:lnTo>
                  <a:pt x="1320" y="1065"/>
                </a:lnTo>
                <a:cubicBezTo>
                  <a:pt x="1376" y="1009"/>
                  <a:pt x="1376" y="917"/>
                  <a:pt x="1320" y="861"/>
                </a:cubicBezTo>
                <a:close/>
                <a:moveTo>
                  <a:pt x="227" y="963"/>
                </a:moveTo>
                <a:lnTo>
                  <a:pt x="688" y="502"/>
                </a:lnTo>
                <a:lnTo>
                  <a:pt x="1150" y="963"/>
                </a:lnTo>
                <a:lnTo>
                  <a:pt x="227" y="963"/>
                </a:lnTo>
                <a:close/>
                <a:moveTo>
                  <a:pt x="1555" y="1107"/>
                </a:moveTo>
                <a:cubicBezTo>
                  <a:pt x="1555" y="1107"/>
                  <a:pt x="1363" y="1316"/>
                  <a:pt x="1363" y="1444"/>
                </a:cubicBezTo>
                <a:cubicBezTo>
                  <a:pt x="1363" y="1551"/>
                  <a:pt x="1449" y="1637"/>
                  <a:pt x="1555" y="1637"/>
                </a:cubicBezTo>
                <a:cubicBezTo>
                  <a:pt x="1661" y="1637"/>
                  <a:pt x="1748" y="1551"/>
                  <a:pt x="1748" y="1444"/>
                </a:cubicBezTo>
                <a:cubicBezTo>
                  <a:pt x="1748" y="1316"/>
                  <a:pt x="1555" y="1107"/>
                  <a:pt x="1555" y="110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5976938" y="465138"/>
            <a:ext cx="476250" cy="538163"/>
          </a:xfrm>
          <a:custGeom>
            <a:avLst/>
            <a:gdLst>
              <a:gd name="T0" fmla="*/ 1348 w 1528"/>
              <a:gd name="T1" fmla="*/ 1040 h 1727"/>
              <a:gd name="T2" fmla="*/ 771 w 1528"/>
              <a:gd name="T3" fmla="*/ 0 h 1727"/>
              <a:gd name="T4" fmla="*/ 507 w 1528"/>
              <a:gd name="T5" fmla="*/ 339 h 1727"/>
              <a:gd name="T6" fmla="*/ 1334 w 1528"/>
              <a:gd name="T7" fmla="*/ 1166 h 1727"/>
              <a:gd name="T8" fmla="*/ 1348 w 1528"/>
              <a:gd name="T9" fmla="*/ 1040 h 1727"/>
              <a:gd name="T10" fmla="*/ 1264 w 1528"/>
              <a:gd name="T11" fmla="*/ 1341 h 1727"/>
              <a:gd name="T12" fmla="*/ 819 w 1528"/>
              <a:gd name="T13" fmla="*/ 896 h 1727"/>
              <a:gd name="T14" fmla="*/ 123 w 1528"/>
              <a:gd name="T15" fmla="*/ 199 h 1727"/>
              <a:gd name="T16" fmla="*/ 0 w 1528"/>
              <a:gd name="T17" fmla="*/ 322 h 1727"/>
              <a:gd name="T18" fmla="*/ 320 w 1528"/>
              <a:gd name="T19" fmla="*/ 642 h 1727"/>
              <a:gd name="T20" fmla="*/ 193 w 1528"/>
              <a:gd name="T21" fmla="*/ 1040 h 1727"/>
              <a:gd name="T22" fmla="*/ 771 w 1528"/>
              <a:gd name="T23" fmla="*/ 1618 h 1727"/>
              <a:gd name="T24" fmla="*/ 1152 w 1528"/>
              <a:gd name="T25" fmla="*/ 1473 h 1727"/>
              <a:gd name="T26" fmla="*/ 1405 w 1528"/>
              <a:gd name="T27" fmla="*/ 1727 h 1727"/>
              <a:gd name="T28" fmla="*/ 1528 w 1528"/>
              <a:gd name="T29" fmla="*/ 1604 h 1727"/>
              <a:gd name="T30" fmla="*/ 1264 w 1528"/>
              <a:gd name="T31" fmla="*/ 1341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8" h="1727">
                <a:moveTo>
                  <a:pt x="1348" y="1040"/>
                </a:moveTo>
                <a:cubicBezTo>
                  <a:pt x="1348" y="655"/>
                  <a:pt x="771" y="0"/>
                  <a:pt x="771" y="0"/>
                </a:cubicBezTo>
                <a:cubicBezTo>
                  <a:pt x="771" y="0"/>
                  <a:pt x="643" y="146"/>
                  <a:pt x="507" y="339"/>
                </a:cubicBezTo>
                <a:lnTo>
                  <a:pt x="1334" y="1166"/>
                </a:lnTo>
                <a:cubicBezTo>
                  <a:pt x="1343" y="1125"/>
                  <a:pt x="1348" y="1083"/>
                  <a:pt x="1348" y="1040"/>
                </a:cubicBezTo>
                <a:close/>
                <a:moveTo>
                  <a:pt x="1264" y="1341"/>
                </a:moveTo>
                <a:lnTo>
                  <a:pt x="819" y="896"/>
                </a:lnTo>
                <a:lnTo>
                  <a:pt x="123" y="199"/>
                </a:lnTo>
                <a:lnTo>
                  <a:pt x="0" y="322"/>
                </a:lnTo>
                <a:lnTo>
                  <a:pt x="320" y="642"/>
                </a:lnTo>
                <a:cubicBezTo>
                  <a:pt x="246" y="783"/>
                  <a:pt x="193" y="924"/>
                  <a:pt x="193" y="1040"/>
                </a:cubicBezTo>
                <a:cubicBezTo>
                  <a:pt x="193" y="1359"/>
                  <a:pt x="451" y="1618"/>
                  <a:pt x="771" y="1618"/>
                </a:cubicBezTo>
                <a:cubicBezTo>
                  <a:pt x="917" y="1618"/>
                  <a:pt x="1050" y="1563"/>
                  <a:pt x="1152" y="1473"/>
                </a:cubicBezTo>
                <a:lnTo>
                  <a:pt x="1405" y="1727"/>
                </a:lnTo>
                <a:lnTo>
                  <a:pt x="1528" y="1604"/>
                </a:lnTo>
                <a:lnTo>
                  <a:pt x="1264" y="13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4759325" y="458788"/>
            <a:ext cx="388937" cy="420688"/>
          </a:xfrm>
          <a:custGeom>
            <a:avLst/>
            <a:gdLst>
              <a:gd name="T0" fmla="*/ 529 w 1252"/>
              <a:gd name="T1" fmla="*/ 0 h 1348"/>
              <a:gd name="T2" fmla="*/ 0 w 1252"/>
              <a:gd name="T3" fmla="*/ 1348 h 1348"/>
              <a:gd name="T4" fmla="*/ 216 w 1252"/>
              <a:gd name="T5" fmla="*/ 1348 h 1348"/>
              <a:gd name="T6" fmla="*/ 325 w 1252"/>
              <a:gd name="T7" fmla="*/ 1059 h 1348"/>
              <a:gd name="T8" fmla="*/ 927 w 1252"/>
              <a:gd name="T9" fmla="*/ 1059 h 1348"/>
              <a:gd name="T10" fmla="*/ 1035 w 1252"/>
              <a:gd name="T11" fmla="*/ 1348 h 1348"/>
              <a:gd name="T12" fmla="*/ 1252 w 1252"/>
              <a:gd name="T13" fmla="*/ 1348 h 1348"/>
              <a:gd name="T14" fmla="*/ 722 w 1252"/>
              <a:gd name="T15" fmla="*/ 0 h 1348"/>
              <a:gd name="T16" fmla="*/ 529 w 1252"/>
              <a:gd name="T17" fmla="*/ 0 h 1348"/>
              <a:gd name="T18" fmla="*/ 397 w 1252"/>
              <a:gd name="T19" fmla="*/ 867 h 1348"/>
              <a:gd name="T20" fmla="*/ 626 w 1252"/>
              <a:gd name="T21" fmla="*/ 257 h 1348"/>
              <a:gd name="T22" fmla="*/ 854 w 1252"/>
              <a:gd name="T23" fmla="*/ 867 h 1348"/>
              <a:gd name="T24" fmla="*/ 397 w 1252"/>
              <a:gd name="T25" fmla="*/ 867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2" h="1348">
                <a:moveTo>
                  <a:pt x="529" y="0"/>
                </a:moveTo>
                <a:lnTo>
                  <a:pt x="0" y="1348"/>
                </a:lnTo>
                <a:lnTo>
                  <a:pt x="216" y="1348"/>
                </a:lnTo>
                <a:lnTo>
                  <a:pt x="325" y="1059"/>
                </a:lnTo>
                <a:lnTo>
                  <a:pt x="927" y="1059"/>
                </a:lnTo>
                <a:lnTo>
                  <a:pt x="1035" y="1348"/>
                </a:lnTo>
                <a:lnTo>
                  <a:pt x="1252" y="1348"/>
                </a:lnTo>
                <a:lnTo>
                  <a:pt x="722" y="0"/>
                </a:lnTo>
                <a:lnTo>
                  <a:pt x="529" y="0"/>
                </a:lnTo>
                <a:close/>
                <a:moveTo>
                  <a:pt x="397" y="867"/>
                </a:moveTo>
                <a:lnTo>
                  <a:pt x="626" y="257"/>
                </a:lnTo>
                <a:lnTo>
                  <a:pt x="854" y="867"/>
                </a:lnTo>
                <a:lnTo>
                  <a:pt x="397" y="86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2"/>
          <p:cNvSpPr>
            <a:spLocks noEditPoints="1"/>
          </p:cNvSpPr>
          <p:nvPr/>
        </p:nvSpPr>
        <p:spPr bwMode="auto">
          <a:xfrm>
            <a:off x="3597275" y="458788"/>
            <a:ext cx="539750" cy="539750"/>
          </a:xfrm>
          <a:custGeom>
            <a:avLst/>
            <a:gdLst>
              <a:gd name="T0" fmla="*/ 771 w 1734"/>
              <a:gd name="T1" fmla="*/ 1348 h 1733"/>
              <a:gd name="T2" fmla="*/ 1734 w 1734"/>
              <a:gd name="T3" fmla="*/ 1348 h 1733"/>
              <a:gd name="T4" fmla="*/ 1734 w 1734"/>
              <a:gd name="T5" fmla="*/ 1155 h 1733"/>
              <a:gd name="T6" fmla="*/ 771 w 1734"/>
              <a:gd name="T7" fmla="*/ 1155 h 1733"/>
              <a:gd name="T8" fmla="*/ 771 w 1734"/>
              <a:gd name="T9" fmla="*/ 1348 h 1733"/>
              <a:gd name="T10" fmla="*/ 0 w 1734"/>
              <a:gd name="T11" fmla="*/ 867 h 1733"/>
              <a:gd name="T12" fmla="*/ 386 w 1734"/>
              <a:gd name="T13" fmla="*/ 1252 h 1733"/>
              <a:gd name="T14" fmla="*/ 386 w 1734"/>
              <a:gd name="T15" fmla="*/ 481 h 1733"/>
              <a:gd name="T16" fmla="*/ 0 w 1734"/>
              <a:gd name="T17" fmla="*/ 867 h 1733"/>
              <a:gd name="T18" fmla="*/ 0 w 1734"/>
              <a:gd name="T19" fmla="*/ 1733 h 1733"/>
              <a:gd name="T20" fmla="*/ 1734 w 1734"/>
              <a:gd name="T21" fmla="*/ 1733 h 1733"/>
              <a:gd name="T22" fmla="*/ 1734 w 1734"/>
              <a:gd name="T23" fmla="*/ 1541 h 1733"/>
              <a:gd name="T24" fmla="*/ 0 w 1734"/>
              <a:gd name="T25" fmla="*/ 1541 h 1733"/>
              <a:gd name="T26" fmla="*/ 0 w 1734"/>
              <a:gd name="T27" fmla="*/ 1733 h 1733"/>
              <a:gd name="T28" fmla="*/ 0 w 1734"/>
              <a:gd name="T29" fmla="*/ 0 h 1733"/>
              <a:gd name="T30" fmla="*/ 0 w 1734"/>
              <a:gd name="T31" fmla="*/ 192 h 1733"/>
              <a:gd name="T32" fmla="*/ 1734 w 1734"/>
              <a:gd name="T33" fmla="*/ 192 h 1733"/>
              <a:gd name="T34" fmla="*/ 1734 w 1734"/>
              <a:gd name="T35" fmla="*/ 0 h 1733"/>
              <a:gd name="T36" fmla="*/ 0 w 1734"/>
              <a:gd name="T37" fmla="*/ 0 h 1733"/>
              <a:gd name="T38" fmla="*/ 771 w 1734"/>
              <a:gd name="T39" fmla="*/ 578 h 1733"/>
              <a:gd name="T40" fmla="*/ 1734 w 1734"/>
              <a:gd name="T41" fmla="*/ 578 h 1733"/>
              <a:gd name="T42" fmla="*/ 1734 w 1734"/>
              <a:gd name="T43" fmla="*/ 385 h 1733"/>
              <a:gd name="T44" fmla="*/ 771 w 1734"/>
              <a:gd name="T45" fmla="*/ 385 h 1733"/>
              <a:gd name="T46" fmla="*/ 771 w 1734"/>
              <a:gd name="T47" fmla="*/ 578 h 1733"/>
              <a:gd name="T48" fmla="*/ 771 w 1734"/>
              <a:gd name="T49" fmla="*/ 963 h 1733"/>
              <a:gd name="T50" fmla="*/ 1734 w 1734"/>
              <a:gd name="T51" fmla="*/ 963 h 1733"/>
              <a:gd name="T52" fmla="*/ 1734 w 1734"/>
              <a:gd name="T53" fmla="*/ 770 h 1733"/>
              <a:gd name="T54" fmla="*/ 771 w 1734"/>
              <a:gd name="T55" fmla="*/ 770 h 1733"/>
              <a:gd name="T56" fmla="*/ 771 w 1734"/>
              <a:gd name="T57" fmla="*/ 963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4" h="1733">
                <a:moveTo>
                  <a:pt x="771" y="1348"/>
                </a:moveTo>
                <a:lnTo>
                  <a:pt x="1734" y="1348"/>
                </a:lnTo>
                <a:lnTo>
                  <a:pt x="1734" y="1155"/>
                </a:lnTo>
                <a:lnTo>
                  <a:pt x="771" y="1155"/>
                </a:lnTo>
                <a:lnTo>
                  <a:pt x="771" y="1348"/>
                </a:lnTo>
                <a:close/>
                <a:moveTo>
                  <a:pt x="0" y="867"/>
                </a:moveTo>
                <a:lnTo>
                  <a:pt x="386" y="1252"/>
                </a:lnTo>
                <a:lnTo>
                  <a:pt x="386" y="481"/>
                </a:lnTo>
                <a:lnTo>
                  <a:pt x="0" y="867"/>
                </a:lnTo>
                <a:close/>
                <a:moveTo>
                  <a:pt x="0" y="1733"/>
                </a:moveTo>
                <a:lnTo>
                  <a:pt x="1734" y="1733"/>
                </a:lnTo>
                <a:lnTo>
                  <a:pt x="1734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0" y="0"/>
                </a:moveTo>
                <a:lnTo>
                  <a:pt x="0" y="192"/>
                </a:lnTo>
                <a:lnTo>
                  <a:pt x="1734" y="192"/>
                </a:lnTo>
                <a:lnTo>
                  <a:pt x="1734" y="0"/>
                </a:lnTo>
                <a:lnTo>
                  <a:pt x="0" y="0"/>
                </a:lnTo>
                <a:close/>
                <a:moveTo>
                  <a:pt x="771" y="578"/>
                </a:moveTo>
                <a:lnTo>
                  <a:pt x="1734" y="578"/>
                </a:lnTo>
                <a:lnTo>
                  <a:pt x="1734" y="385"/>
                </a:lnTo>
                <a:lnTo>
                  <a:pt x="771" y="385"/>
                </a:lnTo>
                <a:lnTo>
                  <a:pt x="771" y="578"/>
                </a:lnTo>
                <a:close/>
                <a:moveTo>
                  <a:pt x="771" y="963"/>
                </a:moveTo>
                <a:lnTo>
                  <a:pt x="1734" y="963"/>
                </a:lnTo>
                <a:lnTo>
                  <a:pt x="1734" y="770"/>
                </a:lnTo>
                <a:lnTo>
                  <a:pt x="771" y="770"/>
                </a:lnTo>
                <a:lnTo>
                  <a:pt x="771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" name="Freeform 33"/>
          <p:cNvSpPr>
            <a:spLocks noEditPoints="1"/>
          </p:cNvSpPr>
          <p:nvPr/>
        </p:nvSpPr>
        <p:spPr bwMode="auto">
          <a:xfrm>
            <a:off x="2338388" y="458788"/>
            <a:ext cx="538162" cy="539750"/>
          </a:xfrm>
          <a:custGeom>
            <a:avLst/>
            <a:gdLst>
              <a:gd name="T0" fmla="*/ 0 w 1733"/>
              <a:gd name="T1" fmla="*/ 1733 h 1733"/>
              <a:gd name="T2" fmla="*/ 1733 w 1733"/>
              <a:gd name="T3" fmla="*/ 1733 h 1733"/>
              <a:gd name="T4" fmla="*/ 1733 w 1733"/>
              <a:gd name="T5" fmla="*/ 1541 h 1733"/>
              <a:gd name="T6" fmla="*/ 0 w 1733"/>
              <a:gd name="T7" fmla="*/ 1541 h 1733"/>
              <a:gd name="T8" fmla="*/ 0 w 1733"/>
              <a:gd name="T9" fmla="*/ 1733 h 1733"/>
              <a:gd name="T10" fmla="*/ 0 w 1733"/>
              <a:gd name="T11" fmla="*/ 481 h 1733"/>
              <a:gd name="T12" fmla="*/ 0 w 1733"/>
              <a:gd name="T13" fmla="*/ 1252 h 1733"/>
              <a:gd name="T14" fmla="*/ 385 w 1733"/>
              <a:gd name="T15" fmla="*/ 867 h 1733"/>
              <a:gd name="T16" fmla="*/ 0 w 1733"/>
              <a:gd name="T17" fmla="*/ 481 h 1733"/>
              <a:gd name="T18" fmla="*/ 770 w 1733"/>
              <a:gd name="T19" fmla="*/ 1348 h 1733"/>
              <a:gd name="T20" fmla="*/ 1733 w 1733"/>
              <a:gd name="T21" fmla="*/ 1348 h 1733"/>
              <a:gd name="T22" fmla="*/ 1733 w 1733"/>
              <a:gd name="T23" fmla="*/ 1155 h 1733"/>
              <a:gd name="T24" fmla="*/ 770 w 1733"/>
              <a:gd name="T25" fmla="*/ 1155 h 1733"/>
              <a:gd name="T26" fmla="*/ 770 w 1733"/>
              <a:gd name="T27" fmla="*/ 1348 h 1733"/>
              <a:gd name="T28" fmla="*/ 0 w 1733"/>
              <a:gd name="T29" fmla="*/ 0 h 1733"/>
              <a:gd name="T30" fmla="*/ 0 w 1733"/>
              <a:gd name="T31" fmla="*/ 192 h 1733"/>
              <a:gd name="T32" fmla="*/ 1733 w 1733"/>
              <a:gd name="T33" fmla="*/ 192 h 1733"/>
              <a:gd name="T34" fmla="*/ 1733 w 1733"/>
              <a:gd name="T35" fmla="*/ 0 h 1733"/>
              <a:gd name="T36" fmla="*/ 0 w 1733"/>
              <a:gd name="T37" fmla="*/ 0 h 1733"/>
              <a:gd name="T38" fmla="*/ 770 w 1733"/>
              <a:gd name="T39" fmla="*/ 578 h 1733"/>
              <a:gd name="T40" fmla="*/ 1733 w 1733"/>
              <a:gd name="T41" fmla="*/ 578 h 1733"/>
              <a:gd name="T42" fmla="*/ 1733 w 1733"/>
              <a:gd name="T43" fmla="*/ 385 h 1733"/>
              <a:gd name="T44" fmla="*/ 770 w 1733"/>
              <a:gd name="T45" fmla="*/ 385 h 1733"/>
              <a:gd name="T46" fmla="*/ 770 w 1733"/>
              <a:gd name="T47" fmla="*/ 578 h 1733"/>
              <a:gd name="T48" fmla="*/ 770 w 1733"/>
              <a:gd name="T49" fmla="*/ 963 h 1733"/>
              <a:gd name="T50" fmla="*/ 1733 w 1733"/>
              <a:gd name="T51" fmla="*/ 963 h 1733"/>
              <a:gd name="T52" fmla="*/ 1733 w 1733"/>
              <a:gd name="T53" fmla="*/ 770 h 1733"/>
              <a:gd name="T54" fmla="*/ 770 w 1733"/>
              <a:gd name="T55" fmla="*/ 770 h 1733"/>
              <a:gd name="T56" fmla="*/ 770 w 1733"/>
              <a:gd name="T57" fmla="*/ 963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33" h="1733">
                <a:moveTo>
                  <a:pt x="0" y="1733"/>
                </a:moveTo>
                <a:lnTo>
                  <a:pt x="1733" y="1733"/>
                </a:lnTo>
                <a:lnTo>
                  <a:pt x="1733" y="1541"/>
                </a:lnTo>
                <a:lnTo>
                  <a:pt x="0" y="1541"/>
                </a:lnTo>
                <a:lnTo>
                  <a:pt x="0" y="1733"/>
                </a:lnTo>
                <a:close/>
                <a:moveTo>
                  <a:pt x="0" y="481"/>
                </a:moveTo>
                <a:lnTo>
                  <a:pt x="0" y="1252"/>
                </a:lnTo>
                <a:lnTo>
                  <a:pt x="385" y="867"/>
                </a:lnTo>
                <a:lnTo>
                  <a:pt x="0" y="481"/>
                </a:lnTo>
                <a:close/>
                <a:moveTo>
                  <a:pt x="770" y="1348"/>
                </a:moveTo>
                <a:lnTo>
                  <a:pt x="1733" y="1348"/>
                </a:lnTo>
                <a:lnTo>
                  <a:pt x="1733" y="1155"/>
                </a:lnTo>
                <a:lnTo>
                  <a:pt x="770" y="1155"/>
                </a:lnTo>
                <a:lnTo>
                  <a:pt x="770" y="1348"/>
                </a:lnTo>
                <a:close/>
                <a:moveTo>
                  <a:pt x="0" y="0"/>
                </a:moveTo>
                <a:lnTo>
                  <a:pt x="0" y="192"/>
                </a:lnTo>
                <a:lnTo>
                  <a:pt x="1733" y="192"/>
                </a:lnTo>
                <a:lnTo>
                  <a:pt x="1733" y="0"/>
                </a:lnTo>
                <a:lnTo>
                  <a:pt x="0" y="0"/>
                </a:lnTo>
                <a:close/>
                <a:moveTo>
                  <a:pt x="770" y="578"/>
                </a:moveTo>
                <a:lnTo>
                  <a:pt x="1733" y="578"/>
                </a:lnTo>
                <a:lnTo>
                  <a:pt x="1733" y="385"/>
                </a:lnTo>
                <a:lnTo>
                  <a:pt x="770" y="385"/>
                </a:lnTo>
                <a:lnTo>
                  <a:pt x="770" y="578"/>
                </a:lnTo>
                <a:close/>
                <a:moveTo>
                  <a:pt x="770" y="963"/>
                </a:moveTo>
                <a:lnTo>
                  <a:pt x="1733" y="963"/>
                </a:lnTo>
                <a:lnTo>
                  <a:pt x="1733" y="770"/>
                </a:lnTo>
                <a:lnTo>
                  <a:pt x="770" y="770"/>
                </a:lnTo>
                <a:lnTo>
                  <a:pt x="770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" name="Freeform 34"/>
          <p:cNvSpPr>
            <a:spLocks/>
          </p:cNvSpPr>
          <p:nvPr/>
        </p:nvSpPr>
        <p:spPr bwMode="auto">
          <a:xfrm>
            <a:off x="1482725" y="488950"/>
            <a:ext cx="360362" cy="420688"/>
          </a:xfrm>
          <a:custGeom>
            <a:avLst/>
            <a:gdLst>
              <a:gd name="T0" fmla="*/ 386 w 1156"/>
              <a:gd name="T1" fmla="*/ 0 h 1348"/>
              <a:gd name="T2" fmla="*/ 386 w 1156"/>
              <a:gd name="T3" fmla="*/ 289 h 1348"/>
              <a:gd name="T4" fmla="*/ 599 w 1156"/>
              <a:gd name="T5" fmla="*/ 289 h 1348"/>
              <a:gd name="T6" fmla="*/ 269 w 1156"/>
              <a:gd name="T7" fmla="*/ 1059 h 1348"/>
              <a:gd name="T8" fmla="*/ 0 w 1156"/>
              <a:gd name="T9" fmla="*/ 1059 h 1348"/>
              <a:gd name="T10" fmla="*/ 0 w 1156"/>
              <a:gd name="T11" fmla="*/ 1348 h 1348"/>
              <a:gd name="T12" fmla="*/ 771 w 1156"/>
              <a:gd name="T13" fmla="*/ 1348 h 1348"/>
              <a:gd name="T14" fmla="*/ 771 w 1156"/>
              <a:gd name="T15" fmla="*/ 1059 h 1348"/>
              <a:gd name="T16" fmla="*/ 558 w 1156"/>
              <a:gd name="T17" fmla="*/ 1059 h 1348"/>
              <a:gd name="T18" fmla="*/ 888 w 1156"/>
              <a:gd name="T19" fmla="*/ 289 h 1348"/>
              <a:gd name="T20" fmla="*/ 1156 w 1156"/>
              <a:gd name="T21" fmla="*/ 289 h 1348"/>
              <a:gd name="T22" fmla="*/ 1156 w 1156"/>
              <a:gd name="T23" fmla="*/ 0 h 1348"/>
              <a:gd name="T24" fmla="*/ 386 w 1156"/>
              <a:gd name="T25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6" h="1348">
                <a:moveTo>
                  <a:pt x="386" y="0"/>
                </a:moveTo>
                <a:lnTo>
                  <a:pt x="386" y="289"/>
                </a:lnTo>
                <a:lnTo>
                  <a:pt x="599" y="289"/>
                </a:lnTo>
                <a:lnTo>
                  <a:pt x="269" y="1059"/>
                </a:lnTo>
                <a:lnTo>
                  <a:pt x="0" y="1059"/>
                </a:lnTo>
                <a:lnTo>
                  <a:pt x="0" y="1348"/>
                </a:lnTo>
                <a:lnTo>
                  <a:pt x="771" y="1348"/>
                </a:lnTo>
                <a:lnTo>
                  <a:pt x="771" y="1059"/>
                </a:lnTo>
                <a:lnTo>
                  <a:pt x="558" y="1059"/>
                </a:lnTo>
                <a:lnTo>
                  <a:pt x="888" y="289"/>
                </a:lnTo>
                <a:lnTo>
                  <a:pt x="1156" y="289"/>
                </a:lnTo>
                <a:lnTo>
                  <a:pt x="1156" y="0"/>
                </a:lnTo>
                <a:lnTo>
                  <a:pt x="38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Freeform 35"/>
          <p:cNvSpPr>
            <a:spLocks noEditPoints="1"/>
          </p:cNvSpPr>
          <p:nvPr/>
        </p:nvSpPr>
        <p:spPr bwMode="auto">
          <a:xfrm>
            <a:off x="193675" y="473075"/>
            <a:ext cx="614362" cy="511175"/>
          </a:xfrm>
          <a:custGeom>
            <a:avLst/>
            <a:gdLst>
              <a:gd name="T0" fmla="*/ 433 w 1974"/>
              <a:gd name="T1" fmla="*/ 337 h 1637"/>
              <a:gd name="T2" fmla="*/ 674 w 1974"/>
              <a:gd name="T3" fmla="*/ 337 h 1637"/>
              <a:gd name="T4" fmla="*/ 337 w 1974"/>
              <a:gd name="T5" fmla="*/ 0 h 1637"/>
              <a:gd name="T6" fmla="*/ 0 w 1974"/>
              <a:gd name="T7" fmla="*/ 337 h 1637"/>
              <a:gd name="T8" fmla="*/ 240 w 1974"/>
              <a:gd name="T9" fmla="*/ 337 h 1637"/>
              <a:gd name="T10" fmla="*/ 240 w 1974"/>
              <a:gd name="T11" fmla="*/ 1300 h 1637"/>
              <a:gd name="T12" fmla="*/ 0 w 1974"/>
              <a:gd name="T13" fmla="*/ 1300 h 1637"/>
              <a:gd name="T14" fmla="*/ 337 w 1974"/>
              <a:gd name="T15" fmla="*/ 1637 h 1637"/>
              <a:gd name="T16" fmla="*/ 674 w 1974"/>
              <a:gd name="T17" fmla="*/ 1300 h 1637"/>
              <a:gd name="T18" fmla="*/ 433 w 1974"/>
              <a:gd name="T19" fmla="*/ 1300 h 1637"/>
              <a:gd name="T20" fmla="*/ 433 w 1974"/>
              <a:gd name="T21" fmla="*/ 337 h 1637"/>
              <a:gd name="T22" fmla="*/ 818 w 1974"/>
              <a:gd name="T23" fmla="*/ 144 h 1637"/>
              <a:gd name="T24" fmla="*/ 818 w 1974"/>
              <a:gd name="T25" fmla="*/ 337 h 1637"/>
              <a:gd name="T26" fmla="*/ 1974 w 1974"/>
              <a:gd name="T27" fmla="*/ 337 h 1637"/>
              <a:gd name="T28" fmla="*/ 1974 w 1974"/>
              <a:gd name="T29" fmla="*/ 144 h 1637"/>
              <a:gd name="T30" fmla="*/ 818 w 1974"/>
              <a:gd name="T31" fmla="*/ 144 h 1637"/>
              <a:gd name="T32" fmla="*/ 818 w 1974"/>
              <a:gd name="T33" fmla="*/ 1493 h 1637"/>
              <a:gd name="T34" fmla="*/ 1974 w 1974"/>
              <a:gd name="T35" fmla="*/ 1493 h 1637"/>
              <a:gd name="T36" fmla="*/ 1974 w 1974"/>
              <a:gd name="T37" fmla="*/ 1300 h 1637"/>
              <a:gd name="T38" fmla="*/ 818 w 1974"/>
              <a:gd name="T39" fmla="*/ 1300 h 1637"/>
              <a:gd name="T40" fmla="*/ 818 w 1974"/>
              <a:gd name="T41" fmla="*/ 1493 h 1637"/>
              <a:gd name="T42" fmla="*/ 818 w 1974"/>
              <a:gd name="T43" fmla="*/ 915 h 1637"/>
              <a:gd name="T44" fmla="*/ 1974 w 1974"/>
              <a:gd name="T45" fmla="*/ 915 h 1637"/>
              <a:gd name="T46" fmla="*/ 1974 w 1974"/>
              <a:gd name="T47" fmla="*/ 722 h 1637"/>
              <a:gd name="T48" fmla="*/ 818 w 1974"/>
              <a:gd name="T49" fmla="*/ 722 h 1637"/>
              <a:gd name="T50" fmla="*/ 818 w 1974"/>
              <a:gd name="T51" fmla="*/ 915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74" h="1637">
                <a:moveTo>
                  <a:pt x="433" y="337"/>
                </a:moveTo>
                <a:lnTo>
                  <a:pt x="674" y="337"/>
                </a:lnTo>
                <a:lnTo>
                  <a:pt x="337" y="0"/>
                </a:lnTo>
                <a:lnTo>
                  <a:pt x="0" y="337"/>
                </a:lnTo>
                <a:lnTo>
                  <a:pt x="240" y="337"/>
                </a:lnTo>
                <a:lnTo>
                  <a:pt x="240" y="1300"/>
                </a:lnTo>
                <a:lnTo>
                  <a:pt x="0" y="1300"/>
                </a:lnTo>
                <a:lnTo>
                  <a:pt x="337" y="1637"/>
                </a:lnTo>
                <a:lnTo>
                  <a:pt x="674" y="1300"/>
                </a:lnTo>
                <a:lnTo>
                  <a:pt x="433" y="1300"/>
                </a:lnTo>
                <a:lnTo>
                  <a:pt x="433" y="337"/>
                </a:lnTo>
                <a:close/>
                <a:moveTo>
                  <a:pt x="818" y="144"/>
                </a:moveTo>
                <a:lnTo>
                  <a:pt x="818" y="337"/>
                </a:lnTo>
                <a:lnTo>
                  <a:pt x="1974" y="337"/>
                </a:lnTo>
                <a:lnTo>
                  <a:pt x="1974" y="144"/>
                </a:lnTo>
                <a:lnTo>
                  <a:pt x="818" y="144"/>
                </a:lnTo>
                <a:close/>
                <a:moveTo>
                  <a:pt x="818" y="1493"/>
                </a:moveTo>
                <a:lnTo>
                  <a:pt x="1974" y="1493"/>
                </a:lnTo>
                <a:lnTo>
                  <a:pt x="1974" y="1300"/>
                </a:lnTo>
                <a:lnTo>
                  <a:pt x="818" y="1300"/>
                </a:lnTo>
                <a:lnTo>
                  <a:pt x="818" y="1493"/>
                </a:lnTo>
                <a:close/>
                <a:moveTo>
                  <a:pt x="818" y="915"/>
                </a:moveTo>
                <a:lnTo>
                  <a:pt x="1974" y="915"/>
                </a:lnTo>
                <a:lnTo>
                  <a:pt x="1974" y="722"/>
                </a:lnTo>
                <a:lnTo>
                  <a:pt x="818" y="722"/>
                </a:lnTo>
                <a:lnTo>
                  <a:pt x="818" y="91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Freeform 36"/>
          <p:cNvSpPr>
            <a:spLocks noEditPoints="1"/>
          </p:cNvSpPr>
          <p:nvPr/>
        </p:nvSpPr>
        <p:spPr bwMode="auto">
          <a:xfrm>
            <a:off x="10399713" y="4823460"/>
            <a:ext cx="509587" cy="481013"/>
          </a:xfrm>
          <a:custGeom>
            <a:avLst/>
            <a:gdLst>
              <a:gd name="T0" fmla="*/ 0 w 1637"/>
              <a:gd name="T1" fmla="*/ 1349 h 1541"/>
              <a:gd name="T2" fmla="*/ 578 w 1637"/>
              <a:gd name="T3" fmla="*/ 1349 h 1541"/>
              <a:gd name="T4" fmla="*/ 578 w 1637"/>
              <a:gd name="T5" fmla="*/ 1156 h 1541"/>
              <a:gd name="T6" fmla="*/ 0 w 1637"/>
              <a:gd name="T7" fmla="*/ 1156 h 1541"/>
              <a:gd name="T8" fmla="*/ 0 w 1637"/>
              <a:gd name="T9" fmla="*/ 1349 h 1541"/>
              <a:gd name="T10" fmla="*/ 1541 w 1637"/>
              <a:gd name="T11" fmla="*/ 0 h 1541"/>
              <a:gd name="T12" fmla="*/ 0 w 1637"/>
              <a:gd name="T13" fmla="*/ 0 h 1541"/>
              <a:gd name="T14" fmla="*/ 0 w 1637"/>
              <a:gd name="T15" fmla="*/ 193 h 1541"/>
              <a:gd name="T16" fmla="*/ 1541 w 1637"/>
              <a:gd name="T17" fmla="*/ 193 h 1541"/>
              <a:gd name="T18" fmla="*/ 1541 w 1637"/>
              <a:gd name="T19" fmla="*/ 0 h 1541"/>
              <a:gd name="T20" fmla="*/ 1252 w 1637"/>
              <a:gd name="T21" fmla="*/ 578 h 1541"/>
              <a:gd name="T22" fmla="*/ 0 w 1637"/>
              <a:gd name="T23" fmla="*/ 578 h 1541"/>
              <a:gd name="T24" fmla="*/ 0 w 1637"/>
              <a:gd name="T25" fmla="*/ 771 h 1541"/>
              <a:gd name="T26" fmla="*/ 1276 w 1637"/>
              <a:gd name="T27" fmla="*/ 771 h 1541"/>
              <a:gd name="T28" fmla="*/ 1468 w 1637"/>
              <a:gd name="T29" fmla="*/ 963 h 1541"/>
              <a:gd name="T30" fmla="*/ 1276 w 1637"/>
              <a:gd name="T31" fmla="*/ 1156 h 1541"/>
              <a:gd name="T32" fmla="*/ 1059 w 1637"/>
              <a:gd name="T33" fmla="*/ 1156 h 1541"/>
              <a:gd name="T34" fmla="*/ 1059 w 1637"/>
              <a:gd name="T35" fmla="*/ 963 h 1541"/>
              <a:gd name="T36" fmla="*/ 770 w 1637"/>
              <a:gd name="T37" fmla="*/ 1252 h 1541"/>
              <a:gd name="T38" fmla="*/ 1059 w 1637"/>
              <a:gd name="T39" fmla="*/ 1541 h 1541"/>
              <a:gd name="T40" fmla="*/ 1059 w 1637"/>
              <a:gd name="T41" fmla="*/ 1349 h 1541"/>
              <a:gd name="T42" fmla="*/ 1252 w 1637"/>
              <a:gd name="T43" fmla="*/ 1349 h 1541"/>
              <a:gd name="T44" fmla="*/ 1637 w 1637"/>
              <a:gd name="T45" fmla="*/ 963 h 1541"/>
              <a:gd name="T46" fmla="*/ 1252 w 1637"/>
              <a:gd name="T47" fmla="*/ 578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37" h="1541">
                <a:moveTo>
                  <a:pt x="0" y="1349"/>
                </a:moveTo>
                <a:lnTo>
                  <a:pt x="578" y="1349"/>
                </a:lnTo>
                <a:lnTo>
                  <a:pt x="578" y="1156"/>
                </a:lnTo>
                <a:lnTo>
                  <a:pt x="0" y="1156"/>
                </a:lnTo>
                <a:lnTo>
                  <a:pt x="0" y="1349"/>
                </a:lnTo>
                <a:close/>
                <a:moveTo>
                  <a:pt x="1541" y="0"/>
                </a:moveTo>
                <a:lnTo>
                  <a:pt x="0" y="0"/>
                </a:lnTo>
                <a:lnTo>
                  <a:pt x="0" y="193"/>
                </a:lnTo>
                <a:lnTo>
                  <a:pt x="1541" y="193"/>
                </a:lnTo>
                <a:lnTo>
                  <a:pt x="1541" y="0"/>
                </a:lnTo>
                <a:close/>
                <a:moveTo>
                  <a:pt x="1252" y="578"/>
                </a:moveTo>
                <a:lnTo>
                  <a:pt x="0" y="578"/>
                </a:lnTo>
                <a:lnTo>
                  <a:pt x="0" y="771"/>
                </a:lnTo>
                <a:lnTo>
                  <a:pt x="1276" y="771"/>
                </a:lnTo>
                <a:cubicBezTo>
                  <a:pt x="1382" y="771"/>
                  <a:pt x="1468" y="857"/>
                  <a:pt x="1468" y="963"/>
                </a:cubicBezTo>
                <a:cubicBezTo>
                  <a:pt x="1468" y="1070"/>
                  <a:pt x="1382" y="1156"/>
                  <a:pt x="1276" y="1156"/>
                </a:cubicBezTo>
                <a:lnTo>
                  <a:pt x="1059" y="1156"/>
                </a:lnTo>
                <a:lnTo>
                  <a:pt x="1059" y="963"/>
                </a:lnTo>
                <a:lnTo>
                  <a:pt x="770" y="1252"/>
                </a:lnTo>
                <a:lnTo>
                  <a:pt x="1059" y="1541"/>
                </a:lnTo>
                <a:lnTo>
                  <a:pt x="1059" y="1349"/>
                </a:lnTo>
                <a:lnTo>
                  <a:pt x="1252" y="1349"/>
                </a:lnTo>
                <a:cubicBezTo>
                  <a:pt x="1464" y="1349"/>
                  <a:pt x="1637" y="1176"/>
                  <a:pt x="1637" y="963"/>
                </a:cubicBezTo>
                <a:cubicBezTo>
                  <a:pt x="1637" y="751"/>
                  <a:pt x="1464" y="578"/>
                  <a:pt x="1252" y="57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Freeform 37"/>
          <p:cNvSpPr>
            <a:spLocks noEditPoints="1"/>
          </p:cNvSpPr>
          <p:nvPr/>
        </p:nvSpPr>
        <p:spPr bwMode="auto">
          <a:xfrm>
            <a:off x="9201150" y="4793298"/>
            <a:ext cx="569912" cy="481013"/>
          </a:xfrm>
          <a:custGeom>
            <a:avLst/>
            <a:gdLst>
              <a:gd name="T0" fmla="*/ 0 w 1830"/>
              <a:gd name="T1" fmla="*/ 1252 h 1541"/>
              <a:gd name="T2" fmla="*/ 193 w 1830"/>
              <a:gd name="T3" fmla="*/ 1252 h 1541"/>
              <a:gd name="T4" fmla="*/ 193 w 1830"/>
              <a:gd name="T5" fmla="*/ 1300 h 1541"/>
              <a:gd name="T6" fmla="*/ 96 w 1830"/>
              <a:gd name="T7" fmla="*/ 1300 h 1541"/>
              <a:gd name="T8" fmla="*/ 96 w 1830"/>
              <a:gd name="T9" fmla="*/ 1396 h 1541"/>
              <a:gd name="T10" fmla="*/ 193 w 1830"/>
              <a:gd name="T11" fmla="*/ 1396 h 1541"/>
              <a:gd name="T12" fmla="*/ 193 w 1830"/>
              <a:gd name="T13" fmla="*/ 1445 h 1541"/>
              <a:gd name="T14" fmla="*/ 0 w 1830"/>
              <a:gd name="T15" fmla="*/ 1445 h 1541"/>
              <a:gd name="T16" fmla="*/ 0 w 1830"/>
              <a:gd name="T17" fmla="*/ 1541 h 1541"/>
              <a:gd name="T18" fmla="*/ 289 w 1830"/>
              <a:gd name="T19" fmla="*/ 1541 h 1541"/>
              <a:gd name="T20" fmla="*/ 289 w 1830"/>
              <a:gd name="T21" fmla="*/ 1156 h 1541"/>
              <a:gd name="T22" fmla="*/ 0 w 1830"/>
              <a:gd name="T23" fmla="*/ 1156 h 1541"/>
              <a:gd name="T24" fmla="*/ 0 w 1830"/>
              <a:gd name="T25" fmla="*/ 1252 h 1541"/>
              <a:gd name="T26" fmla="*/ 96 w 1830"/>
              <a:gd name="T27" fmla="*/ 385 h 1541"/>
              <a:gd name="T28" fmla="*/ 193 w 1830"/>
              <a:gd name="T29" fmla="*/ 385 h 1541"/>
              <a:gd name="T30" fmla="*/ 193 w 1830"/>
              <a:gd name="T31" fmla="*/ 0 h 1541"/>
              <a:gd name="T32" fmla="*/ 0 w 1830"/>
              <a:gd name="T33" fmla="*/ 0 h 1541"/>
              <a:gd name="T34" fmla="*/ 0 w 1830"/>
              <a:gd name="T35" fmla="*/ 96 h 1541"/>
              <a:gd name="T36" fmla="*/ 96 w 1830"/>
              <a:gd name="T37" fmla="*/ 96 h 1541"/>
              <a:gd name="T38" fmla="*/ 96 w 1830"/>
              <a:gd name="T39" fmla="*/ 385 h 1541"/>
              <a:gd name="T40" fmla="*/ 0 w 1830"/>
              <a:gd name="T41" fmla="*/ 674 h 1541"/>
              <a:gd name="T42" fmla="*/ 173 w 1830"/>
              <a:gd name="T43" fmla="*/ 674 h 1541"/>
              <a:gd name="T44" fmla="*/ 0 w 1830"/>
              <a:gd name="T45" fmla="*/ 876 h 1541"/>
              <a:gd name="T46" fmla="*/ 0 w 1830"/>
              <a:gd name="T47" fmla="*/ 963 h 1541"/>
              <a:gd name="T48" fmla="*/ 289 w 1830"/>
              <a:gd name="T49" fmla="*/ 963 h 1541"/>
              <a:gd name="T50" fmla="*/ 289 w 1830"/>
              <a:gd name="T51" fmla="*/ 867 h 1541"/>
              <a:gd name="T52" fmla="*/ 116 w 1830"/>
              <a:gd name="T53" fmla="*/ 867 h 1541"/>
              <a:gd name="T54" fmla="*/ 289 w 1830"/>
              <a:gd name="T55" fmla="*/ 665 h 1541"/>
              <a:gd name="T56" fmla="*/ 289 w 1830"/>
              <a:gd name="T57" fmla="*/ 578 h 1541"/>
              <a:gd name="T58" fmla="*/ 0 w 1830"/>
              <a:gd name="T59" fmla="*/ 578 h 1541"/>
              <a:gd name="T60" fmla="*/ 0 w 1830"/>
              <a:gd name="T61" fmla="*/ 674 h 1541"/>
              <a:gd name="T62" fmla="*/ 482 w 1830"/>
              <a:gd name="T63" fmla="*/ 96 h 1541"/>
              <a:gd name="T64" fmla="*/ 482 w 1830"/>
              <a:gd name="T65" fmla="*/ 289 h 1541"/>
              <a:gd name="T66" fmla="*/ 1830 w 1830"/>
              <a:gd name="T67" fmla="*/ 289 h 1541"/>
              <a:gd name="T68" fmla="*/ 1830 w 1830"/>
              <a:gd name="T69" fmla="*/ 96 h 1541"/>
              <a:gd name="T70" fmla="*/ 482 w 1830"/>
              <a:gd name="T71" fmla="*/ 96 h 1541"/>
              <a:gd name="T72" fmla="*/ 482 w 1830"/>
              <a:gd name="T73" fmla="*/ 1445 h 1541"/>
              <a:gd name="T74" fmla="*/ 1830 w 1830"/>
              <a:gd name="T75" fmla="*/ 1445 h 1541"/>
              <a:gd name="T76" fmla="*/ 1830 w 1830"/>
              <a:gd name="T77" fmla="*/ 1252 h 1541"/>
              <a:gd name="T78" fmla="*/ 482 w 1830"/>
              <a:gd name="T79" fmla="*/ 1252 h 1541"/>
              <a:gd name="T80" fmla="*/ 482 w 1830"/>
              <a:gd name="T81" fmla="*/ 1445 h 1541"/>
              <a:gd name="T82" fmla="*/ 482 w 1830"/>
              <a:gd name="T83" fmla="*/ 867 h 1541"/>
              <a:gd name="T84" fmla="*/ 1830 w 1830"/>
              <a:gd name="T85" fmla="*/ 867 h 1541"/>
              <a:gd name="T86" fmla="*/ 1830 w 1830"/>
              <a:gd name="T87" fmla="*/ 674 h 1541"/>
              <a:gd name="T88" fmla="*/ 482 w 1830"/>
              <a:gd name="T89" fmla="*/ 674 h 1541"/>
              <a:gd name="T90" fmla="*/ 482 w 1830"/>
              <a:gd name="T91" fmla="*/ 867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30" h="1541">
                <a:moveTo>
                  <a:pt x="0" y="1252"/>
                </a:moveTo>
                <a:lnTo>
                  <a:pt x="193" y="1252"/>
                </a:lnTo>
                <a:lnTo>
                  <a:pt x="193" y="1300"/>
                </a:lnTo>
                <a:lnTo>
                  <a:pt x="96" y="1300"/>
                </a:lnTo>
                <a:lnTo>
                  <a:pt x="96" y="1396"/>
                </a:lnTo>
                <a:lnTo>
                  <a:pt x="193" y="1396"/>
                </a:lnTo>
                <a:lnTo>
                  <a:pt x="193" y="1445"/>
                </a:lnTo>
                <a:lnTo>
                  <a:pt x="0" y="1445"/>
                </a:lnTo>
                <a:lnTo>
                  <a:pt x="0" y="1541"/>
                </a:lnTo>
                <a:lnTo>
                  <a:pt x="289" y="1541"/>
                </a:lnTo>
                <a:lnTo>
                  <a:pt x="289" y="1156"/>
                </a:lnTo>
                <a:lnTo>
                  <a:pt x="0" y="1156"/>
                </a:lnTo>
                <a:lnTo>
                  <a:pt x="0" y="1252"/>
                </a:lnTo>
                <a:close/>
                <a:moveTo>
                  <a:pt x="96" y="385"/>
                </a:moveTo>
                <a:lnTo>
                  <a:pt x="193" y="385"/>
                </a:lnTo>
                <a:lnTo>
                  <a:pt x="193" y="0"/>
                </a:lnTo>
                <a:lnTo>
                  <a:pt x="0" y="0"/>
                </a:lnTo>
                <a:lnTo>
                  <a:pt x="0" y="96"/>
                </a:lnTo>
                <a:lnTo>
                  <a:pt x="96" y="96"/>
                </a:lnTo>
                <a:lnTo>
                  <a:pt x="96" y="385"/>
                </a:lnTo>
                <a:close/>
                <a:moveTo>
                  <a:pt x="0" y="674"/>
                </a:moveTo>
                <a:lnTo>
                  <a:pt x="173" y="674"/>
                </a:lnTo>
                <a:lnTo>
                  <a:pt x="0" y="876"/>
                </a:lnTo>
                <a:lnTo>
                  <a:pt x="0" y="963"/>
                </a:lnTo>
                <a:lnTo>
                  <a:pt x="289" y="963"/>
                </a:lnTo>
                <a:lnTo>
                  <a:pt x="289" y="867"/>
                </a:lnTo>
                <a:lnTo>
                  <a:pt x="116" y="867"/>
                </a:lnTo>
                <a:lnTo>
                  <a:pt x="289" y="665"/>
                </a:lnTo>
                <a:lnTo>
                  <a:pt x="289" y="578"/>
                </a:lnTo>
                <a:lnTo>
                  <a:pt x="0" y="578"/>
                </a:lnTo>
                <a:lnTo>
                  <a:pt x="0" y="674"/>
                </a:lnTo>
                <a:close/>
                <a:moveTo>
                  <a:pt x="482" y="96"/>
                </a:moveTo>
                <a:lnTo>
                  <a:pt x="482" y="289"/>
                </a:lnTo>
                <a:lnTo>
                  <a:pt x="1830" y="289"/>
                </a:lnTo>
                <a:lnTo>
                  <a:pt x="1830" y="96"/>
                </a:lnTo>
                <a:lnTo>
                  <a:pt x="482" y="96"/>
                </a:lnTo>
                <a:close/>
                <a:moveTo>
                  <a:pt x="482" y="1445"/>
                </a:moveTo>
                <a:lnTo>
                  <a:pt x="1830" y="1445"/>
                </a:lnTo>
                <a:lnTo>
                  <a:pt x="1830" y="1252"/>
                </a:lnTo>
                <a:lnTo>
                  <a:pt x="482" y="1252"/>
                </a:lnTo>
                <a:lnTo>
                  <a:pt x="482" y="1445"/>
                </a:lnTo>
                <a:close/>
                <a:moveTo>
                  <a:pt x="482" y="867"/>
                </a:moveTo>
                <a:lnTo>
                  <a:pt x="1830" y="867"/>
                </a:lnTo>
                <a:lnTo>
                  <a:pt x="1830" y="674"/>
                </a:lnTo>
                <a:lnTo>
                  <a:pt x="482" y="674"/>
                </a:lnTo>
                <a:lnTo>
                  <a:pt x="482" y="86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38"/>
          <p:cNvSpPr>
            <a:spLocks/>
          </p:cNvSpPr>
          <p:nvPr/>
        </p:nvSpPr>
        <p:spPr bwMode="auto">
          <a:xfrm>
            <a:off x="8181975" y="4732973"/>
            <a:ext cx="509587" cy="601663"/>
          </a:xfrm>
          <a:custGeom>
            <a:avLst/>
            <a:gdLst>
              <a:gd name="T0" fmla="*/ 1348 w 1637"/>
              <a:gd name="T1" fmla="*/ 193 h 1926"/>
              <a:gd name="T2" fmla="*/ 1348 w 1637"/>
              <a:gd name="T3" fmla="*/ 97 h 1926"/>
              <a:gd name="T4" fmla="*/ 1252 w 1637"/>
              <a:gd name="T5" fmla="*/ 0 h 1926"/>
              <a:gd name="T6" fmla="*/ 96 w 1637"/>
              <a:gd name="T7" fmla="*/ 0 h 1926"/>
              <a:gd name="T8" fmla="*/ 0 w 1637"/>
              <a:gd name="T9" fmla="*/ 97 h 1926"/>
              <a:gd name="T10" fmla="*/ 0 w 1637"/>
              <a:gd name="T11" fmla="*/ 482 h 1926"/>
              <a:gd name="T12" fmla="*/ 96 w 1637"/>
              <a:gd name="T13" fmla="*/ 578 h 1926"/>
              <a:gd name="T14" fmla="*/ 1252 w 1637"/>
              <a:gd name="T15" fmla="*/ 578 h 1926"/>
              <a:gd name="T16" fmla="*/ 1348 w 1637"/>
              <a:gd name="T17" fmla="*/ 482 h 1926"/>
              <a:gd name="T18" fmla="*/ 1348 w 1637"/>
              <a:gd name="T19" fmla="*/ 386 h 1926"/>
              <a:gd name="T20" fmla="*/ 1444 w 1637"/>
              <a:gd name="T21" fmla="*/ 386 h 1926"/>
              <a:gd name="T22" fmla="*/ 1444 w 1637"/>
              <a:gd name="T23" fmla="*/ 771 h 1926"/>
              <a:gd name="T24" fmla="*/ 481 w 1637"/>
              <a:gd name="T25" fmla="*/ 771 h 1926"/>
              <a:gd name="T26" fmla="*/ 481 w 1637"/>
              <a:gd name="T27" fmla="*/ 1830 h 1926"/>
              <a:gd name="T28" fmla="*/ 578 w 1637"/>
              <a:gd name="T29" fmla="*/ 1926 h 1926"/>
              <a:gd name="T30" fmla="*/ 770 w 1637"/>
              <a:gd name="T31" fmla="*/ 1926 h 1926"/>
              <a:gd name="T32" fmla="*/ 867 w 1637"/>
              <a:gd name="T33" fmla="*/ 1830 h 1926"/>
              <a:gd name="T34" fmla="*/ 867 w 1637"/>
              <a:gd name="T35" fmla="*/ 963 h 1926"/>
              <a:gd name="T36" fmla="*/ 1637 w 1637"/>
              <a:gd name="T37" fmla="*/ 963 h 1926"/>
              <a:gd name="T38" fmla="*/ 1637 w 1637"/>
              <a:gd name="T39" fmla="*/ 193 h 1926"/>
              <a:gd name="T40" fmla="*/ 1348 w 1637"/>
              <a:gd name="T41" fmla="*/ 19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7" h="1926">
                <a:moveTo>
                  <a:pt x="1348" y="193"/>
                </a:moveTo>
                <a:lnTo>
                  <a:pt x="1348" y="97"/>
                </a:lnTo>
                <a:cubicBezTo>
                  <a:pt x="1348" y="44"/>
                  <a:pt x="1305" y="0"/>
                  <a:pt x="1252" y="0"/>
                </a:cubicBezTo>
                <a:lnTo>
                  <a:pt x="96" y="0"/>
                </a:lnTo>
                <a:cubicBezTo>
                  <a:pt x="43" y="0"/>
                  <a:pt x="0" y="44"/>
                  <a:pt x="0" y="97"/>
                </a:cubicBezTo>
                <a:lnTo>
                  <a:pt x="0" y="482"/>
                </a:lnTo>
                <a:cubicBezTo>
                  <a:pt x="0" y="535"/>
                  <a:pt x="43" y="578"/>
                  <a:pt x="96" y="578"/>
                </a:cubicBezTo>
                <a:lnTo>
                  <a:pt x="1252" y="578"/>
                </a:lnTo>
                <a:cubicBezTo>
                  <a:pt x="1305" y="578"/>
                  <a:pt x="1348" y="535"/>
                  <a:pt x="1348" y="482"/>
                </a:cubicBezTo>
                <a:lnTo>
                  <a:pt x="1348" y="386"/>
                </a:lnTo>
                <a:lnTo>
                  <a:pt x="1444" y="386"/>
                </a:lnTo>
                <a:lnTo>
                  <a:pt x="1444" y="771"/>
                </a:lnTo>
                <a:lnTo>
                  <a:pt x="481" y="771"/>
                </a:lnTo>
                <a:lnTo>
                  <a:pt x="481" y="1830"/>
                </a:lnTo>
                <a:cubicBezTo>
                  <a:pt x="481" y="1883"/>
                  <a:pt x="525" y="1926"/>
                  <a:pt x="578" y="1926"/>
                </a:cubicBezTo>
                <a:lnTo>
                  <a:pt x="770" y="1926"/>
                </a:lnTo>
                <a:cubicBezTo>
                  <a:pt x="823" y="1926"/>
                  <a:pt x="867" y="1883"/>
                  <a:pt x="867" y="1830"/>
                </a:cubicBezTo>
                <a:lnTo>
                  <a:pt x="867" y="963"/>
                </a:lnTo>
                <a:lnTo>
                  <a:pt x="1637" y="963"/>
                </a:lnTo>
                <a:lnTo>
                  <a:pt x="1637" y="193"/>
                </a:lnTo>
                <a:lnTo>
                  <a:pt x="1348" y="1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39"/>
          <p:cNvSpPr>
            <a:spLocks noEditPoints="1"/>
          </p:cNvSpPr>
          <p:nvPr/>
        </p:nvSpPr>
        <p:spPr bwMode="auto">
          <a:xfrm>
            <a:off x="7072313" y="4883785"/>
            <a:ext cx="419100" cy="301625"/>
          </a:xfrm>
          <a:custGeom>
            <a:avLst/>
            <a:gdLst>
              <a:gd name="T0" fmla="*/ 96 w 1348"/>
              <a:gd name="T1" fmla="*/ 963 h 963"/>
              <a:gd name="T2" fmla="*/ 385 w 1348"/>
              <a:gd name="T3" fmla="*/ 963 h 963"/>
              <a:gd name="T4" fmla="*/ 578 w 1348"/>
              <a:gd name="T5" fmla="*/ 578 h 963"/>
              <a:gd name="T6" fmla="*/ 578 w 1348"/>
              <a:gd name="T7" fmla="*/ 0 h 963"/>
              <a:gd name="T8" fmla="*/ 0 w 1348"/>
              <a:gd name="T9" fmla="*/ 0 h 963"/>
              <a:gd name="T10" fmla="*/ 0 w 1348"/>
              <a:gd name="T11" fmla="*/ 578 h 963"/>
              <a:gd name="T12" fmla="*/ 289 w 1348"/>
              <a:gd name="T13" fmla="*/ 578 h 963"/>
              <a:gd name="T14" fmla="*/ 96 w 1348"/>
              <a:gd name="T15" fmla="*/ 963 h 963"/>
              <a:gd name="T16" fmla="*/ 867 w 1348"/>
              <a:gd name="T17" fmla="*/ 963 h 963"/>
              <a:gd name="T18" fmla="*/ 1156 w 1348"/>
              <a:gd name="T19" fmla="*/ 963 h 963"/>
              <a:gd name="T20" fmla="*/ 1348 w 1348"/>
              <a:gd name="T21" fmla="*/ 578 h 963"/>
              <a:gd name="T22" fmla="*/ 1348 w 1348"/>
              <a:gd name="T23" fmla="*/ 0 h 963"/>
              <a:gd name="T24" fmla="*/ 770 w 1348"/>
              <a:gd name="T25" fmla="*/ 0 h 963"/>
              <a:gd name="T26" fmla="*/ 770 w 1348"/>
              <a:gd name="T27" fmla="*/ 578 h 963"/>
              <a:gd name="T28" fmla="*/ 1059 w 1348"/>
              <a:gd name="T29" fmla="*/ 578 h 963"/>
              <a:gd name="T30" fmla="*/ 867 w 1348"/>
              <a:gd name="T31" fmla="*/ 963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8" h="963">
                <a:moveTo>
                  <a:pt x="96" y="963"/>
                </a:moveTo>
                <a:lnTo>
                  <a:pt x="385" y="963"/>
                </a:lnTo>
                <a:lnTo>
                  <a:pt x="578" y="578"/>
                </a:lnTo>
                <a:lnTo>
                  <a:pt x="578" y="0"/>
                </a:lnTo>
                <a:lnTo>
                  <a:pt x="0" y="0"/>
                </a:lnTo>
                <a:lnTo>
                  <a:pt x="0" y="578"/>
                </a:lnTo>
                <a:lnTo>
                  <a:pt x="289" y="578"/>
                </a:lnTo>
                <a:lnTo>
                  <a:pt x="96" y="963"/>
                </a:lnTo>
                <a:close/>
                <a:moveTo>
                  <a:pt x="867" y="963"/>
                </a:moveTo>
                <a:lnTo>
                  <a:pt x="1156" y="963"/>
                </a:lnTo>
                <a:lnTo>
                  <a:pt x="1348" y="578"/>
                </a:lnTo>
                <a:lnTo>
                  <a:pt x="1348" y="0"/>
                </a:lnTo>
                <a:lnTo>
                  <a:pt x="770" y="0"/>
                </a:lnTo>
                <a:lnTo>
                  <a:pt x="770" y="578"/>
                </a:lnTo>
                <a:lnTo>
                  <a:pt x="1059" y="578"/>
                </a:lnTo>
                <a:lnTo>
                  <a:pt x="867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40"/>
          <p:cNvSpPr>
            <a:spLocks noEditPoints="1"/>
          </p:cNvSpPr>
          <p:nvPr/>
        </p:nvSpPr>
        <p:spPr bwMode="auto">
          <a:xfrm>
            <a:off x="5902325" y="4793298"/>
            <a:ext cx="569912" cy="450850"/>
          </a:xfrm>
          <a:custGeom>
            <a:avLst/>
            <a:gdLst>
              <a:gd name="T0" fmla="*/ 578 w 1830"/>
              <a:gd name="T1" fmla="*/ 0 h 1445"/>
              <a:gd name="T2" fmla="*/ 578 w 1830"/>
              <a:gd name="T3" fmla="*/ 289 h 1445"/>
              <a:gd name="T4" fmla="*/ 1060 w 1830"/>
              <a:gd name="T5" fmla="*/ 289 h 1445"/>
              <a:gd name="T6" fmla="*/ 1060 w 1830"/>
              <a:gd name="T7" fmla="*/ 1445 h 1445"/>
              <a:gd name="T8" fmla="*/ 1349 w 1830"/>
              <a:gd name="T9" fmla="*/ 1445 h 1445"/>
              <a:gd name="T10" fmla="*/ 1349 w 1830"/>
              <a:gd name="T11" fmla="*/ 289 h 1445"/>
              <a:gd name="T12" fmla="*/ 1830 w 1830"/>
              <a:gd name="T13" fmla="*/ 289 h 1445"/>
              <a:gd name="T14" fmla="*/ 1830 w 1830"/>
              <a:gd name="T15" fmla="*/ 0 h 1445"/>
              <a:gd name="T16" fmla="*/ 578 w 1830"/>
              <a:gd name="T17" fmla="*/ 0 h 1445"/>
              <a:gd name="T18" fmla="*/ 0 w 1830"/>
              <a:gd name="T19" fmla="*/ 770 h 1445"/>
              <a:gd name="T20" fmla="*/ 289 w 1830"/>
              <a:gd name="T21" fmla="*/ 770 h 1445"/>
              <a:gd name="T22" fmla="*/ 289 w 1830"/>
              <a:gd name="T23" fmla="*/ 1445 h 1445"/>
              <a:gd name="T24" fmla="*/ 578 w 1830"/>
              <a:gd name="T25" fmla="*/ 1445 h 1445"/>
              <a:gd name="T26" fmla="*/ 578 w 1830"/>
              <a:gd name="T27" fmla="*/ 770 h 1445"/>
              <a:gd name="T28" fmla="*/ 867 w 1830"/>
              <a:gd name="T29" fmla="*/ 770 h 1445"/>
              <a:gd name="T30" fmla="*/ 867 w 1830"/>
              <a:gd name="T31" fmla="*/ 482 h 1445"/>
              <a:gd name="T32" fmla="*/ 0 w 1830"/>
              <a:gd name="T33" fmla="*/ 482 h 1445"/>
              <a:gd name="T34" fmla="*/ 0 w 1830"/>
              <a:gd name="T35" fmla="*/ 77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30" h="1445">
                <a:moveTo>
                  <a:pt x="578" y="0"/>
                </a:moveTo>
                <a:lnTo>
                  <a:pt x="578" y="289"/>
                </a:lnTo>
                <a:lnTo>
                  <a:pt x="1060" y="289"/>
                </a:lnTo>
                <a:lnTo>
                  <a:pt x="1060" y="1445"/>
                </a:lnTo>
                <a:lnTo>
                  <a:pt x="1349" y="1445"/>
                </a:lnTo>
                <a:lnTo>
                  <a:pt x="1349" y="289"/>
                </a:lnTo>
                <a:lnTo>
                  <a:pt x="1830" y="289"/>
                </a:lnTo>
                <a:lnTo>
                  <a:pt x="1830" y="0"/>
                </a:lnTo>
                <a:lnTo>
                  <a:pt x="578" y="0"/>
                </a:lnTo>
                <a:close/>
                <a:moveTo>
                  <a:pt x="0" y="770"/>
                </a:moveTo>
                <a:lnTo>
                  <a:pt x="289" y="770"/>
                </a:lnTo>
                <a:lnTo>
                  <a:pt x="289" y="1445"/>
                </a:lnTo>
                <a:lnTo>
                  <a:pt x="578" y="1445"/>
                </a:lnTo>
                <a:lnTo>
                  <a:pt x="578" y="770"/>
                </a:lnTo>
                <a:lnTo>
                  <a:pt x="867" y="770"/>
                </a:lnTo>
                <a:lnTo>
                  <a:pt x="867" y="482"/>
                </a:lnTo>
                <a:lnTo>
                  <a:pt x="0" y="482"/>
                </a:lnTo>
                <a:lnTo>
                  <a:pt x="0" y="77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41"/>
          <p:cNvSpPr>
            <a:spLocks noEditPoints="1"/>
          </p:cNvSpPr>
          <p:nvPr/>
        </p:nvSpPr>
        <p:spPr bwMode="auto">
          <a:xfrm>
            <a:off x="4808538" y="4793298"/>
            <a:ext cx="539750" cy="450850"/>
          </a:xfrm>
          <a:custGeom>
            <a:avLst/>
            <a:gdLst>
              <a:gd name="T0" fmla="*/ 674 w 1733"/>
              <a:gd name="T1" fmla="*/ 1445 h 1445"/>
              <a:gd name="T2" fmla="*/ 1059 w 1733"/>
              <a:gd name="T3" fmla="*/ 1445 h 1445"/>
              <a:gd name="T4" fmla="*/ 1059 w 1733"/>
              <a:gd name="T5" fmla="*/ 1156 h 1445"/>
              <a:gd name="T6" fmla="*/ 674 w 1733"/>
              <a:gd name="T7" fmla="*/ 1156 h 1445"/>
              <a:gd name="T8" fmla="*/ 674 w 1733"/>
              <a:gd name="T9" fmla="*/ 1445 h 1445"/>
              <a:gd name="T10" fmla="*/ 192 w 1733"/>
              <a:gd name="T11" fmla="*/ 0 h 1445"/>
              <a:gd name="T12" fmla="*/ 192 w 1733"/>
              <a:gd name="T13" fmla="*/ 289 h 1445"/>
              <a:gd name="T14" fmla="*/ 674 w 1733"/>
              <a:gd name="T15" fmla="*/ 289 h 1445"/>
              <a:gd name="T16" fmla="*/ 674 w 1733"/>
              <a:gd name="T17" fmla="*/ 578 h 1445"/>
              <a:gd name="T18" fmla="*/ 1059 w 1733"/>
              <a:gd name="T19" fmla="*/ 578 h 1445"/>
              <a:gd name="T20" fmla="*/ 1059 w 1733"/>
              <a:gd name="T21" fmla="*/ 289 h 1445"/>
              <a:gd name="T22" fmla="*/ 1540 w 1733"/>
              <a:gd name="T23" fmla="*/ 289 h 1445"/>
              <a:gd name="T24" fmla="*/ 1540 w 1733"/>
              <a:gd name="T25" fmla="*/ 0 h 1445"/>
              <a:gd name="T26" fmla="*/ 192 w 1733"/>
              <a:gd name="T27" fmla="*/ 0 h 1445"/>
              <a:gd name="T28" fmla="*/ 0 w 1733"/>
              <a:gd name="T29" fmla="*/ 963 h 1445"/>
              <a:gd name="T30" fmla="*/ 1733 w 1733"/>
              <a:gd name="T31" fmla="*/ 963 h 1445"/>
              <a:gd name="T32" fmla="*/ 1733 w 1733"/>
              <a:gd name="T33" fmla="*/ 770 h 1445"/>
              <a:gd name="T34" fmla="*/ 0 w 1733"/>
              <a:gd name="T35" fmla="*/ 770 h 1445"/>
              <a:gd name="T36" fmla="*/ 0 w 1733"/>
              <a:gd name="T37" fmla="*/ 963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3" h="1445">
                <a:moveTo>
                  <a:pt x="674" y="1445"/>
                </a:moveTo>
                <a:lnTo>
                  <a:pt x="1059" y="1445"/>
                </a:lnTo>
                <a:lnTo>
                  <a:pt x="1059" y="1156"/>
                </a:lnTo>
                <a:lnTo>
                  <a:pt x="674" y="1156"/>
                </a:lnTo>
                <a:lnTo>
                  <a:pt x="674" y="1445"/>
                </a:lnTo>
                <a:close/>
                <a:moveTo>
                  <a:pt x="192" y="0"/>
                </a:moveTo>
                <a:lnTo>
                  <a:pt x="192" y="289"/>
                </a:lnTo>
                <a:lnTo>
                  <a:pt x="674" y="289"/>
                </a:lnTo>
                <a:lnTo>
                  <a:pt x="674" y="578"/>
                </a:lnTo>
                <a:lnTo>
                  <a:pt x="1059" y="578"/>
                </a:lnTo>
                <a:lnTo>
                  <a:pt x="1059" y="289"/>
                </a:lnTo>
                <a:lnTo>
                  <a:pt x="1540" y="289"/>
                </a:lnTo>
                <a:lnTo>
                  <a:pt x="1540" y="0"/>
                </a:lnTo>
                <a:lnTo>
                  <a:pt x="192" y="0"/>
                </a:lnTo>
                <a:close/>
                <a:moveTo>
                  <a:pt x="0" y="963"/>
                </a:moveTo>
                <a:lnTo>
                  <a:pt x="1733" y="963"/>
                </a:lnTo>
                <a:lnTo>
                  <a:pt x="1733" y="770"/>
                </a:lnTo>
                <a:lnTo>
                  <a:pt x="0" y="770"/>
                </a:lnTo>
                <a:lnTo>
                  <a:pt x="0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42"/>
          <p:cNvSpPr>
            <a:spLocks noEditPoints="1"/>
          </p:cNvSpPr>
          <p:nvPr/>
        </p:nvSpPr>
        <p:spPr bwMode="auto">
          <a:xfrm>
            <a:off x="3684588" y="4732973"/>
            <a:ext cx="479425" cy="601663"/>
          </a:xfrm>
          <a:custGeom>
            <a:avLst/>
            <a:gdLst>
              <a:gd name="T0" fmla="*/ 385 w 1540"/>
              <a:gd name="T1" fmla="*/ 771 h 1926"/>
              <a:gd name="T2" fmla="*/ 385 w 1540"/>
              <a:gd name="T3" fmla="*/ 1252 h 1926"/>
              <a:gd name="T4" fmla="*/ 577 w 1540"/>
              <a:gd name="T5" fmla="*/ 1252 h 1926"/>
              <a:gd name="T6" fmla="*/ 577 w 1540"/>
              <a:gd name="T7" fmla="*/ 193 h 1926"/>
              <a:gd name="T8" fmla="*/ 770 w 1540"/>
              <a:gd name="T9" fmla="*/ 193 h 1926"/>
              <a:gd name="T10" fmla="*/ 770 w 1540"/>
              <a:gd name="T11" fmla="*/ 1252 h 1926"/>
              <a:gd name="T12" fmla="*/ 963 w 1540"/>
              <a:gd name="T13" fmla="*/ 1252 h 1926"/>
              <a:gd name="T14" fmla="*/ 963 w 1540"/>
              <a:gd name="T15" fmla="*/ 193 h 1926"/>
              <a:gd name="T16" fmla="*/ 1155 w 1540"/>
              <a:gd name="T17" fmla="*/ 193 h 1926"/>
              <a:gd name="T18" fmla="*/ 1155 w 1540"/>
              <a:gd name="T19" fmla="*/ 0 h 1926"/>
              <a:gd name="T20" fmla="*/ 385 w 1540"/>
              <a:gd name="T21" fmla="*/ 0 h 1926"/>
              <a:gd name="T22" fmla="*/ 0 w 1540"/>
              <a:gd name="T23" fmla="*/ 386 h 1926"/>
              <a:gd name="T24" fmla="*/ 385 w 1540"/>
              <a:gd name="T25" fmla="*/ 771 h 1926"/>
              <a:gd name="T26" fmla="*/ 1540 w 1540"/>
              <a:gd name="T27" fmla="*/ 1541 h 1926"/>
              <a:gd name="T28" fmla="*/ 1155 w 1540"/>
              <a:gd name="T29" fmla="*/ 1156 h 1926"/>
              <a:gd name="T30" fmla="*/ 1155 w 1540"/>
              <a:gd name="T31" fmla="*/ 1445 h 1926"/>
              <a:gd name="T32" fmla="*/ 0 w 1540"/>
              <a:gd name="T33" fmla="*/ 1445 h 1926"/>
              <a:gd name="T34" fmla="*/ 0 w 1540"/>
              <a:gd name="T35" fmla="*/ 1638 h 1926"/>
              <a:gd name="T36" fmla="*/ 1155 w 1540"/>
              <a:gd name="T37" fmla="*/ 1638 h 1926"/>
              <a:gd name="T38" fmla="*/ 1155 w 1540"/>
              <a:gd name="T39" fmla="*/ 1926 h 1926"/>
              <a:gd name="T40" fmla="*/ 1540 w 1540"/>
              <a:gd name="T41" fmla="*/ 1541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0" h="1926">
                <a:moveTo>
                  <a:pt x="385" y="771"/>
                </a:moveTo>
                <a:lnTo>
                  <a:pt x="385" y="1252"/>
                </a:lnTo>
                <a:lnTo>
                  <a:pt x="577" y="1252"/>
                </a:lnTo>
                <a:lnTo>
                  <a:pt x="577" y="193"/>
                </a:lnTo>
                <a:lnTo>
                  <a:pt x="770" y="193"/>
                </a:lnTo>
                <a:lnTo>
                  <a:pt x="770" y="1252"/>
                </a:lnTo>
                <a:lnTo>
                  <a:pt x="963" y="1252"/>
                </a:lnTo>
                <a:lnTo>
                  <a:pt x="963" y="193"/>
                </a:lnTo>
                <a:lnTo>
                  <a:pt x="1155" y="193"/>
                </a:lnTo>
                <a:lnTo>
                  <a:pt x="1155" y="0"/>
                </a:lnTo>
                <a:lnTo>
                  <a:pt x="385" y="0"/>
                </a:lnTo>
                <a:cubicBezTo>
                  <a:pt x="172" y="0"/>
                  <a:pt x="0" y="173"/>
                  <a:pt x="0" y="386"/>
                </a:cubicBezTo>
                <a:cubicBezTo>
                  <a:pt x="0" y="598"/>
                  <a:pt x="172" y="771"/>
                  <a:pt x="385" y="771"/>
                </a:cubicBezTo>
                <a:close/>
                <a:moveTo>
                  <a:pt x="1540" y="1541"/>
                </a:moveTo>
                <a:lnTo>
                  <a:pt x="1155" y="1156"/>
                </a:lnTo>
                <a:lnTo>
                  <a:pt x="1155" y="1445"/>
                </a:lnTo>
                <a:lnTo>
                  <a:pt x="0" y="1445"/>
                </a:lnTo>
                <a:lnTo>
                  <a:pt x="0" y="1638"/>
                </a:lnTo>
                <a:lnTo>
                  <a:pt x="1155" y="1638"/>
                </a:lnTo>
                <a:lnTo>
                  <a:pt x="1155" y="1926"/>
                </a:lnTo>
                <a:lnTo>
                  <a:pt x="1540" y="1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Freeform 43"/>
          <p:cNvSpPr>
            <a:spLocks noEditPoints="1"/>
          </p:cNvSpPr>
          <p:nvPr/>
        </p:nvSpPr>
        <p:spPr bwMode="auto">
          <a:xfrm>
            <a:off x="2605088" y="4732973"/>
            <a:ext cx="479425" cy="601663"/>
          </a:xfrm>
          <a:custGeom>
            <a:avLst/>
            <a:gdLst>
              <a:gd name="T0" fmla="*/ 578 w 1541"/>
              <a:gd name="T1" fmla="*/ 771 h 1926"/>
              <a:gd name="T2" fmla="*/ 578 w 1541"/>
              <a:gd name="T3" fmla="*/ 1252 h 1926"/>
              <a:gd name="T4" fmla="*/ 770 w 1541"/>
              <a:gd name="T5" fmla="*/ 1252 h 1926"/>
              <a:gd name="T6" fmla="*/ 770 w 1541"/>
              <a:gd name="T7" fmla="*/ 193 h 1926"/>
              <a:gd name="T8" fmla="*/ 963 w 1541"/>
              <a:gd name="T9" fmla="*/ 193 h 1926"/>
              <a:gd name="T10" fmla="*/ 963 w 1541"/>
              <a:gd name="T11" fmla="*/ 1252 h 1926"/>
              <a:gd name="T12" fmla="*/ 1155 w 1541"/>
              <a:gd name="T13" fmla="*/ 1252 h 1926"/>
              <a:gd name="T14" fmla="*/ 1155 w 1541"/>
              <a:gd name="T15" fmla="*/ 193 h 1926"/>
              <a:gd name="T16" fmla="*/ 1348 w 1541"/>
              <a:gd name="T17" fmla="*/ 193 h 1926"/>
              <a:gd name="T18" fmla="*/ 1348 w 1541"/>
              <a:gd name="T19" fmla="*/ 0 h 1926"/>
              <a:gd name="T20" fmla="*/ 578 w 1541"/>
              <a:gd name="T21" fmla="*/ 0 h 1926"/>
              <a:gd name="T22" fmla="*/ 192 w 1541"/>
              <a:gd name="T23" fmla="*/ 386 h 1926"/>
              <a:gd name="T24" fmla="*/ 578 w 1541"/>
              <a:gd name="T25" fmla="*/ 771 h 1926"/>
              <a:gd name="T26" fmla="*/ 385 w 1541"/>
              <a:gd name="T27" fmla="*/ 1445 h 1926"/>
              <a:gd name="T28" fmla="*/ 385 w 1541"/>
              <a:gd name="T29" fmla="*/ 1156 h 1926"/>
              <a:gd name="T30" fmla="*/ 0 w 1541"/>
              <a:gd name="T31" fmla="*/ 1541 h 1926"/>
              <a:gd name="T32" fmla="*/ 385 w 1541"/>
              <a:gd name="T33" fmla="*/ 1926 h 1926"/>
              <a:gd name="T34" fmla="*/ 385 w 1541"/>
              <a:gd name="T35" fmla="*/ 1638 h 1926"/>
              <a:gd name="T36" fmla="*/ 1541 w 1541"/>
              <a:gd name="T37" fmla="*/ 1638 h 1926"/>
              <a:gd name="T38" fmla="*/ 1541 w 1541"/>
              <a:gd name="T39" fmla="*/ 1445 h 1926"/>
              <a:gd name="T40" fmla="*/ 385 w 1541"/>
              <a:gd name="T41" fmla="*/ 144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1" h="1926">
                <a:moveTo>
                  <a:pt x="578" y="771"/>
                </a:moveTo>
                <a:lnTo>
                  <a:pt x="578" y="1252"/>
                </a:lnTo>
                <a:lnTo>
                  <a:pt x="770" y="1252"/>
                </a:lnTo>
                <a:lnTo>
                  <a:pt x="770" y="193"/>
                </a:lnTo>
                <a:lnTo>
                  <a:pt x="963" y="193"/>
                </a:lnTo>
                <a:lnTo>
                  <a:pt x="963" y="1252"/>
                </a:lnTo>
                <a:lnTo>
                  <a:pt x="1155" y="1252"/>
                </a:lnTo>
                <a:lnTo>
                  <a:pt x="1155" y="193"/>
                </a:lnTo>
                <a:lnTo>
                  <a:pt x="1348" y="193"/>
                </a:lnTo>
                <a:lnTo>
                  <a:pt x="1348" y="0"/>
                </a:lnTo>
                <a:lnTo>
                  <a:pt x="578" y="0"/>
                </a:lnTo>
                <a:cubicBezTo>
                  <a:pt x="365" y="0"/>
                  <a:pt x="192" y="173"/>
                  <a:pt x="192" y="386"/>
                </a:cubicBezTo>
                <a:cubicBezTo>
                  <a:pt x="192" y="598"/>
                  <a:pt x="365" y="771"/>
                  <a:pt x="578" y="771"/>
                </a:cubicBezTo>
                <a:close/>
                <a:moveTo>
                  <a:pt x="385" y="1445"/>
                </a:moveTo>
                <a:lnTo>
                  <a:pt x="385" y="1156"/>
                </a:lnTo>
                <a:lnTo>
                  <a:pt x="0" y="1541"/>
                </a:lnTo>
                <a:lnTo>
                  <a:pt x="385" y="1926"/>
                </a:lnTo>
                <a:lnTo>
                  <a:pt x="385" y="1638"/>
                </a:lnTo>
                <a:lnTo>
                  <a:pt x="1541" y="1638"/>
                </a:lnTo>
                <a:lnTo>
                  <a:pt x="1541" y="1445"/>
                </a:lnTo>
                <a:lnTo>
                  <a:pt x="385" y="144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44"/>
          <p:cNvSpPr>
            <a:spLocks noEditPoints="1"/>
          </p:cNvSpPr>
          <p:nvPr/>
        </p:nvSpPr>
        <p:spPr bwMode="auto">
          <a:xfrm>
            <a:off x="1481138" y="4764723"/>
            <a:ext cx="419100" cy="539750"/>
          </a:xfrm>
          <a:custGeom>
            <a:avLst/>
            <a:gdLst>
              <a:gd name="T0" fmla="*/ 674 w 1348"/>
              <a:gd name="T1" fmla="*/ 1348 h 1733"/>
              <a:gd name="T2" fmla="*/ 1252 w 1348"/>
              <a:gd name="T3" fmla="*/ 770 h 1733"/>
              <a:gd name="T4" fmla="*/ 1252 w 1348"/>
              <a:gd name="T5" fmla="*/ 0 h 1733"/>
              <a:gd name="T6" fmla="*/ 1011 w 1348"/>
              <a:gd name="T7" fmla="*/ 0 h 1733"/>
              <a:gd name="T8" fmla="*/ 1011 w 1348"/>
              <a:gd name="T9" fmla="*/ 770 h 1733"/>
              <a:gd name="T10" fmla="*/ 674 w 1348"/>
              <a:gd name="T11" fmla="*/ 1107 h 1733"/>
              <a:gd name="T12" fmla="*/ 337 w 1348"/>
              <a:gd name="T13" fmla="*/ 770 h 1733"/>
              <a:gd name="T14" fmla="*/ 337 w 1348"/>
              <a:gd name="T15" fmla="*/ 0 h 1733"/>
              <a:gd name="T16" fmla="*/ 96 w 1348"/>
              <a:gd name="T17" fmla="*/ 0 h 1733"/>
              <a:gd name="T18" fmla="*/ 96 w 1348"/>
              <a:gd name="T19" fmla="*/ 770 h 1733"/>
              <a:gd name="T20" fmla="*/ 674 w 1348"/>
              <a:gd name="T21" fmla="*/ 1348 h 1733"/>
              <a:gd name="T22" fmla="*/ 0 w 1348"/>
              <a:gd name="T23" fmla="*/ 1541 h 1733"/>
              <a:gd name="T24" fmla="*/ 0 w 1348"/>
              <a:gd name="T25" fmla="*/ 1733 h 1733"/>
              <a:gd name="T26" fmla="*/ 1348 w 1348"/>
              <a:gd name="T27" fmla="*/ 1733 h 1733"/>
              <a:gd name="T28" fmla="*/ 1348 w 1348"/>
              <a:gd name="T29" fmla="*/ 1541 h 1733"/>
              <a:gd name="T30" fmla="*/ 0 w 1348"/>
              <a:gd name="T31" fmla="*/ 1541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8" h="1733">
                <a:moveTo>
                  <a:pt x="674" y="1348"/>
                </a:moveTo>
                <a:cubicBezTo>
                  <a:pt x="993" y="1348"/>
                  <a:pt x="1252" y="1089"/>
                  <a:pt x="1252" y="770"/>
                </a:cubicBezTo>
                <a:lnTo>
                  <a:pt x="1252" y="0"/>
                </a:lnTo>
                <a:lnTo>
                  <a:pt x="1011" y="0"/>
                </a:lnTo>
                <a:lnTo>
                  <a:pt x="1011" y="770"/>
                </a:lnTo>
                <a:cubicBezTo>
                  <a:pt x="1011" y="956"/>
                  <a:pt x="860" y="1107"/>
                  <a:pt x="674" y="1107"/>
                </a:cubicBezTo>
                <a:cubicBezTo>
                  <a:pt x="488" y="1107"/>
                  <a:pt x="337" y="956"/>
                  <a:pt x="337" y="770"/>
                </a:cubicBezTo>
                <a:lnTo>
                  <a:pt x="337" y="0"/>
                </a:lnTo>
                <a:lnTo>
                  <a:pt x="96" y="0"/>
                </a:lnTo>
                <a:lnTo>
                  <a:pt x="96" y="770"/>
                </a:lnTo>
                <a:cubicBezTo>
                  <a:pt x="96" y="1089"/>
                  <a:pt x="355" y="1348"/>
                  <a:pt x="674" y="1348"/>
                </a:cubicBezTo>
                <a:close/>
                <a:moveTo>
                  <a:pt x="0" y="1541"/>
                </a:moveTo>
                <a:lnTo>
                  <a:pt x="0" y="1733"/>
                </a:lnTo>
                <a:lnTo>
                  <a:pt x="1348" y="1733"/>
                </a:lnTo>
                <a:lnTo>
                  <a:pt x="1348" y="1541"/>
                </a:lnTo>
                <a:lnTo>
                  <a:pt x="0" y="1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45"/>
          <p:cNvSpPr>
            <a:spLocks/>
          </p:cNvSpPr>
          <p:nvPr/>
        </p:nvSpPr>
        <p:spPr bwMode="auto">
          <a:xfrm>
            <a:off x="357188" y="4793298"/>
            <a:ext cx="358775" cy="481013"/>
          </a:xfrm>
          <a:custGeom>
            <a:avLst/>
            <a:gdLst>
              <a:gd name="T0" fmla="*/ 1155 w 1155"/>
              <a:gd name="T1" fmla="*/ 0 h 1541"/>
              <a:gd name="T2" fmla="*/ 0 w 1155"/>
              <a:gd name="T3" fmla="*/ 0 h 1541"/>
              <a:gd name="T4" fmla="*/ 0 w 1155"/>
              <a:gd name="T5" fmla="*/ 193 h 1541"/>
              <a:gd name="T6" fmla="*/ 626 w 1155"/>
              <a:gd name="T7" fmla="*/ 770 h 1541"/>
              <a:gd name="T8" fmla="*/ 0 w 1155"/>
              <a:gd name="T9" fmla="*/ 1348 h 1541"/>
              <a:gd name="T10" fmla="*/ 0 w 1155"/>
              <a:gd name="T11" fmla="*/ 1541 h 1541"/>
              <a:gd name="T12" fmla="*/ 1155 w 1155"/>
              <a:gd name="T13" fmla="*/ 1541 h 1541"/>
              <a:gd name="T14" fmla="*/ 1155 w 1155"/>
              <a:gd name="T15" fmla="*/ 1252 h 1541"/>
              <a:gd name="T16" fmla="*/ 481 w 1155"/>
              <a:gd name="T17" fmla="*/ 1252 h 1541"/>
              <a:gd name="T18" fmla="*/ 963 w 1155"/>
              <a:gd name="T19" fmla="*/ 770 h 1541"/>
              <a:gd name="T20" fmla="*/ 481 w 1155"/>
              <a:gd name="T21" fmla="*/ 289 h 1541"/>
              <a:gd name="T22" fmla="*/ 1155 w 1155"/>
              <a:gd name="T23" fmla="*/ 289 h 1541"/>
              <a:gd name="T24" fmla="*/ 1155 w 1155"/>
              <a:gd name="T2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5" h="1541">
                <a:moveTo>
                  <a:pt x="1155" y="0"/>
                </a:moveTo>
                <a:lnTo>
                  <a:pt x="0" y="0"/>
                </a:lnTo>
                <a:lnTo>
                  <a:pt x="0" y="193"/>
                </a:lnTo>
                <a:lnTo>
                  <a:pt x="626" y="770"/>
                </a:lnTo>
                <a:lnTo>
                  <a:pt x="0" y="1348"/>
                </a:lnTo>
                <a:lnTo>
                  <a:pt x="0" y="1541"/>
                </a:lnTo>
                <a:lnTo>
                  <a:pt x="1155" y="1541"/>
                </a:lnTo>
                <a:lnTo>
                  <a:pt x="1155" y="1252"/>
                </a:lnTo>
                <a:lnTo>
                  <a:pt x="481" y="1252"/>
                </a:lnTo>
                <a:lnTo>
                  <a:pt x="963" y="770"/>
                </a:lnTo>
                <a:lnTo>
                  <a:pt x="481" y="289"/>
                </a:lnTo>
                <a:lnTo>
                  <a:pt x="1155" y="289"/>
                </a:lnTo>
                <a:lnTo>
                  <a:pt x="1155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46"/>
          <p:cNvSpPr>
            <a:spLocks noEditPoints="1"/>
          </p:cNvSpPr>
          <p:nvPr/>
        </p:nvSpPr>
        <p:spPr bwMode="auto">
          <a:xfrm>
            <a:off x="11422063" y="3864610"/>
            <a:ext cx="539750" cy="541338"/>
          </a:xfrm>
          <a:custGeom>
            <a:avLst/>
            <a:gdLst>
              <a:gd name="T0" fmla="*/ 1540 w 1733"/>
              <a:gd name="T1" fmla="*/ 0 h 1733"/>
              <a:gd name="T2" fmla="*/ 192 w 1733"/>
              <a:gd name="T3" fmla="*/ 0 h 1733"/>
              <a:gd name="T4" fmla="*/ 0 w 1733"/>
              <a:gd name="T5" fmla="*/ 192 h 1733"/>
              <a:gd name="T6" fmla="*/ 0 w 1733"/>
              <a:gd name="T7" fmla="*/ 1540 h 1733"/>
              <a:gd name="T8" fmla="*/ 192 w 1733"/>
              <a:gd name="T9" fmla="*/ 1733 h 1733"/>
              <a:gd name="T10" fmla="*/ 1540 w 1733"/>
              <a:gd name="T11" fmla="*/ 1733 h 1733"/>
              <a:gd name="T12" fmla="*/ 1733 w 1733"/>
              <a:gd name="T13" fmla="*/ 1540 h 1733"/>
              <a:gd name="T14" fmla="*/ 1733 w 1733"/>
              <a:gd name="T15" fmla="*/ 192 h 1733"/>
              <a:gd name="T16" fmla="*/ 1540 w 1733"/>
              <a:gd name="T17" fmla="*/ 0 h 1733"/>
              <a:gd name="T18" fmla="*/ 577 w 1733"/>
              <a:gd name="T19" fmla="*/ 1348 h 1733"/>
              <a:gd name="T20" fmla="*/ 385 w 1733"/>
              <a:gd name="T21" fmla="*/ 1348 h 1733"/>
              <a:gd name="T22" fmla="*/ 385 w 1733"/>
              <a:gd name="T23" fmla="*/ 674 h 1733"/>
              <a:gd name="T24" fmla="*/ 577 w 1733"/>
              <a:gd name="T25" fmla="*/ 674 h 1733"/>
              <a:gd name="T26" fmla="*/ 577 w 1733"/>
              <a:gd name="T27" fmla="*/ 1348 h 1733"/>
              <a:gd name="T28" fmla="*/ 963 w 1733"/>
              <a:gd name="T29" fmla="*/ 1348 h 1733"/>
              <a:gd name="T30" fmla="*/ 770 w 1733"/>
              <a:gd name="T31" fmla="*/ 1348 h 1733"/>
              <a:gd name="T32" fmla="*/ 770 w 1733"/>
              <a:gd name="T33" fmla="*/ 385 h 1733"/>
              <a:gd name="T34" fmla="*/ 963 w 1733"/>
              <a:gd name="T35" fmla="*/ 385 h 1733"/>
              <a:gd name="T36" fmla="*/ 963 w 1733"/>
              <a:gd name="T37" fmla="*/ 1348 h 1733"/>
              <a:gd name="T38" fmla="*/ 1348 w 1733"/>
              <a:gd name="T39" fmla="*/ 1348 h 1733"/>
              <a:gd name="T40" fmla="*/ 1155 w 1733"/>
              <a:gd name="T41" fmla="*/ 1348 h 1733"/>
              <a:gd name="T42" fmla="*/ 1155 w 1733"/>
              <a:gd name="T43" fmla="*/ 963 h 1733"/>
              <a:gd name="T44" fmla="*/ 1348 w 1733"/>
              <a:gd name="T45" fmla="*/ 963 h 1733"/>
              <a:gd name="T46" fmla="*/ 1348 w 1733"/>
              <a:gd name="T47" fmla="*/ 1348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33" h="1733">
                <a:moveTo>
                  <a:pt x="1540" y="0"/>
                </a:move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540"/>
                </a:lnTo>
                <a:cubicBezTo>
                  <a:pt x="0" y="1647"/>
                  <a:pt x="86" y="1733"/>
                  <a:pt x="192" y="1733"/>
                </a:cubicBezTo>
                <a:lnTo>
                  <a:pt x="1540" y="1733"/>
                </a:lnTo>
                <a:cubicBezTo>
                  <a:pt x="1647" y="1733"/>
                  <a:pt x="1733" y="1647"/>
                  <a:pt x="1733" y="1540"/>
                </a:cubicBezTo>
                <a:lnTo>
                  <a:pt x="1733" y="192"/>
                </a:lnTo>
                <a:cubicBezTo>
                  <a:pt x="1733" y="86"/>
                  <a:pt x="1647" y="0"/>
                  <a:pt x="1540" y="0"/>
                </a:cubicBezTo>
                <a:close/>
                <a:moveTo>
                  <a:pt x="577" y="1348"/>
                </a:moveTo>
                <a:lnTo>
                  <a:pt x="385" y="1348"/>
                </a:lnTo>
                <a:lnTo>
                  <a:pt x="385" y="674"/>
                </a:lnTo>
                <a:lnTo>
                  <a:pt x="577" y="674"/>
                </a:lnTo>
                <a:lnTo>
                  <a:pt x="577" y="1348"/>
                </a:lnTo>
                <a:close/>
                <a:moveTo>
                  <a:pt x="963" y="1348"/>
                </a:moveTo>
                <a:lnTo>
                  <a:pt x="770" y="1348"/>
                </a:lnTo>
                <a:lnTo>
                  <a:pt x="770" y="385"/>
                </a:lnTo>
                <a:lnTo>
                  <a:pt x="963" y="385"/>
                </a:lnTo>
                <a:lnTo>
                  <a:pt x="963" y="1348"/>
                </a:lnTo>
                <a:close/>
                <a:moveTo>
                  <a:pt x="1348" y="1348"/>
                </a:moveTo>
                <a:lnTo>
                  <a:pt x="1155" y="1348"/>
                </a:lnTo>
                <a:lnTo>
                  <a:pt x="1155" y="963"/>
                </a:lnTo>
                <a:lnTo>
                  <a:pt x="1348" y="963"/>
                </a:lnTo>
                <a:lnTo>
                  <a:pt x="1348" y="134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47"/>
          <p:cNvSpPr>
            <a:spLocks noEditPoints="1"/>
          </p:cNvSpPr>
          <p:nvPr/>
        </p:nvSpPr>
        <p:spPr bwMode="auto">
          <a:xfrm>
            <a:off x="10372725" y="3834448"/>
            <a:ext cx="600075" cy="601663"/>
          </a:xfrm>
          <a:custGeom>
            <a:avLst/>
            <a:gdLst>
              <a:gd name="T0" fmla="*/ 1734 w 1926"/>
              <a:gd name="T1" fmla="*/ 0 h 1926"/>
              <a:gd name="T2" fmla="*/ 193 w 1926"/>
              <a:gd name="T3" fmla="*/ 0 h 1926"/>
              <a:gd name="T4" fmla="*/ 0 w 1926"/>
              <a:gd name="T5" fmla="*/ 193 h 1926"/>
              <a:gd name="T6" fmla="*/ 0 w 1926"/>
              <a:gd name="T7" fmla="*/ 1348 h 1926"/>
              <a:gd name="T8" fmla="*/ 193 w 1926"/>
              <a:gd name="T9" fmla="*/ 1541 h 1926"/>
              <a:gd name="T10" fmla="*/ 1541 w 1926"/>
              <a:gd name="T11" fmla="*/ 1541 h 1926"/>
              <a:gd name="T12" fmla="*/ 1926 w 1926"/>
              <a:gd name="T13" fmla="*/ 1926 h 1926"/>
              <a:gd name="T14" fmla="*/ 1926 w 1926"/>
              <a:gd name="T15" fmla="*/ 193 h 1926"/>
              <a:gd name="T16" fmla="*/ 1734 w 1926"/>
              <a:gd name="T17" fmla="*/ 0 h 1926"/>
              <a:gd name="T18" fmla="*/ 1541 w 1926"/>
              <a:gd name="T19" fmla="*/ 1156 h 1926"/>
              <a:gd name="T20" fmla="*/ 385 w 1926"/>
              <a:gd name="T21" fmla="*/ 1156 h 1926"/>
              <a:gd name="T22" fmla="*/ 385 w 1926"/>
              <a:gd name="T23" fmla="*/ 963 h 1926"/>
              <a:gd name="T24" fmla="*/ 1541 w 1926"/>
              <a:gd name="T25" fmla="*/ 963 h 1926"/>
              <a:gd name="T26" fmla="*/ 1541 w 1926"/>
              <a:gd name="T27" fmla="*/ 1156 h 1926"/>
              <a:gd name="T28" fmla="*/ 1541 w 1926"/>
              <a:gd name="T29" fmla="*/ 867 h 1926"/>
              <a:gd name="T30" fmla="*/ 385 w 1926"/>
              <a:gd name="T31" fmla="*/ 867 h 1926"/>
              <a:gd name="T32" fmla="*/ 385 w 1926"/>
              <a:gd name="T33" fmla="*/ 674 h 1926"/>
              <a:gd name="T34" fmla="*/ 1541 w 1926"/>
              <a:gd name="T35" fmla="*/ 674 h 1926"/>
              <a:gd name="T36" fmla="*/ 1541 w 1926"/>
              <a:gd name="T37" fmla="*/ 867 h 1926"/>
              <a:gd name="T38" fmla="*/ 1541 w 1926"/>
              <a:gd name="T39" fmla="*/ 578 h 1926"/>
              <a:gd name="T40" fmla="*/ 385 w 1926"/>
              <a:gd name="T41" fmla="*/ 578 h 1926"/>
              <a:gd name="T42" fmla="*/ 385 w 1926"/>
              <a:gd name="T43" fmla="*/ 386 h 1926"/>
              <a:gd name="T44" fmla="*/ 1541 w 1926"/>
              <a:gd name="T45" fmla="*/ 386 h 1926"/>
              <a:gd name="T46" fmla="*/ 1541 w 1926"/>
              <a:gd name="T47" fmla="*/ 578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6" h="1926">
                <a:moveTo>
                  <a:pt x="1734" y="0"/>
                </a:move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  <a:lnTo>
                  <a:pt x="0" y="1348"/>
                </a:lnTo>
                <a:cubicBezTo>
                  <a:pt x="0" y="1455"/>
                  <a:pt x="86" y="1541"/>
                  <a:pt x="193" y="1541"/>
                </a:cubicBezTo>
                <a:lnTo>
                  <a:pt x="1541" y="1541"/>
                </a:lnTo>
                <a:lnTo>
                  <a:pt x="1926" y="1926"/>
                </a:lnTo>
                <a:lnTo>
                  <a:pt x="1926" y="193"/>
                </a:lnTo>
                <a:cubicBezTo>
                  <a:pt x="1926" y="87"/>
                  <a:pt x="1840" y="0"/>
                  <a:pt x="1734" y="0"/>
                </a:cubicBezTo>
                <a:close/>
                <a:moveTo>
                  <a:pt x="1541" y="1156"/>
                </a:moveTo>
                <a:lnTo>
                  <a:pt x="385" y="1156"/>
                </a:lnTo>
                <a:lnTo>
                  <a:pt x="385" y="963"/>
                </a:lnTo>
                <a:lnTo>
                  <a:pt x="1541" y="963"/>
                </a:lnTo>
                <a:lnTo>
                  <a:pt x="1541" y="1156"/>
                </a:lnTo>
                <a:close/>
                <a:moveTo>
                  <a:pt x="1541" y="867"/>
                </a:moveTo>
                <a:lnTo>
                  <a:pt x="385" y="867"/>
                </a:lnTo>
                <a:lnTo>
                  <a:pt x="385" y="674"/>
                </a:lnTo>
                <a:lnTo>
                  <a:pt x="1541" y="674"/>
                </a:lnTo>
                <a:lnTo>
                  <a:pt x="1541" y="867"/>
                </a:lnTo>
                <a:close/>
                <a:moveTo>
                  <a:pt x="1541" y="578"/>
                </a:moveTo>
                <a:lnTo>
                  <a:pt x="385" y="578"/>
                </a:lnTo>
                <a:lnTo>
                  <a:pt x="385" y="386"/>
                </a:lnTo>
                <a:lnTo>
                  <a:pt x="1541" y="386"/>
                </a:lnTo>
                <a:lnTo>
                  <a:pt x="1541" y="57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Freeform 48"/>
          <p:cNvSpPr>
            <a:spLocks noEditPoints="1"/>
          </p:cNvSpPr>
          <p:nvPr/>
        </p:nvSpPr>
        <p:spPr bwMode="auto">
          <a:xfrm>
            <a:off x="9353550" y="3834448"/>
            <a:ext cx="479425" cy="601663"/>
          </a:xfrm>
          <a:custGeom>
            <a:avLst/>
            <a:gdLst>
              <a:gd name="T0" fmla="*/ 193 w 1541"/>
              <a:gd name="T1" fmla="*/ 0 h 1926"/>
              <a:gd name="T2" fmla="*/ 1 w 1541"/>
              <a:gd name="T3" fmla="*/ 193 h 1926"/>
              <a:gd name="T4" fmla="*/ 0 w 1541"/>
              <a:gd name="T5" fmla="*/ 1734 h 1926"/>
              <a:gd name="T6" fmla="*/ 192 w 1541"/>
              <a:gd name="T7" fmla="*/ 1926 h 1926"/>
              <a:gd name="T8" fmla="*/ 1348 w 1541"/>
              <a:gd name="T9" fmla="*/ 1926 h 1926"/>
              <a:gd name="T10" fmla="*/ 1541 w 1541"/>
              <a:gd name="T11" fmla="*/ 1734 h 1926"/>
              <a:gd name="T12" fmla="*/ 1541 w 1541"/>
              <a:gd name="T13" fmla="*/ 578 h 1926"/>
              <a:gd name="T14" fmla="*/ 963 w 1541"/>
              <a:gd name="T15" fmla="*/ 0 h 1926"/>
              <a:gd name="T16" fmla="*/ 193 w 1541"/>
              <a:gd name="T17" fmla="*/ 0 h 1926"/>
              <a:gd name="T18" fmla="*/ 867 w 1541"/>
              <a:gd name="T19" fmla="*/ 674 h 1926"/>
              <a:gd name="T20" fmla="*/ 867 w 1541"/>
              <a:gd name="T21" fmla="*/ 145 h 1926"/>
              <a:gd name="T22" fmla="*/ 1397 w 1541"/>
              <a:gd name="T23" fmla="*/ 674 h 1926"/>
              <a:gd name="T24" fmla="*/ 867 w 1541"/>
              <a:gd name="T25" fmla="*/ 674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1" h="1926">
                <a:moveTo>
                  <a:pt x="193" y="0"/>
                </a:moveTo>
                <a:cubicBezTo>
                  <a:pt x="86" y="0"/>
                  <a:pt x="1" y="87"/>
                  <a:pt x="1" y="193"/>
                </a:cubicBezTo>
                <a:lnTo>
                  <a:pt x="0" y="1734"/>
                </a:lnTo>
                <a:cubicBezTo>
                  <a:pt x="0" y="1840"/>
                  <a:pt x="85" y="1926"/>
                  <a:pt x="192" y="1926"/>
                </a:cubicBezTo>
                <a:lnTo>
                  <a:pt x="1348" y="1926"/>
                </a:lnTo>
                <a:cubicBezTo>
                  <a:pt x="1455" y="1926"/>
                  <a:pt x="1541" y="1840"/>
                  <a:pt x="1541" y="1734"/>
                </a:cubicBezTo>
                <a:lnTo>
                  <a:pt x="1541" y="578"/>
                </a:lnTo>
                <a:lnTo>
                  <a:pt x="963" y="0"/>
                </a:lnTo>
                <a:lnTo>
                  <a:pt x="193" y="0"/>
                </a:lnTo>
                <a:close/>
                <a:moveTo>
                  <a:pt x="867" y="674"/>
                </a:moveTo>
                <a:lnTo>
                  <a:pt x="867" y="145"/>
                </a:lnTo>
                <a:lnTo>
                  <a:pt x="1397" y="674"/>
                </a:lnTo>
                <a:lnTo>
                  <a:pt x="867" y="67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49"/>
          <p:cNvSpPr>
            <a:spLocks noEditPoints="1"/>
          </p:cNvSpPr>
          <p:nvPr/>
        </p:nvSpPr>
        <p:spPr bwMode="auto">
          <a:xfrm>
            <a:off x="8183563" y="3834448"/>
            <a:ext cx="600075" cy="601663"/>
          </a:xfrm>
          <a:custGeom>
            <a:avLst/>
            <a:gdLst>
              <a:gd name="T0" fmla="*/ 963 w 1926"/>
              <a:gd name="T1" fmla="*/ 0 h 1926"/>
              <a:gd name="T2" fmla="*/ 0 w 1926"/>
              <a:gd name="T3" fmla="*/ 963 h 1926"/>
              <a:gd name="T4" fmla="*/ 963 w 1926"/>
              <a:gd name="T5" fmla="*/ 1926 h 1926"/>
              <a:gd name="T6" fmla="*/ 1926 w 1926"/>
              <a:gd name="T7" fmla="*/ 963 h 1926"/>
              <a:gd name="T8" fmla="*/ 963 w 1926"/>
              <a:gd name="T9" fmla="*/ 0 h 1926"/>
              <a:gd name="T10" fmla="*/ 963 w 1926"/>
              <a:gd name="T11" fmla="*/ 1734 h 1926"/>
              <a:gd name="T12" fmla="*/ 193 w 1926"/>
              <a:gd name="T13" fmla="*/ 963 h 1926"/>
              <a:gd name="T14" fmla="*/ 963 w 1926"/>
              <a:gd name="T15" fmla="*/ 193 h 1926"/>
              <a:gd name="T16" fmla="*/ 1733 w 1926"/>
              <a:gd name="T17" fmla="*/ 963 h 1926"/>
              <a:gd name="T18" fmla="*/ 963 w 1926"/>
              <a:gd name="T19" fmla="*/ 1734 h 1926"/>
              <a:gd name="T20" fmla="*/ 1300 w 1926"/>
              <a:gd name="T21" fmla="*/ 867 h 1926"/>
              <a:gd name="T22" fmla="*/ 1445 w 1926"/>
              <a:gd name="T23" fmla="*/ 723 h 1926"/>
              <a:gd name="T24" fmla="*/ 1300 w 1926"/>
              <a:gd name="T25" fmla="*/ 578 h 1926"/>
              <a:gd name="T26" fmla="*/ 1156 w 1926"/>
              <a:gd name="T27" fmla="*/ 723 h 1926"/>
              <a:gd name="T28" fmla="*/ 1300 w 1926"/>
              <a:gd name="T29" fmla="*/ 867 h 1926"/>
              <a:gd name="T30" fmla="*/ 626 w 1926"/>
              <a:gd name="T31" fmla="*/ 867 h 1926"/>
              <a:gd name="T32" fmla="*/ 771 w 1926"/>
              <a:gd name="T33" fmla="*/ 723 h 1926"/>
              <a:gd name="T34" fmla="*/ 626 w 1926"/>
              <a:gd name="T35" fmla="*/ 578 h 1926"/>
              <a:gd name="T36" fmla="*/ 482 w 1926"/>
              <a:gd name="T37" fmla="*/ 723 h 1926"/>
              <a:gd name="T38" fmla="*/ 626 w 1926"/>
              <a:gd name="T39" fmla="*/ 867 h 1926"/>
              <a:gd name="T40" fmla="*/ 963 w 1926"/>
              <a:gd name="T41" fmla="*/ 1493 h 1926"/>
              <a:gd name="T42" fmla="*/ 1455 w 1926"/>
              <a:gd name="T43" fmla="*/ 1156 h 1926"/>
              <a:gd name="T44" fmla="*/ 472 w 1926"/>
              <a:gd name="T45" fmla="*/ 1156 h 1926"/>
              <a:gd name="T46" fmla="*/ 963 w 1926"/>
              <a:gd name="T47" fmla="*/ 149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6" h="1926">
                <a:moveTo>
                  <a:pt x="963" y="0"/>
                </a:moveTo>
                <a:cubicBezTo>
                  <a:pt x="431" y="0"/>
                  <a:pt x="0" y="431"/>
                  <a:pt x="0" y="963"/>
                </a:cubicBezTo>
                <a:cubicBezTo>
                  <a:pt x="0" y="1495"/>
                  <a:pt x="431" y="1926"/>
                  <a:pt x="963" y="1926"/>
                </a:cubicBezTo>
                <a:cubicBezTo>
                  <a:pt x="1495" y="1926"/>
                  <a:pt x="1926" y="1495"/>
                  <a:pt x="1926" y="963"/>
                </a:cubicBezTo>
                <a:cubicBezTo>
                  <a:pt x="1926" y="431"/>
                  <a:pt x="1495" y="0"/>
                  <a:pt x="963" y="0"/>
                </a:cubicBezTo>
                <a:close/>
                <a:moveTo>
                  <a:pt x="963" y="1734"/>
                </a:moveTo>
                <a:cubicBezTo>
                  <a:pt x="537" y="1734"/>
                  <a:pt x="193" y="1389"/>
                  <a:pt x="193" y="963"/>
                </a:cubicBezTo>
                <a:cubicBezTo>
                  <a:pt x="193" y="538"/>
                  <a:pt x="537" y="193"/>
                  <a:pt x="963" y="193"/>
                </a:cubicBezTo>
                <a:cubicBezTo>
                  <a:pt x="1389" y="193"/>
                  <a:pt x="1733" y="538"/>
                  <a:pt x="1733" y="963"/>
                </a:cubicBezTo>
                <a:cubicBezTo>
                  <a:pt x="1733" y="1389"/>
                  <a:pt x="1389" y="1734"/>
                  <a:pt x="963" y="1734"/>
                </a:cubicBezTo>
                <a:close/>
                <a:moveTo>
                  <a:pt x="1300" y="867"/>
                </a:moveTo>
                <a:cubicBezTo>
                  <a:pt x="1380" y="867"/>
                  <a:pt x="1445" y="802"/>
                  <a:pt x="1445" y="723"/>
                </a:cubicBezTo>
                <a:cubicBezTo>
                  <a:pt x="1445" y="643"/>
                  <a:pt x="1380" y="578"/>
                  <a:pt x="1300" y="578"/>
                </a:cubicBezTo>
                <a:cubicBezTo>
                  <a:pt x="1220" y="578"/>
                  <a:pt x="1156" y="643"/>
                  <a:pt x="1156" y="723"/>
                </a:cubicBezTo>
                <a:cubicBezTo>
                  <a:pt x="1156" y="802"/>
                  <a:pt x="1220" y="867"/>
                  <a:pt x="1300" y="867"/>
                </a:cubicBezTo>
                <a:close/>
                <a:moveTo>
                  <a:pt x="626" y="867"/>
                </a:moveTo>
                <a:cubicBezTo>
                  <a:pt x="706" y="867"/>
                  <a:pt x="771" y="802"/>
                  <a:pt x="771" y="723"/>
                </a:cubicBezTo>
                <a:cubicBezTo>
                  <a:pt x="771" y="643"/>
                  <a:pt x="706" y="578"/>
                  <a:pt x="626" y="578"/>
                </a:cubicBezTo>
                <a:cubicBezTo>
                  <a:pt x="546" y="578"/>
                  <a:pt x="482" y="643"/>
                  <a:pt x="482" y="723"/>
                </a:cubicBezTo>
                <a:cubicBezTo>
                  <a:pt x="482" y="802"/>
                  <a:pt x="546" y="867"/>
                  <a:pt x="626" y="867"/>
                </a:cubicBezTo>
                <a:close/>
                <a:moveTo>
                  <a:pt x="963" y="1493"/>
                </a:moveTo>
                <a:cubicBezTo>
                  <a:pt x="1187" y="1493"/>
                  <a:pt x="1378" y="1353"/>
                  <a:pt x="1455" y="1156"/>
                </a:cubicBezTo>
                <a:lnTo>
                  <a:pt x="472" y="1156"/>
                </a:lnTo>
                <a:cubicBezTo>
                  <a:pt x="549" y="1353"/>
                  <a:pt x="739" y="1493"/>
                  <a:pt x="963" y="149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50"/>
          <p:cNvSpPr>
            <a:spLocks noEditPoints="1"/>
          </p:cNvSpPr>
          <p:nvPr/>
        </p:nvSpPr>
        <p:spPr bwMode="auto">
          <a:xfrm>
            <a:off x="7015163" y="3804285"/>
            <a:ext cx="539750" cy="601663"/>
          </a:xfrm>
          <a:custGeom>
            <a:avLst/>
            <a:gdLst>
              <a:gd name="T0" fmla="*/ 1348 w 1733"/>
              <a:gd name="T1" fmla="*/ 1059 h 1926"/>
              <a:gd name="T2" fmla="*/ 867 w 1733"/>
              <a:gd name="T3" fmla="*/ 1059 h 1926"/>
              <a:gd name="T4" fmla="*/ 867 w 1733"/>
              <a:gd name="T5" fmla="*/ 1541 h 1926"/>
              <a:gd name="T6" fmla="*/ 1348 w 1733"/>
              <a:gd name="T7" fmla="*/ 1541 h 1926"/>
              <a:gd name="T8" fmla="*/ 1348 w 1733"/>
              <a:gd name="T9" fmla="*/ 1059 h 1926"/>
              <a:gd name="T10" fmla="*/ 1252 w 1733"/>
              <a:gd name="T11" fmla="*/ 0 h 1926"/>
              <a:gd name="T12" fmla="*/ 1252 w 1733"/>
              <a:gd name="T13" fmla="*/ 193 h 1926"/>
              <a:gd name="T14" fmla="*/ 482 w 1733"/>
              <a:gd name="T15" fmla="*/ 193 h 1926"/>
              <a:gd name="T16" fmla="*/ 482 w 1733"/>
              <a:gd name="T17" fmla="*/ 0 h 1926"/>
              <a:gd name="T18" fmla="*/ 289 w 1733"/>
              <a:gd name="T19" fmla="*/ 0 h 1926"/>
              <a:gd name="T20" fmla="*/ 289 w 1733"/>
              <a:gd name="T21" fmla="*/ 193 h 1926"/>
              <a:gd name="T22" fmla="*/ 193 w 1733"/>
              <a:gd name="T23" fmla="*/ 193 h 1926"/>
              <a:gd name="T24" fmla="*/ 1 w 1733"/>
              <a:gd name="T25" fmla="*/ 385 h 1926"/>
              <a:gd name="T26" fmla="*/ 0 w 1733"/>
              <a:gd name="T27" fmla="*/ 1733 h 1926"/>
              <a:gd name="T28" fmla="*/ 193 w 1733"/>
              <a:gd name="T29" fmla="*/ 1926 h 1926"/>
              <a:gd name="T30" fmla="*/ 1541 w 1733"/>
              <a:gd name="T31" fmla="*/ 1926 h 1926"/>
              <a:gd name="T32" fmla="*/ 1733 w 1733"/>
              <a:gd name="T33" fmla="*/ 1733 h 1926"/>
              <a:gd name="T34" fmla="*/ 1733 w 1733"/>
              <a:gd name="T35" fmla="*/ 385 h 1926"/>
              <a:gd name="T36" fmla="*/ 1541 w 1733"/>
              <a:gd name="T37" fmla="*/ 193 h 1926"/>
              <a:gd name="T38" fmla="*/ 1445 w 1733"/>
              <a:gd name="T39" fmla="*/ 193 h 1926"/>
              <a:gd name="T40" fmla="*/ 1445 w 1733"/>
              <a:gd name="T41" fmla="*/ 0 h 1926"/>
              <a:gd name="T42" fmla="*/ 1252 w 1733"/>
              <a:gd name="T43" fmla="*/ 0 h 1926"/>
              <a:gd name="T44" fmla="*/ 1541 w 1733"/>
              <a:gd name="T45" fmla="*/ 1733 h 1926"/>
              <a:gd name="T46" fmla="*/ 193 w 1733"/>
              <a:gd name="T47" fmla="*/ 1733 h 1926"/>
              <a:gd name="T48" fmla="*/ 193 w 1733"/>
              <a:gd name="T49" fmla="*/ 674 h 1926"/>
              <a:gd name="T50" fmla="*/ 1541 w 1733"/>
              <a:gd name="T51" fmla="*/ 674 h 1926"/>
              <a:gd name="T52" fmla="*/ 1541 w 1733"/>
              <a:gd name="T53" fmla="*/ 173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33" h="1926">
                <a:moveTo>
                  <a:pt x="1348" y="1059"/>
                </a:moveTo>
                <a:lnTo>
                  <a:pt x="867" y="1059"/>
                </a:lnTo>
                <a:lnTo>
                  <a:pt x="867" y="1541"/>
                </a:lnTo>
                <a:lnTo>
                  <a:pt x="1348" y="1541"/>
                </a:lnTo>
                <a:lnTo>
                  <a:pt x="1348" y="1059"/>
                </a:lnTo>
                <a:close/>
                <a:moveTo>
                  <a:pt x="1252" y="0"/>
                </a:moveTo>
                <a:lnTo>
                  <a:pt x="1252" y="193"/>
                </a:lnTo>
                <a:lnTo>
                  <a:pt x="482" y="193"/>
                </a:lnTo>
                <a:lnTo>
                  <a:pt x="482" y="0"/>
                </a:lnTo>
                <a:lnTo>
                  <a:pt x="289" y="0"/>
                </a:lnTo>
                <a:lnTo>
                  <a:pt x="289" y="193"/>
                </a:lnTo>
                <a:lnTo>
                  <a:pt x="193" y="193"/>
                </a:lnTo>
                <a:cubicBezTo>
                  <a:pt x="86" y="193"/>
                  <a:pt x="1" y="279"/>
                  <a:pt x="1" y="385"/>
                </a:cubicBezTo>
                <a:lnTo>
                  <a:pt x="0" y="1733"/>
                </a:lnTo>
                <a:cubicBezTo>
                  <a:pt x="0" y="1840"/>
                  <a:pt x="86" y="1926"/>
                  <a:pt x="193" y="1926"/>
                </a:cubicBezTo>
                <a:lnTo>
                  <a:pt x="1541" y="1926"/>
                </a:lnTo>
                <a:cubicBezTo>
                  <a:pt x="1647" y="1926"/>
                  <a:pt x="1733" y="1840"/>
                  <a:pt x="1733" y="1733"/>
                </a:cubicBezTo>
                <a:lnTo>
                  <a:pt x="1733" y="385"/>
                </a:lnTo>
                <a:cubicBezTo>
                  <a:pt x="1733" y="279"/>
                  <a:pt x="1647" y="193"/>
                  <a:pt x="1541" y="193"/>
                </a:cubicBezTo>
                <a:lnTo>
                  <a:pt x="1445" y="193"/>
                </a:lnTo>
                <a:lnTo>
                  <a:pt x="1445" y="0"/>
                </a:lnTo>
                <a:lnTo>
                  <a:pt x="1252" y="0"/>
                </a:lnTo>
                <a:close/>
                <a:moveTo>
                  <a:pt x="1541" y="1733"/>
                </a:moveTo>
                <a:lnTo>
                  <a:pt x="193" y="1733"/>
                </a:lnTo>
                <a:lnTo>
                  <a:pt x="193" y="674"/>
                </a:lnTo>
                <a:lnTo>
                  <a:pt x="1541" y="674"/>
                </a:lnTo>
                <a:lnTo>
                  <a:pt x="1541" y="173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51"/>
          <p:cNvSpPr>
            <a:spLocks noEditPoints="1"/>
          </p:cNvSpPr>
          <p:nvPr/>
        </p:nvSpPr>
        <p:spPr bwMode="auto">
          <a:xfrm>
            <a:off x="5815013" y="3985260"/>
            <a:ext cx="600075" cy="300038"/>
          </a:xfrm>
          <a:custGeom>
            <a:avLst/>
            <a:gdLst>
              <a:gd name="T0" fmla="*/ 183 w 1926"/>
              <a:gd name="T1" fmla="*/ 481 h 963"/>
              <a:gd name="T2" fmla="*/ 482 w 1926"/>
              <a:gd name="T3" fmla="*/ 183 h 963"/>
              <a:gd name="T4" fmla="*/ 867 w 1926"/>
              <a:gd name="T5" fmla="*/ 183 h 963"/>
              <a:gd name="T6" fmla="*/ 867 w 1926"/>
              <a:gd name="T7" fmla="*/ 0 h 963"/>
              <a:gd name="T8" fmla="*/ 482 w 1926"/>
              <a:gd name="T9" fmla="*/ 0 h 963"/>
              <a:gd name="T10" fmla="*/ 0 w 1926"/>
              <a:gd name="T11" fmla="*/ 481 h 963"/>
              <a:gd name="T12" fmla="*/ 482 w 1926"/>
              <a:gd name="T13" fmla="*/ 963 h 963"/>
              <a:gd name="T14" fmla="*/ 867 w 1926"/>
              <a:gd name="T15" fmla="*/ 963 h 963"/>
              <a:gd name="T16" fmla="*/ 867 w 1926"/>
              <a:gd name="T17" fmla="*/ 780 h 963"/>
              <a:gd name="T18" fmla="*/ 482 w 1926"/>
              <a:gd name="T19" fmla="*/ 780 h 963"/>
              <a:gd name="T20" fmla="*/ 183 w 1926"/>
              <a:gd name="T21" fmla="*/ 481 h 963"/>
              <a:gd name="T22" fmla="*/ 578 w 1926"/>
              <a:gd name="T23" fmla="*/ 578 h 963"/>
              <a:gd name="T24" fmla="*/ 1348 w 1926"/>
              <a:gd name="T25" fmla="*/ 578 h 963"/>
              <a:gd name="T26" fmla="*/ 1348 w 1926"/>
              <a:gd name="T27" fmla="*/ 385 h 963"/>
              <a:gd name="T28" fmla="*/ 578 w 1926"/>
              <a:gd name="T29" fmla="*/ 385 h 963"/>
              <a:gd name="T30" fmla="*/ 578 w 1926"/>
              <a:gd name="T31" fmla="*/ 578 h 963"/>
              <a:gd name="T32" fmla="*/ 1445 w 1926"/>
              <a:gd name="T33" fmla="*/ 0 h 963"/>
              <a:gd name="T34" fmla="*/ 1060 w 1926"/>
              <a:gd name="T35" fmla="*/ 0 h 963"/>
              <a:gd name="T36" fmla="*/ 1060 w 1926"/>
              <a:gd name="T37" fmla="*/ 183 h 963"/>
              <a:gd name="T38" fmla="*/ 1445 w 1926"/>
              <a:gd name="T39" fmla="*/ 183 h 963"/>
              <a:gd name="T40" fmla="*/ 1743 w 1926"/>
              <a:gd name="T41" fmla="*/ 481 h 963"/>
              <a:gd name="T42" fmla="*/ 1445 w 1926"/>
              <a:gd name="T43" fmla="*/ 780 h 963"/>
              <a:gd name="T44" fmla="*/ 1060 w 1926"/>
              <a:gd name="T45" fmla="*/ 780 h 963"/>
              <a:gd name="T46" fmla="*/ 1060 w 1926"/>
              <a:gd name="T47" fmla="*/ 963 h 963"/>
              <a:gd name="T48" fmla="*/ 1445 w 1926"/>
              <a:gd name="T49" fmla="*/ 963 h 963"/>
              <a:gd name="T50" fmla="*/ 1926 w 1926"/>
              <a:gd name="T51" fmla="*/ 481 h 963"/>
              <a:gd name="T52" fmla="*/ 1445 w 1926"/>
              <a:gd name="T53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6" h="963">
                <a:moveTo>
                  <a:pt x="183" y="481"/>
                </a:moveTo>
                <a:cubicBezTo>
                  <a:pt x="183" y="317"/>
                  <a:pt x="317" y="183"/>
                  <a:pt x="482" y="183"/>
                </a:cubicBezTo>
                <a:lnTo>
                  <a:pt x="867" y="183"/>
                </a:lnTo>
                <a:lnTo>
                  <a:pt x="867" y="0"/>
                </a:lnTo>
                <a:lnTo>
                  <a:pt x="482" y="0"/>
                </a:lnTo>
                <a:cubicBezTo>
                  <a:pt x="216" y="0"/>
                  <a:pt x="0" y="216"/>
                  <a:pt x="0" y="481"/>
                </a:cubicBezTo>
                <a:cubicBezTo>
                  <a:pt x="0" y="747"/>
                  <a:pt x="216" y="963"/>
                  <a:pt x="482" y="963"/>
                </a:cubicBezTo>
                <a:lnTo>
                  <a:pt x="867" y="963"/>
                </a:lnTo>
                <a:lnTo>
                  <a:pt x="867" y="780"/>
                </a:lnTo>
                <a:lnTo>
                  <a:pt x="482" y="780"/>
                </a:lnTo>
                <a:cubicBezTo>
                  <a:pt x="317" y="780"/>
                  <a:pt x="183" y="646"/>
                  <a:pt x="183" y="481"/>
                </a:cubicBezTo>
                <a:close/>
                <a:moveTo>
                  <a:pt x="578" y="578"/>
                </a:moveTo>
                <a:lnTo>
                  <a:pt x="1348" y="578"/>
                </a:lnTo>
                <a:lnTo>
                  <a:pt x="1348" y="385"/>
                </a:lnTo>
                <a:lnTo>
                  <a:pt x="578" y="385"/>
                </a:lnTo>
                <a:lnTo>
                  <a:pt x="578" y="578"/>
                </a:lnTo>
                <a:close/>
                <a:moveTo>
                  <a:pt x="1445" y="0"/>
                </a:moveTo>
                <a:lnTo>
                  <a:pt x="1060" y="0"/>
                </a:lnTo>
                <a:lnTo>
                  <a:pt x="1060" y="183"/>
                </a:lnTo>
                <a:lnTo>
                  <a:pt x="1445" y="183"/>
                </a:lnTo>
                <a:cubicBezTo>
                  <a:pt x="1609" y="183"/>
                  <a:pt x="1743" y="317"/>
                  <a:pt x="1743" y="481"/>
                </a:cubicBezTo>
                <a:cubicBezTo>
                  <a:pt x="1743" y="646"/>
                  <a:pt x="1609" y="780"/>
                  <a:pt x="1445" y="780"/>
                </a:cubicBezTo>
                <a:lnTo>
                  <a:pt x="1060" y="780"/>
                </a:lnTo>
                <a:lnTo>
                  <a:pt x="1060" y="963"/>
                </a:lnTo>
                <a:lnTo>
                  <a:pt x="1445" y="963"/>
                </a:lnTo>
                <a:cubicBezTo>
                  <a:pt x="1710" y="963"/>
                  <a:pt x="1926" y="747"/>
                  <a:pt x="1926" y="481"/>
                </a:cubicBezTo>
                <a:cubicBezTo>
                  <a:pt x="1926" y="216"/>
                  <a:pt x="1710" y="0"/>
                  <a:pt x="1445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Freeform 52"/>
          <p:cNvSpPr>
            <a:spLocks noEditPoints="1"/>
          </p:cNvSpPr>
          <p:nvPr/>
        </p:nvSpPr>
        <p:spPr bwMode="auto">
          <a:xfrm>
            <a:off x="4737100" y="3864610"/>
            <a:ext cx="538162" cy="541338"/>
          </a:xfrm>
          <a:custGeom>
            <a:avLst/>
            <a:gdLst>
              <a:gd name="T0" fmla="*/ 1733 w 1733"/>
              <a:gd name="T1" fmla="*/ 1540 h 1733"/>
              <a:gd name="T2" fmla="*/ 1733 w 1733"/>
              <a:gd name="T3" fmla="*/ 192 h 1733"/>
              <a:gd name="T4" fmla="*/ 1540 w 1733"/>
              <a:gd name="T5" fmla="*/ 0 h 1733"/>
              <a:gd name="T6" fmla="*/ 192 w 1733"/>
              <a:gd name="T7" fmla="*/ 0 h 1733"/>
              <a:gd name="T8" fmla="*/ 0 w 1733"/>
              <a:gd name="T9" fmla="*/ 192 h 1733"/>
              <a:gd name="T10" fmla="*/ 0 w 1733"/>
              <a:gd name="T11" fmla="*/ 1540 h 1733"/>
              <a:gd name="T12" fmla="*/ 192 w 1733"/>
              <a:gd name="T13" fmla="*/ 1733 h 1733"/>
              <a:gd name="T14" fmla="*/ 1540 w 1733"/>
              <a:gd name="T15" fmla="*/ 1733 h 1733"/>
              <a:gd name="T16" fmla="*/ 1733 w 1733"/>
              <a:gd name="T17" fmla="*/ 1540 h 1733"/>
              <a:gd name="T18" fmla="*/ 529 w 1733"/>
              <a:gd name="T19" fmla="*/ 1011 h 1733"/>
              <a:gd name="T20" fmla="*/ 770 w 1733"/>
              <a:gd name="T21" fmla="*/ 1300 h 1733"/>
              <a:gd name="T22" fmla="*/ 1107 w 1733"/>
              <a:gd name="T23" fmla="*/ 866 h 1733"/>
              <a:gd name="T24" fmla="*/ 1540 w 1733"/>
              <a:gd name="T25" fmla="*/ 1444 h 1733"/>
              <a:gd name="T26" fmla="*/ 192 w 1733"/>
              <a:gd name="T27" fmla="*/ 1444 h 1733"/>
              <a:gd name="T28" fmla="*/ 529 w 1733"/>
              <a:gd name="T29" fmla="*/ 1011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3" h="1733">
                <a:moveTo>
                  <a:pt x="1733" y="1540"/>
                </a:moveTo>
                <a:lnTo>
                  <a:pt x="1733" y="192"/>
                </a:lnTo>
                <a:cubicBezTo>
                  <a:pt x="1733" y="86"/>
                  <a:pt x="1647" y="0"/>
                  <a:pt x="1540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540"/>
                </a:lnTo>
                <a:cubicBezTo>
                  <a:pt x="0" y="1647"/>
                  <a:pt x="86" y="1733"/>
                  <a:pt x="192" y="1733"/>
                </a:cubicBezTo>
                <a:lnTo>
                  <a:pt x="1540" y="1733"/>
                </a:lnTo>
                <a:cubicBezTo>
                  <a:pt x="1647" y="1733"/>
                  <a:pt x="1733" y="1647"/>
                  <a:pt x="1733" y="1540"/>
                </a:cubicBezTo>
                <a:close/>
                <a:moveTo>
                  <a:pt x="529" y="1011"/>
                </a:moveTo>
                <a:lnTo>
                  <a:pt x="770" y="1300"/>
                </a:lnTo>
                <a:lnTo>
                  <a:pt x="1107" y="866"/>
                </a:lnTo>
                <a:lnTo>
                  <a:pt x="1540" y="1444"/>
                </a:lnTo>
                <a:lnTo>
                  <a:pt x="192" y="1444"/>
                </a:lnTo>
                <a:lnTo>
                  <a:pt x="529" y="10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53"/>
          <p:cNvSpPr>
            <a:spLocks noEditPoints="1"/>
          </p:cNvSpPr>
          <p:nvPr/>
        </p:nvSpPr>
        <p:spPr bwMode="auto">
          <a:xfrm>
            <a:off x="3816350" y="3880485"/>
            <a:ext cx="385762" cy="508000"/>
          </a:xfrm>
          <a:custGeom>
            <a:avLst/>
            <a:gdLst>
              <a:gd name="T0" fmla="*/ 1099 w 1235"/>
              <a:gd name="T1" fmla="*/ 1629 h 1629"/>
              <a:gd name="T2" fmla="*/ 1235 w 1235"/>
              <a:gd name="T3" fmla="*/ 1492 h 1629"/>
              <a:gd name="T4" fmla="*/ 906 w 1235"/>
              <a:gd name="T5" fmla="*/ 1164 h 1629"/>
              <a:gd name="T6" fmla="*/ 770 w 1235"/>
              <a:gd name="T7" fmla="*/ 1300 h 1629"/>
              <a:gd name="T8" fmla="*/ 1099 w 1235"/>
              <a:gd name="T9" fmla="*/ 1629 h 1629"/>
              <a:gd name="T10" fmla="*/ 184 w 1235"/>
              <a:gd name="T11" fmla="*/ 433 h 1629"/>
              <a:gd name="T12" fmla="*/ 521 w 1235"/>
              <a:gd name="T13" fmla="*/ 433 h 1629"/>
              <a:gd name="T14" fmla="*/ 521 w 1235"/>
              <a:gd name="T15" fmla="*/ 971 h 1629"/>
              <a:gd name="T16" fmla="*/ 0 w 1235"/>
              <a:gd name="T17" fmla="*/ 1492 h 1629"/>
              <a:gd name="T18" fmla="*/ 136 w 1235"/>
              <a:gd name="T19" fmla="*/ 1629 h 1629"/>
              <a:gd name="T20" fmla="*/ 714 w 1235"/>
              <a:gd name="T21" fmla="*/ 1051 h 1629"/>
              <a:gd name="T22" fmla="*/ 714 w 1235"/>
              <a:gd name="T23" fmla="*/ 433 h 1629"/>
              <a:gd name="T24" fmla="*/ 1051 w 1235"/>
              <a:gd name="T25" fmla="*/ 433 h 1629"/>
              <a:gd name="T26" fmla="*/ 617 w 1235"/>
              <a:gd name="T27" fmla="*/ 0 h 1629"/>
              <a:gd name="T28" fmla="*/ 184 w 1235"/>
              <a:gd name="T29" fmla="*/ 433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5" h="1629">
                <a:moveTo>
                  <a:pt x="1099" y="1629"/>
                </a:moveTo>
                <a:lnTo>
                  <a:pt x="1235" y="1492"/>
                </a:lnTo>
                <a:lnTo>
                  <a:pt x="906" y="1164"/>
                </a:lnTo>
                <a:lnTo>
                  <a:pt x="770" y="1300"/>
                </a:lnTo>
                <a:lnTo>
                  <a:pt x="1099" y="1629"/>
                </a:lnTo>
                <a:close/>
                <a:moveTo>
                  <a:pt x="184" y="433"/>
                </a:moveTo>
                <a:lnTo>
                  <a:pt x="521" y="433"/>
                </a:lnTo>
                <a:lnTo>
                  <a:pt x="521" y="971"/>
                </a:lnTo>
                <a:lnTo>
                  <a:pt x="0" y="1492"/>
                </a:lnTo>
                <a:lnTo>
                  <a:pt x="136" y="1629"/>
                </a:lnTo>
                <a:lnTo>
                  <a:pt x="714" y="1051"/>
                </a:lnTo>
                <a:lnTo>
                  <a:pt x="714" y="433"/>
                </a:lnTo>
                <a:lnTo>
                  <a:pt x="1051" y="433"/>
                </a:lnTo>
                <a:lnTo>
                  <a:pt x="617" y="0"/>
                </a:lnTo>
                <a:lnTo>
                  <a:pt x="184" y="43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54"/>
          <p:cNvSpPr>
            <a:spLocks/>
          </p:cNvSpPr>
          <p:nvPr/>
        </p:nvSpPr>
        <p:spPr bwMode="auto">
          <a:xfrm>
            <a:off x="2578100" y="3834448"/>
            <a:ext cx="598487" cy="601663"/>
          </a:xfrm>
          <a:custGeom>
            <a:avLst/>
            <a:gdLst>
              <a:gd name="T0" fmla="*/ 1925 w 1926"/>
              <a:gd name="T1" fmla="*/ 193 h 1926"/>
              <a:gd name="T2" fmla="*/ 1734 w 1926"/>
              <a:gd name="T3" fmla="*/ 0 h 1926"/>
              <a:gd name="T4" fmla="*/ 193 w 1926"/>
              <a:gd name="T5" fmla="*/ 0 h 1926"/>
              <a:gd name="T6" fmla="*/ 0 w 1926"/>
              <a:gd name="T7" fmla="*/ 193 h 1926"/>
              <a:gd name="T8" fmla="*/ 0 w 1926"/>
              <a:gd name="T9" fmla="*/ 1348 h 1926"/>
              <a:gd name="T10" fmla="*/ 193 w 1926"/>
              <a:gd name="T11" fmla="*/ 1541 h 1926"/>
              <a:gd name="T12" fmla="*/ 1541 w 1926"/>
              <a:gd name="T13" fmla="*/ 1541 h 1926"/>
              <a:gd name="T14" fmla="*/ 1926 w 1926"/>
              <a:gd name="T15" fmla="*/ 1926 h 1926"/>
              <a:gd name="T16" fmla="*/ 1925 w 1926"/>
              <a:gd name="T17" fmla="*/ 19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6" h="1926">
                <a:moveTo>
                  <a:pt x="1925" y="193"/>
                </a:moveTo>
                <a:cubicBezTo>
                  <a:pt x="1925" y="87"/>
                  <a:pt x="1840" y="0"/>
                  <a:pt x="1734" y="0"/>
                </a:cubicBezTo>
                <a:lnTo>
                  <a:pt x="193" y="0"/>
                </a:lnTo>
                <a:cubicBezTo>
                  <a:pt x="86" y="0"/>
                  <a:pt x="0" y="87"/>
                  <a:pt x="0" y="193"/>
                </a:cubicBezTo>
                <a:lnTo>
                  <a:pt x="0" y="1348"/>
                </a:lnTo>
                <a:cubicBezTo>
                  <a:pt x="0" y="1455"/>
                  <a:pt x="86" y="1541"/>
                  <a:pt x="193" y="1541"/>
                </a:cubicBezTo>
                <a:lnTo>
                  <a:pt x="1541" y="1541"/>
                </a:lnTo>
                <a:lnTo>
                  <a:pt x="1926" y="1926"/>
                </a:lnTo>
                <a:lnTo>
                  <a:pt x="1925" y="1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55"/>
          <p:cNvSpPr>
            <a:spLocks noEditPoints="1"/>
          </p:cNvSpPr>
          <p:nvPr/>
        </p:nvSpPr>
        <p:spPr bwMode="auto">
          <a:xfrm>
            <a:off x="1473200" y="3861435"/>
            <a:ext cx="542925" cy="544513"/>
          </a:xfrm>
          <a:custGeom>
            <a:avLst/>
            <a:gdLst>
              <a:gd name="T0" fmla="*/ 0 w 1743"/>
              <a:gd name="T1" fmla="*/ 1382 h 1743"/>
              <a:gd name="T2" fmla="*/ 0 w 1743"/>
              <a:gd name="T3" fmla="*/ 1743 h 1743"/>
              <a:gd name="T4" fmla="*/ 361 w 1743"/>
              <a:gd name="T5" fmla="*/ 1743 h 1743"/>
              <a:gd name="T6" fmla="*/ 1427 w 1743"/>
              <a:gd name="T7" fmla="*/ 677 h 1743"/>
              <a:gd name="T8" fmla="*/ 1066 w 1743"/>
              <a:gd name="T9" fmla="*/ 316 h 1743"/>
              <a:gd name="T10" fmla="*/ 0 w 1743"/>
              <a:gd name="T11" fmla="*/ 1382 h 1743"/>
              <a:gd name="T12" fmla="*/ 1705 w 1743"/>
              <a:gd name="T13" fmla="*/ 399 h 1743"/>
              <a:gd name="T14" fmla="*/ 1705 w 1743"/>
              <a:gd name="T15" fmla="*/ 263 h 1743"/>
              <a:gd name="T16" fmla="*/ 1480 w 1743"/>
              <a:gd name="T17" fmla="*/ 38 h 1743"/>
              <a:gd name="T18" fmla="*/ 1344 w 1743"/>
              <a:gd name="T19" fmla="*/ 38 h 1743"/>
              <a:gd name="T20" fmla="*/ 1168 w 1743"/>
              <a:gd name="T21" fmla="*/ 214 h 1743"/>
              <a:gd name="T22" fmla="*/ 1529 w 1743"/>
              <a:gd name="T23" fmla="*/ 575 h 1743"/>
              <a:gd name="T24" fmla="*/ 1705 w 1743"/>
              <a:gd name="T25" fmla="*/ 399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3" h="1743">
                <a:moveTo>
                  <a:pt x="0" y="1382"/>
                </a:moveTo>
                <a:lnTo>
                  <a:pt x="0" y="1743"/>
                </a:lnTo>
                <a:lnTo>
                  <a:pt x="361" y="1743"/>
                </a:lnTo>
                <a:lnTo>
                  <a:pt x="1427" y="677"/>
                </a:lnTo>
                <a:lnTo>
                  <a:pt x="1066" y="316"/>
                </a:lnTo>
                <a:lnTo>
                  <a:pt x="0" y="1382"/>
                </a:lnTo>
                <a:close/>
                <a:moveTo>
                  <a:pt x="1705" y="399"/>
                </a:moveTo>
                <a:cubicBezTo>
                  <a:pt x="1743" y="362"/>
                  <a:pt x="1743" y="300"/>
                  <a:pt x="1705" y="263"/>
                </a:cubicBezTo>
                <a:lnTo>
                  <a:pt x="1480" y="38"/>
                </a:lnTo>
                <a:cubicBezTo>
                  <a:pt x="1443" y="0"/>
                  <a:pt x="1382" y="0"/>
                  <a:pt x="1344" y="38"/>
                </a:cubicBezTo>
                <a:lnTo>
                  <a:pt x="1168" y="214"/>
                </a:lnTo>
                <a:lnTo>
                  <a:pt x="1529" y="575"/>
                </a:lnTo>
                <a:lnTo>
                  <a:pt x="1705" y="3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56"/>
          <p:cNvSpPr>
            <a:spLocks noEditPoints="1"/>
          </p:cNvSpPr>
          <p:nvPr/>
        </p:nvSpPr>
        <p:spPr bwMode="auto">
          <a:xfrm>
            <a:off x="328613" y="3894773"/>
            <a:ext cx="420687" cy="481013"/>
          </a:xfrm>
          <a:custGeom>
            <a:avLst/>
            <a:gdLst>
              <a:gd name="T0" fmla="*/ 0 w 1348"/>
              <a:gd name="T1" fmla="*/ 0 h 1541"/>
              <a:gd name="T2" fmla="*/ 0 w 1348"/>
              <a:gd name="T3" fmla="*/ 193 h 1541"/>
              <a:gd name="T4" fmla="*/ 1348 w 1348"/>
              <a:gd name="T5" fmla="*/ 193 h 1541"/>
              <a:gd name="T6" fmla="*/ 1348 w 1348"/>
              <a:gd name="T7" fmla="*/ 0 h 1541"/>
              <a:gd name="T8" fmla="*/ 0 w 1348"/>
              <a:gd name="T9" fmla="*/ 0 h 1541"/>
              <a:gd name="T10" fmla="*/ 0 w 1348"/>
              <a:gd name="T11" fmla="*/ 963 h 1541"/>
              <a:gd name="T12" fmla="*/ 385 w 1348"/>
              <a:gd name="T13" fmla="*/ 963 h 1541"/>
              <a:gd name="T14" fmla="*/ 385 w 1348"/>
              <a:gd name="T15" fmla="*/ 1541 h 1541"/>
              <a:gd name="T16" fmla="*/ 963 w 1348"/>
              <a:gd name="T17" fmla="*/ 1541 h 1541"/>
              <a:gd name="T18" fmla="*/ 963 w 1348"/>
              <a:gd name="T19" fmla="*/ 963 h 1541"/>
              <a:gd name="T20" fmla="*/ 1348 w 1348"/>
              <a:gd name="T21" fmla="*/ 963 h 1541"/>
              <a:gd name="T22" fmla="*/ 674 w 1348"/>
              <a:gd name="T23" fmla="*/ 289 h 1541"/>
              <a:gd name="T24" fmla="*/ 0 w 1348"/>
              <a:gd name="T25" fmla="*/ 96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8" h="1541">
                <a:moveTo>
                  <a:pt x="0" y="0"/>
                </a:moveTo>
                <a:lnTo>
                  <a:pt x="0" y="193"/>
                </a:lnTo>
                <a:lnTo>
                  <a:pt x="1348" y="193"/>
                </a:lnTo>
                <a:lnTo>
                  <a:pt x="1348" y="0"/>
                </a:lnTo>
                <a:lnTo>
                  <a:pt x="0" y="0"/>
                </a:lnTo>
                <a:close/>
                <a:moveTo>
                  <a:pt x="0" y="963"/>
                </a:moveTo>
                <a:lnTo>
                  <a:pt x="385" y="963"/>
                </a:lnTo>
                <a:lnTo>
                  <a:pt x="385" y="1541"/>
                </a:lnTo>
                <a:lnTo>
                  <a:pt x="963" y="1541"/>
                </a:lnTo>
                <a:lnTo>
                  <a:pt x="963" y="963"/>
                </a:lnTo>
                <a:lnTo>
                  <a:pt x="1348" y="963"/>
                </a:lnTo>
                <a:lnTo>
                  <a:pt x="674" y="289"/>
                </a:lnTo>
                <a:lnTo>
                  <a:pt x="0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57"/>
          <p:cNvSpPr>
            <a:spLocks/>
          </p:cNvSpPr>
          <p:nvPr/>
        </p:nvSpPr>
        <p:spPr bwMode="auto">
          <a:xfrm>
            <a:off x="11422063" y="3074988"/>
            <a:ext cx="479425" cy="180975"/>
          </a:xfrm>
          <a:custGeom>
            <a:avLst/>
            <a:gdLst>
              <a:gd name="T0" fmla="*/ 1348 w 1540"/>
              <a:gd name="T1" fmla="*/ 0 h 578"/>
              <a:gd name="T2" fmla="*/ 1348 w 1540"/>
              <a:gd name="T3" fmla="*/ 385 h 578"/>
              <a:gd name="T4" fmla="*/ 192 w 1540"/>
              <a:gd name="T5" fmla="*/ 385 h 578"/>
              <a:gd name="T6" fmla="*/ 192 w 1540"/>
              <a:gd name="T7" fmla="*/ 0 h 578"/>
              <a:gd name="T8" fmla="*/ 0 w 1540"/>
              <a:gd name="T9" fmla="*/ 0 h 578"/>
              <a:gd name="T10" fmla="*/ 0 w 1540"/>
              <a:gd name="T11" fmla="*/ 578 h 578"/>
              <a:gd name="T12" fmla="*/ 1540 w 1540"/>
              <a:gd name="T13" fmla="*/ 578 h 578"/>
              <a:gd name="T14" fmla="*/ 1540 w 1540"/>
              <a:gd name="T15" fmla="*/ 0 h 578"/>
              <a:gd name="T16" fmla="*/ 1348 w 1540"/>
              <a:gd name="T17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0" h="578">
                <a:moveTo>
                  <a:pt x="1348" y="0"/>
                </a:moveTo>
                <a:lnTo>
                  <a:pt x="1348" y="385"/>
                </a:lnTo>
                <a:lnTo>
                  <a:pt x="192" y="385"/>
                </a:lnTo>
                <a:lnTo>
                  <a:pt x="192" y="0"/>
                </a:lnTo>
                <a:lnTo>
                  <a:pt x="0" y="0"/>
                </a:lnTo>
                <a:lnTo>
                  <a:pt x="0" y="578"/>
                </a:lnTo>
                <a:lnTo>
                  <a:pt x="1540" y="578"/>
                </a:lnTo>
                <a:lnTo>
                  <a:pt x="1540" y="0"/>
                </a:lnTo>
                <a:lnTo>
                  <a:pt x="134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58"/>
          <p:cNvSpPr>
            <a:spLocks noEditPoints="1"/>
          </p:cNvSpPr>
          <p:nvPr/>
        </p:nvSpPr>
        <p:spPr bwMode="auto">
          <a:xfrm>
            <a:off x="10360025" y="2866231"/>
            <a:ext cx="658812" cy="598488"/>
          </a:xfrm>
          <a:custGeom>
            <a:avLst/>
            <a:gdLst>
              <a:gd name="T0" fmla="*/ 467 w 2118"/>
              <a:gd name="T1" fmla="*/ 770 h 1921"/>
              <a:gd name="T2" fmla="*/ 1074 w 2118"/>
              <a:gd name="T3" fmla="*/ 770 h 1921"/>
              <a:gd name="T4" fmla="*/ 881 w 2118"/>
              <a:gd name="T5" fmla="*/ 678 h 1921"/>
              <a:gd name="T6" fmla="*/ 785 w 2118"/>
              <a:gd name="T7" fmla="*/ 524 h 1921"/>
              <a:gd name="T8" fmla="*/ 804 w 2118"/>
              <a:gd name="T9" fmla="*/ 438 h 1921"/>
              <a:gd name="T10" fmla="*/ 857 w 2118"/>
              <a:gd name="T11" fmla="*/ 370 h 1921"/>
              <a:gd name="T12" fmla="*/ 948 w 2118"/>
              <a:gd name="T13" fmla="*/ 322 h 1921"/>
              <a:gd name="T14" fmla="*/ 1078 w 2118"/>
              <a:gd name="T15" fmla="*/ 308 h 1921"/>
              <a:gd name="T16" fmla="*/ 1213 w 2118"/>
              <a:gd name="T17" fmla="*/ 327 h 1921"/>
              <a:gd name="T18" fmla="*/ 1310 w 2118"/>
              <a:gd name="T19" fmla="*/ 385 h 1921"/>
              <a:gd name="T20" fmla="*/ 1367 w 2118"/>
              <a:gd name="T21" fmla="*/ 471 h 1921"/>
              <a:gd name="T22" fmla="*/ 1387 w 2118"/>
              <a:gd name="T23" fmla="*/ 582 h 1921"/>
              <a:gd name="T24" fmla="*/ 1772 w 2118"/>
              <a:gd name="T25" fmla="*/ 582 h 1921"/>
              <a:gd name="T26" fmla="*/ 1724 w 2118"/>
              <a:gd name="T27" fmla="*/ 351 h 1921"/>
              <a:gd name="T28" fmla="*/ 1584 w 2118"/>
              <a:gd name="T29" fmla="*/ 168 h 1921"/>
              <a:gd name="T30" fmla="*/ 1367 w 2118"/>
              <a:gd name="T31" fmla="*/ 48 h 1921"/>
              <a:gd name="T32" fmla="*/ 1088 w 2118"/>
              <a:gd name="T33" fmla="*/ 0 h 1921"/>
              <a:gd name="T34" fmla="*/ 809 w 2118"/>
              <a:gd name="T35" fmla="*/ 38 h 1921"/>
              <a:gd name="T36" fmla="*/ 592 w 2118"/>
              <a:gd name="T37" fmla="*/ 144 h 1921"/>
              <a:gd name="T38" fmla="*/ 448 w 2118"/>
              <a:gd name="T39" fmla="*/ 308 h 1921"/>
              <a:gd name="T40" fmla="*/ 395 w 2118"/>
              <a:gd name="T41" fmla="*/ 524 h 1921"/>
              <a:gd name="T42" fmla="*/ 443 w 2118"/>
              <a:gd name="T43" fmla="*/ 736 h 1921"/>
              <a:gd name="T44" fmla="*/ 467 w 2118"/>
              <a:gd name="T45" fmla="*/ 770 h 1921"/>
              <a:gd name="T46" fmla="*/ 2118 w 2118"/>
              <a:gd name="T47" fmla="*/ 962 h 1921"/>
              <a:gd name="T48" fmla="*/ 0 w 2118"/>
              <a:gd name="T49" fmla="*/ 962 h 1921"/>
              <a:gd name="T50" fmla="*/ 0 w 2118"/>
              <a:gd name="T51" fmla="*/ 1155 h 1921"/>
              <a:gd name="T52" fmla="*/ 1146 w 2118"/>
              <a:gd name="T53" fmla="*/ 1155 h 1921"/>
              <a:gd name="T54" fmla="*/ 1208 w 2118"/>
              <a:gd name="T55" fmla="*/ 1179 h 1921"/>
              <a:gd name="T56" fmla="*/ 1319 w 2118"/>
              <a:gd name="T57" fmla="*/ 1247 h 1921"/>
              <a:gd name="T58" fmla="*/ 1372 w 2118"/>
              <a:gd name="T59" fmla="*/ 1319 h 1921"/>
              <a:gd name="T60" fmla="*/ 1387 w 2118"/>
              <a:gd name="T61" fmla="*/ 1405 h 1921"/>
              <a:gd name="T62" fmla="*/ 1367 w 2118"/>
              <a:gd name="T63" fmla="*/ 1492 h 1921"/>
              <a:gd name="T64" fmla="*/ 1314 w 2118"/>
              <a:gd name="T65" fmla="*/ 1560 h 1921"/>
              <a:gd name="T66" fmla="*/ 1223 w 2118"/>
              <a:gd name="T67" fmla="*/ 1603 h 1921"/>
              <a:gd name="T68" fmla="*/ 1093 w 2118"/>
              <a:gd name="T69" fmla="*/ 1617 h 1921"/>
              <a:gd name="T70" fmla="*/ 939 w 2118"/>
              <a:gd name="T71" fmla="*/ 1603 h 1921"/>
              <a:gd name="T72" fmla="*/ 823 w 2118"/>
              <a:gd name="T73" fmla="*/ 1550 h 1921"/>
              <a:gd name="T74" fmla="*/ 746 w 2118"/>
              <a:gd name="T75" fmla="*/ 1454 h 1921"/>
              <a:gd name="T76" fmla="*/ 713 w 2118"/>
              <a:gd name="T77" fmla="*/ 1300 h 1921"/>
              <a:gd name="T78" fmla="*/ 342 w 2118"/>
              <a:gd name="T79" fmla="*/ 1300 h 1921"/>
              <a:gd name="T80" fmla="*/ 371 w 2118"/>
              <a:gd name="T81" fmla="*/ 1502 h 1921"/>
              <a:gd name="T82" fmla="*/ 453 w 2118"/>
              <a:gd name="T83" fmla="*/ 1656 h 1921"/>
              <a:gd name="T84" fmla="*/ 578 w 2118"/>
              <a:gd name="T85" fmla="*/ 1776 h 1921"/>
              <a:gd name="T86" fmla="*/ 732 w 2118"/>
              <a:gd name="T87" fmla="*/ 1858 h 1921"/>
              <a:gd name="T88" fmla="*/ 910 w 2118"/>
              <a:gd name="T89" fmla="*/ 1906 h 1921"/>
              <a:gd name="T90" fmla="*/ 1098 w 2118"/>
              <a:gd name="T91" fmla="*/ 1921 h 1921"/>
              <a:gd name="T92" fmla="*/ 1377 w 2118"/>
              <a:gd name="T93" fmla="*/ 1887 h 1921"/>
              <a:gd name="T94" fmla="*/ 1594 w 2118"/>
              <a:gd name="T95" fmla="*/ 1786 h 1921"/>
              <a:gd name="T96" fmla="*/ 1728 w 2118"/>
              <a:gd name="T97" fmla="*/ 1622 h 1921"/>
              <a:gd name="T98" fmla="*/ 1777 w 2118"/>
              <a:gd name="T99" fmla="*/ 1401 h 1921"/>
              <a:gd name="T100" fmla="*/ 1738 w 2118"/>
              <a:gd name="T101" fmla="*/ 1194 h 1921"/>
              <a:gd name="T102" fmla="*/ 1719 w 2118"/>
              <a:gd name="T103" fmla="*/ 1150 h 1921"/>
              <a:gd name="T104" fmla="*/ 2118 w 2118"/>
              <a:gd name="T105" fmla="*/ 1150 h 1921"/>
              <a:gd name="T106" fmla="*/ 2118 w 2118"/>
              <a:gd name="T107" fmla="*/ 962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18" h="1921">
                <a:moveTo>
                  <a:pt x="467" y="770"/>
                </a:moveTo>
                <a:lnTo>
                  <a:pt x="1074" y="770"/>
                </a:lnTo>
                <a:cubicBezTo>
                  <a:pt x="992" y="741"/>
                  <a:pt x="929" y="712"/>
                  <a:pt x="881" y="678"/>
                </a:cubicBezTo>
                <a:cubicBezTo>
                  <a:pt x="818" y="635"/>
                  <a:pt x="785" y="587"/>
                  <a:pt x="785" y="524"/>
                </a:cubicBezTo>
                <a:cubicBezTo>
                  <a:pt x="785" y="495"/>
                  <a:pt x="790" y="467"/>
                  <a:pt x="804" y="438"/>
                </a:cubicBezTo>
                <a:cubicBezTo>
                  <a:pt x="818" y="409"/>
                  <a:pt x="833" y="390"/>
                  <a:pt x="857" y="370"/>
                </a:cubicBezTo>
                <a:cubicBezTo>
                  <a:pt x="881" y="351"/>
                  <a:pt x="910" y="337"/>
                  <a:pt x="948" y="322"/>
                </a:cubicBezTo>
                <a:cubicBezTo>
                  <a:pt x="987" y="312"/>
                  <a:pt x="1030" y="308"/>
                  <a:pt x="1078" y="308"/>
                </a:cubicBezTo>
                <a:cubicBezTo>
                  <a:pt x="1131" y="308"/>
                  <a:pt x="1175" y="312"/>
                  <a:pt x="1213" y="327"/>
                </a:cubicBezTo>
                <a:cubicBezTo>
                  <a:pt x="1252" y="341"/>
                  <a:pt x="1286" y="361"/>
                  <a:pt x="1310" y="385"/>
                </a:cubicBezTo>
                <a:cubicBezTo>
                  <a:pt x="1334" y="409"/>
                  <a:pt x="1353" y="438"/>
                  <a:pt x="1367" y="471"/>
                </a:cubicBezTo>
                <a:cubicBezTo>
                  <a:pt x="1382" y="505"/>
                  <a:pt x="1387" y="544"/>
                  <a:pt x="1387" y="582"/>
                </a:cubicBezTo>
                <a:lnTo>
                  <a:pt x="1772" y="582"/>
                </a:lnTo>
                <a:cubicBezTo>
                  <a:pt x="1772" y="500"/>
                  <a:pt x="1757" y="418"/>
                  <a:pt x="1724" y="351"/>
                </a:cubicBezTo>
                <a:cubicBezTo>
                  <a:pt x="1690" y="279"/>
                  <a:pt x="1647" y="221"/>
                  <a:pt x="1584" y="168"/>
                </a:cubicBezTo>
                <a:cubicBezTo>
                  <a:pt x="1526" y="115"/>
                  <a:pt x="1449" y="77"/>
                  <a:pt x="1367" y="48"/>
                </a:cubicBezTo>
                <a:cubicBezTo>
                  <a:pt x="1286" y="14"/>
                  <a:pt x="1194" y="0"/>
                  <a:pt x="1088" y="0"/>
                </a:cubicBezTo>
                <a:cubicBezTo>
                  <a:pt x="987" y="0"/>
                  <a:pt x="896" y="14"/>
                  <a:pt x="809" y="38"/>
                </a:cubicBezTo>
                <a:cubicBezTo>
                  <a:pt x="722" y="62"/>
                  <a:pt x="650" y="101"/>
                  <a:pt x="592" y="144"/>
                </a:cubicBezTo>
                <a:cubicBezTo>
                  <a:pt x="530" y="187"/>
                  <a:pt x="481" y="245"/>
                  <a:pt x="448" y="308"/>
                </a:cubicBezTo>
                <a:cubicBezTo>
                  <a:pt x="414" y="370"/>
                  <a:pt x="395" y="442"/>
                  <a:pt x="395" y="524"/>
                </a:cubicBezTo>
                <a:cubicBezTo>
                  <a:pt x="395" y="606"/>
                  <a:pt x="409" y="678"/>
                  <a:pt x="443" y="736"/>
                </a:cubicBezTo>
                <a:cubicBezTo>
                  <a:pt x="453" y="751"/>
                  <a:pt x="462" y="760"/>
                  <a:pt x="467" y="770"/>
                </a:cubicBezTo>
                <a:close/>
                <a:moveTo>
                  <a:pt x="2118" y="962"/>
                </a:moveTo>
                <a:lnTo>
                  <a:pt x="0" y="962"/>
                </a:lnTo>
                <a:lnTo>
                  <a:pt x="0" y="1155"/>
                </a:lnTo>
                <a:lnTo>
                  <a:pt x="1146" y="1155"/>
                </a:lnTo>
                <a:cubicBezTo>
                  <a:pt x="1170" y="1165"/>
                  <a:pt x="1189" y="1174"/>
                  <a:pt x="1208" y="1179"/>
                </a:cubicBezTo>
                <a:cubicBezTo>
                  <a:pt x="1257" y="1198"/>
                  <a:pt x="1295" y="1222"/>
                  <a:pt x="1319" y="1247"/>
                </a:cubicBezTo>
                <a:cubicBezTo>
                  <a:pt x="1348" y="1271"/>
                  <a:pt x="1363" y="1295"/>
                  <a:pt x="1372" y="1319"/>
                </a:cubicBezTo>
                <a:cubicBezTo>
                  <a:pt x="1382" y="1343"/>
                  <a:pt x="1387" y="1377"/>
                  <a:pt x="1387" y="1405"/>
                </a:cubicBezTo>
                <a:cubicBezTo>
                  <a:pt x="1387" y="1434"/>
                  <a:pt x="1382" y="1463"/>
                  <a:pt x="1367" y="1492"/>
                </a:cubicBezTo>
                <a:cubicBezTo>
                  <a:pt x="1358" y="1516"/>
                  <a:pt x="1338" y="1540"/>
                  <a:pt x="1314" y="1560"/>
                </a:cubicBezTo>
                <a:cubicBezTo>
                  <a:pt x="1290" y="1579"/>
                  <a:pt x="1261" y="1593"/>
                  <a:pt x="1223" y="1603"/>
                </a:cubicBezTo>
                <a:cubicBezTo>
                  <a:pt x="1184" y="1612"/>
                  <a:pt x="1141" y="1617"/>
                  <a:pt x="1093" y="1617"/>
                </a:cubicBezTo>
                <a:cubicBezTo>
                  <a:pt x="1035" y="1617"/>
                  <a:pt x="987" y="1612"/>
                  <a:pt x="939" y="1603"/>
                </a:cubicBezTo>
                <a:cubicBezTo>
                  <a:pt x="896" y="1593"/>
                  <a:pt x="852" y="1574"/>
                  <a:pt x="823" y="1550"/>
                </a:cubicBezTo>
                <a:cubicBezTo>
                  <a:pt x="790" y="1526"/>
                  <a:pt x="766" y="1492"/>
                  <a:pt x="746" y="1454"/>
                </a:cubicBezTo>
                <a:cubicBezTo>
                  <a:pt x="727" y="1415"/>
                  <a:pt x="713" y="1357"/>
                  <a:pt x="713" y="1300"/>
                </a:cubicBezTo>
                <a:lnTo>
                  <a:pt x="342" y="1300"/>
                </a:lnTo>
                <a:cubicBezTo>
                  <a:pt x="342" y="1372"/>
                  <a:pt x="351" y="1444"/>
                  <a:pt x="371" y="1502"/>
                </a:cubicBezTo>
                <a:cubicBezTo>
                  <a:pt x="390" y="1560"/>
                  <a:pt x="419" y="1612"/>
                  <a:pt x="453" y="1656"/>
                </a:cubicBezTo>
                <a:cubicBezTo>
                  <a:pt x="486" y="1699"/>
                  <a:pt x="530" y="1743"/>
                  <a:pt x="578" y="1776"/>
                </a:cubicBezTo>
                <a:cubicBezTo>
                  <a:pt x="626" y="1810"/>
                  <a:pt x="679" y="1839"/>
                  <a:pt x="732" y="1858"/>
                </a:cubicBezTo>
                <a:cubicBezTo>
                  <a:pt x="790" y="1882"/>
                  <a:pt x="847" y="1897"/>
                  <a:pt x="910" y="1906"/>
                </a:cubicBezTo>
                <a:cubicBezTo>
                  <a:pt x="973" y="1916"/>
                  <a:pt x="1035" y="1921"/>
                  <a:pt x="1098" y="1921"/>
                </a:cubicBezTo>
                <a:cubicBezTo>
                  <a:pt x="1199" y="1921"/>
                  <a:pt x="1295" y="1911"/>
                  <a:pt x="1377" y="1887"/>
                </a:cubicBezTo>
                <a:cubicBezTo>
                  <a:pt x="1459" y="1863"/>
                  <a:pt x="1531" y="1829"/>
                  <a:pt x="1594" y="1786"/>
                </a:cubicBezTo>
                <a:cubicBezTo>
                  <a:pt x="1651" y="1743"/>
                  <a:pt x="1700" y="1690"/>
                  <a:pt x="1728" y="1622"/>
                </a:cubicBezTo>
                <a:cubicBezTo>
                  <a:pt x="1762" y="1560"/>
                  <a:pt x="1777" y="1483"/>
                  <a:pt x="1777" y="1401"/>
                </a:cubicBezTo>
                <a:cubicBezTo>
                  <a:pt x="1777" y="1324"/>
                  <a:pt x="1762" y="1256"/>
                  <a:pt x="1738" y="1194"/>
                </a:cubicBezTo>
                <a:cubicBezTo>
                  <a:pt x="1733" y="1179"/>
                  <a:pt x="1724" y="1165"/>
                  <a:pt x="1719" y="1150"/>
                </a:cubicBezTo>
                <a:lnTo>
                  <a:pt x="2118" y="1150"/>
                </a:lnTo>
                <a:lnTo>
                  <a:pt x="2118" y="96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59"/>
          <p:cNvSpPr>
            <a:spLocks noEditPoints="1"/>
          </p:cNvSpPr>
          <p:nvPr/>
        </p:nvSpPr>
        <p:spPr bwMode="auto">
          <a:xfrm>
            <a:off x="9383713" y="2894806"/>
            <a:ext cx="479425" cy="541338"/>
          </a:xfrm>
          <a:custGeom>
            <a:avLst/>
            <a:gdLst>
              <a:gd name="T0" fmla="*/ 1155 w 1540"/>
              <a:gd name="T1" fmla="*/ 963 h 1733"/>
              <a:gd name="T2" fmla="*/ 866 w 1540"/>
              <a:gd name="T3" fmla="*/ 963 h 1733"/>
              <a:gd name="T4" fmla="*/ 866 w 1540"/>
              <a:gd name="T5" fmla="*/ 0 h 1733"/>
              <a:gd name="T6" fmla="*/ 674 w 1540"/>
              <a:gd name="T7" fmla="*/ 0 h 1733"/>
              <a:gd name="T8" fmla="*/ 674 w 1540"/>
              <a:gd name="T9" fmla="*/ 963 h 1733"/>
              <a:gd name="T10" fmla="*/ 385 w 1540"/>
              <a:gd name="T11" fmla="*/ 963 h 1733"/>
              <a:gd name="T12" fmla="*/ 770 w 1540"/>
              <a:gd name="T13" fmla="*/ 1348 h 1733"/>
              <a:gd name="T14" fmla="*/ 1155 w 1540"/>
              <a:gd name="T15" fmla="*/ 963 h 1733"/>
              <a:gd name="T16" fmla="*/ 0 w 1540"/>
              <a:gd name="T17" fmla="*/ 1541 h 1733"/>
              <a:gd name="T18" fmla="*/ 0 w 1540"/>
              <a:gd name="T19" fmla="*/ 1733 h 1733"/>
              <a:gd name="T20" fmla="*/ 1540 w 1540"/>
              <a:gd name="T21" fmla="*/ 1733 h 1733"/>
              <a:gd name="T22" fmla="*/ 1540 w 1540"/>
              <a:gd name="T23" fmla="*/ 1541 h 1733"/>
              <a:gd name="T24" fmla="*/ 0 w 1540"/>
              <a:gd name="T25" fmla="*/ 1541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0" h="1733">
                <a:moveTo>
                  <a:pt x="1155" y="963"/>
                </a:moveTo>
                <a:lnTo>
                  <a:pt x="866" y="963"/>
                </a:lnTo>
                <a:lnTo>
                  <a:pt x="866" y="0"/>
                </a:lnTo>
                <a:lnTo>
                  <a:pt x="674" y="0"/>
                </a:lnTo>
                <a:lnTo>
                  <a:pt x="674" y="963"/>
                </a:lnTo>
                <a:lnTo>
                  <a:pt x="385" y="963"/>
                </a:lnTo>
                <a:lnTo>
                  <a:pt x="770" y="1348"/>
                </a:lnTo>
                <a:lnTo>
                  <a:pt x="1155" y="963"/>
                </a:lnTo>
                <a:close/>
                <a:moveTo>
                  <a:pt x="0" y="1541"/>
                </a:moveTo>
                <a:lnTo>
                  <a:pt x="0" y="1733"/>
                </a:lnTo>
                <a:lnTo>
                  <a:pt x="1540" y="1733"/>
                </a:lnTo>
                <a:lnTo>
                  <a:pt x="1540" y="1541"/>
                </a:lnTo>
                <a:lnTo>
                  <a:pt x="0" y="1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60"/>
          <p:cNvSpPr>
            <a:spLocks noEditPoints="1"/>
          </p:cNvSpPr>
          <p:nvPr/>
        </p:nvSpPr>
        <p:spPr bwMode="auto">
          <a:xfrm>
            <a:off x="8243888" y="2835275"/>
            <a:ext cx="479425" cy="660400"/>
          </a:xfrm>
          <a:custGeom>
            <a:avLst/>
            <a:gdLst>
              <a:gd name="T0" fmla="*/ 385 w 1541"/>
              <a:gd name="T1" fmla="*/ 1733 h 2118"/>
              <a:gd name="T2" fmla="*/ 674 w 1541"/>
              <a:gd name="T3" fmla="*/ 1733 h 2118"/>
              <a:gd name="T4" fmla="*/ 674 w 1541"/>
              <a:gd name="T5" fmla="*/ 2118 h 2118"/>
              <a:gd name="T6" fmla="*/ 867 w 1541"/>
              <a:gd name="T7" fmla="*/ 2118 h 2118"/>
              <a:gd name="T8" fmla="*/ 867 w 1541"/>
              <a:gd name="T9" fmla="*/ 1733 h 2118"/>
              <a:gd name="T10" fmla="*/ 1156 w 1541"/>
              <a:gd name="T11" fmla="*/ 1733 h 2118"/>
              <a:gd name="T12" fmla="*/ 771 w 1541"/>
              <a:gd name="T13" fmla="*/ 1348 h 2118"/>
              <a:gd name="T14" fmla="*/ 385 w 1541"/>
              <a:gd name="T15" fmla="*/ 1733 h 2118"/>
              <a:gd name="T16" fmla="*/ 1156 w 1541"/>
              <a:gd name="T17" fmla="*/ 385 h 2118"/>
              <a:gd name="T18" fmla="*/ 867 w 1541"/>
              <a:gd name="T19" fmla="*/ 385 h 2118"/>
              <a:gd name="T20" fmla="*/ 867 w 1541"/>
              <a:gd name="T21" fmla="*/ 0 h 2118"/>
              <a:gd name="T22" fmla="*/ 674 w 1541"/>
              <a:gd name="T23" fmla="*/ 0 h 2118"/>
              <a:gd name="T24" fmla="*/ 674 w 1541"/>
              <a:gd name="T25" fmla="*/ 385 h 2118"/>
              <a:gd name="T26" fmla="*/ 385 w 1541"/>
              <a:gd name="T27" fmla="*/ 385 h 2118"/>
              <a:gd name="T28" fmla="*/ 771 w 1541"/>
              <a:gd name="T29" fmla="*/ 770 h 2118"/>
              <a:gd name="T30" fmla="*/ 1156 w 1541"/>
              <a:gd name="T31" fmla="*/ 385 h 2118"/>
              <a:gd name="T32" fmla="*/ 0 w 1541"/>
              <a:gd name="T33" fmla="*/ 963 h 2118"/>
              <a:gd name="T34" fmla="*/ 0 w 1541"/>
              <a:gd name="T35" fmla="*/ 1155 h 2118"/>
              <a:gd name="T36" fmla="*/ 1541 w 1541"/>
              <a:gd name="T37" fmla="*/ 1156 h 2118"/>
              <a:gd name="T38" fmla="*/ 1541 w 1541"/>
              <a:gd name="T39" fmla="*/ 963 h 2118"/>
              <a:gd name="T40" fmla="*/ 0 w 1541"/>
              <a:gd name="T41" fmla="*/ 963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1" h="2118">
                <a:moveTo>
                  <a:pt x="385" y="1733"/>
                </a:moveTo>
                <a:lnTo>
                  <a:pt x="674" y="1733"/>
                </a:lnTo>
                <a:lnTo>
                  <a:pt x="674" y="2118"/>
                </a:lnTo>
                <a:lnTo>
                  <a:pt x="867" y="2118"/>
                </a:lnTo>
                <a:lnTo>
                  <a:pt x="867" y="1733"/>
                </a:lnTo>
                <a:lnTo>
                  <a:pt x="1156" y="1733"/>
                </a:lnTo>
                <a:lnTo>
                  <a:pt x="771" y="1348"/>
                </a:lnTo>
                <a:lnTo>
                  <a:pt x="385" y="1733"/>
                </a:lnTo>
                <a:close/>
                <a:moveTo>
                  <a:pt x="1156" y="385"/>
                </a:moveTo>
                <a:lnTo>
                  <a:pt x="867" y="385"/>
                </a:lnTo>
                <a:lnTo>
                  <a:pt x="867" y="0"/>
                </a:lnTo>
                <a:lnTo>
                  <a:pt x="674" y="0"/>
                </a:lnTo>
                <a:lnTo>
                  <a:pt x="674" y="385"/>
                </a:lnTo>
                <a:lnTo>
                  <a:pt x="385" y="385"/>
                </a:lnTo>
                <a:lnTo>
                  <a:pt x="771" y="770"/>
                </a:lnTo>
                <a:lnTo>
                  <a:pt x="1156" y="385"/>
                </a:lnTo>
                <a:close/>
                <a:moveTo>
                  <a:pt x="0" y="963"/>
                </a:moveTo>
                <a:lnTo>
                  <a:pt x="0" y="1155"/>
                </a:lnTo>
                <a:lnTo>
                  <a:pt x="1541" y="1156"/>
                </a:lnTo>
                <a:lnTo>
                  <a:pt x="1541" y="963"/>
                </a:lnTo>
                <a:lnTo>
                  <a:pt x="0" y="96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61"/>
          <p:cNvSpPr>
            <a:spLocks noEditPoints="1"/>
          </p:cNvSpPr>
          <p:nvPr/>
        </p:nvSpPr>
        <p:spPr bwMode="auto">
          <a:xfrm>
            <a:off x="6985000" y="2894806"/>
            <a:ext cx="479425" cy="541338"/>
          </a:xfrm>
          <a:custGeom>
            <a:avLst/>
            <a:gdLst>
              <a:gd name="T0" fmla="*/ 385 w 1541"/>
              <a:gd name="T1" fmla="*/ 770 h 1733"/>
              <a:gd name="T2" fmla="*/ 674 w 1541"/>
              <a:gd name="T3" fmla="*/ 770 h 1733"/>
              <a:gd name="T4" fmla="*/ 674 w 1541"/>
              <a:gd name="T5" fmla="*/ 1733 h 1733"/>
              <a:gd name="T6" fmla="*/ 866 w 1541"/>
              <a:gd name="T7" fmla="*/ 1733 h 1733"/>
              <a:gd name="T8" fmla="*/ 866 w 1541"/>
              <a:gd name="T9" fmla="*/ 770 h 1733"/>
              <a:gd name="T10" fmla="*/ 1155 w 1541"/>
              <a:gd name="T11" fmla="*/ 770 h 1733"/>
              <a:gd name="T12" fmla="*/ 770 w 1541"/>
              <a:gd name="T13" fmla="*/ 385 h 1733"/>
              <a:gd name="T14" fmla="*/ 385 w 1541"/>
              <a:gd name="T15" fmla="*/ 770 h 1733"/>
              <a:gd name="T16" fmla="*/ 0 w 1541"/>
              <a:gd name="T17" fmla="*/ 0 h 1733"/>
              <a:gd name="T18" fmla="*/ 0 w 1541"/>
              <a:gd name="T19" fmla="*/ 192 h 1733"/>
              <a:gd name="T20" fmla="*/ 1541 w 1541"/>
              <a:gd name="T21" fmla="*/ 192 h 1733"/>
              <a:gd name="T22" fmla="*/ 1541 w 1541"/>
              <a:gd name="T23" fmla="*/ 0 h 1733"/>
              <a:gd name="T24" fmla="*/ 0 w 1541"/>
              <a:gd name="T25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1" h="1733">
                <a:moveTo>
                  <a:pt x="385" y="770"/>
                </a:moveTo>
                <a:lnTo>
                  <a:pt x="674" y="770"/>
                </a:lnTo>
                <a:lnTo>
                  <a:pt x="674" y="1733"/>
                </a:lnTo>
                <a:lnTo>
                  <a:pt x="866" y="1733"/>
                </a:lnTo>
                <a:lnTo>
                  <a:pt x="866" y="770"/>
                </a:lnTo>
                <a:lnTo>
                  <a:pt x="1155" y="770"/>
                </a:lnTo>
                <a:lnTo>
                  <a:pt x="770" y="385"/>
                </a:lnTo>
                <a:lnTo>
                  <a:pt x="385" y="770"/>
                </a:lnTo>
                <a:close/>
                <a:moveTo>
                  <a:pt x="0" y="0"/>
                </a:moveTo>
                <a:lnTo>
                  <a:pt x="0" y="192"/>
                </a:lnTo>
                <a:lnTo>
                  <a:pt x="1541" y="192"/>
                </a:lnTo>
                <a:lnTo>
                  <a:pt x="15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762673" y="1645912"/>
            <a:ext cx="623226" cy="344607"/>
          </a:xfrm>
          <a:custGeom>
            <a:avLst/>
            <a:gdLst>
              <a:gd name="T0" fmla="*/ 571 w 2077"/>
              <a:gd name="T1" fmla="*/ 1143 h 1143"/>
              <a:gd name="T2" fmla="*/ 0 w 2077"/>
              <a:gd name="T3" fmla="*/ 571 h 1143"/>
              <a:gd name="T4" fmla="*/ 571 w 2077"/>
              <a:gd name="T5" fmla="*/ 0 h 1143"/>
              <a:gd name="T6" fmla="*/ 1662 w 2077"/>
              <a:gd name="T7" fmla="*/ 0 h 1143"/>
              <a:gd name="T8" fmla="*/ 2077 w 2077"/>
              <a:gd name="T9" fmla="*/ 416 h 1143"/>
              <a:gd name="T10" fmla="*/ 1662 w 2077"/>
              <a:gd name="T11" fmla="*/ 831 h 1143"/>
              <a:gd name="T12" fmla="*/ 779 w 2077"/>
              <a:gd name="T13" fmla="*/ 831 h 1143"/>
              <a:gd name="T14" fmla="*/ 519 w 2077"/>
              <a:gd name="T15" fmla="*/ 571 h 1143"/>
              <a:gd name="T16" fmla="*/ 779 w 2077"/>
              <a:gd name="T17" fmla="*/ 312 h 1143"/>
              <a:gd name="T18" fmla="*/ 1558 w 2077"/>
              <a:gd name="T19" fmla="*/ 312 h 1143"/>
              <a:gd name="T20" fmla="*/ 1558 w 2077"/>
              <a:gd name="T21" fmla="*/ 467 h 1143"/>
              <a:gd name="T22" fmla="*/ 779 w 2077"/>
              <a:gd name="T23" fmla="*/ 467 h 1143"/>
              <a:gd name="T24" fmla="*/ 675 w 2077"/>
              <a:gd name="T25" fmla="*/ 571 h 1143"/>
              <a:gd name="T26" fmla="*/ 779 w 2077"/>
              <a:gd name="T27" fmla="*/ 675 h 1143"/>
              <a:gd name="T28" fmla="*/ 1662 w 2077"/>
              <a:gd name="T29" fmla="*/ 675 h 1143"/>
              <a:gd name="T30" fmla="*/ 1921 w 2077"/>
              <a:gd name="T31" fmla="*/ 416 h 1143"/>
              <a:gd name="T32" fmla="*/ 1662 w 2077"/>
              <a:gd name="T33" fmla="*/ 156 h 1143"/>
              <a:gd name="T34" fmla="*/ 571 w 2077"/>
              <a:gd name="T35" fmla="*/ 156 h 1143"/>
              <a:gd name="T36" fmla="*/ 156 w 2077"/>
              <a:gd name="T37" fmla="*/ 571 h 1143"/>
              <a:gd name="T38" fmla="*/ 571 w 2077"/>
              <a:gd name="T39" fmla="*/ 987 h 1143"/>
              <a:gd name="T40" fmla="*/ 1558 w 2077"/>
              <a:gd name="T41" fmla="*/ 987 h 1143"/>
              <a:gd name="T42" fmla="*/ 1558 w 2077"/>
              <a:gd name="T43" fmla="*/ 1143 h 1143"/>
              <a:gd name="T44" fmla="*/ 571 w 2077"/>
              <a:gd name="T45" fmla="*/ 114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77" h="1143">
                <a:moveTo>
                  <a:pt x="571" y="1143"/>
                </a:moveTo>
                <a:cubicBezTo>
                  <a:pt x="255" y="1143"/>
                  <a:pt x="0" y="887"/>
                  <a:pt x="0" y="571"/>
                </a:cubicBezTo>
                <a:cubicBezTo>
                  <a:pt x="0" y="256"/>
                  <a:pt x="255" y="0"/>
                  <a:pt x="571" y="0"/>
                </a:cubicBezTo>
                <a:lnTo>
                  <a:pt x="1662" y="0"/>
                </a:lnTo>
                <a:cubicBezTo>
                  <a:pt x="1891" y="0"/>
                  <a:pt x="2077" y="186"/>
                  <a:pt x="2077" y="416"/>
                </a:cubicBezTo>
                <a:cubicBezTo>
                  <a:pt x="2077" y="645"/>
                  <a:pt x="1891" y="831"/>
                  <a:pt x="1662" y="831"/>
                </a:cubicBezTo>
                <a:lnTo>
                  <a:pt x="779" y="831"/>
                </a:lnTo>
                <a:cubicBezTo>
                  <a:pt x="635" y="831"/>
                  <a:pt x="519" y="715"/>
                  <a:pt x="519" y="571"/>
                </a:cubicBezTo>
                <a:cubicBezTo>
                  <a:pt x="519" y="428"/>
                  <a:pt x="635" y="312"/>
                  <a:pt x="779" y="312"/>
                </a:cubicBezTo>
                <a:lnTo>
                  <a:pt x="1558" y="312"/>
                </a:lnTo>
                <a:lnTo>
                  <a:pt x="1558" y="467"/>
                </a:lnTo>
                <a:lnTo>
                  <a:pt x="779" y="467"/>
                </a:lnTo>
                <a:cubicBezTo>
                  <a:pt x="722" y="467"/>
                  <a:pt x="675" y="514"/>
                  <a:pt x="675" y="571"/>
                </a:cubicBezTo>
                <a:cubicBezTo>
                  <a:pt x="675" y="629"/>
                  <a:pt x="722" y="675"/>
                  <a:pt x="779" y="675"/>
                </a:cubicBezTo>
                <a:lnTo>
                  <a:pt x="1662" y="675"/>
                </a:lnTo>
                <a:cubicBezTo>
                  <a:pt x="1805" y="675"/>
                  <a:pt x="1921" y="559"/>
                  <a:pt x="1921" y="416"/>
                </a:cubicBezTo>
                <a:cubicBezTo>
                  <a:pt x="1921" y="272"/>
                  <a:pt x="1805" y="156"/>
                  <a:pt x="1662" y="156"/>
                </a:cubicBezTo>
                <a:lnTo>
                  <a:pt x="571" y="156"/>
                </a:lnTo>
                <a:cubicBezTo>
                  <a:pt x="341" y="156"/>
                  <a:pt x="156" y="342"/>
                  <a:pt x="156" y="571"/>
                </a:cubicBezTo>
                <a:cubicBezTo>
                  <a:pt x="156" y="801"/>
                  <a:pt x="341" y="987"/>
                  <a:pt x="571" y="987"/>
                </a:cubicBezTo>
                <a:lnTo>
                  <a:pt x="1558" y="987"/>
                </a:lnTo>
                <a:lnTo>
                  <a:pt x="1558" y="1143"/>
                </a:lnTo>
                <a:lnTo>
                  <a:pt x="571" y="114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431903" y="1552428"/>
            <a:ext cx="749704" cy="502246"/>
          </a:xfrm>
          <a:custGeom>
            <a:avLst/>
            <a:gdLst>
              <a:gd name="T0" fmla="*/ 2010 w 2493"/>
              <a:gd name="T1" fmla="*/ 627 h 1662"/>
              <a:gd name="T2" fmla="*/ 1246 w 2493"/>
              <a:gd name="T3" fmla="*/ 0 h 1662"/>
              <a:gd name="T4" fmla="*/ 556 w 2493"/>
              <a:gd name="T5" fmla="*/ 420 h 1662"/>
              <a:gd name="T6" fmla="*/ 0 w 2493"/>
              <a:gd name="T7" fmla="*/ 1039 h 1662"/>
              <a:gd name="T8" fmla="*/ 623 w 2493"/>
              <a:gd name="T9" fmla="*/ 1662 h 1662"/>
              <a:gd name="T10" fmla="*/ 1974 w 2493"/>
              <a:gd name="T11" fmla="*/ 1662 h 1662"/>
              <a:gd name="T12" fmla="*/ 2493 w 2493"/>
              <a:gd name="T13" fmla="*/ 1143 h 1662"/>
              <a:gd name="T14" fmla="*/ 2010 w 2493"/>
              <a:gd name="T15" fmla="*/ 627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3" h="1662">
                <a:moveTo>
                  <a:pt x="2010" y="627"/>
                </a:moveTo>
                <a:cubicBezTo>
                  <a:pt x="1940" y="270"/>
                  <a:pt x="1625" y="0"/>
                  <a:pt x="1246" y="0"/>
                </a:cubicBezTo>
                <a:cubicBezTo>
                  <a:pt x="946" y="0"/>
                  <a:pt x="686" y="171"/>
                  <a:pt x="556" y="420"/>
                </a:cubicBezTo>
                <a:cubicBezTo>
                  <a:pt x="244" y="453"/>
                  <a:pt x="0" y="718"/>
                  <a:pt x="0" y="1039"/>
                </a:cubicBezTo>
                <a:cubicBezTo>
                  <a:pt x="0" y="1384"/>
                  <a:pt x="279" y="1662"/>
                  <a:pt x="623" y="1662"/>
                </a:cubicBezTo>
                <a:lnTo>
                  <a:pt x="1974" y="1662"/>
                </a:lnTo>
                <a:cubicBezTo>
                  <a:pt x="2260" y="1662"/>
                  <a:pt x="2493" y="1430"/>
                  <a:pt x="2493" y="1143"/>
                </a:cubicBezTo>
                <a:cubicBezTo>
                  <a:pt x="2493" y="869"/>
                  <a:pt x="2280" y="647"/>
                  <a:pt x="2010" y="62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310098" y="1488273"/>
            <a:ext cx="623226" cy="628725"/>
          </a:xfrm>
          <a:custGeom>
            <a:avLst/>
            <a:gdLst>
              <a:gd name="T0" fmla="*/ 1039 w 2078"/>
              <a:gd name="T1" fmla="*/ 0 h 2077"/>
              <a:gd name="T2" fmla="*/ 0 w 2078"/>
              <a:gd name="T3" fmla="*/ 1038 h 2077"/>
              <a:gd name="T4" fmla="*/ 1039 w 2078"/>
              <a:gd name="T5" fmla="*/ 2077 h 2077"/>
              <a:gd name="T6" fmla="*/ 2078 w 2078"/>
              <a:gd name="T7" fmla="*/ 1038 h 2077"/>
              <a:gd name="T8" fmla="*/ 1039 w 2078"/>
              <a:gd name="T9" fmla="*/ 0 h 2077"/>
              <a:gd name="T10" fmla="*/ 1507 w 2078"/>
              <a:gd name="T11" fmla="*/ 1454 h 2077"/>
              <a:gd name="T12" fmla="*/ 624 w 2078"/>
              <a:gd name="T13" fmla="*/ 1454 h 2077"/>
              <a:gd name="T14" fmla="*/ 312 w 2078"/>
              <a:gd name="T15" fmla="*/ 1142 h 2077"/>
              <a:gd name="T16" fmla="*/ 624 w 2078"/>
              <a:gd name="T17" fmla="*/ 831 h 2077"/>
              <a:gd name="T18" fmla="*/ 638 w 2078"/>
              <a:gd name="T19" fmla="*/ 832 h 2077"/>
              <a:gd name="T20" fmla="*/ 1039 w 2078"/>
              <a:gd name="T21" fmla="*/ 519 h 2077"/>
              <a:gd name="T22" fmla="*/ 1455 w 2078"/>
              <a:gd name="T23" fmla="*/ 935 h 2077"/>
              <a:gd name="T24" fmla="*/ 1507 w 2078"/>
              <a:gd name="T25" fmla="*/ 935 h 2077"/>
              <a:gd name="T26" fmla="*/ 1766 w 2078"/>
              <a:gd name="T27" fmla="*/ 1194 h 2077"/>
              <a:gd name="T28" fmla="*/ 1507 w 2078"/>
              <a:gd name="T29" fmla="*/ 1454 h 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8" h="2077">
                <a:moveTo>
                  <a:pt x="1039" y="0"/>
                </a:moveTo>
                <a:cubicBezTo>
                  <a:pt x="465" y="0"/>
                  <a:pt x="0" y="464"/>
                  <a:pt x="0" y="1038"/>
                </a:cubicBezTo>
                <a:cubicBezTo>
                  <a:pt x="0" y="1612"/>
                  <a:pt x="465" y="2077"/>
                  <a:pt x="1039" y="2077"/>
                </a:cubicBezTo>
                <a:cubicBezTo>
                  <a:pt x="1613" y="2077"/>
                  <a:pt x="2078" y="1612"/>
                  <a:pt x="2078" y="1038"/>
                </a:cubicBezTo>
                <a:cubicBezTo>
                  <a:pt x="2078" y="464"/>
                  <a:pt x="1613" y="0"/>
                  <a:pt x="1039" y="0"/>
                </a:cubicBezTo>
                <a:close/>
                <a:moveTo>
                  <a:pt x="1507" y="1454"/>
                </a:moveTo>
                <a:lnTo>
                  <a:pt x="624" y="1454"/>
                </a:lnTo>
                <a:cubicBezTo>
                  <a:pt x="452" y="1454"/>
                  <a:pt x="312" y="1314"/>
                  <a:pt x="312" y="1142"/>
                </a:cubicBezTo>
                <a:cubicBezTo>
                  <a:pt x="312" y="970"/>
                  <a:pt x="452" y="831"/>
                  <a:pt x="624" y="831"/>
                </a:cubicBezTo>
                <a:lnTo>
                  <a:pt x="638" y="832"/>
                </a:lnTo>
                <a:cubicBezTo>
                  <a:pt x="684" y="652"/>
                  <a:pt x="845" y="519"/>
                  <a:pt x="1039" y="519"/>
                </a:cubicBezTo>
                <a:cubicBezTo>
                  <a:pt x="1269" y="519"/>
                  <a:pt x="1455" y="705"/>
                  <a:pt x="1455" y="935"/>
                </a:cubicBezTo>
                <a:lnTo>
                  <a:pt x="1507" y="935"/>
                </a:lnTo>
                <a:cubicBezTo>
                  <a:pt x="1650" y="935"/>
                  <a:pt x="1766" y="1051"/>
                  <a:pt x="1766" y="1194"/>
                </a:cubicBezTo>
                <a:cubicBezTo>
                  <a:pt x="1766" y="1338"/>
                  <a:pt x="1650" y="1454"/>
                  <a:pt x="1507" y="145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1110594" y="494778"/>
            <a:ext cx="747871" cy="502246"/>
          </a:xfrm>
          <a:custGeom>
            <a:avLst/>
            <a:gdLst>
              <a:gd name="T0" fmla="*/ 2010 w 2493"/>
              <a:gd name="T1" fmla="*/ 626 h 1662"/>
              <a:gd name="T2" fmla="*/ 1246 w 2493"/>
              <a:gd name="T3" fmla="*/ 0 h 1662"/>
              <a:gd name="T4" fmla="*/ 555 w 2493"/>
              <a:gd name="T5" fmla="*/ 419 h 1662"/>
              <a:gd name="T6" fmla="*/ 0 w 2493"/>
              <a:gd name="T7" fmla="*/ 1038 h 1662"/>
              <a:gd name="T8" fmla="*/ 623 w 2493"/>
              <a:gd name="T9" fmla="*/ 1662 h 1662"/>
              <a:gd name="T10" fmla="*/ 1973 w 2493"/>
              <a:gd name="T11" fmla="*/ 1662 h 1662"/>
              <a:gd name="T12" fmla="*/ 2493 w 2493"/>
              <a:gd name="T13" fmla="*/ 1142 h 1662"/>
              <a:gd name="T14" fmla="*/ 2010 w 2493"/>
              <a:gd name="T15" fmla="*/ 626 h 1662"/>
              <a:gd name="T16" fmla="*/ 1039 w 2493"/>
              <a:gd name="T17" fmla="*/ 1350 h 1662"/>
              <a:gd name="T18" fmla="*/ 675 w 2493"/>
              <a:gd name="T19" fmla="*/ 986 h 1662"/>
              <a:gd name="T20" fmla="*/ 822 w 2493"/>
              <a:gd name="T21" fmla="*/ 839 h 1662"/>
              <a:gd name="T22" fmla="*/ 1039 w 2493"/>
              <a:gd name="T23" fmla="*/ 1056 h 1662"/>
              <a:gd name="T24" fmla="*/ 1576 w 2493"/>
              <a:gd name="T25" fmla="*/ 518 h 1662"/>
              <a:gd name="T26" fmla="*/ 1723 w 2493"/>
              <a:gd name="T27" fmla="*/ 665 h 1662"/>
              <a:gd name="T28" fmla="*/ 1039 w 2493"/>
              <a:gd name="T29" fmla="*/ 135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93" h="1662">
                <a:moveTo>
                  <a:pt x="2010" y="626"/>
                </a:moveTo>
                <a:cubicBezTo>
                  <a:pt x="1940" y="269"/>
                  <a:pt x="1624" y="0"/>
                  <a:pt x="1246" y="0"/>
                </a:cubicBezTo>
                <a:cubicBezTo>
                  <a:pt x="946" y="0"/>
                  <a:pt x="686" y="170"/>
                  <a:pt x="555" y="419"/>
                </a:cubicBezTo>
                <a:cubicBezTo>
                  <a:pt x="243" y="452"/>
                  <a:pt x="0" y="717"/>
                  <a:pt x="0" y="1038"/>
                </a:cubicBezTo>
                <a:cubicBezTo>
                  <a:pt x="0" y="1383"/>
                  <a:pt x="279" y="1662"/>
                  <a:pt x="623" y="1662"/>
                </a:cubicBezTo>
                <a:lnTo>
                  <a:pt x="1973" y="1662"/>
                </a:lnTo>
                <a:cubicBezTo>
                  <a:pt x="2260" y="1662"/>
                  <a:pt x="2493" y="1429"/>
                  <a:pt x="2493" y="1142"/>
                </a:cubicBezTo>
                <a:cubicBezTo>
                  <a:pt x="2493" y="868"/>
                  <a:pt x="2279" y="646"/>
                  <a:pt x="2010" y="626"/>
                </a:cubicBezTo>
                <a:close/>
                <a:moveTo>
                  <a:pt x="1039" y="1350"/>
                </a:moveTo>
                <a:lnTo>
                  <a:pt x="675" y="986"/>
                </a:lnTo>
                <a:lnTo>
                  <a:pt x="822" y="839"/>
                </a:lnTo>
                <a:lnTo>
                  <a:pt x="1039" y="1056"/>
                </a:lnTo>
                <a:lnTo>
                  <a:pt x="1576" y="518"/>
                </a:lnTo>
                <a:lnTo>
                  <a:pt x="1723" y="665"/>
                </a:lnTo>
                <a:lnTo>
                  <a:pt x="1039" y="13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9886140" y="494778"/>
            <a:ext cx="747871" cy="502246"/>
          </a:xfrm>
          <a:custGeom>
            <a:avLst/>
            <a:gdLst>
              <a:gd name="T0" fmla="*/ 2011 w 2493"/>
              <a:gd name="T1" fmla="*/ 626 h 1662"/>
              <a:gd name="T2" fmla="*/ 1247 w 2493"/>
              <a:gd name="T3" fmla="*/ 0 h 1662"/>
              <a:gd name="T4" fmla="*/ 556 w 2493"/>
              <a:gd name="T5" fmla="*/ 419 h 1662"/>
              <a:gd name="T6" fmla="*/ 0 w 2493"/>
              <a:gd name="T7" fmla="*/ 1038 h 1662"/>
              <a:gd name="T8" fmla="*/ 623 w 2493"/>
              <a:gd name="T9" fmla="*/ 1662 h 1662"/>
              <a:gd name="T10" fmla="*/ 1974 w 2493"/>
              <a:gd name="T11" fmla="*/ 1662 h 1662"/>
              <a:gd name="T12" fmla="*/ 2493 w 2493"/>
              <a:gd name="T13" fmla="*/ 1142 h 1662"/>
              <a:gd name="T14" fmla="*/ 2011 w 2493"/>
              <a:gd name="T15" fmla="*/ 626 h 1662"/>
              <a:gd name="T16" fmla="*/ 1766 w 2493"/>
              <a:gd name="T17" fmla="*/ 934 h 1662"/>
              <a:gd name="T18" fmla="*/ 1247 w 2493"/>
              <a:gd name="T19" fmla="*/ 1454 h 1662"/>
              <a:gd name="T20" fmla="*/ 727 w 2493"/>
              <a:gd name="T21" fmla="*/ 934 h 1662"/>
              <a:gd name="T22" fmla="*/ 1039 w 2493"/>
              <a:gd name="T23" fmla="*/ 934 h 1662"/>
              <a:gd name="T24" fmla="*/ 1039 w 2493"/>
              <a:gd name="T25" fmla="*/ 519 h 1662"/>
              <a:gd name="T26" fmla="*/ 1455 w 2493"/>
              <a:gd name="T27" fmla="*/ 519 h 1662"/>
              <a:gd name="T28" fmla="*/ 1455 w 2493"/>
              <a:gd name="T29" fmla="*/ 934 h 1662"/>
              <a:gd name="T30" fmla="*/ 1766 w 2493"/>
              <a:gd name="T31" fmla="*/ 934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3" h="1662">
                <a:moveTo>
                  <a:pt x="2011" y="626"/>
                </a:moveTo>
                <a:cubicBezTo>
                  <a:pt x="1940" y="269"/>
                  <a:pt x="1625" y="0"/>
                  <a:pt x="1247" y="0"/>
                </a:cubicBezTo>
                <a:cubicBezTo>
                  <a:pt x="947" y="0"/>
                  <a:pt x="686" y="170"/>
                  <a:pt x="556" y="419"/>
                </a:cubicBezTo>
                <a:cubicBezTo>
                  <a:pt x="244" y="452"/>
                  <a:pt x="0" y="717"/>
                  <a:pt x="0" y="1038"/>
                </a:cubicBezTo>
                <a:cubicBezTo>
                  <a:pt x="0" y="1383"/>
                  <a:pt x="279" y="1662"/>
                  <a:pt x="623" y="1662"/>
                </a:cubicBezTo>
                <a:lnTo>
                  <a:pt x="1974" y="1662"/>
                </a:lnTo>
                <a:cubicBezTo>
                  <a:pt x="2261" y="1662"/>
                  <a:pt x="2493" y="1429"/>
                  <a:pt x="2493" y="1142"/>
                </a:cubicBezTo>
                <a:cubicBezTo>
                  <a:pt x="2493" y="868"/>
                  <a:pt x="2280" y="646"/>
                  <a:pt x="2011" y="626"/>
                </a:cubicBezTo>
                <a:close/>
                <a:moveTo>
                  <a:pt x="1766" y="934"/>
                </a:moveTo>
                <a:lnTo>
                  <a:pt x="1247" y="1454"/>
                </a:lnTo>
                <a:lnTo>
                  <a:pt x="727" y="934"/>
                </a:lnTo>
                <a:lnTo>
                  <a:pt x="1039" y="934"/>
                </a:lnTo>
                <a:lnTo>
                  <a:pt x="1039" y="519"/>
                </a:lnTo>
                <a:lnTo>
                  <a:pt x="1455" y="519"/>
                </a:lnTo>
                <a:lnTo>
                  <a:pt x="1455" y="934"/>
                </a:lnTo>
                <a:lnTo>
                  <a:pt x="1766" y="9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8669017" y="494778"/>
            <a:ext cx="747871" cy="564569"/>
          </a:xfrm>
          <a:custGeom>
            <a:avLst/>
            <a:gdLst>
              <a:gd name="T0" fmla="*/ 2011 w 2493"/>
              <a:gd name="T1" fmla="*/ 626 h 1869"/>
              <a:gd name="T2" fmla="*/ 1247 w 2493"/>
              <a:gd name="T3" fmla="*/ 0 h 1869"/>
              <a:gd name="T4" fmla="*/ 830 w 2493"/>
              <a:gd name="T5" fmla="*/ 121 h 1869"/>
              <a:gd name="T6" fmla="*/ 982 w 2493"/>
              <a:gd name="T7" fmla="*/ 273 h 1869"/>
              <a:gd name="T8" fmla="*/ 1247 w 2493"/>
              <a:gd name="T9" fmla="*/ 207 h 1869"/>
              <a:gd name="T10" fmla="*/ 1818 w 2493"/>
              <a:gd name="T11" fmla="*/ 779 h 1869"/>
              <a:gd name="T12" fmla="*/ 1818 w 2493"/>
              <a:gd name="T13" fmla="*/ 831 h 1869"/>
              <a:gd name="T14" fmla="*/ 1974 w 2493"/>
              <a:gd name="T15" fmla="*/ 831 h 1869"/>
              <a:gd name="T16" fmla="*/ 2285 w 2493"/>
              <a:gd name="T17" fmla="*/ 1142 h 1869"/>
              <a:gd name="T18" fmla="*/ 2123 w 2493"/>
              <a:gd name="T19" fmla="*/ 1414 h 1869"/>
              <a:gd name="T20" fmla="*/ 2273 w 2493"/>
              <a:gd name="T21" fmla="*/ 1565 h 1869"/>
              <a:gd name="T22" fmla="*/ 2493 w 2493"/>
              <a:gd name="T23" fmla="*/ 1142 h 1869"/>
              <a:gd name="T24" fmla="*/ 2011 w 2493"/>
              <a:gd name="T25" fmla="*/ 626 h 1869"/>
              <a:gd name="T26" fmla="*/ 312 w 2493"/>
              <a:gd name="T27" fmla="*/ 132 h 1869"/>
              <a:gd name="T28" fmla="*/ 597 w 2493"/>
              <a:gd name="T29" fmla="*/ 417 h 1869"/>
              <a:gd name="T30" fmla="*/ 0 w 2493"/>
              <a:gd name="T31" fmla="*/ 1038 h 1869"/>
              <a:gd name="T32" fmla="*/ 623 w 2493"/>
              <a:gd name="T33" fmla="*/ 1662 h 1869"/>
              <a:gd name="T34" fmla="*/ 1841 w 2493"/>
              <a:gd name="T35" fmla="*/ 1662 h 1869"/>
              <a:gd name="T36" fmla="*/ 2049 w 2493"/>
              <a:gd name="T37" fmla="*/ 1869 h 1869"/>
              <a:gd name="T38" fmla="*/ 2181 w 2493"/>
              <a:gd name="T39" fmla="*/ 1737 h 1869"/>
              <a:gd name="T40" fmla="*/ 444 w 2493"/>
              <a:gd name="T41" fmla="*/ 0 h 1869"/>
              <a:gd name="T42" fmla="*/ 312 w 2493"/>
              <a:gd name="T43" fmla="*/ 132 h 1869"/>
              <a:gd name="T44" fmla="*/ 802 w 2493"/>
              <a:gd name="T45" fmla="*/ 623 h 1869"/>
              <a:gd name="T46" fmla="*/ 1633 w 2493"/>
              <a:gd name="T47" fmla="*/ 1454 h 1869"/>
              <a:gd name="T48" fmla="*/ 623 w 2493"/>
              <a:gd name="T49" fmla="*/ 1454 h 1869"/>
              <a:gd name="T50" fmla="*/ 208 w 2493"/>
              <a:gd name="T51" fmla="*/ 1038 h 1869"/>
              <a:gd name="T52" fmla="*/ 623 w 2493"/>
              <a:gd name="T53" fmla="*/ 623 h 1869"/>
              <a:gd name="T54" fmla="*/ 802 w 2493"/>
              <a:gd name="T55" fmla="*/ 623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93" h="1869">
                <a:moveTo>
                  <a:pt x="2011" y="626"/>
                </a:moveTo>
                <a:cubicBezTo>
                  <a:pt x="1940" y="269"/>
                  <a:pt x="1625" y="0"/>
                  <a:pt x="1247" y="0"/>
                </a:cubicBezTo>
                <a:cubicBezTo>
                  <a:pt x="1093" y="0"/>
                  <a:pt x="950" y="45"/>
                  <a:pt x="830" y="121"/>
                </a:cubicBezTo>
                <a:lnTo>
                  <a:pt x="982" y="273"/>
                </a:lnTo>
                <a:cubicBezTo>
                  <a:pt x="1061" y="232"/>
                  <a:pt x="1151" y="207"/>
                  <a:pt x="1247" y="207"/>
                </a:cubicBezTo>
                <a:cubicBezTo>
                  <a:pt x="1562" y="207"/>
                  <a:pt x="1818" y="463"/>
                  <a:pt x="1818" y="779"/>
                </a:cubicBezTo>
                <a:lnTo>
                  <a:pt x="1818" y="831"/>
                </a:lnTo>
                <a:lnTo>
                  <a:pt x="1974" y="831"/>
                </a:lnTo>
                <a:cubicBezTo>
                  <a:pt x="2146" y="831"/>
                  <a:pt x="2285" y="970"/>
                  <a:pt x="2285" y="1142"/>
                </a:cubicBezTo>
                <a:cubicBezTo>
                  <a:pt x="2285" y="1260"/>
                  <a:pt x="2219" y="1361"/>
                  <a:pt x="2123" y="1414"/>
                </a:cubicBezTo>
                <a:lnTo>
                  <a:pt x="2273" y="1565"/>
                </a:lnTo>
                <a:cubicBezTo>
                  <a:pt x="2406" y="1471"/>
                  <a:pt x="2493" y="1317"/>
                  <a:pt x="2493" y="1142"/>
                </a:cubicBezTo>
                <a:cubicBezTo>
                  <a:pt x="2493" y="868"/>
                  <a:pt x="2280" y="646"/>
                  <a:pt x="2011" y="626"/>
                </a:cubicBezTo>
                <a:close/>
                <a:moveTo>
                  <a:pt x="312" y="132"/>
                </a:moveTo>
                <a:lnTo>
                  <a:pt x="597" y="417"/>
                </a:lnTo>
                <a:cubicBezTo>
                  <a:pt x="266" y="431"/>
                  <a:pt x="0" y="703"/>
                  <a:pt x="0" y="1038"/>
                </a:cubicBezTo>
                <a:cubicBezTo>
                  <a:pt x="0" y="1383"/>
                  <a:pt x="279" y="1662"/>
                  <a:pt x="623" y="1662"/>
                </a:cubicBezTo>
                <a:lnTo>
                  <a:pt x="1841" y="1662"/>
                </a:lnTo>
                <a:lnTo>
                  <a:pt x="2049" y="1869"/>
                </a:lnTo>
                <a:lnTo>
                  <a:pt x="2181" y="1737"/>
                </a:lnTo>
                <a:lnTo>
                  <a:pt x="444" y="0"/>
                </a:lnTo>
                <a:lnTo>
                  <a:pt x="312" y="132"/>
                </a:lnTo>
                <a:close/>
                <a:moveTo>
                  <a:pt x="802" y="623"/>
                </a:moveTo>
                <a:lnTo>
                  <a:pt x="1633" y="1454"/>
                </a:lnTo>
                <a:lnTo>
                  <a:pt x="623" y="1454"/>
                </a:lnTo>
                <a:cubicBezTo>
                  <a:pt x="394" y="1454"/>
                  <a:pt x="208" y="1268"/>
                  <a:pt x="208" y="1038"/>
                </a:cubicBezTo>
                <a:cubicBezTo>
                  <a:pt x="208" y="809"/>
                  <a:pt x="394" y="623"/>
                  <a:pt x="623" y="623"/>
                </a:cubicBezTo>
                <a:lnTo>
                  <a:pt x="802" y="62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7358410" y="494778"/>
            <a:ext cx="747871" cy="502246"/>
          </a:xfrm>
          <a:custGeom>
            <a:avLst/>
            <a:gdLst>
              <a:gd name="T0" fmla="*/ 2011 w 2493"/>
              <a:gd name="T1" fmla="*/ 626 h 1662"/>
              <a:gd name="T2" fmla="*/ 1247 w 2493"/>
              <a:gd name="T3" fmla="*/ 0 h 1662"/>
              <a:gd name="T4" fmla="*/ 556 w 2493"/>
              <a:gd name="T5" fmla="*/ 419 h 1662"/>
              <a:gd name="T6" fmla="*/ 0 w 2493"/>
              <a:gd name="T7" fmla="*/ 1038 h 1662"/>
              <a:gd name="T8" fmla="*/ 623 w 2493"/>
              <a:gd name="T9" fmla="*/ 1662 h 1662"/>
              <a:gd name="T10" fmla="*/ 1974 w 2493"/>
              <a:gd name="T11" fmla="*/ 1662 h 1662"/>
              <a:gd name="T12" fmla="*/ 2493 w 2493"/>
              <a:gd name="T13" fmla="*/ 1142 h 1662"/>
              <a:gd name="T14" fmla="*/ 2011 w 2493"/>
              <a:gd name="T15" fmla="*/ 626 h 1662"/>
              <a:gd name="T16" fmla="*/ 1974 w 2493"/>
              <a:gd name="T17" fmla="*/ 1454 h 1662"/>
              <a:gd name="T18" fmla="*/ 623 w 2493"/>
              <a:gd name="T19" fmla="*/ 1454 h 1662"/>
              <a:gd name="T20" fmla="*/ 208 w 2493"/>
              <a:gd name="T21" fmla="*/ 1038 h 1662"/>
              <a:gd name="T22" fmla="*/ 623 w 2493"/>
              <a:gd name="T23" fmla="*/ 623 h 1662"/>
              <a:gd name="T24" fmla="*/ 697 w 2493"/>
              <a:gd name="T25" fmla="*/ 623 h 1662"/>
              <a:gd name="T26" fmla="*/ 1247 w 2493"/>
              <a:gd name="T27" fmla="*/ 207 h 1662"/>
              <a:gd name="T28" fmla="*/ 1818 w 2493"/>
              <a:gd name="T29" fmla="*/ 779 h 1662"/>
              <a:gd name="T30" fmla="*/ 1818 w 2493"/>
              <a:gd name="T31" fmla="*/ 831 h 1662"/>
              <a:gd name="T32" fmla="*/ 1974 w 2493"/>
              <a:gd name="T33" fmla="*/ 831 h 1662"/>
              <a:gd name="T34" fmla="*/ 2285 w 2493"/>
              <a:gd name="T35" fmla="*/ 1142 h 1662"/>
              <a:gd name="T36" fmla="*/ 1974 w 2493"/>
              <a:gd name="T37" fmla="*/ 1454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93" h="1662">
                <a:moveTo>
                  <a:pt x="2011" y="626"/>
                </a:moveTo>
                <a:cubicBezTo>
                  <a:pt x="1940" y="269"/>
                  <a:pt x="1625" y="0"/>
                  <a:pt x="1247" y="0"/>
                </a:cubicBezTo>
                <a:cubicBezTo>
                  <a:pt x="946" y="0"/>
                  <a:pt x="686" y="170"/>
                  <a:pt x="556" y="419"/>
                </a:cubicBezTo>
                <a:cubicBezTo>
                  <a:pt x="244" y="452"/>
                  <a:pt x="0" y="717"/>
                  <a:pt x="0" y="1038"/>
                </a:cubicBezTo>
                <a:cubicBezTo>
                  <a:pt x="0" y="1383"/>
                  <a:pt x="279" y="1662"/>
                  <a:pt x="623" y="1662"/>
                </a:cubicBezTo>
                <a:lnTo>
                  <a:pt x="1974" y="1662"/>
                </a:lnTo>
                <a:cubicBezTo>
                  <a:pt x="2261" y="1662"/>
                  <a:pt x="2493" y="1429"/>
                  <a:pt x="2493" y="1142"/>
                </a:cubicBezTo>
                <a:cubicBezTo>
                  <a:pt x="2493" y="868"/>
                  <a:pt x="2280" y="646"/>
                  <a:pt x="2011" y="626"/>
                </a:cubicBezTo>
                <a:close/>
                <a:moveTo>
                  <a:pt x="1974" y="1454"/>
                </a:moveTo>
                <a:lnTo>
                  <a:pt x="623" y="1454"/>
                </a:lnTo>
                <a:cubicBezTo>
                  <a:pt x="394" y="1454"/>
                  <a:pt x="208" y="1268"/>
                  <a:pt x="208" y="1038"/>
                </a:cubicBezTo>
                <a:cubicBezTo>
                  <a:pt x="208" y="809"/>
                  <a:pt x="394" y="623"/>
                  <a:pt x="623" y="623"/>
                </a:cubicBezTo>
                <a:lnTo>
                  <a:pt x="697" y="623"/>
                </a:lnTo>
                <a:cubicBezTo>
                  <a:pt x="765" y="383"/>
                  <a:pt x="985" y="207"/>
                  <a:pt x="1247" y="207"/>
                </a:cubicBezTo>
                <a:cubicBezTo>
                  <a:pt x="1562" y="207"/>
                  <a:pt x="1818" y="463"/>
                  <a:pt x="1818" y="779"/>
                </a:cubicBezTo>
                <a:lnTo>
                  <a:pt x="1818" y="831"/>
                </a:lnTo>
                <a:lnTo>
                  <a:pt x="1974" y="831"/>
                </a:lnTo>
                <a:cubicBezTo>
                  <a:pt x="2146" y="831"/>
                  <a:pt x="2285" y="970"/>
                  <a:pt x="2285" y="1142"/>
                </a:cubicBezTo>
                <a:cubicBezTo>
                  <a:pt x="2285" y="1314"/>
                  <a:pt x="2146" y="1454"/>
                  <a:pt x="1974" y="145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6141287" y="494778"/>
            <a:ext cx="749704" cy="502246"/>
          </a:xfrm>
          <a:custGeom>
            <a:avLst/>
            <a:gdLst>
              <a:gd name="T0" fmla="*/ 2010 w 2493"/>
              <a:gd name="T1" fmla="*/ 626 h 1662"/>
              <a:gd name="T2" fmla="*/ 1246 w 2493"/>
              <a:gd name="T3" fmla="*/ 0 h 1662"/>
              <a:gd name="T4" fmla="*/ 556 w 2493"/>
              <a:gd name="T5" fmla="*/ 419 h 1662"/>
              <a:gd name="T6" fmla="*/ 0 w 2493"/>
              <a:gd name="T7" fmla="*/ 1038 h 1662"/>
              <a:gd name="T8" fmla="*/ 623 w 2493"/>
              <a:gd name="T9" fmla="*/ 1662 h 1662"/>
              <a:gd name="T10" fmla="*/ 1974 w 2493"/>
              <a:gd name="T11" fmla="*/ 1662 h 1662"/>
              <a:gd name="T12" fmla="*/ 2493 w 2493"/>
              <a:gd name="T13" fmla="*/ 1142 h 1662"/>
              <a:gd name="T14" fmla="*/ 2010 w 2493"/>
              <a:gd name="T15" fmla="*/ 626 h 1662"/>
              <a:gd name="T16" fmla="*/ 1454 w 2493"/>
              <a:gd name="T17" fmla="*/ 934 h 1662"/>
              <a:gd name="T18" fmla="*/ 1454 w 2493"/>
              <a:gd name="T19" fmla="*/ 1350 h 1662"/>
              <a:gd name="T20" fmla="*/ 1039 w 2493"/>
              <a:gd name="T21" fmla="*/ 1350 h 1662"/>
              <a:gd name="T22" fmla="*/ 1039 w 2493"/>
              <a:gd name="T23" fmla="*/ 934 h 1662"/>
              <a:gd name="T24" fmla="*/ 727 w 2493"/>
              <a:gd name="T25" fmla="*/ 934 h 1662"/>
              <a:gd name="T26" fmla="*/ 1246 w 2493"/>
              <a:gd name="T27" fmla="*/ 415 h 1662"/>
              <a:gd name="T28" fmla="*/ 1766 w 2493"/>
              <a:gd name="T29" fmla="*/ 934 h 1662"/>
              <a:gd name="T30" fmla="*/ 1454 w 2493"/>
              <a:gd name="T31" fmla="*/ 934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3" h="1662">
                <a:moveTo>
                  <a:pt x="2010" y="626"/>
                </a:moveTo>
                <a:cubicBezTo>
                  <a:pt x="1940" y="269"/>
                  <a:pt x="1625" y="0"/>
                  <a:pt x="1246" y="0"/>
                </a:cubicBezTo>
                <a:cubicBezTo>
                  <a:pt x="946" y="0"/>
                  <a:pt x="686" y="170"/>
                  <a:pt x="556" y="419"/>
                </a:cubicBezTo>
                <a:cubicBezTo>
                  <a:pt x="243" y="452"/>
                  <a:pt x="0" y="717"/>
                  <a:pt x="0" y="1038"/>
                </a:cubicBezTo>
                <a:cubicBezTo>
                  <a:pt x="0" y="1383"/>
                  <a:pt x="279" y="1662"/>
                  <a:pt x="623" y="1662"/>
                </a:cubicBezTo>
                <a:lnTo>
                  <a:pt x="1974" y="1662"/>
                </a:lnTo>
                <a:cubicBezTo>
                  <a:pt x="2260" y="1662"/>
                  <a:pt x="2493" y="1429"/>
                  <a:pt x="2493" y="1142"/>
                </a:cubicBezTo>
                <a:cubicBezTo>
                  <a:pt x="2493" y="868"/>
                  <a:pt x="2279" y="646"/>
                  <a:pt x="2010" y="626"/>
                </a:cubicBezTo>
                <a:close/>
                <a:moveTo>
                  <a:pt x="1454" y="934"/>
                </a:moveTo>
                <a:lnTo>
                  <a:pt x="1454" y="1350"/>
                </a:lnTo>
                <a:lnTo>
                  <a:pt x="1039" y="1350"/>
                </a:lnTo>
                <a:lnTo>
                  <a:pt x="1039" y="934"/>
                </a:lnTo>
                <a:lnTo>
                  <a:pt x="727" y="934"/>
                </a:lnTo>
                <a:lnTo>
                  <a:pt x="1246" y="415"/>
                </a:lnTo>
                <a:lnTo>
                  <a:pt x="1766" y="934"/>
                </a:lnTo>
                <a:lnTo>
                  <a:pt x="1454" y="9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5111132" y="461784"/>
            <a:ext cx="438091" cy="535241"/>
          </a:xfrm>
          <a:custGeom>
            <a:avLst/>
            <a:gdLst>
              <a:gd name="T0" fmla="*/ 1454 w 1454"/>
              <a:gd name="T1" fmla="*/ 623 h 1766"/>
              <a:gd name="T2" fmla="*/ 1039 w 1454"/>
              <a:gd name="T3" fmla="*/ 623 h 1766"/>
              <a:gd name="T4" fmla="*/ 1039 w 1454"/>
              <a:gd name="T5" fmla="*/ 0 h 1766"/>
              <a:gd name="T6" fmla="*/ 415 w 1454"/>
              <a:gd name="T7" fmla="*/ 0 h 1766"/>
              <a:gd name="T8" fmla="*/ 415 w 1454"/>
              <a:gd name="T9" fmla="*/ 623 h 1766"/>
              <a:gd name="T10" fmla="*/ 0 w 1454"/>
              <a:gd name="T11" fmla="*/ 623 h 1766"/>
              <a:gd name="T12" fmla="*/ 727 w 1454"/>
              <a:gd name="T13" fmla="*/ 1350 h 1766"/>
              <a:gd name="T14" fmla="*/ 1454 w 1454"/>
              <a:gd name="T15" fmla="*/ 623 h 1766"/>
              <a:gd name="T16" fmla="*/ 0 w 1454"/>
              <a:gd name="T17" fmla="*/ 1558 h 1766"/>
              <a:gd name="T18" fmla="*/ 0 w 1454"/>
              <a:gd name="T19" fmla="*/ 1766 h 1766"/>
              <a:gd name="T20" fmla="*/ 1454 w 1454"/>
              <a:gd name="T21" fmla="*/ 1766 h 1766"/>
              <a:gd name="T22" fmla="*/ 1454 w 1454"/>
              <a:gd name="T23" fmla="*/ 1558 h 1766"/>
              <a:gd name="T24" fmla="*/ 0 w 1454"/>
              <a:gd name="T25" fmla="*/ 1558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4" h="1766">
                <a:moveTo>
                  <a:pt x="1454" y="623"/>
                </a:moveTo>
                <a:lnTo>
                  <a:pt x="1039" y="623"/>
                </a:lnTo>
                <a:lnTo>
                  <a:pt x="1039" y="0"/>
                </a:lnTo>
                <a:lnTo>
                  <a:pt x="415" y="0"/>
                </a:lnTo>
                <a:lnTo>
                  <a:pt x="415" y="623"/>
                </a:lnTo>
                <a:lnTo>
                  <a:pt x="0" y="623"/>
                </a:lnTo>
                <a:lnTo>
                  <a:pt x="727" y="1350"/>
                </a:lnTo>
                <a:lnTo>
                  <a:pt x="1454" y="623"/>
                </a:lnTo>
                <a:close/>
                <a:moveTo>
                  <a:pt x="0" y="1558"/>
                </a:moveTo>
                <a:lnTo>
                  <a:pt x="0" y="1766"/>
                </a:lnTo>
                <a:lnTo>
                  <a:pt x="1454" y="1766"/>
                </a:lnTo>
                <a:lnTo>
                  <a:pt x="1454" y="1558"/>
                </a:lnTo>
                <a:lnTo>
                  <a:pt x="0" y="15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3956332" y="461784"/>
            <a:ext cx="438091" cy="535241"/>
          </a:xfrm>
          <a:custGeom>
            <a:avLst/>
            <a:gdLst>
              <a:gd name="T0" fmla="*/ 416 w 1455"/>
              <a:gd name="T1" fmla="*/ 1350 h 1766"/>
              <a:gd name="T2" fmla="*/ 1039 w 1455"/>
              <a:gd name="T3" fmla="*/ 1350 h 1766"/>
              <a:gd name="T4" fmla="*/ 1039 w 1455"/>
              <a:gd name="T5" fmla="*/ 727 h 1766"/>
              <a:gd name="T6" fmla="*/ 1455 w 1455"/>
              <a:gd name="T7" fmla="*/ 727 h 1766"/>
              <a:gd name="T8" fmla="*/ 728 w 1455"/>
              <a:gd name="T9" fmla="*/ 0 h 1766"/>
              <a:gd name="T10" fmla="*/ 0 w 1455"/>
              <a:gd name="T11" fmla="*/ 727 h 1766"/>
              <a:gd name="T12" fmla="*/ 416 w 1455"/>
              <a:gd name="T13" fmla="*/ 727 h 1766"/>
              <a:gd name="T14" fmla="*/ 416 w 1455"/>
              <a:gd name="T15" fmla="*/ 1350 h 1766"/>
              <a:gd name="T16" fmla="*/ 0 w 1455"/>
              <a:gd name="T17" fmla="*/ 1558 h 1766"/>
              <a:gd name="T18" fmla="*/ 1455 w 1455"/>
              <a:gd name="T19" fmla="*/ 1558 h 1766"/>
              <a:gd name="T20" fmla="*/ 1455 w 1455"/>
              <a:gd name="T21" fmla="*/ 1766 h 1766"/>
              <a:gd name="T22" fmla="*/ 0 w 1455"/>
              <a:gd name="T23" fmla="*/ 1766 h 1766"/>
              <a:gd name="T24" fmla="*/ 0 w 1455"/>
              <a:gd name="T25" fmla="*/ 1558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5" h="1766">
                <a:moveTo>
                  <a:pt x="416" y="1350"/>
                </a:moveTo>
                <a:lnTo>
                  <a:pt x="1039" y="1350"/>
                </a:lnTo>
                <a:lnTo>
                  <a:pt x="1039" y="727"/>
                </a:lnTo>
                <a:lnTo>
                  <a:pt x="1455" y="727"/>
                </a:lnTo>
                <a:lnTo>
                  <a:pt x="728" y="0"/>
                </a:lnTo>
                <a:lnTo>
                  <a:pt x="0" y="727"/>
                </a:lnTo>
                <a:lnTo>
                  <a:pt x="416" y="727"/>
                </a:lnTo>
                <a:lnTo>
                  <a:pt x="416" y="1350"/>
                </a:lnTo>
                <a:close/>
                <a:moveTo>
                  <a:pt x="0" y="1558"/>
                </a:moveTo>
                <a:lnTo>
                  <a:pt x="1455" y="1558"/>
                </a:lnTo>
                <a:lnTo>
                  <a:pt x="1455" y="1766"/>
                </a:lnTo>
                <a:lnTo>
                  <a:pt x="0" y="1766"/>
                </a:lnTo>
                <a:lnTo>
                  <a:pt x="0" y="15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803365" y="494778"/>
            <a:ext cx="623226" cy="502246"/>
          </a:xfrm>
          <a:custGeom>
            <a:avLst/>
            <a:gdLst>
              <a:gd name="T0" fmla="*/ 831 w 2078"/>
              <a:gd name="T1" fmla="*/ 0 h 1662"/>
              <a:gd name="T2" fmla="*/ 208 w 2078"/>
              <a:gd name="T3" fmla="*/ 0 h 1662"/>
              <a:gd name="T4" fmla="*/ 1 w 2078"/>
              <a:gd name="T5" fmla="*/ 207 h 1662"/>
              <a:gd name="T6" fmla="*/ 0 w 2078"/>
              <a:gd name="T7" fmla="*/ 1454 h 1662"/>
              <a:gd name="T8" fmla="*/ 208 w 2078"/>
              <a:gd name="T9" fmla="*/ 1662 h 1662"/>
              <a:gd name="T10" fmla="*/ 1870 w 2078"/>
              <a:gd name="T11" fmla="*/ 1662 h 1662"/>
              <a:gd name="T12" fmla="*/ 2078 w 2078"/>
              <a:gd name="T13" fmla="*/ 1454 h 1662"/>
              <a:gd name="T14" fmla="*/ 2078 w 2078"/>
              <a:gd name="T15" fmla="*/ 415 h 1662"/>
              <a:gd name="T16" fmla="*/ 1870 w 2078"/>
              <a:gd name="T17" fmla="*/ 207 h 1662"/>
              <a:gd name="T18" fmla="*/ 1039 w 2078"/>
              <a:gd name="T19" fmla="*/ 207 h 1662"/>
              <a:gd name="T20" fmla="*/ 831 w 2078"/>
              <a:gd name="T21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8" h="1662">
                <a:moveTo>
                  <a:pt x="831" y="0"/>
                </a:moveTo>
                <a:lnTo>
                  <a:pt x="208" y="0"/>
                </a:lnTo>
                <a:cubicBezTo>
                  <a:pt x="93" y="0"/>
                  <a:pt x="1" y="92"/>
                  <a:pt x="1" y="207"/>
                </a:cubicBezTo>
                <a:lnTo>
                  <a:pt x="0" y="1454"/>
                </a:lnTo>
                <a:cubicBezTo>
                  <a:pt x="0" y="1569"/>
                  <a:pt x="93" y="1662"/>
                  <a:pt x="208" y="1662"/>
                </a:cubicBezTo>
                <a:lnTo>
                  <a:pt x="1870" y="1662"/>
                </a:lnTo>
                <a:cubicBezTo>
                  <a:pt x="1985" y="1662"/>
                  <a:pt x="2078" y="1569"/>
                  <a:pt x="2078" y="1454"/>
                </a:cubicBezTo>
                <a:lnTo>
                  <a:pt x="2078" y="415"/>
                </a:lnTo>
                <a:cubicBezTo>
                  <a:pt x="2078" y="300"/>
                  <a:pt x="1985" y="207"/>
                  <a:pt x="1870" y="207"/>
                </a:cubicBezTo>
                <a:lnTo>
                  <a:pt x="1039" y="207"/>
                </a:lnTo>
                <a:lnTo>
                  <a:pt x="83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1617403" y="494778"/>
            <a:ext cx="623226" cy="502246"/>
          </a:xfrm>
          <a:custGeom>
            <a:avLst/>
            <a:gdLst>
              <a:gd name="T0" fmla="*/ 1869 w 2077"/>
              <a:gd name="T1" fmla="*/ 207 h 1662"/>
              <a:gd name="T2" fmla="*/ 1038 w 2077"/>
              <a:gd name="T3" fmla="*/ 207 h 1662"/>
              <a:gd name="T4" fmla="*/ 831 w 2077"/>
              <a:gd name="T5" fmla="*/ 0 h 1662"/>
              <a:gd name="T6" fmla="*/ 207 w 2077"/>
              <a:gd name="T7" fmla="*/ 0 h 1662"/>
              <a:gd name="T8" fmla="*/ 1 w 2077"/>
              <a:gd name="T9" fmla="*/ 207 h 1662"/>
              <a:gd name="T10" fmla="*/ 0 w 2077"/>
              <a:gd name="T11" fmla="*/ 1454 h 1662"/>
              <a:gd name="T12" fmla="*/ 207 w 2077"/>
              <a:gd name="T13" fmla="*/ 1662 h 1662"/>
              <a:gd name="T14" fmla="*/ 1869 w 2077"/>
              <a:gd name="T15" fmla="*/ 1662 h 1662"/>
              <a:gd name="T16" fmla="*/ 2077 w 2077"/>
              <a:gd name="T17" fmla="*/ 1454 h 1662"/>
              <a:gd name="T18" fmla="*/ 2077 w 2077"/>
              <a:gd name="T19" fmla="*/ 415 h 1662"/>
              <a:gd name="T20" fmla="*/ 1869 w 2077"/>
              <a:gd name="T21" fmla="*/ 207 h 1662"/>
              <a:gd name="T22" fmla="*/ 1869 w 2077"/>
              <a:gd name="T23" fmla="*/ 1454 h 1662"/>
              <a:gd name="T24" fmla="*/ 207 w 2077"/>
              <a:gd name="T25" fmla="*/ 1454 h 1662"/>
              <a:gd name="T26" fmla="*/ 207 w 2077"/>
              <a:gd name="T27" fmla="*/ 415 h 1662"/>
              <a:gd name="T28" fmla="*/ 1869 w 2077"/>
              <a:gd name="T29" fmla="*/ 415 h 1662"/>
              <a:gd name="T30" fmla="*/ 1869 w 2077"/>
              <a:gd name="T31" fmla="*/ 1454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7" h="1662">
                <a:moveTo>
                  <a:pt x="1869" y="207"/>
                </a:moveTo>
                <a:lnTo>
                  <a:pt x="1038" y="207"/>
                </a:lnTo>
                <a:lnTo>
                  <a:pt x="831" y="0"/>
                </a:lnTo>
                <a:lnTo>
                  <a:pt x="207" y="0"/>
                </a:lnTo>
                <a:cubicBezTo>
                  <a:pt x="93" y="0"/>
                  <a:pt x="1" y="92"/>
                  <a:pt x="1" y="207"/>
                </a:cubicBezTo>
                <a:lnTo>
                  <a:pt x="0" y="1454"/>
                </a:lnTo>
                <a:cubicBezTo>
                  <a:pt x="0" y="1569"/>
                  <a:pt x="93" y="1662"/>
                  <a:pt x="207" y="1662"/>
                </a:cubicBezTo>
                <a:lnTo>
                  <a:pt x="1869" y="1662"/>
                </a:lnTo>
                <a:cubicBezTo>
                  <a:pt x="1984" y="1662"/>
                  <a:pt x="2077" y="1569"/>
                  <a:pt x="2077" y="1454"/>
                </a:cubicBezTo>
                <a:lnTo>
                  <a:pt x="2077" y="415"/>
                </a:lnTo>
                <a:cubicBezTo>
                  <a:pt x="2077" y="300"/>
                  <a:pt x="1984" y="207"/>
                  <a:pt x="1869" y="207"/>
                </a:cubicBezTo>
                <a:close/>
                <a:moveTo>
                  <a:pt x="1869" y="1454"/>
                </a:moveTo>
                <a:lnTo>
                  <a:pt x="207" y="1454"/>
                </a:lnTo>
                <a:lnTo>
                  <a:pt x="207" y="415"/>
                </a:lnTo>
                <a:lnTo>
                  <a:pt x="1869" y="415"/>
                </a:lnTo>
                <a:lnTo>
                  <a:pt x="1869" y="14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306797" y="494778"/>
            <a:ext cx="623226" cy="502246"/>
          </a:xfrm>
          <a:custGeom>
            <a:avLst/>
            <a:gdLst>
              <a:gd name="T0" fmla="*/ 1870 w 2077"/>
              <a:gd name="T1" fmla="*/ 207 h 1662"/>
              <a:gd name="T2" fmla="*/ 1039 w 2077"/>
              <a:gd name="T3" fmla="*/ 207 h 1662"/>
              <a:gd name="T4" fmla="*/ 831 w 2077"/>
              <a:gd name="T5" fmla="*/ 0 h 1662"/>
              <a:gd name="T6" fmla="*/ 208 w 2077"/>
              <a:gd name="T7" fmla="*/ 0 h 1662"/>
              <a:gd name="T8" fmla="*/ 1 w 2077"/>
              <a:gd name="T9" fmla="*/ 207 h 1662"/>
              <a:gd name="T10" fmla="*/ 0 w 2077"/>
              <a:gd name="T11" fmla="*/ 1454 h 1662"/>
              <a:gd name="T12" fmla="*/ 208 w 2077"/>
              <a:gd name="T13" fmla="*/ 1662 h 1662"/>
              <a:gd name="T14" fmla="*/ 1870 w 2077"/>
              <a:gd name="T15" fmla="*/ 1662 h 1662"/>
              <a:gd name="T16" fmla="*/ 2077 w 2077"/>
              <a:gd name="T17" fmla="*/ 1454 h 1662"/>
              <a:gd name="T18" fmla="*/ 2077 w 2077"/>
              <a:gd name="T19" fmla="*/ 415 h 1662"/>
              <a:gd name="T20" fmla="*/ 1870 w 2077"/>
              <a:gd name="T21" fmla="*/ 207 h 1662"/>
              <a:gd name="T22" fmla="*/ 1350 w 2077"/>
              <a:gd name="T23" fmla="*/ 519 h 1662"/>
              <a:gd name="T24" fmla="*/ 1558 w 2077"/>
              <a:gd name="T25" fmla="*/ 727 h 1662"/>
              <a:gd name="T26" fmla="*/ 1350 w 2077"/>
              <a:gd name="T27" fmla="*/ 934 h 1662"/>
              <a:gd name="T28" fmla="*/ 1142 w 2077"/>
              <a:gd name="T29" fmla="*/ 727 h 1662"/>
              <a:gd name="T30" fmla="*/ 1350 w 2077"/>
              <a:gd name="T31" fmla="*/ 519 h 1662"/>
              <a:gd name="T32" fmla="*/ 1766 w 2077"/>
              <a:gd name="T33" fmla="*/ 1350 h 1662"/>
              <a:gd name="T34" fmla="*/ 935 w 2077"/>
              <a:gd name="T35" fmla="*/ 1350 h 1662"/>
              <a:gd name="T36" fmla="*/ 935 w 2077"/>
              <a:gd name="T37" fmla="*/ 1246 h 1662"/>
              <a:gd name="T38" fmla="*/ 1350 w 2077"/>
              <a:gd name="T39" fmla="*/ 1038 h 1662"/>
              <a:gd name="T40" fmla="*/ 1766 w 2077"/>
              <a:gd name="T41" fmla="*/ 1246 h 1662"/>
              <a:gd name="T42" fmla="*/ 1766 w 2077"/>
              <a:gd name="T43" fmla="*/ 135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77" h="1662">
                <a:moveTo>
                  <a:pt x="1870" y="207"/>
                </a:moveTo>
                <a:lnTo>
                  <a:pt x="1039" y="207"/>
                </a:lnTo>
                <a:lnTo>
                  <a:pt x="831" y="0"/>
                </a:lnTo>
                <a:lnTo>
                  <a:pt x="208" y="0"/>
                </a:lnTo>
                <a:cubicBezTo>
                  <a:pt x="93" y="0"/>
                  <a:pt x="1" y="92"/>
                  <a:pt x="1" y="207"/>
                </a:cubicBezTo>
                <a:lnTo>
                  <a:pt x="0" y="1454"/>
                </a:lnTo>
                <a:cubicBezTo>
                  <a:pt x="0" y="1569"/>
                  <a:pt x="93" y="1662"/>
                  <a:pt x="208" y="1662"/>
                </a:cubicBezTo>
                <a:lnTo>
                  <a:pt x="1870" y="1662"/>
                </a:lnTo>
                <a:cubicBezTo>
                  <a:pt x="1984" y="1662"/>
                  <a:pt x="2077" y="1569"/>
                  <a:pt x="2077" y="1454"/>
                </a:cubicBezTo>
                <a:lnTo>
                  <a:pt x="2077" y="415"/>
                </a:lnTo>
                <a:cubicBezTo>
                  <a:pt x="2077" y="300"/>
                  <a:pt x="1984" y="207"/>
                  <a:pt x="1870" y="207"/>
                </a:cubicBezTo>
                <a:close/>
                <a:moveTo>
                  <a:pt x="1350" y="519"/>
                </a:moveTo>
                <a:cubicBezTo>
                  <a:pt x="1465" y="519"/>
                  <a:pt x="1558" y="612"/>
                  <a:pt x="1558" y="727"/>
                </a:cubicBezTo>
                <a:cubicBezTo>
                  <a:pt x="1558" y="841"/>
                  <a:pt x="1465" y="934"/>
                  <a:pt x="1350" y="934"/>
                </a:cubicBezTo>
                <a:cubicBezTo>
                  <a:pt x="1235" y="934"/>
                  <a:pt x="1142" y="841"/>
                  <a:pt x="1142" y="727"/>
                </a:cubicBezTo>
                <a:cubicBezTo>
                  <a:pt x="1142" y="612"/>
                  <a:pt x="1235" y="519"/>
                  <a:pt x="1350" y="519"/>
                </a:cubicBezTo>
                <a:close/>
                <a:moveTo>
                  <a:pt x="1766" y="1350"/>
                </a:moveTo>
                <a:lnTo>
                  <a:pt x="935" y="1350"/>
                </a:lnTo>
                <a:lnTo>
                  <a:pt x="935" y="1246"/>
                </a:lnTo>
                <a:cubicBezTo>
                  <a:pt x="935" y="1107"/>
                  <a:pt x="1211" y="1038"/>
                  <a:pt x="1350" y="1038"/>
                </a:cubicBezTo>
                <a:cubicBezTo>
                  <a:pt x="1489" y="1038"/>
                  <a:pt x="1766" y="1107"/>
                  <a:pt x="1766" y="1246"/>
                </a:cubicBezTo>
                <a:lnTo>
                  <a:pt x="1766" y="13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0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231313" y="2792413"/>
            <a:ext cx="447675" cy="701675"/>
          </a:xfrm>
          <a:custGeom>
            <a:avLst/>
            <a:gdLst>
              <a:gd name="T0" fmla="*/ 1155 w 1469"/>
              <a:gd name="T1" fmla="*/ 0 h 2308"/>
              <a:gd name="T2" fmla="*/ 315 w 1469"/>
              <a:gd name="T3" fmla="*/ 0 h 2308"/>
              <a:gd name="T4" fmla="*/ 0 w 1469"/>
              <a:gd name="T5" fmla="*/ 315 h 2308"/>
              <a:gd name="T6" fmla="*/ 0 w 1469"/>
              <a:gd name="T7" fmla="*/ 1993 h 2308"/>
              <a:gd name="T8" fmla="*/ 315 w 1469"/>
              <a:gd name="T9" fmla="*/ 2308 h 2308"/>
              <a:gd name="T10" fmla="*/ 1155 w 1469"/>
              <a:gd name="T11" fmla="*/ 2308 h 2308"/>
              <a:gd name="T12" fmla="*/ 1469 w 1469"/>
              <a:gd name="T13" fmla="*/ 1993 h 2308"/>
              <a:gd name="T14" fmla="*/ 1469 w 1469"/>
              <a:gd name="T15" fmla="*/ 315 h 2308"/>
              <a:gd name="T16" fmla="*/ 1155 w 1469"/>
              <a:gd name="T17" fmla="*/ 0 h 2308"/>
              <a:gd name="T18" fmla="*/ 945 w 1469"/>
              <a:gd name="T19" fmla="*/ 2098 h 2308"/>
              <a:gd name="T20" fmla="*/ 525 w 1469"/>
              <a:gd name="T21" fmla="*/ 2098 h 2308"/>
              <a:gd name="T22" fmla="*/ 525 w 1469"/>
              <a:gd name="T23" fmla="*/ 1993 h 2308"/>
              <a:gd name="T24" fmla="*/ 945 w 1469"/>
              <a:gd name="T25" fmla="*/ 1993 h 2308"/>
              <a:gd name="T26" fmla="*/ 945 w 1469"/>
              <a:gd name="T27" fmla="*/ 2098 h 2308"/>
              <a:gd name="T28" fmla="*/ 1286 w 1469"/>
              <a:gd name="T29" fmla="*/ 1783 h 2308"/>
              <a:gd name="T30" fmla="*/ 184 w 1469"/>
              <a:gd name="T31" fmla="*/ 1783 h 2308"/>
              <a:gd name="T32" fmla="*/ 184 w 1469"/>
              <a:gd name="T33" fmla="*/ 315 h 2308"/>
              <a:gd name="T34" fmla="*/ 1286 w 1469"/>
              <a:gd name="T35" fmla="*/ 315 h 2308"/>
              <a:gd name="T36" fmla="*/ 1286 w 1469"/>
              <a:gd name="T37" fmla="*/ 1783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9" h="2308">
                <a:moveTo>
                  <a:pt x="1155" y="0"/>
                </a:moveTo>
                <a:lnTo>
                  <a:pt x="315" y="0"/>
                </a:lnTo>
                <a:cubicBezTo>
                  <a:pt x="142" y="0"/>
                  <a:pt x="0" y="141"/>
                  <a:pt x="0" y="315"/>
                </a:cubicBezTo>
                <a:lnTo>
                  <a:pt x="0" y="1993"/>
                </a:lnTo>
                <a:cubicBezTo>
                  <a:pt x="0" y="2167"/>
                  <a:pt x="142" y="2308"/>
                  <a:pt x="315" y="2308"/>
                </a:cubicBezTo>
                <a:lnTo>
                  <a:pt x="1155" y="2308"/>
                </a:lnTo>
                <a:cubicBezTo>
                  <a:pt x="1328" y="2308"/>
                  <a:pt x="1469" y="2167"/>
                  <a:pt x="1469" y="1993"/>
                </a:cubicBezTo>
                <a:lnTo>
                  <a:pt x="1469" y="315"/>
                </a:lnTo>
                <a:cubicBezTo>
                  <a:pt x="1469" y="141"/>
                  <a:pt x="1328" y="0"/>
                  <a:pt x="1155" y="0"/>
                </a:cubicBezTo>
                <a:close/>
                <a:moveTo>
                  <a:pt x="945" y="2098"/>
                </a:moveTo>
                <a:lnTo>
                  <a:pt x="525" y="2098"/>
                </a:lnTo>
                <a:lnTo>
                  <a:pt x="525" y="1993"/>
                </a:lnTo>
                <a:lnTo>
                  <a:pt x="945" y="1993"/>
                </a:lnTo>
                <a:lnTo>
                  <a:pt x="945" y="2098"/>
                </a:lnTo>
                <a:close/>
                <a:moveTo>
                  <a:pt x="1286" y="1783"/>
                </a:moveTo>
                <a:lnTo>
                  <a:pt x="184" y="1783"/>
                </a:lnTo>
                <a:lnTo>
                  <a:pt x="184" y="315"/>
                </a:lnTo>
                <a:lnTo>
                  <a:pt x="1286" y="315"/>
                </a:lnTo>
                <a:lnTo>
                  <a:pt x="1286" y="17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7859713" y="2855913"/>
            <a:ext cx="701675" cy="574675"/>
          </a:xfrm>
          <a:custGeom>
            <a:avLst/>
            <a:gdLst>
              <a:gd name="T0" fmla="*/ 2098 w 2308"/>
              <a:gd name="T1" fmla="*/ 0 h 1888"/>
              <a:gd name="T2" fmla="*/ 210 w 2308"/>
              <a:gd name="T3" fmla="*/ 0 h 1888"/>
              <a:gd name="T4" fmla="*/ 0 w 2308"/>
              <a:gd name="T5" fmla="*/ 209 h 1888"/>
              <a:gd name="T6" fmla="*/ 0 w 2308"/>
              <a:gd name="T7" fmla="*/ 524 h 1888"/>
              <a:gd name="T8" fmla="*/ 210 w 2308"/>
              <a:gd name="T9" fmla="*/ 524 h 1888"/>
              <a:gd name="T10" fmla="*/ 210 w 2308"/>
              <a:gd name="T11" fmla="*/ 209 h 1888"/>
              <a:gd name="T12" fmla="*/ 2098 w 2308"/>
              <a:gd name="T13" fmla="*/ 209 h 1888"/>
              <a:gd name="T14" fmla="*/ 2098 w 2308"/>
              <a:gd name="T15" fmla="*/ 1678 h 1888"/>
              <a:gd name="T16" fmla="*/ 1364 w 2308"/>
              <a:gd name="T17" fmla="*/ 1678 h 1888"/>
              <a:gd name="T18" fmla="*/ 1364 w 2308"/>
              <a:gd name="T19" fmla="*/ 1888 h 1888"/>
              <a:gd name="T20" fmla="*/ 2098 w 2308"/>
              <a:gd name="T21" fmla="*/ 1888 h 1888"/>
              <a:gd name="T22" fmla="*/ 2308 w 2308"/>
              <a:gd name="T23" fmla="*/ 1678 h 1888"/>
              <a:gd name="T24" fmla="*/ 2308 w 2308"/>
              <a:gd name="T25" fmla="*/ 209 h 1888"/>
              <a:gd name="T26" fmla="*/ 2098 w 2308"/>
              <a:gd name="T27" fmla="*/ 0 h 1888"/>
              <a:gd name="T28" fmla="*/ 0 w 2308"/>
              <a:gd name="T29" fmla="*/ 1573 h 1888"/>
              <a:gd name="T30" fmla="*/ 0 w 2308"/>
              <a:gd name="T31" fmla="*/ 1888 h 1888"/>
              <a:gd name="T32" fmla="*/ 315 w 2308"/>
              <a:gd name="T33" fmla="*/ 1888 h 1888"/>
              <a:gd name="T34" fmla="*/ 0 w 2308"/>
              <a:gd name="T35" fmla="*/ 1573 h 1888"/>
              <a:gd name="T36" fmla="*/ 0 w 2308"/>
              <a:gd name="T37" fmla="*/ 1154 h 1888"/>
              <a:gd name="T38" fmla="*/ 0 w 2308"/>
              <a:gd name="T39" fmla="*/ 1364 h 1888"/>
              <a:gd name="T40" fmla="*/ 524 w 2308"/>
              <a:gd name="T41" fmla="*/ 1888 h 1888"/>
              <a:gd name="T42" fmla="*/ 734 w 2308"/>
              <a:gd name="T43" fmla="*/ 1888 h 1888"/>
              <a:gd name="T44" fmla="*/ 0 w 2308"/>
              <a:gd name="T45" fmla="*/ 1154 h 1888"/>
              <a:gd name="T46" fmla="*/ 0 w 2308"/>
              <a:gd name="T47" fmla="*/ 734 h 1888"/>
              <a:gd name="T48" fmla="*/ 0 w 2308"/>
              <a:gd name="T49" fmla="*/ 944 h 1888"/>
              <a:gd name="T50" fmla="*/ 944 w 2308"/>
              <a:gd name="T51" fmla="*/ 1888 h 1888"/>
              <a:gd name="T52" fmla="*/ 1154 w 2308"/>
              <a:gd name="T53" fmla="*/ 1888 h 1888"/>
              <a:gd name="T54" fmla="*/ 0 w 2308"/>
              <a:gd name="T55" fmla="*/ 734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08" h="1888">
                <a:moveTo>
                  <a:pt x="2098" y="0"/>
                </a:moveTo>
                <a:lnTo>
                  <a:pt x="210" y="0"/>
                </a:lnTo>
                <a:cubicBezTo>
                  <a:pt x="94" y="0"/>
                  <a:pt x="0" y="94"/>
                  <a:pt x="0" y="209"/>
                </a:cubicBezTo>
                <a:lnTo>
                  <a:pt x="0" y="524"/>
                </a:lnTo>
                <a:lnTo>
                  <a:pt x="210" y="524"/>
                </a:lnTo>
                <a:lnTo>
                  <a:pt x="210" y="209"/>
                </a:lnTo>
                <a:lnTo>
                  <a:pt x="2098" y="209"/>
                </a:lnTo>
                <a:lnTo>
                  <a:pt x="2098" y="1678"/>
                </a:lnTo>
                <a:lnTo>
                  <a:pt x="1364" y="1678"/>
                </a:lnTo>
                <a:lnTo>
                  <a:pt x="1364" y="1888"/>
                </a:lnTo>
                <a:lnTo>
                  <a:pt x="2098" y="1888"/>
                </a:lnTo>
                <a:cubicBezTo>
                  <a:pt x="2214" y="1888"/>
                  <a:pt x="2308" y="1794"/>
                  <a:pt x="2308" y="1678"/>
                </a:cubicBezTo>
                <a:lnTo>
                  <a:pt x="2308" y="209"/>
                </a:lnTo>
                <a:cubicBezTo>
                  <a:pt x="2308" y="94"/>
                  <a:pt x="2214" y="0"/>
                  <a:pt x="2098" y="0"/>
                </a:cubicBezTo>
                <a:close/>
                <a:moveTo>
                  <a:pt x="0" y="1573"/>
                </a:moveTo>
                <a:lnTo>
                  <a:pt x="0" y="1888"/>
                </a:lnTo>
                <a:lnTo>
                  <a:pt x="315" y="1888"/>
                </a:lnTo>
                <a:cubicBezTo>
                  <a:pt x="315" y="1715"/>
                  <a:pt x="173" y="1573"/>
                  <a:pt x="0" y="1573"/>
                </a:cubicBezTo>
                <a:close/>
                <a:moveTo>
                  <a:pt x="0" y="1154"/>
                </a:moveTo>
                <a:lnTo>
                  <a:pt x="0" y="1364"/>
                </a:lnTo>
                <a:cubicBezTo>
                  <a:pt x="289" y="1364"/>
                  <a:pt x="524" y="1599"/>
                  <a:pt x="524" y="1888"/>
                </a:cubicBezTo>
                <a:lnTo>
                  <a:pt x="734" y="1888"/>
                </a:lnTo>
                <a:cubicBezTo>
                  <a:pt x="734" y="1483"/>
                  <a:pt x="405" y="1154"/>
                  <a:pt x="0" y="1154"/>
                </a:cubicBezTo>
                <a:close/>
                <a:moveTo>
                  <a:pt x="0" y="734"/>
                </a:moveTo>
                <a:lnTo>
                  <a:pt x="0" y="944"/>
                </a:lnTo>
                <a:cubicBezTo>
                  <a:pt x="521" y="944"/>
                  <a:pt x="944" y="1367"/>
                  <a:pt x="944" y="1888"/>
                </a:cubicBezTo>
                <a:lnTo>
                  <a:pt x="1154" y="1888"/>
                </a:lnTo>
                <a:cubicBezTo>
                  <a:pt x="1154" y="1251"/>
                  <a:pt x="637" y="734"/>
                  <a:pt x="0" y="73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6519863" y="2855913"/>
            <a:ext cx="701675" cy="574675"/>
          </a:xfrm>
          <a:custGeom>
            <a:avLst/>
            <a:gdLst>
              <a:gd name="T0" fmla="*/ 0 w 2308"/>
              <a:gd name="T1" fmla="*/ 1573 h 1888"/>
              <a:gd name="T2" fmla="*/ 0 w 2308"/>
              <a:gd name="T3" fmla="*/ 1888 h 1888"/>
              <a:gd name="T4" fmla="*/ 315 w 2308"/>
              <a:gd name="T5" fmla="*/ 1888 h 1888"/>
              <a:gd name="T6" fmla="*/ 0 w 2308"/>
              <a:gd name="T7" fmla="*/ 1573 h 1888"/>
              <a:gd name="T8" fmla="*/ 0 w 2308"/>
              <a:gd name="T9" fmla="*/ 1154 h 1888"/>
              <a:gd name="T10" fmla="*/ 0 w 2308"/>
              <a:gd name="T11" fmla="*/ 1364 h 1888"/>
              <a:gd name="T12" fmla="*/ 525 w 2308"/>
              <a:gd name="T13" fmla="*/ 1888 h 1888"/>
              <a:gd name="T14" fmla="*/ 735 w 2308"/>
              <a:gd name="T15" fmla="*/ 1888 h 1888"/>
              <a:gd name="T16" fmla="*/ 0 w 2308"/>
              <a:gd name="T17" fmla="*/ 1154 h 1888"/>
              <a:gd name="T18" fmla="*/ 1889 w 2308"/>
              <a:gd name="T19" fmla="*/ 419 h 1888"/>
              <a:gd name="T20" fmla="*/ 420 w 2308"/>
              <a:gd name="T21" fmla="*/ 419 h 1888"/>
              <a:gd name="T22" fmla="*/ 420 w 2308"/>
              <a:gd name="T23" fmla="*/ 591 h 1888"/>
              <a:gd name="T24" fmla="*/ 1297 w 2308"/>
              <a:gd name="T25" fmla="*/ 1469 h 1888"/>
              <a:gd name="T26" fmla="*/ 1889 w 2308"/>
              <a:gd name="T27" fmla="*/ 1468 h 1888"/>
              <a:gd name="T28" fmla="*/ 1889 w 2308"/>
              <a:gd name="T29" fmla="*/ 419 h 1888"/>
              <a:gd name="T30" fmla="*/ 0 w 2308"/>
              <a:gd name="T31" fmla="*/ 734 h 1888"/>
              <a:gd name="T32" fmla="*/ 0 w 2308"/>
              <a:gd name="T33" fmla="*/ 944 h 1888"/>
              <a:gd name="T34" fmla="*/ 944 w 2308"/>
              <a:gd name="T35" fmla="*/ 1888 h 1888"/>
              <a:gd name="T36" fmla="*/ 1154 w 2308"/>
              <a:gd name="T37" fmla="*/ 1888 h 1888"/>
              <a:gd name="T38" fmla="*/ 0 w 2308"/>
              <a:gd name="T39" fmla="*/ 734 h 1888"/>
              <a:gd name="T40" fmla="*/ 2099 w 2308"/>
              <a:gd name="T41" fmla="*/ 0 h 1888"/>
              <a:gd name="T42" fmla="*/ 210 w 2308"/>
              <a:gd name="T43" fmla="*/ 0 h 1888"/>
              <a:gd name="T44" fmla="*/ 0 w 2308"/>
              <a:gd name="T45" fmla="*/ 209 h 1888"/>
              <a:gd name="T46" fmla="*/ 0 w 2308"/>
              <a:gd name="T47" fmla="*/ 524 h 1888"/>
              <a:gd name="T48" fmla="*/ 210 w 2308"/>
              <a:gd name="T49" fmla="*/ 524 h 1888"/>
              <a:gd name="T50" fmla="*/ 210 w 2308"/>
              <a:gd name="T51" fmla="*/ 209 h 1888"/>
              <a:gd name="T52" fmla="*/ 2099 w 2308"/>
              <a:gd name="T53" fmla="*/ 209 h 1888"/>
              <a:gd name="T54" fmla="*/ 2099 w 2308"/>
              <a:gd name="T55" fmla="*/ 1678 h 1888"/>
              <a:gd name="T56" fmla="*/ 1364 w 2308"/>
              <a:gd name="T57" fmla="*/ 1678 h 1888"/>
              <a:gd name="T58" fmla="*/ 1364 w 2308"/>
              <a:gd name="T59" fmla="*/ 1888 h 1888"/>
              <a:gd name="T60" fmla="*/ 2099 w 2308"/>
              <a:gd name="T61" fmla="*/ 1888 h 1888"/>
              <a:gd name="T62" fmla="*/ 2308 w 2308"/>
              <a:gd name="T63" fmla="*/ 1678 h 1888"/>
              <a:gd name="T64" fmla="*/ 2308 w 2308"/>
              <a:gd name="T65" fmla="*/ 209 h 1888"/>
              <a:gd name="T66" fmla="*/ 2099 w 2308"/>
              <a:gd name="T67" fmla="*/ 0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8" h="1888">
                <a:moveTo>
                  <a:pt x="0" y="1573"/>
                </a:moveTo>
                <a:lnTo>
                  <a:pt x="0" y="1888"/>
                </a:lnTo>
                <a:lnTo>
                  <a:pt x="315" y="1888"/>
                </a:lnTo>
                <a:cubicBezTo>
                  <a:pt x="315" y="1715"/>
                  <a:pt x="174" y="1573"/>
                  <a:pt x="0" y="1573"/>
                </a:cubicBezTo>
                <a:close/>
                <a:moveTo>
                  <a:pt x="0" y="1154"/>
                </a:moveTo>
                <a:lnTo>
                  <a:pt x="0" y="1364"/>
                </a:lnTo>
                <a:cubicBezTo>
                  <a:pt x="290" y="1364"/>
                  <a:pt x="525" y="1599"/>
                  <a:pt x="525" y="1888"/>
                </a:cubicBezTo>
                <a:lnTo>
                  <a:pt x="735" y="1888"/>
                </a:lnTo>
                <a:cubicBezTo>
                  <a:pt x="735" y="1483"/>
                  <a:pt x="406" y="1154"/>
                  <a:pt x="0" y="1154"/>
                </a:cubicBezTo>
                <a:close/>
                <a:moveTo>
                  <a:pt x="1889" y="419"/>
                </a:moveTo>
                <a:lnTo>
                  <a:pt x="420" y="419"/>
                </a:lnTo>
                <a:lnTo>
                  <a:pt x="420" y="591"/>
                </a:lnTo>
                <a:cubicBezTo>
                  <a:pt x="835" y="725"/>
                  <a:pt x="1163" y="1053"/>
                  <a:pt x="1297" y="1469"/>
                </a:cubicBezTo>
                <a:lnTo>
                  <a:pt x="1889" y="1468"/>
                </a:lnTo>
                <a:lnTo>
                  <a:pt x="1889" y="419"/>
                </a:lnTo>
                <a:close/>
                <a:moveTo>
                  <a:pt x="0" y="734"/>
                </a:moveTo>
                <a:lnTo>
                  <a:pt x="0" y="944"/>
                </a:lnTo>
                <a:cubicBezTo>
                  <a:pt x="522" y="944"/>
                  <a:pt x="944" y="1367"/>
                  <a:pt x="944" y="1888"/>
                </a:cubicBezTo>
                <a:lnTo>
                  <a:pt x="1154" y="1888"/>
                </a:lnTo>
                <a:cubicBezTo>
                  <a:pt x="1154" y="1251"/>
                  <a:pt x="638" y="734"/>
                  <a:pt x="0" y="734"/>
                </a:cubicBezTo>
                <a:close/>
                <a:moveTo>
                  <a:pt x="2099" y="0"/>
                </a:moveTo>
                <a:lnTo>
                  <a:pt x="210" y="0"/>
                </a:lnTo>
                <a:cubicBezTo>
                  <a:pt x="94" y="0"/>
                  <a:pt x="0" y="94"/>
                  <a:pt x="0" y="209"/>
                </a:cubicBezTo>
                <a:lnTo>
                  <a:pt x="0" y="524"/>
                </a:lnTo>
                <a:lnTo>
                  <a:pt x="210" y="524"/>
                </a:lnTo>
                <a:lnTo>
                  <a:pt x="210" y="209"/>
                </a:lnTo>
                <a:lnTo>
                  <a:pt x="2099" y="209"/>
                </a:lnTo>
                <a:lnTo>
                  <a:pt x="2099" y="1678"/>
                </a:lnTo>
                <a:lnTo>
                  <a:pt x="1364" y="1678"/>
                </a:lnTo>
                <a:lnTo>
                  <a:pt x="1364" y="1888"/>
                </a:lnTo>
                <a:lnTo>
                  <a:pt x="2099" y="1888"/>
                </a:lnTo>
                <a:cubicBezTo>
                  <a:pt x="2214" y="1888"/>
                  <a:pt x="2308" y="1794"/>
                  <a:pt x="2308" y="1678"/>
                </a:cubicBezTo>
                <a:lnTo>
                  <a:pt x="2308" y="209"/>
                </a:lnTo>
                <a:cubicBezTo>
                  <a:pt x="2308" y="94"/>
                  <a:pt x="2214" y="0"/>
                  <a:pt x="209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211763" y="2887663"/>
            <a:ext cx="766763" cy="509588"/>
          </a:xfrm>
          <a:custGeom>
            <a:avLst/>
            <a:gdLst>
              <a:gd name="T0" fmla="*/ 2099 w 2518"/>
              <a:gd name="T1" fmla="*/ 1468 h 1678"/>
              <a:gd name="T2" fmla="*/ 2308 w 2518"/>
              <a:gd name="T3" fmla="*/ 1259 h 1678"/>
              <a:gd name="T4" fmla="*/ 2309 w 2518"/>
              <a:gd name="T5" fmla="*/ 209 h 1678"/>
              <a:gd name="T6" fmla="*/ 2099 w 2518"/>
              <a:gd name="T7" fmla="*/ 0 h 1678"/>
              <a:gd name="T8" fmla="*/ 420 w 2518"/>
              <a:gd name="T9" fmla="*/ 0 h 1678"/>
              <a:gd name="T10" fmla="*/ 210 w 2518"/>
              <a:gd name="T11" fmla="*/ 209 h 1678"/>
              <a:gd name="T12" fmla="*/ 210 w 2518"/>
              <a:gd name="T13" fmla="*/ 1259 h 1678"/>
              <a:gd name="T14" fmla="*/ 420 w 2518"/>
              <a:gd name="T15" fmla="*/ 1468 h 1678"/>
              <a:gd name="T16" fmla="*/ 0 w 2518"/>
              <a:gd name="T17" fmla="*/ 1468 h 1678"/>
              <a:gd name="T18" fmla="*/ 0 w 2518"/>
              <a:gd name="T19" fmla="*/ 1678 h 1678"/>
              <a:gd name="T20" fmla="*/ 2518 w 2518"/>
              <a:gd name="T21" fmla="*/ 1678 h 1678"/>
              <a:gd name="T22" fmla="*/ 2518 w 2518"/>
              <a:gd name="T23" fmla="*/ 1468 h 1678"/>
              <a:gd name="T24" fmla="*/ 2099 w 2518"/>
              <a:gd name="T25" fmla="*/ 1468 h 1678"/>
              <a:gd name="T26" fmla="*/ 420 w 2518"/>
              <a:gd name="T27" fmla="*/ 209 h 1678"/>
              <a:gd name="T28" fmla="*/ 2099 w 2518"/>
              <a:gd name="T29" fmla="*/ 209 h 1678"/>
              <a:gd name="T30" fmla="*/ 2099 w 2518"/>
              <a:gd name="T31" fmla="*/ 1259 h 1678"/>
              <a:gd name="T32" fmla="*/ 420 w 2518"/>
              <a:gd name="T33" fmla="*/ 1259 h 1678"/>
              <a:gd name="T34" fmla="*/ 420 w 2518"/>
              <a:gd name="T35" fmla="*/ 209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8" h="1678">
                <a:moveTo>
                  <a:pt x="2099" y="1468"/>
                </a:moveTo>
                <a:cubicBezTo>
                  <a:pt x="2215" y="1468"/>
                  <a:pt x="2308" y="1375"/>
                  <a:pt x="2308" y="1259"/>
                </a:cubicBezTo>
                <a:lnTo>
                  <a:pt x="2309" y="209"/>
                </a:lnTo>
                <a:cubicBezTo>
                  <a:pt x="2309" y="93"/>
                  <a:pt x="2215" y="0"/>
                  <a:pt x="2099" y="0"/>
                </a:cubicBezTo>
                <a:lnTo>
                  <a:pt x="420" y="0"/>
                </a:lnTo>
                <a:cubicBezTo>
                  <a:pt x="304" y="0"/>
                  <a:pt x="210" y="93"/>
                  <a:pt x="210" y="209"/>
                </a:cubicBezTo>
                <a:lnTo>
                  <a:pt x="210" y="1259"/>
                </a:lnTo>
                <a:cubicBezTo>
                  <a:pt x="210" y="1375"/>
                  <a:pt x="304" y="1468"/>
                  <a:pt x="420" y="1468"/>
                </a:cubicBezTo>
                <a:lnTo>
                  <a:pt x="0" y="1468"/>
                </a:lnTo>
                <a:lnTo>
                  <a:pt x="0" y="1678"/>
                </a:lnTo>
                <a:lnTo>
                  <a:pt x="2518" y="1678"/>
                </a:lnTo>
                <a:lnTo>
                  <a:pt x="2518" y="1468"/>
                </a:lnTo>
                <a:lnTo>
                  <a:pt x="2099" y="1468"/>
                </a:lnTo>
                <a:close/>
                <a:moveTo>
                  <a:pt x="420" y="209"/>
                </a:moveTo>
                <a:lnTo>
                  <a:pt x="2099" y="209"/>
                </a:lnTo>
                <a:lnTo>
                  <a:pt x="2099" y="1259"/>
                </a:lnTo>
                <a:lnTo>
                  <a:pt x="420" y="1259"/>
                </a:lnTo>
                <a:lnTo>
                  <a:pt x="420" y="20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887788" y="2824163"/>
            <a:ext cx="701675" cy="638175"/>
          </a:xfrm>
          <a:custGeom>
            <a:avLst/>
            <a:gdLst>
              <a:gd name="T0" fmla="*/ 2099 w 2308"/>
              <a:gd name="T1" fmla="*/ 0 h 2098"/>
              <a:gd name="T2" fmla="*/ 210 w 2308"/>
              <a:gd name="T3" fmla="*/ 0 h 2098"/>
              <a:gd name="T4" fmla="*/ 0 w 2308"/>
              <a:gd name="T5" fmla="*/ 210 h 2098"/>
              <a:gd name="T6" fmla="*/ 0 w 2308"/>
              <a:gd name="T7" fmla="*/ 1469 h 2098"/>
              <a:gd name="T8" fmla="*/ 210 w 2308"/>
              <a:gd name="T9" fmla="*/ 1678 h 2098"/>
              <a:gd name="T10" fmla="*/ 944 w 2308"/>
              <a:gd name="T11" fmla="*/ 1678 h 2098"/>
              <a:gd name="T12" fmla="*/ 735 w 2308"/>
              <a:gd name="T13" fmla="*/ 1993 h 2098"/>
              <a:gd name="T14" fmla="*/ 735 w 2308"/>
              <a:gd name="T15" fmla="*/ 2098 h 2098"/>
              <a:gd name="T16" fmla="*/ 1574 w 2308"/>
              <a:gd name="T17" fmla="*/ 2098 h 2098"/>
              <a:gd name="T18" fmla="*/ 1574 w 2308"/>
              <a:gd name="T19" fmla="*/ 1993 h 2098"/>
              <a:gd name="T20" fmla="*/ 1364 w 2308"/>
              <a:gd name="T21" fmla="*/ 1678 h 2098"/>
              <a:gd name="T22" fmla="*/ 2099 w 2308"/>
              <a:gd name="T23" fmla="*/ 1678 h 2098"/>
              <a:gd name="T24" fmla="*/ 2308 w 2308"/>
              <a:gd name="T25" fmla="*/ 1469 h 2098"/>
              <a:gd name="T26" fmla="*/ 2308 w 2308"/>
              <a:gd name="T27" fmla="*/ 210 h 2098"/>
              <a:gd name="T28" fmla="*/ 2099 w 2308"/>
              <a:gd name="T29" fmla="*/ 0 h 2098"/>
              <a:gd name="T30" fmla="*/ 2099 w 2308"/>
              <a:gd name="T31" fmla="*/ 1259 h 2098"/>
              <a:gd name="T32" fmla="*/ 210 w 2308"/>
              <a:gd name="T33" fmla="*/ 1259 h 2098"/>
              <a:gd name="T34" fmla="*/ 210 w 2308"/>
              <a:gd name="T35" fmla="*/ 210 h 2098"/>
              <a:gd name="T36" fmla="*/ 2099 w 2308"/>
              <a:gd name="T37" fmla="*/ 210 h 2098"/>
              <a:gd name="T38" fmla="*/ 2099 w 2308"/>
              <a:gd name="T39" fmla="*/ 1259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8" h="2098">
                <a:moveTo>
                  <a:pt x="2099" y="0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1469"/>
                </a:lnTo>
                <a:cubicBezTo>
                  <a:pt x="0" y="1585"/>
                  <a:pt x="94" y="1678"/>
                  <a:pt x="210" y="1678"/>
                </a:cubicBezTo>
                <a:lnTo>
                  <a:pt x="944" y="1678"/>
                </a:lnTo>
                <a:lnTo>
                  <a:pt x="735" y="1993"/>
                </a:lnTo>
                <a:lnTo>
                  <a:pt x="735" y="2098"/>
                </a:lnTo>
                <a:lnTo>
                  <a:pt x="1574" y="2098"/>
                </a:lnTo>
                <a:lnTo>
                  <a:pt x="1574" y="1993"/>
                </a:lnTo>
                <a:lnTo>
                  <a:pt x="1364" y="1678"/>
                </a:lnTo>
                <a:lnTo>
                  <a:pt x="2099" y="1678"/>
                </a:lnTo>
                <a:cubicBezTo>
                  <a:pt x="2215" y="1678"/>
                  <a:pt x="2308" y="1585"/>
                  <a:pt x="2308" y="1469"/>
                </a:cubicBezTo>
                <a:lnTo>
                  <a:pt x="2308" y="210"/>
                </a:lnTo>
                <a:cubicBezTo>
                  <a:pt x="2308" y="94"/>
                  <a:pt x="2215" y="0"/>
                  <a:pt x="2099" y="0"/>
                </a:cubicBezTo>
                <a:close/>
                <a:moveTo>
                  <a:pt x="2099" y="1259"/>
                </a:moveTo>
                <a:lnTo>
                  <a:pt x="210" y="1259"/>
                </a:lnTo>
                <a:lnTo>
                  <a:pt x="210" y="210"/>
                </a:lnTo>
                <a:lnTo>
                  <a:pt x="2099" y="210"/>
                </a:lnTo>
                <a:lnTo>
                  <a:pt x="2099" y="12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2579688" y="2824163"/>
            <a:ext cx="703263" cy="638175"/>
          </a:xfrm>
          <a:custGeom>
            <a:avLst/>
            <a:gdLst>
              <a:gd name="T0" fmla="*/ 2099 w 2309"/>
              <a:gd name="T1" fmla="*/ 0 h 2098"/>
              <a:gd name="T2" fmla="*/ 210 w 2309"/>
              <a:gd name="T3" fmla="*/ 0 h 2098"/>
              <a:gd name="T4" fmla="*/ 0 w 2309"/>
              <a:gd name="T5" fmla="*/ 210 h 2098"/>
              <a:gd name="T6" fmla="*/ 0 w 2309"/>
              <a:gd name="T7" fmla="*/ 1469 h 2098"/>
              <a:gd name="T8" fmla="*/ 210 w 2309"/>
              <a:gd name="T9" fmla="*/ 1678 h 2098"/>
              <a:gd name="T10" fmla="*/ 945 w 2309"/>
              <a:gd name="T11" fmla="*/ 1678 h 2098"/>
              <a:gd name="T12" fmla="*/ 945 w 2309"/>
              <a:gd name="T13" fmla="*/ 1888 h 2098"/>
              <a:gd name="T14" fmla="*/ 735 w 2309"/>
              <a:gd name="T15" fmla="*/ 1888 h 2098"/>
              <a:gd name="T16" fmla="*/ 735 w 2309"/>
              <a:gd name="T17" fmla="*/ 2098 h 2098"/>
              <a:gd name="T18" fmla="*/ 1574 w 2309"/>
              <a:gd name="T19" fmla="*/ 2098 h 2098"/>
              <a:gd name="T20" fmla="*/ 1574 w 2309"/>
              <a:gd name="T21" fmla="*/ 1888 h 2098"/>
              <a:gd name="T22" fmla="*/ 1364 w 2309"/>
              <a:gd name="T23" fmla="*/ 1888 h 2098"/>
              <a:gd name="T24" fmla="*/ 1364 w 2309"/>
              <a:gd name="T25" fmla="*/ 1678 h 2098"/>
              <a:gd name="T26" fmla="*/ 2099 w 2309"/>
              <a:gd name="T27" fmla="*/ 1678 h 2098"/>
              <a:gd name="T28" fmla="*/ 2309 w 2309"/>
              <a:gd name="T29" fmla="*/ 1469 h 2098"/>
              <a:gd name="T30" fmla="*/ 2309 w 2309"/>
              <a:gd name="T31" fmla="*/ 210 h 2098"/>
              <a:gd name="T32" fmla="*/ 2099 w 2309"/>
              <a:gd name="T33" fmla="*/ 0 h 2098"/>
              <a:gd name="T34" fmla="*/ 2099 w 2309"/>
              <a:gd name="T35" fmla="*/ 1469 h 2098"/>
              <a:gd name="T36" fmla="*/ 210 w 2309"/>
              <a:gd name="T37" fmla="*/ 1469 h 2098"/>
              <a:gd name="T38" fmla="*/ 210 w 2309"/>
              <a:gd name="T39" fmla="*/ 210 h 2098"/>
              <a:gd name="T40" fmla="*/ 2099 w 2309"/>
              <a:gd name="T41" fmla="*/ 210 h 2098"/>
              <a:gd name="T42" fmla="*/ 2099 w 2309"/>
              <a:gd name="T43" fmla="*/ 1469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9" h="2098">
                <a:moveTo>
                  <a:pt x="2099" y="0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1469"/>
                </a:lnTo>
                <a:cubicBezTo>
                  <a:pt x="0" y="1585"/>
                  <a:pt x="94" y="1678"/>
                  <a:pt x="210" y="1678"/>
                </a:cubicBezTo>
                <a:lnTo>
                  <a:pt x="945" y="1678"/>
                </a:lnTo>
                <a:lnTo>
                  <a:pt x="945" y="1888"/>
                </a:lnTo>
                <a:lnTo>
                  <a:pt x="735" y="1888"/>
                </a:lnTo>
                <a:lnTo>
                  <a:pt x="735" y="2098"/>
                </a:lnTo>
                <a:lnTo>
                  <a:pt x="1574" y="2098"/>
                </a:lnTo>
                <a:lnTo>
                  <a:pt x="1574" y="1888"/>
                </a:lnTo>
                <a:lnTo>
                  <a:pt x="1364" y="1888"/>
                </a:lnTo>
                <a:lnTo>
                  <a:pt x="1364" y="1678"/>
                </a:lnTo>
                <a:lnTo>
                  <a:pt x="2099" y="1678"/>
                </a:lnTo>
                <a:cubicBezTo>
                  <a:pt x="2215" y="1678"/>
                  <a:pt x="2309" y="1585"/>
                  <a:pt x="2309" y="1469"/>
                </a:cubicBezTo>
                <a:lnTo>
                  <a:pt x="2309" y="210"/>
                </a:lnTo>
                <a:cubicBezTo>
                  <a:pt x="2309" y="94"/>
                  <a:pt x="2215" y="0"/>
                  <a:pt x="2099" y="0"/>
                </a:cubicBezTo>
                <a:close/>
                <a:moveTo>
                  <a:pt x="2099" y="1469"/>
                </a:moveTo>
                <a:lnTo>
                  <a:pt x="210" y="1469"/>
                </a:lnTo>
                <a:lnTo>
                  <a:pt x="210" y="210"/>
                </a:lnTo>
                <a:lnTo>
                  <a:pt x="2099" y="210"/>
                </a:lnTo>
                <a:lnTo>
                  <a:pt x="2099" y="14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1479550" y="2855913"/>
            <a:ext cx="638175" cy="574675"/>
          </a:xfrm>
          <a:custGeom>
            <a:avLst/>
            <a:gdLst>
              <a:gd name="T0" fmla="*/ 2098 w 2098"/>
              <a:gd name="T1" fmla="*/ 629 h 1888"/>
              <a:gd name="T2" fmla="*/ 2098 w 2098"/>
              <a:gd name="T3" fmla="*/ 419 h 1888"/>
              <a:gd name="T4" fmla="*/ 1888 w 2098"/>
              <a:gd name="T5" fmla="*/ 419 h 1888"/>
              <a:gd name="T6" fmla="*/ 1888 w 2098"/>
              <a:gd name="T7" fmla="*/ 209 h 1888"/>
              <a:gd name="T8" fmla="*/ 1678 w 2098"/>
              <a:gd name="T9" fmla="*/ 0 h 1888"/>
              <a:gd name="T10" fmla="*/ 209 w 2098"/>
              <a:gd name="T11" fmla="*/ 0 h 1888"/>
              <a:gd name="T12" fmla="*/ 0 w 2098"/>
              <a:gd name="T13" fmla="*/ 209 h 1888"/>
              <a:gd name="T14" fmla="*/ 0 w 2098"/>
              <a:gd name="T15" fmla="*/ 1678 h 1888"/>
              <a:gd name="T16" fmla="*/ 209 w 2098"/>
              <a:gd name="T17" fmla="*/ 1888 h 1888"/>
              <a:gd name="T18" fmla="*/ 1678 w 2098"/>
              <a:gd name="T19" fmla="*/ 1888 h 1888"/>
              <a:gd name="T20" fmla="*/ 1888 w 2098"/>
              <a:gd name="T21" fmla="*/ 1678 h 1888"/>
              <a:gd name="T22" fmla="*/ 1888 w 2098"/>
              <a:gd name="T23" fmla="*/ 1469 h 1888"/>
              <a:gd name="T24" fmla="*/ 2098 w 2098"/>
              <a:gd name="T25" fmla="*/ 1468 h 1888"/>
              <a:gd name="T26" fmla="*/ 2098 w 2098"/>
              <a:gd name="T27" fmla="*/ 1259 h 1888"/>
              <a:gd name="T28" fmla="*/ 1888 w 2098"/>
              <a:gd name="T29" fmla="*/ 1259 h 1888"/>
              <a:gd name="T30" fmla="*/ 1888 w 2098"/>
              <a:gd name="T31" fmla="*/ 1049 h 1888"/>
              <a:gd name="T32" fmla="*/ 2098 w 2098"/>
              <a:gd name="T33" fmla="*/ 1049 h 1888"/>
              <a:gd name="T34" fmla="*/ 2098 w 2098"/>
              <a:gd name="T35" fmla="*/ 839 h 1888"/>
              <a:gd name="T36" fmla="*/ 1888 w 2098"/>
              <a:gd name="T37" fmla="*/ 839 h 1888"/>
              <a:gd name="T38" fmla="*/ 1888 w 2098"/>
              <a:gd name="T39" fmla="*/ 629 h 1888"/>
              <a:gd name="T40" fmla="*/ 2098 w 2098"/>
              <a:gd name="T41" fmla="*/ 629 h 1888"/>
              <a:gd name="T42" fmla="*/ 1678 w 2098"/>
              <a:gd name="T43" fmla="*/ 1678 h 1888"/>
              <a:gd name="T44" fmla="*/ 209 w 2098"/>
              <a:gd name="T45" fmla="*/ 1678 h 1888"/>
              <a:gd name="T46" fmla="*/ 209 w 2098"/>
              <a:gd name="T47" fmla="*/ 209 h 1888"/>
              <a:gd name="T48" fmla="*/ 1678 w 2098"/>
              <a:gd name="T49" fmla="*/ 209 h 1888"/>
              <a:gd name="T50" fmla="*/ 1678 w 2098"/>
              <a:gd name="T51" fmla="*/ 1678 h 1888"/>
              <a:gd name="T52" fmla="*/ 419 w 2098"/>
              <a:gd name="T53" fmla="*/ 1049 h 1888"/>
              <a:gd name="T54" fmla="*/ 944 w 2098"/>
              <a:gd name="T55" fmla="*/ 1049 h 1888"/>
              <a:gd name="T56" fmla="*/ 944 w 2098"/>
              <a:gd name="T57" fmla="*/ 1469 h 1888"/>
              <a:gd name="T58" fmla="*/ 419 w 2098"/>
              <a:gd name="T59" fmla="*/ 1468 h 1888"/>
              <a:gd name="T60" fmla="*/ 419 w 2098"/>
              <a:gd name="T61" fmla="*/ 1049 h 1888"/>
              <a:gd name="T62" fmla="*/ 1049 w 2098"/>
              <a:gd name="T63" fmla="*/ 419 h 1888"/>
              <a:gd name="T64" fmla="*/ 1469 w 2098"/>
              <a:gd name="T65" fmla="*/ 419 h 1888"/>
              <a:gd name="T66" fmla="*/ 1469 w 2098"/>
              <a:gd name="T67" fmla="*/ 734 h 1888"/>
              <a:gd name="T68" fmla="*/ 1049 w 2098"/>
              <a:gd name="T69" fmla="*/ 734 h 1888"/>
              <a:gd name="T70" fmla="*/ 1049 w 2098"/>
              <a:gd name="T71" fmla="*/ 419 h 1888"/>
              <a:gd name="T72" fmla="*/ 419 w 2098"/>
              <a:gd name="T73" fmla="*/ 419 h 1888"/>
              <a:gd name="T74" fmla="*/ 944 w 2098"/>
              <a:gd name="T75" fmla="*/ 419 h 1888"/>
              <a:gd name="T76" fmla="*/ 944 w 2098"/>
              <a:gd name="T77" fmla="*/ 944 h 1888"/>
              <a:gd name="T78" fmla="*/ 419 w 2098"/>
              <a:gd name="T79" fmla="*/ 944 h 1888"/>
              <a:gd name="T80" fmla="*/ 419 w 2098"/>
              <a:gd name="T81" fmla="*/ 419 h 1888"/>
              <a:gd name="T82" fmla="*/ 1049 w 2098"/>
              <a:gd name="T83" fmla="*/ 839 h 1888"/>
              <a:gd name="T84" fmla="*/ 1469 w 2098"/>
              <a:gd name="T85" fmla="*/ 839 h 1888"/>
              <a:gd name="T86" fmla="*/ 1469 w 2098"/>
              <a:gd name="T87" fmla="*/ 1468 h 1888"/>
              <a:gd name="T88" fmla="*/ 1049 w 2098"/>
              <a:gd name="T89" fmla="*/ 1468 h 1888"/>
              <a:gd name="T90" fmla="*/ 1049 w 2098"/>
              <a:gd name="T91" fmla="*/ 839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98" h="1888">
                <a:moveTo>
                  <a:pt x="2098" y="629"/>
                </a:moveTo>
                <a:lnTo>
                  <a:pt x="2098" y="419"/>
                </a:lnTo>
                <a:lnTo>
                  <a:pt x="1888" y="419"/>
                </a:lnTo>
                <a:lnTo>
                  <a:pt x="1888" y="209"/>
                </a:lnTo>
                <a:cubicBezTo>
                  <a:pt x="1888" y="94"/>
                  <a:pt x="1794" y="0"/>
                  <a:pt x="1678" y="0"/>
                </a:cubicBez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1678"/>
                </a:lnTo>
                <a:cubicBezTo>
                  <a:pt x="0" y="1794"/>
                  <a:pt x="94" y="1888"/>
                  <a:pt x="209" y="1888"/>
                </a:cubicBezTo>
                <a:lnTo>
                  <a:pt x="1678" y="1888"/>
                </a:lnTo>
                <a:cubicBezTo>
                  <a:pt x="1794" y="1888"/>
                  <a:pt x="1888" y="1794"/>
                  <a:pt x="1888" y="1678"/>
                </a:cubicBezTo>
                <a:lnTo>
                  <a:pt x="1888" y="1469"/>
                </a:lnTo>
                <a:lnTo>
                  <a:pt x="2098" y="1468"/>
                </a:lnTo>
                <a:lnTo>
                  <a:pt x="2098" y="1259"/>
                </a:lnTo>
                <a:lnTo>
                  <a:pt x="1888" y="1259"/>
                </a:lnTo>
                <a:lnTo>
                  <a:pt x="1888" y="1049"/>
                </a:lnTo>
                <a:lnTo>
                  <a:pt x="2098" y="1049"/>
                </a:lnTo>
                <a:lnTo>
                  <a:pt x="2098" y="839"/>
                </a:lnTo>
                <a:lnTo>
                  <a:pt x="1888" y="839"/>
                </a:lnTo>
                <a:lnTo>
                  <a:pt x="1888" y="629"/>
                </a:lnTo>
                <a:lnTo>
                  <a:pt x="2098" y="629"/>
                </a:lnTo>
                <a:close/>
                <a:moveTo>
                  <a:pt x="1678" y="1678"/>
                </a:moveTo>
                <a:lnTo>
                  <a:pt x="209" y="1678"/>
                </a:lnTo>
                <a:lnTo>
                  <a:pt x="209" y="209"/>
                </a:lnTo>
                <a:lnTo>
                  <a:pt x="1678" y="209"/>
                </a:lnTo>
                <a:lnTo>
                  <a:pt x="1678" y="1678"/>
                </a:lnTo>
                <a:close/>
                <a:moveTo>
                  <a:pt x="419" y="1049"/>
                </a:moveTo>
                <a:lnTo>
                  <a:pt x="944" y="1049"/>
                </a:lnTo>
                <a:lnTo>
                  <a:pt x="944" y="1469"/>
                </a:lnTo>
                <a:lnTo>
                  <a:pt x="419" y="1468"/>
                </a:lnTo>
                <a:lnTo>
                  <a:pt x="419" y="1049"/>
                </a:lnTo>
                <a:close/>
                <a:moveTo>
                  <a:pt x="1049" y="419"/>
                </a:moveTo>
                <a:lnTo>
                  <a:pt x="1469" y="419"/>
                </a:lnTo>
                <a:lnTo>
                  <a:pt x="1469" y="734"/>
                </a:lnTo>
                <a:lnTo>
                  <a:pt x="1049" y="734"/>
                </a:lnTo>
                <a:lnTo>
                  <a:pt x="1049" y="419"/>
                </a:lnTo>
                <a:close/>
                <a:moveTo>
                  <a:pt x="419" y="419"/>
                </a:moveTo>
                <a:lnTo>
                  <a:pt x="944" y="419"/>
                </a:lnTo>
                <a:lnTo>
                  <a:pt x="944" y="944"/>
                </a:lnTo>
                <a:lnTo>
                  <a:pt x="419" y="944"/>
                </a:lnTo>
                <a:lnTo>
                  <a:pt x="419" y="419"/>
                </a:lnTo>
                <a:close/>
                <a:moveTo>
                  <a:pt x="1049" y="839"/>
                </a:moveTo>
                <a:lnTo>
                  <a:pt x="1469" y="839"/>
                </a:lnTo>
                <a:lnTo>
                  <a:pt x="1469" y="1468"/>
                </a:lnTo>
                <a:lnTo>
                  <a:pt x="1049" y="1468"/>
                </a:lnTo>
                <a:lnTo>
                  <a:pt x="1049" y="83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363538" y="2792413"/>
            <a:ext cx="382588" cy="701675"/>
          </a:xfrm>
          <a:custGeom>
            <a:avLst/>
            <a:gdLst>
              <a:gd name="T0" fmla="*/ 210 w 1259"/>
              <a:gd name="T1" fmla="*/ 2308 h 2308"/>
              <a:gd name="T2" fmla="*/ 1050 w 1259"/>
              <a:gd name="T3" fmla="*/ 2308 h 2308"/>
              <a:gd name="T4" fmla="*/ 1050 w 1259"/>
              <a:gd name="T5" fmla="*/ 2098 h 2308"/>
              <a:gd name="T6" fmla="*/ 210 w 1259"/>
              <a:gd name="T7" fmla="*/ 2098 h 2308"/>
              <a:gd name="T8" fmla="*/ 210 w 1259"/>
              <a:gd name="T9" fmla="*/ 2308 h 2308"/>
              <a:gd name="T10" fmla="*/ 1050 w 1259"/>
              <a:gd name="T11" fmla="*/ 1 h 2308"/>
              <a:gd name="T12" fmla="*/ 210 w 1259"/>
              <a:gd name="T13" fmla="*/ 0 h 2308"/>
              <a:gd name="T14" fmla="*/ 0 w 1259"/>
              <a:gd name="T15" fmla="*/ 210 h 2308"/>
              <a:gd name="T16" fmla="*/ 0 w 1259"/>
              <a:gd name="T17" fmla="*/ 1678 h 2308"/>
              <a:gd name="T18" fmla="*/ 210 w 1259"/>
              <a:gd name="T19" fmla="*/ 1888 h 2308"/>
              <a:gd name="T20" fmla="*/ 1050 w 1259"/>
              <a:gd name="T21" fmla="*/ 1888 h 2308"/>
              <a:gd name="T22" fmla="*/ 1259 w 1259"/>
              <a:gd name="T23" fmla="*/ 1679 h 2308"/>
              <a:gd name="T24" fmla="*/ 1259 w 1259"/>
              <a:gd name="T25" fmla="*/ 210 h 2308"/>
              <a:gd name="T26" fmla="*/ 1050 w 1259"/>
              <a:gd name="T27" fmla="*/ 1 h 2308"/>
              <a:gd name="T28" fmla="*/ 1050 w 1259"/>
              <a:gd name="T29" fmla="*/ 1469 h 2308"/>
              <a:gd name="T30" fmla="*/ 210 w 1259"/>
              <a:gd name="T31" fmla="*/ 1469 h 2308"/>
              <a:gd name="T32" fmla="*/ 210 w 1259"/>
              <a:gd name="T33" fmla="*/ 419 h 2308"/>
              <a:gd name="T34" fmla="*/ 1050 w 1259"/>
              <a:gd name="T35" fmla="*/ 419 h 2308"/>
              <a:gd name="T36" fmla="*/ 1050 w 1259"/>
              <a:gd name="T37" fmla="*/ 1469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9" h="2308">
                <a:moveTo>
                  <a:pt x="210" y="2308"/>
                </a:moveTo>
                <a:lnTo>
                  <a:pt x="1050" y="2308"/>
                </a:lnTo>
                <a:lnTo>
                  <a:pt x="1050" y="2098"/>
                </a:lnTo>
                <a:lnTo>
                  <a:pt x="210" y="2098"/>
                </a:lnTo>
                <a:lnTo>
                  <a:pt x="210" y="2308"/>
                </a:lnTo>
                <a:close/>
                <a:moveTo>
                  <a:pt x="1050" y="1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1678"/>
                </a:lnTo>
                <a:cubicBezTo>
                  <a:pt x="0" y="1794"/>
                  <a:pt x="94" y="1888"/>
                  <a:pt x="210" y="1888"/>
                </a:cubicBezTo>
                <a:lnTo>
                  <a:pt x="1050" y="1888"/>
                </a:lnTo>
                <a:cubicBezTo>
                  <a:pt x="1166" y="1888"/>
                  <a:pt x="1259" y="1794"/>
                  <a:pt x="1259" y="1679"/>
                </a:cubicBezTo>
                <a:lnTo>
                  <a:pt x="1259" y="210"/>
                </a:lnTo>
                <a:cubicBezTo>
                  <a:pt x="1259" y="94"/>
                  <a:pt x="1166" y="1"/>
                  <a:pt x="1050" y="1"/>
                </a:cubicBezTo>
                <a:close/>
                <a:moveTo>
                  <a:pt x="1050" y="1469"/>
                </a:moveTo>
                <a:lnTo>
                  <a:pt x="210" y="1469"/>
                </a:lnTo>
                <a:lnTo>
                  <a:pt x="210" y="419"/>
                </a:lnTo>
                <a:lnTo>
                  <a:pt x="1050" y="419"/>
                </a:lnTo>
                <a:lnTo>
                  <a:pt x="1050" y="14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11274425" y="1736725"/>
            <a:ext cx="638175" cy="638175"/>
          </a:xfrm>
          <a:custGeom>
            <a:avLst/>
            <a:gdLst>
              <a:gd name="T0" fmla="*/ 1364 w 2099"/>
              <a:gd name="T1" fmla="*/ 577 h 2098"/>
              <a:gd name="T2" fmla="*/ 1364 w 2099"/>
              <a:gd name="T3" fmla="*/ 0 h 2098"/>
              <a:gd name="T4" fmla="*/ 735 w 2099"/>
              <a:gd name="T5" fmla="*/ 0 h 2098"/>
              <a:gd name="T6" fmla="*/ 735 w 2099"/>
              <a:gd name="T7" fmla="*/ 577 h 2098"/>
              <a:gd name="T8" fmla="*/ 1050 w 2099"/>
              <a:gd name="T9" fmla="*/ 892 h 2098"/>
              <a:gd name="T10" fmla="*/ 1364 w 2099"/>
              <a:gd name="T11" fmla="*/ 577 h 2098"/>
              <a:gd name="T12" fmla="*/ 577 w 2099"/>
              <a:gd name="T13" fmla="*/ 734 h 2098"/>
              <a:gd name="T14" fmla="*/ 0 w 2099"/>
              <a:gd name="T15" fmla="*/ 734 h 2098"/>
              <a:gd name="T16" fmla="*/ 0 w 2099"/>
              <a:gd name="T17" fmla="*/ 1364 h 2098"/>
              <a:gd name="T18" fmla="*/ 577 w 2099"/>
              <a:gd name="T19" fmla="*/ 1364 h 2098"/>
              <a:gd name="T20" fmla="*/ 892 w 2099"/>
              <a:gd name="T21" fmla="*/ 1049 h 2098"/>
              <a:gd name="T22" fmla="*/ 577 w 2099"/>
              <a:gd name="T23" fmla="*/ 734 h 2098"/>
              <a:gd name="T24" fmla="*/ 735 w 2099"/>
              <a:gd name="T25" fmla="*/ 1521 h 2098"/>
              <a:gd name="T26" fmla="*/ 735 w 2099"/>
              <a:gd name="T27" fmla="*/ 2098 h 2098"/>
              <a:gd name="T28" fmla="*/ 1364 w 2099"/>
              <a:gd name="T29" fmla="*/ 2098 h 2098"/>
              <a:gd name="T30" fmla="*/ 1364 w 2099"/>
              <a:gd name="T31" fmla="*/ 1521 h 2098"/>
              <a:gd name="T32" fmla="*/ 1050 w 2099"/>
              <a:gd name="T33" fmla="*/ 1207 h 2098"/>
              <a:gd name="T34" fmla="*/ 735 w 2099"/>
              <a:gd name="T35" fmla="*/ 1521 h 2098"/>
              <a:gd name="T36" fmla="*/ 1522 w 2099"/>
              <a:gd name="T37" fmla="*/ 734 h 2098"/>
              <a:gd name="T38" fmla="*/ 1207 w 2099"/>
              <a:gd name="T39" fmla="*/ 1049 h 2098"/>
              <a:gd name="T40" fmla="*/ 1522 w 2099"/>
              <a:gd name="T41" fmla="*/ 1364 h 2098"/>
              <a:gd name="T42" fmla="*/ 2099 w 2099"/>
              <a:gd name="T43" fmla="*/ 1364 h 2098"/>
              <a:gd name="T44" fmla="*/ 2099 w 2099"/>
              <a:gd name="T45" fmla="*/ 734 h 2098"/>
              <a:gd name="T46" fmla="*/ 1522 w 2099"/>
              <a:gd name="T47" fmla="*/ 734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99" h="2098">
                <a:moveTo>
                  <a:pt x="1364" y="577"/>
                </a:moveTo>
                <a:lnTo>
                  <a:pt x="1364" y="0"/>
                </a:lnTo>
                <a:lnTo>
                  <a:pt x="735" y="0"/>
                </a:lnTo>
                <a:lnTo>
                  <a:pt x="735" y="577"/>
                </a:lnTo>
                <a:lnTo>
                  <a:pt x="1050" y="892"/>
                </a:lnTo>
                <a:lnTo>
                  <a:pt x="1364" y="577"/>
                </a:lnTo>
                <a:close/>
                <a:moveTo>
                  <a:pt x="577" y="734"/>
                </a:moveTo>
                <a:lnTo>
                  <a:pt x="0" y="734"/>
                </a:lnTo>
                <a:lnTo>
                  <a:pt x="0" y="1364"/>
                </a:lnTo>
                <a:lnTo>
                  <a:pt x="577" y="1364"/>
                </a:lnTo>
                <a:lnTo>
                  <a:pt x="892" y="1049"/>
                </a:lnTo>
                <a:lnTo>
                  <a:pt x="577" y="734"/>
                </a:lnTo>
                <a:close/>
                <a:moveTo>
                  <a:pt x="735" y="1521"/>
                </a:moveTo>
                <a:lnTo>
                  <a:pt x="735" y="2098"/>
                </a:lnTo>
                <a:lnTo>
                  <a:pt x="1364" y="2098"/>
                </a:lnTo>
                <a:lnTo>
                  <a:pt x="1364" y="1521"/>
                </a:lnTo>
                <a:lnTo>
                  <a:pt x="1050" y="1207"/>
                </a:lnTo>
                <a:lnTo>
                  <a:pt x="735" y="1521"/>
                </a:lnTo>
                <a:close/>
                <a:moveTo>
                  <a:pt x="1522" y="734"/>
                </a:moveTo>
                <a:lnTo>
                  <a:pt x="1207" y="1049"/>
                </a:lnTo>
                <a:lnTo>
                  <a:pt x="1522" y="1364"/>
                </a:lnTo>
                <a:lnTo>
                  <a:pt x="2099" y="1364"/>
                </a:lnTo>
                <a:lnTo>
                  <a:pt x="2099" y="734"/>
                </a:lnTo>
                <a:lnTo>
                  <a:pt x="1522" y="7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9998075" y="1704975"/>
            <a:ext cx="574675" cy="606425"/>
          </a:xfrm>
          <a:custGeom>
            <a:avLst/>
            <a:gdLst>
              <a:gd name="T0" fmla="*/ 945 w 1889"/>
              <a:gd name="T1" fmla="*/ 0 h 1994"/>
              <a:gd name="T2" fmla="*/ 0 w 1889"/>
              <a:gd name="T3" fmla="*/ 944 h 1994"/>
              <a:gd name="T4" fmla="*/ 0 w 1889"/>
              <a:gd name="T5" fmla="*/ 1679 h 1994"/>
              <a:gd name="T6" fmla="*/ 315 w 1889"/>
              <a:gd name="T7" fmla="*/ 1994 h 1994"/>
              <a:gd name="T8" fmla="*/ 630 w 1889"/>
              <a:gd name="T9" fmla="*/ 1994 h 1994"/>
              <a:gd name="T10" fmla="*/ 630 w 1889"/>
              <a:gd name="T11" fmla="*/ 1154 h 1994"/>
              <a:gd name="T12" fmla="*/ 210 w 1889"/>
              <a:gd name="T13" fmla="*/ 1154 h 1994"/>
              <a:gd name="T14" fmla="*/ 210 w 1889"/>
              <a:gd name="T15" fmla="*/ 944 h 1994"/>
              <a:gd name="T16" fmla="*/ 945 w 1889"/>
              <a:gd name="T17" fmla="*/ 210 h 1994"/>
              <a:gd name="T18" fmla="*/ 1679 w 1889"/>
              <a:gd name="T19" fmla="*/ 944 h 1994"/>
              <a:gd name="T20" fmla="*/ 1679 w 1889"/>
              <a:gd name="T21" fmla="*/ 1154 h 1994"/>
              <a:gd name="T22" fmla="*/ 1260 w 1889"/>
              <a:gd name="T23" fmla="*/ 1154 h 1994"/>
              <a:gd name="T24" fmla="*/ 1260 w 1889"/>
              <a:gd name="T25" fmla="*/ 1994 h 1994"/>
              <a:gd name="T26" fmla="*/ 1574 w 1889"/>
              <a:gd name="T27" fmla="*/ 1994 h 1994"/>
              <a:gd name="T28" fmla="*/ 1889 w 1889"/>
              <a:gd name="T29" fmla="*/ 1679 h 1994"/>
              <a:gd name="T30" fmla="*/ 1889 w 1889"/>
              <a:gd name="T31" fmla="*/ 944 h 1994"/>
              <a:gd name="T32" fmla="*/ 945 w 1889"/>
              <a:gd name="T33" fmla="*/ 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89" h="1994">
                <a:moveTo>
                  <a:pt x="945" y="0"/>
                </a:moveTo>
                <a:cubicBezTo>
                  <a:pt x="423" y="0"/>
                  <a:pt x="0" y="423"/>
                  <a:pt x="0" y="944"/>
                </a:cubicBezTo>
                <a:lnTo>
                  <a:pt x="0" y="1679"/>
                </a:lnTo>
                <a:cubicBezTo>
                  <a:pt x="0" y="1852"/>
                  <a:pt x="142" y="1994"/>
                  <a:pt x="315" y="1994"/>
                </a:cubicBezTo>
                <a:lnTo>
                  <a:pt x="630" y="1994"/>
                </a:lnTo>
                <a:lnTo>
                  <a:pt x="630" y="1154"/>
                </a:lnTo>
                <a:lnTo>
                  <a:pt x="210" y="1154"/>
                </a:lnTo>
                <a:lnTo>
                  <a:pt x="210" y="944"/>
                </a:lnTo>
                <a:cubicBezTo>
                  <a:pt x="210" y="539"/>
                  <a:pt x="539" y="210"/>
                  <a:pt x="945" y="210"/>
                </a:cubicBezTo>
                <a:cubicBezTo>
                  <a:pt x="1350" y="210"/>
                  <a:pt x="1679" y="539"/>
                  <a:pt x="1679" y="944"/>
                </a:cubicBezTo>
                <a:lnTo>
                  <a:pt x="1679" y="1154"/>
                </a:lnTo>
                <a:lnTo>
                  <a:pt x="1260" y="1154"/>
                </a:lnTo>
                <a:lnTo>
                  <a:pt x="1260" y="1994"/>
                </a:lnTo>
                <a:lnTo>
                  <a:pt x="1574" y="1994"/>
                </a:lnTo>
                <a:cubicBezTo>
                  <a:pt x="1748" y="1994"/>
                  <a:pt x="1889" y="1852"/>
                  <a:pt x="1889" y="1679"/>
                </a:cubicBezTo>
                <a:lnTo>
                  <a:pt x="1889" y="944"/>
                </a:lnTo>
                <a:cubicBezTo>
                  <a:pt x="1889" y="423"/>
                  <a:pt x="1466" y="0"/>
                  <a:pt x="945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626475" y="1704975"/>
            <a:ext cx="573088" cy="701675"/>
          </a:xfrm>
          <a:custGeom>
            <a:avLst/>
            <a:gdLst>
              <a:gd name="T0" fmla="*/ 944 w 1888"/>
              <a:gd name="T1" fmla="*/ 0 h 2308"/>
              <a:gd name="T2" fmla="*/ 0 w 1888"/>
              <a:gd name="T3" fmla="*/ 944 h 2308"/>
              <a:gd name="T4" fmla="*/ 0 w 1888"/>
              <a:gd name="T5" fmla="*/ 1679 h 2308"/>
              <a:gd name="T6" fmla="*/ 315 w 1888"/>
              <a:gd name="T7" fmla="*/ 1994 h 2308"/>
              <a:gd name="T8" fmla="*/ 629 w 1888"/>
              <a:gd name="T9" fmla="*/ 1994 h 2308"/>
              <a:gd name="T10" fmla="*/ 629 w 1888"/>
              <a:gd name="T11" fmla="*/ 1154 h 2308"/>
              <a:gd name="T12" fmla="*/ 210 w 1888"/>
              <a:gd name="T13" fmla="*/ 1154 h 2308"/>
              <a:gd name="T14" fmla="*/ 210 w 1888"/>
              <a:gd name="T15" fmla="*/ 944 h 2308"/>
              <a:gd name="T16" fmla="*/ 944 w 1888"/>
              <a:gd name="T17" fmla="*/ 210 h 2308"/>
              <a:gd name="T18" fmla="*/ 1679 w 1888"/>
              <a:gd name="T19" fmla="*/ 944 h 2308"/>
              <a:gd name="T20" fmla="*/ 1679 w 1888"/>
              <a:gd name="T21" fmla="*/ 1154 h 2308"/>
              <a:gd name="T22" fmla="*/ 1259 w 1888"/>
              <a:gd name="T23" fmla="*/ 1154 h 2308"/>
              <a:gd name="T24" fmla="*/ 1259 w 1888"/>
              <a:gd name="T25" fmla="*/ 1994 h 2308"/>
              <a:gd name="T26" fmla="*/ 1679 w 1888"/>
              <a:gd name="T27" fmla="*/ 1994 h 2308"/>
              <a:gd name="T28" fmla="*/ 1679 w 1888"/>
              <a:gd name="T29" fmla="*/ 2098 h 2308"/>
              <a:gd name="T30" fmla="*/ 944 w 1888"/>
              <a:gd name="T31" fmla="*/ 2098 h 2308"/>
              <a:gd name="T32" fmla="*/ 944 w 1888"/>
              <a:gd name="T33" fmla="*/ 2308 h 2308"/>
              <a:gd name="T34" fmla="*/ 1574 w 1888"/>
              <a:gd name="T35" fmla="*/ 2308 h 2308"/>
              <a:gd name="T36" fmla="*/ 1888 w 1888"/>
              <a:gd name="T37" fmla="*/ 1994 h 2308"/>
              <a:gd name="T38" fmla="*/ 1888 w 1888"/>
              <a:gd name="T39" fmla="*/ 944 h 2308"/>
              <a:gd name="T40" fmla="*/ 944 w 1888"/>
              <a:gd name="T41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8" h="2308">
                <a:moveTo>
                  <a:pt x="944" y="0"/>
                </a:moveTo>
                <a:cubicBezTo>
                  <a:pt x="423" y="0"/>
                  <a:pt x="0" y="423"/>
                  <a:pt x="0" y="944"/>
                </a:cubicBezTo>
                <a:lnTo>
                  <a:pt x="0" y="1679"/>
                </a:lnTo>
                <a:cubicBezTo>
                  <a:pt x="0" y="1852"/>
                  <a:pt x="141" y="1994"/>
                  <a:pt x="315" y="1994"/>
                </a:cubicBezTo>
                <a:lnTo>
                  <a:pt x="629" y="1994"/>
                </a:lnTo>
                <a:lnTo>
                  <a:pt x="629" y="1154"/>
                </a:lnTo>
                <a:lnTo>
                  <a:pt x="210" y="1154"/>
                </a:lnTo>
                <a:lnTo>
                  <a:pt x="210" y="944"/>
                </a:lnTo>
                <a:cubicBezTo>
                  <a:pt x="210" y="539"/>
                  <a:pt x="539" y="210"/>
                  <a:pt x="944" y="210"/>
                </a:cubicBezTo>
                <a:cubicBezTo>
                  <a:pt x="1350" y="210"/>
                  <a:pt x="1679" y="539"/>
                  <a:pt x="1679" y="944"/>
                </a:cubicBezTo>
                <a:lnTo>
                  <a:pt x="1679" y="1154"/>
                </a:lnTo>
                <a:lnTo>
                  <a:pt x="1259" y="1154"/>
                </a:lnTo>
                <a:lnTo>
                  <a:pt x="1259" y="1994"/>
                </a:lnTo>
                <a:lnTo>
                  <a:pt x="1679" y="1994"/>
                </a:lnTo>
                <a:lnTo>
                  <a:pt x="1679" y="2098"/>
                </a:lnTo>
                <a:lnTo>
                  <a:pt x="944" y="2098"/>
                </a:lnTo>
                <a:lnTo>
                  <a:pt x="944" y="2308"/>
                </a:lnTo>
                <a:lnTo>
                  <a:pt x="1574" y="2308"/>
                </a:lnTo>
                <a:cubicBezTo>
                  <a:pt x="1747" y="2308"/>
                  <a:pt x="1888" y="2167"/>
                  <a:pt x="1888" y="1994"/>
                </a:cubicBezTo>
                <a:lnTo>
                  <a:pt x="1888" y="944"/>
                </a:lnTo>
                <a:cubicBezTo>
                  <a:pt x="1888" y="423"/>
                  <a:pt x="1466" y="0"/>
                  <a:pt x="944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7221538" y="1831975"/>
            <a:ext cx="638175" cy="447675"/>
          </a:xfrm>
          <a:custGeom>
            <a:avLst/>
            <a:gdLst>
              <a:gd name="T0" fmla="*/ 210 w 2099"/>
              <a:gd name="T1" fmla="*/ 0 h 1469"/>
              <a:gd name="T2" fmla="*/ 0 w 2099"/>
              <a:gd name="T3" fmla="*/ 1259 h 1469"/>
              <a:gd name="T4" fmla="*/ 1889 w 2099"/>
              <a:gd name="T5" fmla="*/ 1469 h 1469"/>
              <a:gd name="T6" fmla="*/ 2099 w 2099"/>
              <a:gd name="T7" fmla="*/ 210 h 1469"/>
              <a:gd name="T8" fmla="*/ 945 w 2099"/>
              <a:gd name="T9" fmla="*/ 315 h 1469"/>
              <a:gd name="T10" fmla="*/ 1155 w 2099"/>
              <a:gd name="T11" fmla="*/ 524 h 1469"/>
              <a:gd name="T12" fmla="*/ 945 w 2099"/>
              <a:gd name="T13" fmla="*/ 315 h 1469"/>
              <a:gd name="T14" fmla="*/ 1155 w 2099"/>
              <a:gd name="T15" fmla="*/ 629 h 1469"/>
              <a:gd name="T16" fmla="*/ 945 w 2099"/>
              <a:gd name="T17" fmla="*/ 839 h 1469"/>
              <a:gd name="T18" fmla="*/ 630 w 2099"/>
              <a:gd name="T19" fmla="*/ 315 h 1469"/>
              <a:gd name="T20" fmla="*/ 840 w 2099"/>
              <a:gd name="T21" fmla="*/ 524 h 1469"/>
              <a:gd name="T22" fmla="*/ 630 w 2099"/>
              <a:gd name="T23" fmla="*/ 315 h 1469"/>
              <a:gd name="T24" fmla="*/ 840 w 2099"/>
              <a:gd name="T25" fmla="*/ 629 h 1469"/>
              <a:gd name="T26" fmla="*/ 630 w 2099"/>
              <a:gd name="T27" fmla="*/ 839 h 1469"/>
              <a:gd name="T28" fmla="*/ 525 w 2099"/>
              <a:gd name="T29" fmla="*/ 839 h 1469"/>
              <a:gd name="T30" fmla="*/ 315 w 2099"/>
              <a:gd name="T31" fmla="*/ 629 h 1469"/>
              <a:gd name="T32" fmla="*/ 525 w 2099"/>
              <a:gd name="T33" fmla="*/ 839 h 1469"/>
              <a:gd name="T34" fmla="*/ 315 w 2099"/>
              <a:gd name="T35" fmla="*/ 524 h 1469"/>
              <a:gd name="T36" fmla="*/ 525 w 2099"/>
              <a:gd name="T37" fmla="*/ 315 h 1469"/>
              <a:gd name="T38" fmla="*/ 1469 w 2099"/>
              <a:gd name="T39" fmla="*/ 1259 h 1469"/>
              <a:gd name="T40" fmla="*/ 630 w 2099"/>
              <a:gd name="T41" fmla="*/ 1049 h 1469"/>
              <a:gd name="T42" fmla="*/ 1469 w 2099"/>
              <a:gd name="T43" fmla="*/ 1259 h 1469"/>
              <a:gd name="T44" fmla="*/ 1259 w 2099"/>
              <a:gd name="T45" fmla="*/ 839 h 1469"/>
              <a:gd name="T46" fmla="*/ 1469 w 2099"/>
              <a:gd name="T47" fmla="*/ 629 h 1469"/>
              <a:gd name="T48" fmla="*/ 1469 w 2099"/>
              <a:gd name="T49" fmla="*/ 524 h 1469"/>
              <a:gd name="T50" fmla="*/ 1259 w 2099"/>
              <a:gd name="T51" fmla="*/ 315 h 1469"/>
              <a:gd name="T52" fmla="*/ 1469 w 2099"/>
              <a:gd name="T53" fmla="*/ 524 h 1469"/>
              <a:gd name="T54" fmla="*/ 1574 w 2099"/>
              <a:gd name="T55" fmla="*/ 839 h 1469"/>
              <a:gd name="T56" fmla="*/ 1784 w 2099"/>
              <a:gd name="T57" fmla="*/ 629 h 1469"/>
              <a:gd name="T58" fmla="*/ 1784 w 2099"/>
              <a:gd name="T59" fmla="*/ 524 h 1469"/>
              <a:gd name="T60" fmla="*/ 1574 w 2099"/>
              <a:gd name="T61" fmla="*/ 315 h 1469"/>
              <a:gd name="T62" fmla="*/ 1784 w 2099"/>
              <a:gd name="T63" fmla="*/ 524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9" h="1469">
                <a:moveTo>
                  <a:pt x="1889" y="0"/>
                </a:moveTo>
                <a:lnTo>
                  <a:pt x="210" y="0"/>
                </a:lnTo>
                <a:cubicBezTo>
                  <a:pt x="94" y="0"/>
                  <a:pt x="1" y="94"/>
                  <a:pt x="1" y="210"/>
                </a:cubicBezTo>
                <a:lnTo>
                  <a:pt x="0" y="1259"/>
                </a:lnTo>
                <a:cubicBezTo>
                  <a:pt x="0" y="1375"/>
                  <a:pt x="94" y="1469"/>
                  <a:pt x="210" y="1469"/>
                </a:cubicBezTo>
                <a:lnTo>
                  <a:pt x="1889" y="1469"/>
                </a:lnTo>
                <a:cubicBezTo>
                  <a:pt x="2005" y="1469"/>
                  <a:pt x="2099" y="1375"/>
                  <a:pt x="2099" y="1259"/>
                </a:cubicBezTo>
                <a:lnTo>
                  <a:pt x="2099" y="210"/>
                </a:lnTo>
                <a:cubicBezTo>
                  <a:pt x="2099" y="94"/>
                  <a:pt x="2005" y="0"/>
                  <a:pt x="1889" y="0"/>
                </a:cubicBezTo>
                <a:close/>
                <a:moveTo>
                  <a:pt x="945" y="315"/>
                </a:moveTo>
                <a:lnTo>
                  <a:pt x="1155" y="315"/>
                </a:lnTo>
                <a:lnTo>
                  <a:pt x="1155" y="524"/>
                </a:lnTo>
                <a:lnTo>
                  <a:pt x="945" y="524"/>
                </a:lnTo>
                <a:lnTo>
                  <a:pt x="945" y="315"/>
                </a:lnTo>
                <a:close/>
                <a:moveTo>
                  <a:pt x="945" y="629"/>
                </a:moveTo>
                <a:lnTo>
                  <a:pt x="1155" y="629"/>
                </a:lnTo>
                <a:lnTo>
                  <a:pt x="1155" y="839"/>
                </a:lnTo>
                <a:lnTo>
                  <a:pt x="945" y="839"/>
                </a:lnTo>
                <a:lnTo>
                  <a:pt x="945" y="629"/>
                </a:lnTo>
                <a:close/>
                <a:moveTo>
                  <a:pt x="630" y="315"/>
                </a:moveTo>
                <a:lnTo>
                  <a:pt x="840" y="315"/>
                </a:lnTo>
                <a:lnTo>
                  <a:pt x="840" y="524"/>
                </a:lnTo>
                <a:lnTo>
                  <a:pt x="630" y="524"/>
                </a:lnTo>
                <a:lnTo>
                  <a:pt x="630" y="315"/>
                </a:lnTo>
                <a:close/>
                <a:moveTo>
                  <a:pt x="630" y="629"/>
                </a:moveTo>
                <a:lnTo>
                  <a:pt x="840" y="629"/>
                </a:lnTo>
                <a:lnTo>
                  <a:pt x="840" y="839"/>
                </a:lnTo>
                <a:lnTo>
                  <a:pt x="630" y="839"/>
                </a:lnTo>
                <a:lnTo>
                  <a:pt x="630" y="629"/>
                </a:lnTo>
                <a:close/>
                <a:moveTo>
                  <a:pt x="525" y="839"/>
                </a:moveTo>
                <a:lnTo>
                  <a:pt x="315" y="839"/>
                </a:lnTo>
                <a:lnTo>
                  <a:pt x="315" y="629"/>
                </a:lnTo>
                <a:lnTo>
                  <a:pt x="525" y="629"/>
                </a:lnTo>
                <a:lnTo>
                  <a:pt x="525" y="839"/>
                </a:lnTo>
                <a:close/>
                <a:moveTo>
                  <a:pt x="525" y="524"/>
                </a:moveTo>
                <a:lnTo>
                  <a:pt x="315" y="524"/>
                </a:lnTo>
                <a:lnTo>
                  <a:pt x="315" y="315"/>
                </a:lnTo>
                <a:lnTo>
                  <a:pt x="525" y="315"/>
                </a:lnTo>
                <a:lnTo>
                  <a:pt x="525" y="524"/>
                </a:lnTo>
                <a:close/>
                <a:moveTo>
                  <a:pt x="1469" y="1259"/>
                </a:moveTo>
                <a:lnTo>
                  <a:pt x="630" y="1259"/>
                </a:lnTo>
                <a:lnTo>
                  <a:pt x="630" y="1049"/>
                </a:lnTo>
                <a:lnTo>
                  <a:pt x="1469" y="1049"/>
                </a:lnTo>
                <a:lnTo>
                  <a:pt x="1469" y="1259"/>
                </a:lnTo>
                <a:close/>
                <a:moveTo>
                  <a:pt x="1469" y="839"/>
                </a:moveTo>
                <a:lnTo>
                  <a:pt x="1259" y="839"/>
                </a:lnTo>
                <a:lnTo>
                  <a:pt x="1259" y="629"/>
                </a:lnTo>
                <a:lnTo>
                  <a:pt x="1469" y="629"/>
                </a:lnTo>
                <a:lnTo>
                  <a:pt x="1469" y="839"/>
                </a:lnTo>
                <a:close/>
                <a:moveTo>
                  <a:pt x="1469" y="524"/>
                </a:moveTo>
                <a:lnTo>
                  <a:pt x="1259" y="524"/>
                </a:lnTo>
                <a:lnTo>
                  <a:pt x="1259" y="315"/>
                </a:lnTo>
                <a:lnTo>
                  <a:pt x="1469" y="315"/>
                </a:lnTo>
                <a:lnTo>
                  <a:pt x="1469" y="524"/>
                </a:lnTo>
                <a:close/>
                <a:moveTo>
                  <a:pt x="1784" y="839"/>
                </a:moveTo>
                <a:lnTo>
                  <a:pt x="1574" y="839"/>
                </a:lnTo>
                <a:lnTo>
                  <a:pt x="1574" y="629"/>
                </a:lnTo>
                <a:lnTo>
                  <a:pt x="1784" y="629"/>
                </a:lnTo>
                <a:lnTo>
                  <a:pt x="1784" y="839"/>
                </a:lnTo>
                <a:close/>
                <a:moveTo>
                  <a:pt x="1784" y="524"/>
                </a:moveTo>
                <a:lnTo>
                  <a:pt x="1574" y="524"/>
                </a:lnTo>
                <a:lnTo>
                  <a:pt x="1574" y="315"/>
                </a:lnTo>
                <a:lnTo>
                  <a:pt x="1784" y="315"/>
                </a:lnTo>
                <a:lnTo>
                  <a:pt x="1784" y="52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6073775" y="1946275"/>
            <a:ext cx="382588" cy="236538"/>
          </a:xfrm>
          <a:custGeom>
            <a:avLst/>
            <a:gdLst>
              <a:gd name="T0" fmla="*/ 149 w 1259"/>
              <a:gd name="T1" fmla="*/ 0 h 778"/>
              <a:gd name="T2" fmla="*/ 630 w 1259"/>
              <a:gd name="T3" fmla="*/ 481 h 778"/>
              <a:gd name="T4" fmla="*/ 1111 w 1259"/>
              <a:gd name="T5" fmla="*/ 0 h 778"/>
              <a:gd name="T6" fmla="*/ 1259 w 1259"/>
              <a:gd name="T7" fmla="*/ 148 h 778"/>
              <a:gd name="T8" fmla="*/ 630 w 1259"/>
              <a:gd name="T9" fmla="*/ 778 h 778"/>
              <a:gd name="T10" fmla="*/ 0 w 1259"/>
              <a:gd name="T11" fmla="*/ 148 h 778"/>
              <a:gd name="T12" fmla="*/ 149 w 1259"/>
              <a:gd name="T13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9" h="778">
                <a:moveTo>
                  <a:pt x="149" y="0"/>
                </a:moveTo>
                <a:lnTo>
                  <a:pt x="630" y="481"/>
                </a:lnTo>
                <a:lnTo>
                  <a:pt x="1111" y="0"/>
                </a:lnTo>
                <a:lnTo>
                  <a:pt x="1259" y="148"/>
                </a:lnTo>
                <a:lnTo>
                  <a:pt x="630" y="778"/>
                </a:lnTo>
                <a:lnTo>
                  <a:pt x="0" y="148"/>
                </a:lnTo>
                <a:lnTo>
                  <a:pt x="14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4911725" y="1863725"/>
            <a:ext cx="236538" cy="382588"/>
          </a:xfrm>
          <a:custGeom>
            <a:avLst/>
            <a:gdLst>
              <a:gd name="T0" fmla="*/ 778 w 778"/>
              <a:gd name="T1" fmla="*/ 1110 h 1259"/>
              <a:gd name="T2" fmla="*/ 296 w 778"/>
              <a:gd name="T3" fmla="*/ 629 h 1259"/>
              <a:gd name="T4" fmla="*/ 778 w 778"/>
              <a:gd name="T5" fmla="*/ 148 h 1259"/>
              <a:gd name="T6" fmla="*/ 629 w 778"/>
              <a:gd name="T7" fmla="*/ 0 h 1259"/>
              <a:gd name="T8" fmla="*/ 0 w 778"/>
              <a:gd name="T9" fmla="*/ 629 h 1259"/>
              <a:gd name="T10" fmla="*/ 629 w 778"/>
              <a:gd name="T11" fmla="*/ 1259 h 1259"/>
              <a:gd name="T12" fmla="*/ 778 w 778"/>
              <a:gd name="T13" fmla="*/ 1110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8" h="1259">
                <a:moveTo>
                  <a:pt x="778" y="1110"/>
                </a:moveTo>
                <a:lnTo>
                  <a:pt x="296" y="629"/>
                </a:lnTo>
                <a:lnTo>
                  <a:pt x="778" y="148"/>
                </a:lnTo>
                <a:lnTo>
                  <a:pt x="629" y="0"/>
                </a:lnTo>
                <a:lnTo>
                  <a:pt x="0" y="629"/>
                </a:lnTo>
                <a:lnTo>
                  <a:pt x="629" y="1259"/>
                </a:lnTo>
                <a:lnTo>
                  <a:pt x="778" y="11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795713" y="1863725"/>
            <a:ext cx="236538" cy="382588"/>
          </a:xfrm>
          <a:custGeom>
            <a:avLst/>
            <a:gdLst>
              <a:gd name="T0" fmla="*/ 0 w 778"/>
              <a:gd name="T1" fmla="*/ 1110 h 1259"/>
              <a:gd name="T2" fmla="*/ 481 w 778"/>
              <a:gd name="T3" fmla="*/ 629 h 1259"/>
              <a:gd name="T4" fmla="*/ 0 w 778"/>
              <a:gd name="T5" fmla="*/ 148 h 1259"/>
              <a:gd name="T6" fmla="*/ 149 w 778"/>
              <a:gd name="T7" fmla="*/ 0 h 1259"/>
              <a:gd name="T8" fmla="*/ 778 w 778"/>
              <a:gd name="T9" fmla="*/ 629 h 1259"/>
              <a:gd name="T10" fmla="*/ 149 w 778"/>
              <a:gd name="T11" fmla="*/ 1259 h 1259"/>
              <a:gd name="T12" fmla="*/ 0 w 778"/>
              <a:gd name="T13" fmla="*/ 1110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8" h="1259">
                <a:moveTo>
                  <a:pt x="0" y="1110"/>
                </a:moveTo>
                <a:lnTo>
                  <a:pt x="481" y="629"/>
                </a:lnTo>
                <a:lnTo>
                  <a:pt x="0" y="148"/>
                </a:lnTo>
                <a:lnTo>
                  <a:pt x="149" y="0"/>
                </a:lnTo>
                <a:lnTo>
                  <a:pt x="778" y="629"/>
                </a:lnTo>
                <a:lnTo>
                  <a:pt x="149" y="1259"/>
                </a:lnTo>
                <a:lnTo>
                  <a:pt x="0" y="11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63813" y="1927225"/>
            <a:ext cx="384175" cy="236538"/>
          </a:xfrm>
          <a:custGeom>
            <a:avLst/>
            <a:gdLst>
              <a:gd name="T0" fmla="*/ 148 w 1259"/>
              <a:gd name="T1" fmla="*/ 778 h 778"/>
              <a:gd name="T2" fmla="*/ 629 w 1259"/>
              <a:gd name="T3" fmla="*/ 296 h 778"/>
              <a:gd name="T4" fmla="*/ 1111 w 1259"/>
              <a:gd name="T5" fmla="*/ 778 h 778"/>
              <a:gd name="T6" fmla="*/ 1259 w 1259"/>
              <a:gd name="T7" fmla="*/ 629 h 778"/>
              <a:gd name="T8" fmla="*/ 629 w 1259"/>
              <a:gd name="T9" fmla="*/ 0 h 778"/>
              <a:gd name="T10" fmla="*/ 0 w 1259"/>
              <a:gd name="T11" fmla="*/ 629 h 778"/>
              <a:gd name="T12" fmla="*/ 148 w 1259"/>
              <a:gd name="T13" fmla="*/ 77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9" h="778">
                <a:moveTo>
                  <a:pt x="148" y="778"/>
                </a:moveTo>
                <a:lnTo>
                  <a:pt x="629" y="296"/>
                </a:lnTo>
                <a:lnTo>
                  <a:pt x="1111" y="778"/>
                </a:lnTo>
                <a:lnTo>
                  <a:pt x="1259" y="629"/>
                </a:lnTo>
                <a:lnTo>
                  <a:pt x="629" y="0"/>
                </a:lnTo>
                <a:lnTo>
                  <a:pt x="0" y="629"/>
                </a:lnTo>
                <a:lnTo>
                  <a:pt x="148" y="77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384300" y="1863725"/>
            <a:ext cx="573088" cy="382588"/>
          </a:xfrm>
          <a:custGeom>
            <a:avLst/>
            <a:gdLst>
              <a:gd name="T0" fmla="*/ 1888 w 1888"/>
              <a:gd name="T1" fmla="*/ 524 h 1259"/>
              <a:gd name="T2" fmla="*/ 402 w 1888"/>
              <a:gd name="T3" fmla="*/ 524 h 1259"/>
              <a:gd name="T4" fmla="*/ 778 w 1888"/>
              <a:gd name="T5" fmla="*/ 148 h 1259"/>
              <a:gd name="T6" fmla="*/ 629 w 1888"/>
              <a:gd name="T7" fmla="*/ 0 h 1259"/>
              <a:gd name="T8" fmla="*/ 0 w 1888"/>
              <a:gd name="T9" fmla="*/ 629 h 1259"/>
              <a:gd name="T10" fmla="*/ 629 w 1888"/>
              <a:gd name="T11" fmla="*/ 1259 h 1259"/>
              <a:gd name="T12" fmla="*/ 778 w 1888"/>
              <a:gd name="T13" fmla="*/ 1110 h 1259"/>
              <a:gd name="T14" fmla="*/ 402 w 1888"/>
              <a:gd name="T15" fmla="*/ 734 h 1259"/>
              <a:gd name="T16" fmla="*/ 1888 w 1888"/>
              <a:gd name="T17" fmla="*/ 734 h 1259"/>
              <a:gd name="T18" fmla="*/ 1888 w 1888"/>
              <a:gd name="T19" fmla="*/ 524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8" h="1259">
                <a:moveTo>
                  <a:pt x="1888" y="524"/>
                </a:moveTo>
                <a:lnTo>
                  <a:pt x="402" y="524"/>
                </a:lnTo>
                <a:lnTo>
                  <a:pt x="778" y="148"/>
                </a:lnTo>
                <a:lnTo>
                  <a:pt x="629" y="0"/>
                </a:lnTo>
                <a:lnTo>
                  <a:pt x="0" y="629"/>
                </a:lnTo>
                <a:lnTo>
                  <a:pt x="629" y="1259"/>
                </a:lnTo>
                <a:lnTo>
                  <a:pt x="778" y="1110"/>
                </a:lnTo>
                <a:lnTo>
                  <a:pt x="402" y="734"/>
                </a:lnTo>
                <a:lnTo>
                  <a:pt x="1888" y="734"/>
                </a:lnTo>
                <a:lnTo>
                  <a:pt x="1888" y="52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300038" y="1851025"/>
            <a:ext cx="382588" cy="395288"/>
          </a:xfrm>
          <a:custGeom>
            <a:avLst/>
            <a:gdLst>
              <a:gd name="T0" fmla="*/ 629 w 1259"/>
              <a:gd name="T1" fmla="*/ 297 h 1303"/>
              <a:gd name="T2" fmla="*/ 1110 w 1259"/>
              <a:gd name="T3" fmla="*/ 778 h 1303"/>
              <a:gd name="T4" fmla="*/ 1259 w 1259"/>
              <a:gd name="T5" fmla="*/ 630 h 1303"/>
              <a:gd name="T6" fmla="*/ 629 w 1259"/>
              <a:gd name="T7" fmla="*/ 0 h 1303"/>
              <a:gd name="T8" fmla="*/ 0 w 1259"/>
              <a:gd name="T9" fmla="*/ 630 h 1303"/>
              <a:gd name="T10" fmla="*/ 148 w 1259"/>
              <a:gd name="T11" fmla="*/ 778 h 1303"/>
              <a:gd name="T12" fmla="*/ 629 w 1259"/>
              <a:gd name="T13" fmla="*/ 297 h 1303"/>
              <a:gd name="T14" fmla="*/ 0 w 1259"/>
              <a:gd name="T15" fmla="*/ 1303 h 1303"/>
              <a:gd name="T16" fmla="*/ 1259 w 1259"/>
              <a:gd name="T17" fmla="*/ 1303 h 1303"/>
              <a:gd name="T18" fmla="*/ 1259 w 1259"/>
              <a:gd name="T19" fmla="*/ 1093 h 1303"/>
              <a:gd name="T20" fmla="*/ 0 w 1259"/>
              <a:gd name="T21" fmla="*/ 1093 h 1303"/>
              <a:gd name="T22" fmla="*/ 0 w 1259"/>
              <a:gd name="T23" fmla="*/ 130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9" h="1303">
                <a:moveTo>
                  <a:pt x="629" y="297"/>
                </a:moveTo>
                <a:lnTo>
                  <a:pt x="1110" y="778"/>
                </a:lnTo>
                <a:lnTo>
                  <a:pt x="1259" y="630"/>
                </a:lnTo>
                <a:lnTo>
                  <a:pt x="629" y="0"/>
                </a:lnTo>
                <a:lnTo>
                  <a:pt x="0" y="630"/>
                </a:lnTo>
                <a:lnTo>
                  <a:pt x="148" y="778"/>
                </a:lnTo>
                <a:lnTo>
                  <a:pt x="629" y="297"/>
                </a:lnTo>
                <a:close/>
                <a:moveTo>
                  <a:pt x="0" y="1303"/>
                </a:moveTo>
                <a:lnTo>
                  <a:pt x="1259" y="1303"/>
                </a:lnTo>
                <a:lnTo>
                  <a:pt x="1259" y="1093"/>
                </a:lnTo>
                <a:lnTo>
                  <a:pt x="0" y="1093"/>
                </a:lnTo>
                <a:lnTo>
                  <a:pt x="0" y="13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11306175" y="619125"/>
            <a:ext cx="638175" cy="638175"/>
          </a:xfrm>
          <a:custGeom>
            <a:avLst/>
            <a:gdLst>
              <a:gd name="T0" fmla="*/ 210 w 2099"/>
              <a:gd name="T1" fmla="*/ 0 h 2098"/>
              <a:gd name="T2" fmla="*/ 0 w 2099"/>
              <a:gd name="T3" fmla="*/ 1259 h 2098"/>
              <a:gd name="T4" fmla="*/ 1889 w 2099"/>
              <a:gd name="T5" fmla="*/ 1469 h 2098"/>
              <a:gd name="T6" fmla="*/ 2099 w 2099"/>
              <a:gd name="T7" fmla="*/ 210 h 2098"/>
              <a:gd name="T8" fmla="*/ 945 w 2099"/>
              <a:gd name="T9" fmla="*/ 315 h 2098"/>
              <a:gd name="T10" fmla="*/ 1154 w 2099"/>
              <a:gd name="T11" fmla="*/ 524 h 2098"/>
              <a:gd name="T12" fmla="*/ 945 w 2099"/>
              <a:gd name="T13" fmla="*/ 315 h 2098"/>
              <a:gd name="T14" fmla="*/ 1154 w 2099"/>
              <a:gd name="T15" fmla="*/ 629 h 2098"/>
              <a:gd name="T16" fmla="*/ 945 w 2099"/>
              <a:gd name="T17" fmla="*/ 839 h 2098"/>
              <a:gd name="T18" fmla="*/ 630 w 2099"/>
              <a:gd name="T19" fmla="*/ 315 h 2098"/>
              <a:gd name="T20" fmla="*/ 840 w 2099"/>
              <a:gd name="T21" fmla="*/ 524 h 2098"/>
              <a:gd name="T22" fmla="*/ 630 w 2099"/>
              <a:gd name="T23" fmla="*/ 315 h 2098"/>
              <a:gd name="T24" fmla="*/ 840 w 2099"/>
              <a:gd name="T25" fmla="*/ 629 h 2098"/>
              <a:gd name="T26" fmla="*/ 630 w 2099"/>
              <a:gd name="T27" fmla="*/ 839 h 2098"/>
              <a:gd name="T28" fmla="*/ 525 w 2099"/>
              <a:gd name="T29" fmla="*/ 839 h 2098"/>
              <a:gd name="T30" fmla="*/ 315 w 2099"/>
              <a:gd name="T31" fmla="*/ 629 h 2098"/>
              <a:gd name="T32" fmla="*/ 525 w 2099"/>
              <a:gd name="T33" fmla="*/ 839 h 2098"/>
              <a:gd name="T34" fmla="*/ 315 w 2099"/>
              <a:gd name="T35" fmla="*/ 524 h 2098"/>
              <a:gd name="T36" fmla="*/ 525 w 2099"/>
              <a:gd name="T37" fmla="*/ 315 h 2098"/>
              <a:gd name="T38" fmla="*/ 1469 w 2099"/>
              <a:gd name="T39" fmla="*/ 1259 h 2098"/>
              <a:gd name="T40" fmla="*/ 630 w 2099"/>
              <a:gd name="T41" fmla="*/ 1049 h 2098"/>
              <a:gd name="T42" fmla="*/ 1469 w 2099"/>
              <a:gd name="T43" fmla="*/ 1259 h 2098"/>
              <a:gd name="T44" fmla="*/ 1259 w 2099"/>
              <a:gd name="T45" fmla="*/ 839 h 2098"/>
              <a:gd name="T46" fmla="*/ 1469 w 2099"/>
              <a:gd name="T47" fmla="*/ 629 h 2098"/>
              <a:gd name="T48" fmla="*/ 1469 w 2099"/>
              <a:gd name="T49" fmla="*/ 524 h 2098"/>
              <a:gd name="T50" fmla="*/ 1259 w 2099"/>
              <a:gd name="T51" fmla="*/ 315 h 2098"/>
              <a:gd name="T52" fmla="*/ 1469 w 2099"/>
              <a:gd name="T53" fmla="*/ 524 h 2098"/>
              <a:gd name="T54" fmla="*/ 1574 w 2099"/>
              <a:gd name="T55" fmla="*/ 839 h 2098"/>
              <a:gd name="T56" fmla="*/ 1784 w 2099"/>
              <a:gd name="T57" fmla="*/ 629 h 2098"/>
              <a:gd name="T58" fmla="*/ 1784 w 2099"/>
              <a:gd name="T59" fmla="*/ 524 h 2098"/>
              <a:gd name="T60" fmla="*/ 1574 w 2099"/>
              <a:gd name="T61" fmla="*/ 315 h 2098"/>
              <a:gd name="T62" fmla="*/ 1784 w 2099"/>
              <a:gd name="T63" fmla="*/ 524 h 2098"/>
              <a:gd name="T64" fmla="*/ 1469 w 2099"/>
              <a:gd name="T65" fmla="*/ 1678 h 2098"/>
              <a:gd name="T66" fmla="*/ 1049 w 2099"/>
              <a:gd name="T67" fmla="*/ 2098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99" h="2098">
                <a:moveTo>
                  <a:pt x="1889" y="0"/>
                </a:moveTo>
                <a:lnTo>
                  <a:pt x="210" y="0"/>
                </a:lnTo>
                <a:cubicBezTo>
                  <a:pt x="94" y="0"/>
                  <a:pt x="1" y="94"/>
                  <a:pt x="1" y="210"/>
                </a:cubicBezTo>
                <a:lnTo>
                  <a:pt x="0" y="1259"/>
                </a:lnTo>
                <a:cubicBezTo>
                  <a:pt x="0" y="1375"/>
                  <a:pt x="94" y="1469"/>
                  <a:pt x="210" y="1469"/>
                </a:cubicBezTo>
                <a:lnTo>
                  <a:pt x="1889" y="1469"/>
                </a:lnTo>
                <a:cubicBezTo>
                  <a:pt x="2005" y="1469"/>
                  <a:pt x="2099" y="1375"/>
                  <a:pt x="2099" y="1259"/>
                </a:cubicBezTo>
                <a:lnTo>
                  <a:pt x="2099" y="210"/>
                </a:lnTo>
                <a:cubicBezTo>
                  <a:pt x="2099" y="94"/>
                  <a:pt x="2005" y="0"/>
                  <a:pt x="1889" y="0"/>
                </a:cubicBezTo>
                <a:close/>
                <a:moveTo>
                  <a:pt x="945" y="315"/>
                </a:moveTo>
                <a:lnTo>
                  <a:pt x="1154" y="315"/>
                </a:lnTo>
                <a:lnTo>
                  <a:pt x="1154" y="524"/>
                </a:lnTo>
                <a:lnTo>
                  <a:pt x="945" y="524"/>
                </a:lnTo>
                <a:lnTo>
                  <a:pt x="945" y="315"/>
                </a:lnTo>
                <a:close/>
                <a:moveTo>
                  <a:pt x="945" y="629"/>
                </a:moveTo>
                <a:lnTo>
                  <a:pt x="1154" y="629"/>
                </a:lnTo>
                <a:lnTo>
                  <a:pt x="1154" y="839"/>
                </a:lnTo>
                <a:lnTo>
                  <a:pt x="945" y="839"/>
                </a:lnTo>
                <a:lnTo>
                  <a:pt x="945" y="629"/>
                </a:lnTo>
                <a:close/>
                <a:moveTo>
                  <a:pt x="630" y="315"/>
                </a:moveTo>
                <a:lnTo>
                  <a:pt x="840" y="315"/>
                </a:lnTo>
                <a:lnTo>
                  <a:pt x="840" y="524"/>
                </a:lnTo>
                <a:lnTo>
                  <a:pt x="630" y="524"/>
                </a:lnTo>
                <a:lnTo>
                  <a:pt x="630" y="315"/>
                </a:lnTo>
                <a:close/>
                <a:moveTo>
                  <a:pt x="630" y="629"/>
                </a:moveTo>
                <a:lnTo>
                  <a:pt x="840" y="629"/>
                </a:lnTo>
                <a:lnTo>
                  <a:pt x="840" y="839"/>
                </a:lnTo>
                <a:lnTo>
                  <a:pt x="630" y="839"/>
                </a:lnTo>
                <a:lnTo>
                  <a:pt x="630" y="629"/>
                </a:lnTo>
                <a:close/>
                <a:moveTo>
                  <a:pt x="525" y="839"/>
                </a:moveTo>
                <a:lnTo>
                  <a:pt x="315" y="839"/>
                </a:lnTo>
                <a:lnTo>
                  <a:pt x="315" y="629"/>
                </a:lnTo>
                <a:lnTo>
                  <a:pt x="525" y="629"/>
                </a:lnTo>
                <a:lnTo>
                  <a:pt x="525" y="839"/>
                </a:lnTo>
                <a:close/>
                <a:moveTo>
                  <a:pt x="525" y="524"/>
                </a:moveTo>
                <a:lnTo>
                  <a:pt x="315" y="524"/>
                </a:lnTo>
                <a:lnTo>
                  <a:pt x="315" y="315"/>
                </a:lnTo>
                <a:lnTo>
                  <a:pt x="525" y="315"/>
                </a:lnTo>
                <a:lnTo>
                  <a:pt x="525" y="524"/>
                </a:lnTo>
                <a:close/>
                <a:moveTo>
                  <a:pt x="1469" y="1259"/>
                </a:moveTo>
                <a:lnTo>
                  <a:pt x="630" y="1259"/>
                </a:lnTo>
                <a:lnTo>
                  <a:pt x="630" y="1049"/>
                </a:lnTo>
                <a:lnTo>
                  <a:pt x="1469" y="1049"/>
                </a:lnTo>
                <a:lnTo>
                  <a:pt x="1469" y="1259"/>
                </a:lnTo>
                <a:close/>
                <a:moveTo>
                  <a:pt x="1469" y="839"/>
                </a:moveTo>
                <a:lnTo>
                  <a:pt x="1259" y="839"/>
                </a:lnTo>
                <a:lnTo>
                  <a:pt x="1259" y="629"/>
                </a:lnTo>
                <a:lnTo>
                  <a:pt x="1469" y="629"/>
                </a:lnTo>
                <a:lnTo>
                  <a:pt x="1469" y="839"/>
                </a:lnTo>
                <a:close/>
                <a:moveTo>
                  <a:pt x="1469" y="524"/>
                </a:moveTo>
                <a:lnTo>
                  <a:pt x="1259" y="524"/>
                </a:lnTo>
                <a:lnTo>
                  <a:pt x="1259" y="315"/>
                </a:lnTo>
                <a:lnTo>
                  <a:pt x="1469" y="315"/>
                </a:lnTo>
                <a:lnTo>
                  <a:pt x="1469" y="524"/>
                </a:lnTo>
                <a:close/>
                <a:moveTo>
                  <a:pt x="1784" y="839"/>
                </a:moveTo>
                <a:lnTo>
                  <a:pt x="1574" y="839"/>
                </a:lnTo>
                <a:lnTo>
                  <a:pt x="1574" y="629"/>
                </a:lnTo>
                <a:lnTo>
                  <a:pt x="1784" y="629"/>
                </a:lnTo>
                <a:lnTo>
                  <a:pt x="1784" y="839"/>
                </a:lnTo>
                <a:close/>
                <a:moveTo>
                  <a:pt x="1784" y="524"/>
                </a:moveTo>
                <a:lnTo>
                  <a:pt x="1574" y="524"/>
                </a:lnTo>
                <a:lnTo>
                  <a:pt x="1574" y="315"/>
                </a:lnTo>
                <a:lnTo>
                  <a:pt x="1784" y="315"/>
                </a:lnTo>
                <a:lnTo>
                  <a:pt x="1784" y="524"/>
                </a:lnTo>
                <a:close/>
                <a:moveTo>
                  <a:pt x="1049" y="2098"/>
                </a:moveTo>
                <a:lnTo>
                  <a:pt x="1469" y="1678"/>
                </a:lnTo>
                <a:lnTo>
                  <a:pt x="630" y="1679"/>
                </a:lnTo>
                <a:lnTo>
                  <a:pt x="1049" y="209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10156825" y="715963"/>
            <a:ext cx="606425" cy="382588"/>
          </a:xfrm>
          <a:custGeom>
            <a:avLst/>
            <a:gdLst>
              <a:gd name="T0" fmla="*/ 1784 w 1994"/>
              <a:gd name="T1" fmla="*/ 104 h 1259"/>
              <a:gd name="T2" fmla="*/ 1784 w 1994"/>
              <a:gd name="T3" fmla="*/ 524 h 1259"/>
              <a:gd name="T4" fmla="*/ 402 w 1994"/>
              <a:gd name="T5" fmla="*/ 524 h 1259"/>
              <a:gd name="T6" fmla="*/ 778 w 1994"/>
              <a:gd name="T7" fmla="*/ 148 h 1259"/>
              <a:gd name="T8" fmla="*/ 630 w 1994"/>
              <a:gd name="T9" fmla="*/ 0 h 1259"/>
              <a:gd name="T10" fmla="*/ 0 w 1994"/>
              <a:gd name="T11" fmla="*/ 629 h 1259"/>
              <a:gd name="T12" fmla="*/ 630 w 1994"/>
              <a:gd name="T13" fmla="*/ 1259 h 1259"/>
              <a:gd name="T14" fmla="*/ 778 w 1994"/>
              <a:gd name="T15" fmla="*/ 1110 h 1259"/>
              <a:gd name="T16" fmla="*/ 402 w 1994"/>
              <a:gd name="T17" fmla="*/ 734 h 1259"/>
              <a:gd name="T18" fmla="*/ 1994 w 1994"/>
              <a:gd name="T19" fmla="*/ 734 h 1259"/>
              <a:gd name="T20" fmla="*/ 1994 w 1994"/>
              <a:gd name="T21" fmla="*/ 104 h 1259"/>
              <a:gd name="T22" fmla="*/ 1784 w 1994"/>
              <a:gd name="T23" fmla="*/ 104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4" h="1259">
                <a:moveTo>
                  <a:pt x="1784" y="104"/>
                </a:moveTo>
                <a:lnTo>
                  <a:pt x="1784" y="524"/>
                </a:lnTo>
                <a:lnTo>
                  <a:pt x="402" y="524"/>
                </a:lnTo>
                <a:lnTo>
                  <a:pt x="778" y="148"/>
                </a:lnTo>
                <a:lnTo>
                  <a:pt x="630" y="0"/>
                </a:lnTo>
                <a:lnTo>
                  <a:pt x="0" y="629"/>
                </a:lnTo>
                <a:lnTo>
                  <a:pt x="630" y="1259"/>
                </a:lnTo>
                <a:lnTo>
                  <a:pt x="778" y="1110"/>
                </a:lnTo>
                <a:lnTo>
                  <a:pt x="402" y="734"/>
                </a:lnTo>
                <a:lnTo>
                  <a:pt x="1994" y="734"/>
                </a:lnTo>
                <a:lnTo>
                  <a:pt x="1994" y="104"/>
                </a:lnTo>
                <a:lnTo>
                  <a:pt x="1784" y="1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8880475" y="715963"/>
            <a:ext cx="671513" cy="382588"/>
          </a:xfrm>
          <a:custGeom>
            <a:avLst/>
            <a:gdLst>
              <a:gd name="T0" fmla="*/ 1111 w 2204"/>
              <a:gd name="T1" fmla="*/ 148 h 1259"/>
              <a:gd name="T2" fmla="*/ 1487 w 2204"/>
              <a:gd name="T3" fmla="*/ 524 h 1259"/>
              <a:gd name="T4" fmla="*/ 0 w 2204"/>
              <a:gd name="T5" fmla="*/ 524 h 1259"/>
              <a:gd name="T6" fmla="*/ 0 w 2204"/>
              <a:gd name="T7" fmla="*/ 734 h 1259"/>
              <a:gd name="T8" fmla="*/ 1487 w 2204"/>
              <a:gd name="T9" fmla="*/ 734 h 1259"/>
              <a:gd name="T10" fmla="*/ 1111 w 2204"/>
              <a:gd name="T11" fmla="*/ 1110 h 1259"/>
              <a:gd name="T12" fmla="*/ 1259 w 2204"/>
              <a:gd name="T13" fmla="*/ 1259 h 1259"/>
              <a:gd name="T14" fmla="*/ 1889 w 2204"/>
              <a:gd name="T15" fmla="*/ 629 h 1259"/>
              <a:gd name="T16" fmla="*/ 1259 w 2204"/>
              <a:gd name="T17" fmla="*/ 0 h 1259"/>
              <a:gd name="T18" fmla="*/ 1111 w 2204"/>
              <a:gd name="T19" fmla="*/ 148 h 1259"/>
              <a:gd name="T20" fmla="*/ 1994 w 2204"/>
              <a:gd name="T21" fmla="*/ 0 h 1259"/>
              <a:gd name="T22" fmla="*/ 1994 w 2204"/>
              <a:gd name="T23" fmla="*/ 1259 h 1259"/>
              <a:gd name="T24" fmla="*/ 2204 w 2204"/>
              <a:gd name="T25" fmla="*/ 1259 h 1259"/>
              <a:gd name="T26" fmla="*/ 2204 w 2204"/>
              <a:gd name="T27" fmla="*/ 0 h 1259"/>
              <a:gd name="T28" fmla="*/ 1994 w 2204"/>
              <a:gd name="T29" fmla="*/ 0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04" h="1259">
                <a:moveTo>
                  <a:pt x="1111" y="148"/>
                </a:moveTo>
                <a:lnTo>
                  <a:pt x="1487" y="524"/>
                </a:lnTo>
                <a:lnTo>
                  <a:pt x="0" y="524"/>
                </a:lnTo>
                <a:lnTo>
                  <a:pt x="0" y="734"/>
                </a:lnTo>
                <a:lnTo>
                  <a:pt x="1487" y="734"/>
                </a:lnTo>
                <a:lnTo>
                  <a:pt x="1111" y="1110"/>
                </a:lnTo>
                <a:lnTo>
                  <a:pt x="1259" y="1259"/>
                </a:lnTo>
                <a:lnTo>
                  <a:pt x="1889" y="629"/>
                </a:lnTo>
                <a:lnTo>
                  <a:pt x="1259" y="0"/>
                </a:lnTo>
                <a:lnTo>
                  <a:pt x="1111" y="148"/>
                </a:lnTo>
                <a:close/>
                <a:moveTo>
                  <a:pt x="1994" y="0"/>
                </a:moveTo>
                <a:lnTo>
                  <a:pt x="1994" y="1259"/>
                </a:lnTo>
                <a:lnTo>
                  <a:pt x="2204" y="1259"/>
                </a:lnTo>
                <a:lnTo>
                  <a:pt x="2204" y="0"/>
                </a:lnTo>
                <a:lnTo>
                  <a:pt x="199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6553200" y="619125"/>
            <a:ext cx="446088" cy="606425"/>
          </a:xfrm>
          <a:custGeom>
            <a:avLst/>
            <a:gdLst>
              <a:gd name="T0" fmla="*/ 734 w 1468"/>
              <a:gd name="T1" fmla="*/ 1259 h 1993"/>
              <a:gd name="T2" fmla="*/ 1048 w 1468"/>
              <a:gd name="T3" fmla="*/ 944 h 1993"/>
              <a:gd name="T4" fmla="*/ 1049 w 1468"/>
              <a:gd name="T5" fmla="*/ 315 h 1993"/>
              <a:gd name="T6" fmla="*/ 734 w 1468"/>
              <a:gd name="T7" fmla="*/ 0 h 1993"/>
              <a:gd name="T8" fmla="*/ 419 w 1468"/>
              <a:gd name="T9" fmla="*/ 315 h 1993"/>
              <a:gd name="T10" fmla="*/ 419 w 1468"/>
              <a:gd name="T11" fmla="*/ 944 h 1993"/>
              <a:gd name="T12" fmla="*/ 734 w 1468"/>
              <a:gd name="T13" fmla="*/ 1259 h 1993"/>
              <a:gd name="T14" fmla="*/ 1290 w 1468"/>
              <a:gd name="T15" fmla="*/ 944 h 1993"/>
              <a:gd name="T16" fmla="*/ 734 w 1468"/>
              <a:gd name="T17" fmla="*/ 1479 h 1993"/>
              <a:gd name="T18" fmla="*/ 178 w 1468"/>
              <a:gd name="T19" fmla="*/ 944 h 1993"/>
              <a:gd name="T20" fmla="*/ 0 w 1468"/>
              <a:gd name="T21" fmla="*/ 944 h 1993"/>
              <a:gd name="T22" fmla="*/ 629 w 1468"/>
              <a:gd name="T23" fmla="*/ 1649 h 1993"/>
              <a:gd name="T24" fmla="*/ 629 w 1468"/>
              <a:gd name="T25" fmla="*/ 1993 h 1993"/>
              <a:gd name="T26" fmla="*/ 839 w 1468"/>
              <a:gd name="T27" fmla="*/ 1993 h 1993"/>
              <a:gd name="T28" fmla="*/ 839 w 1468"/>
              <a:gd name="T29" fmla="*/ 1649 h 1993"/>
              <a:gd name="T30" fmla="*/ 1468 w 1468"/>
              <a:gd name="T31" fmla="*/ 944 h 1993"/>
              <a:gd name="T32" fmla="*/ 1290 w 1468"/>
              <a:gd name="T33" fmla="*/ 944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8" h="1993">
                <a:moveTo>
                  <a:pt x="734" y="1259"/>
                </a:moveTo>
                <a:cubicBezTo>
                  <a:pt x="908" y="1259"/>
                  <a:pt x="1048" y="1118"/>
                  <a:pt x="1048" y="944"/>
                </a:cubicBezTo>
                <a:lnTo>
                  <a:pt x="1049" y="315"/>
                </a:lnTo>
                <a:cubicBezTo>
                  <a:pt x="1049" y="140"/>
                  <a:pt x="908" y="0"/>
                  <a:pt x="734" y="0"/>
                </a:cubicBezTo>
                <a:cubicBezTo>
                  <a:pt x="560" y="0"/>
                  <a:pt x="419" y="140"/>
                  <a:pt x="419" y="315"/>
                </a:cubicBezTo>
                <a:lnTo>
                  <a:pt x="419" y="944"/>
                </a:lnTo>
                <a:cubicBezTo>
                  <a:pt x="419" y="1118"/>
                  <a:pt x="560" y="1259"/>
                  <a:pt x="734" y="1259"/>
                </a:cubicBezTo>
                <a:close/>
                <a:moveTo>
                  <a:pt x="1290" y="944"/>
                </a:moveTo>
                <a:cubicBezTo>
                  <a:pt x="1290" y="1259"/>
                  <a:pt x="1024" y="1479"/>
                  <a:pt x="734" y="1479"/>
                </a:cubicBezTo>
                <a:cubicBezTo>
                  <a:pt x="444" y="1479"/>
                  <a:pt x="178" y="1259"/>
                  <a:pt x="178" y="944"/>
                </a:cubicBezTo>
                <a:lnTo>
                  <a:pt x="0" y="944"/>
                </a:lnTo>
                <a:cubicBezTo>
                  <a:pt x="0" y="1302"/>
                  <a:pt x="285" y="1598"/>
                  <a:pt x="629" y="1649"/>
                </a:cubicBezTo>
                <a:lnTo>
                  <a:pt x="629" y="1993"/>
                </a:lnTo>
                <a:lnTo>
                  <a:pt x="839" y="1993"/>
                </a:lnTo>
                <a:lnTo>
                  <a:pt x="839" y="1649"/>
                </a:lnTo>
                <a:cubicBezTo>
                  <a:pt x="1183" y="1598"/>
                  <a:pt x="1468" y="1302"/>
                  <a:pt x="1468" y="944"/>
                </a:cubicBezTo>
                <a:lnTo>
                  <a:pt x="1290" y="94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7445375" y="650875"/>
            <a:ext cx="765175" cy="511175"/>
          </a:xfrm>
          <a:custGeom>
            <a:avLst/>
            <a:gdLst>
              <a:gd name="T0" fmla="*/ 2098 w 2518"/>
              <a:gd name="T1" fmla="*/ 1469 h 1678"/>
              <a:gd name="T2" fmla="*/ 2308 w 2518"/>
              <a:gd name="T3" fmla="*/ 1259 h 1678"/>
              <a:gd name="T4" fmla="*/ 2308 w 2518"/>
              <a:gd name="T5" fmla="*/ 210 h 1678"/>
              <a:gd name="T6" fmla="*/ 2098 w 2518"/>
              <a:gd name="T7" fmla="*/ 0 h 1678"/>
              <a:gd name="T8" fmla="*/ 420 w 2518"/>
              <a:gd name="T9" fmla="*/ 0 h 1678"/>
              <a:gd name="T10" fmla="*/ 210 w 2518"/>
              <a:gd name="T11" fmla="*/ 210 h 1678"/>
              <a:gd name="T12" fmla="*/ 210 w 2518"/>
              <a:gd name="T13" fmla="*/ 1259 h 1678"/>
              <a:gd name="T14" fmla="*/ 420 w 2518"/>
              <a:gd name="T15" fmla="*/ 1469 h 1678"/>
              <a:gd name="T16" fmla="*/ 0 w 2518"/>
              <a:gd name="T17" fmla="*/ 1469 h 1678"/>
              <a:gd name="T18" fmla="*/ 0 w 2518"/>
              <a:gd name="T19" fmla="*/ 1678 h 1678"/>
              <a:gd name="T20" fmla="*/ 2518 w 2518"/>
              <a:gd name="T21" fmla="*/ 1678 h 1678"/>
              <a:gd name="T22" fmla="*/ 2518 w 2518"/>
              <a:gd name="T23" fmla="*/ 1469 h 1678"/>
              <a:gd name="T24" fmla="*/ 2098 w 2518"/>
              <a:gd name="T25" fmla="*/ 1469 h 1678"/>
              <a:gd name="T26" fmla="*/ 420 w 2518"/>
              <a:gd name="T27" fmla="*/ 210 h 1678"/>
              <a:gd name="T28" fmla="*/ 2098 w 2518"/>
              <a:gd name="T29" fmla="*/ 210 h 1678"/>
              <a:gd name="T30" fmla="*/ 2098 w 2518"/>
              <a:gd name="T31" fmla="*/ 1259 h 1678"/>
              <a:gd name="T32" fmla="*/ 420 w 2518"/>
              <a:gd name="T33" fmla="*/ 1259 h 1678"/>
              <a:gd name="T34" fmla="*/ 420 w 2518"/>
              <a:gd name="T35" fmla="*/ 21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8" h="1678">
                <a:moveTo>
                  <a:pt x="2098" y="1469"/>
                </a:moveTo>
                <a:cubicBezTo>
                  <a:pt x="2214" y="1469"/>
                  <a:pt x="2308" y="1374"/>
                  <a:pt x="2308" y="1259"/>
                </a:cubicBezTo>
                <a:lnTo>
                  <a:pt x="2308" y="210"/>
                </a:lnTo>
                <a:cubicBezTo>
                  <a:pt x="2308" y="94"/>
                  <a:pt x="2214" y="0"/>
                  <a:pt x="2098" y="0"/>
                </a:cubicBezTo>
                <a:lnTo>
                  <a:pt x="420" y="0"/>
                </a:lnTo>
                <a:cubicBezTo>
                  <a:pt x="304" y="0"/>
                  <a:pt x="210" y="94"/>
                  <a:pt x="210" y="210"/>
                </a:cubicBezTo>
                <a:lnTo>
                  <a:pt x="210" y="1259"/>
                </a:lnTo>
                <a:cubicBezTo>
                  <a:pt x="210" y="1374"/>
                  <a:pt x="304" y="1469"/>
                  <a:pt x="420" y="1469"/>
                </a:cubicBezTo>
                <a:lnTo>
                  <a:pt x="0" y="1469"/>
                </a:lnTo>
                <a:lnTo>
                  <a:pt x="0" y="1678"/>
                </a:lnTo>
                <a:lnTo>
                  <a:pt x="2518" y="1678"/>
                </a:lnTo>
                <a:lnTo>
                  <a:pt x="2518" y="1469"/>
                </a:lnTo>
                <a:lnTo>
                  <a:pt x="2098" y="1469"/>
                </a:lnTo>
                <a:close/>
                <a:moveTo>
                  <a:pt x="420" y="210"/>
                </a:moveTo>
                <a:lnTo>
                  <a:pt x="2098" y="210"/>
                </a:lnTo>
                <a:lnTo>
                  <a:pt x="2098" y="1259"/>
                </a:lnTo>
                <a:lnTo>
                  <a:pt x="420" y="1259"/>
                </a:lnTo>
                <a:lnTo>
                  <a:pt x="420" y="2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021263" y="619125"/>
            <a:ext cx="765175" cy="542925"/>
          </a:xfrm>
          <a:custGeom>
            <a:avLst/>
            <a:gdLst>
              <a:gd name="T0" fmla="*/ 2308 w 2518"/>
              <a:gd name="T1" fmla="*/ 1574 h 1783"/>
              <a:gd name="T2" fmla="*/ 2308 w 2518"/>
              <a:gd name="T3" fmla="*/ 0 h 1783"/>
              <a:gd name="T4" fmla="*/ 210 w 2518"/>
              <a:gd name="T5" fmla="*/ 0 h 1783"/>
              <a:gd name="T6" fmla="*/ 210 w 2518"/>
              <a:gd name="T7" fmla="*/ 1574 h 1783"/>
              <a:gd name="T8" fmla="*/ 0 w 2518"/>
              <a:gd name="T9" fmla="*/ 1574 h 1783"/>
              <a:gd name="T10" fmla="*/ 0 w 2518"/>
              <a:gd name="T11" fmla="*/ 1783 h 1783"/>
              <a:gd name="T12" fmla="*/ 2518 w 2518"/>
              <a:gd name="T13" fmla="*/ 1783 h 1783"/>
              <a:gd name="T14" fmla="*/ 2518 w 2518"/>
              <a:gd name="T15" fmla="*/ 1574 h 1783"/>
              <a:gd name="T16" fmla="*/ 2308 w 2518"/>
              <a:gd name="T17" fmla="*/ 1574 h 1783"/>
              <a:gd name="T18" fmla="*/ 1469 w 2518"/>
              <a:gd name="T19" fmla="*/ 1574 h 1783"/>
              <a:gd name="T20" fmla="*/ 1049 w 2518"/>
              <a:gd name="T21" fmla="*/ 1574 h 1783"/>
              <a:gd name="T22" fmla="*/ 1049 w 2518"/>
              <a:gd name="T23" fmla="*/ 1469 h 1783"/>
              <a:gd name="T24" fmla="*/ 1469 w 2518"/>
              <a:gd name="T25" fmla="*/ 1469 h 1783"/>
              <a:gd name="T26" fmla="*/ 1469 w 2518"/>
              <a:gd name="T27" fmla="*/ 1574 h 1783"/>
              <a:gd name="T28" fmla="*/ 2098 w 2518"/>
              <a:gd name="T29" fmla="*/ 1259 h 1783"/>
              <a:gd name="T30" fmla="*/ 420 w 2518"/>
              <a:gd name="T31" fmla="*/ 1259 h 1783"/>
              <a:gd name="T32" fmla="*/ 420 w 2518"/>
              <a:gd name="T33" fmla="*/ 210 h 1783"/>
              <a:gd name="T34" fmla="*/ 2098 w 2518"/>
              <a:gd name="T35" fmla="*/ 210 h 1783"/>
              <a:gd name="T36" fmla="*/ 2098 w 2518"/>
              <a:gd name="T37" fmla="*/ 1259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8" h="1783">
                <a:moveTo>
                  <a:pt x="2308" y="1574"/>
                </a:moveTo>
                <a:lnTo>
                  <a:pt x="2308" y="0"/>
                </a:lnTo>
                <a:lnTo>
                  <a:pt x="210" y="0"/>
                </a:lnTo>
                <a:lnTo>
                  <a:pt x="210" y="1574"/>
                </a:lnTo>
                <a:lnTo>
                  <a:pt x="0" y="1574"/>
                </a:lnTo>
                <a:lnTo>
                  <a:pt x="0" y="1783"/>
                </a:lnTo>
                <a:lnTo>
                  <a:pt x="2518" y="1783"/>
                </a:lnTo>
                <a:lnTo>
                  <a:pt x="2518" y="1574"/>
                </a:lnTo>
                <a:lnTo>
                  <a:pt x="2308" y="1574"/>
                </a:lnTo>
                <a:close/>
                <a:moveTo>
                  <a:pt x="1469" y="1574"/>
                </a:moveTo>
                <a:lnTo>
                  <a:pt x="1049" y="1574"/>
                </a:lnTo>
                <a:lnTo>
                  <a:pt x="1049" y="1469"/>
                </a:lnTo>
                <a:lnTo>
                  <a:pt x="1469" y="1469"/>
                </a:lnTo>
                <a:lnTo>
                  <a:pt x="1469" y="1574"/>
                </a:lnTo>
                <a:close/>
                <a:moveTo>
                  <a:pt x="2098" y="1259"/>
                </a:moveTo>
                <a:lnTo>
                  <a:pt x="420" y="1259"/>
                </a:lnTo>
                <a:lnTo>
                  <a:pt x="420" y="210"/>
                </a:lnTo>
                <a:lnTo>
                  <a:pt x="2098" y="210"/>
                </a:lnTo>
                <a:lnTo>
                  <a:pt x="2098" y="12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3617913" y="619125"/>
            <a:ext cx="765175" cy="542925"/>
          </a:xfrm>
          <a:custGeom>
            <a:avLst/>
            <a:gdLst>
              <a:gd name="T0" fmla="*/ 2099 w 2518"/>
              <a:gd name="T1" fmla="*/ 1574 h 1783"/>
              <a:gd name="T2" fmla="*/ 2307 w 2518"/>
              <a:gd name="T3" fmla="*/ 1364 h 1783"/>
              <a:gd name="T4" fmla="*/ 2309 w 2518"/>
              <a:gd name="T5" fmla="*/ 210 h 1783"/>
              <a:gd name="T6" fmla="*/ 2099 w 2518"/>
              <a:gd name="T7" fmla="*/ 0 h 1783"/>
              <a:gd name="T8" fmla="*/ 420 w 2518"/>
              <a:gd name="T9" fmla="*/ 0 h 1783"/>
              <a:gd name="T10" fmla="*/ 210 w 2518"/>
              <a:gd name="T11" fmla="*/ 210 h 1783"/>
              <a:gd name="T12" fmla="*/ 210 w 2518"/>
              <a:gd name="T13" fmla="*/ 1364 h 1783"/>
              <a:gd name="T14" fmla="*/ 420 w 2518"/>
              <a:gd name="T15" fmla="*/ 1574 h 1783"/>
              <a:gd name="T16" fmla="*/ 0 w 2518"/>
              <a:gd name="T17" fmla="*/ 1574 h 1783"/>
              <a:gd name="T18" fmla="*/ 210 w 2518"/>
              <a:gd name="T19" fmla="*/ 1783 h 1783"/>
              <a:gd name="T20" fmla="*/ 2309 w 2518"/>
              <a:gd name="T21" fmla="*/ 1783 h 1783"/>
              <a:gd name="T22" fmla="*/ 2518 w 2518"/>
              <a:gd name="T23" fmla="*/ 1574 h 1783"/>
              <a:gd name="T24" fmla="*/ 2099 w 2518"/>
              <a:gd name="T25" fmla="*/ 1574 h 1783"/>
              <a:gd name="T26" fmla="*/ 420 w 2518"/>
              <a:gd name="T27" fmla="*/ 210 h 1783"/>
              <a:gd name="T28" fmla="*/ 2099 w 2518"/>
              <a:gd name="T29" fmla="*/ 210 h 1783"/>
              <a:gd name="T30" fmla="*/ 2099 w 2518"/>
              <a:gd name="T31" fmla="*/ 1364 h 1783"/>
              <a:gd name="T32" fmla="*/ 420 w 2518"/>
              <a:gd name="T33" fmla="*/ 1364 h 1783"/>
              <a:gd name="T34" fmla="*/ 420 w 2518"/>
              <a:gd name="T35" fmla="*/ 210 h 1783"/>
              <a:gd name="T36" fmla="*/ 1259 w 2518"/>
              <a:gd name="T37" fmla="*/ 1679 h 1783"/>
              <a:gd name="T38" fmla="*/ 1154 w 2518"/>
              <a:gd name="T39" fmla="*/ 1574 h 1783"/>
              <a:gd name="T40" fmla="*/ 1259 w 2518"/>
              <a:gd name="T41" fmla="*/ 1469 h 1783"/>
              <a:gd name="T42" fmla="*/ 1364 w 2518"/>
              <a:gd name="T43" fmla="*/ 1574 h 1783"/>
              <a:gd name="T44" fmla="*/ 1259 w 2518"/>
              <a:gd name="T45" fmla="*/ 1679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8" h="1783">
                <a:moveTo>
                  <a:pt x="2099" y="1574"/>
                </a:moveTo>
                <a:cubicBezTo>
                  <a:pt x="2215" y="1574"/>
                  <a:pt x="2307" y="1480"/>
                  <a:pt x="2307" y="1364"/>
                </a:cubicBezTo>
                <a:lnTo>
                  <a:pt x="2309" y="210"/>
                </a:lnTo>
                <a:cubicBezTo>
                  <a:pt x="2309" y="94"/>
                  <a:pt x="2215" y="0"/>
                  <a:pt x="2099" y="0"/>
                </a:cubicBezTo>
                <a:lnTo>
                  <a:pt x="420" y="0"/>
                </a:lnTo>
                <a:cubicBezTo>
                  <a:pt x="304" y="0"/>
                  <a:pt x="210" y="94"/>
                  <a:pt x="210" y="210"/>
                </a:cubicBezTo>
                <a:lnTo>
                  <a:pt x="210" y="1364"/>
                </a:lnTo>
                <a:cubicBezTo>
                  <a:pt x="210" y="1480"/>
                  <a:pt x="304" y="1574"/>
                  <a:pt x="420" y="1574"/>
                </a:cubicBezTo>
                <a:lnTo>
                  <a:pt x="0" y="1574"/>
                </a:lnTo>
                <a:cubicBezTo>
                  <a:pt x="0" y="1690"/>
                  <a:pt x="94" y="1783"/>
                  <a:pt x="210" y="1783"/>
                </a:cubicBezTo>
                <a:lnTo>
                  <a:pt x="2309" y="1783"/>
                </a:lnTo>
                <a:cubicBezTo>
                  <a:pt x="2424" y="1783"/>
                  <a:pt x="2518" y="1690"/>
                  <a:pt x="2518" y="1574"/>
                </a:cubicBezTo>
                <a:lnTo>
                  <a:pt x="2099" y="1574"/>
                </a:lnTo>
                <a:close/>
                <a:moveTo>
                  <a:pt x="420" y="210"/>
                </a:moveTo>
                <a:lnTo>
                  <a:pt x="2099" y="210"/>
                </a:lnTo>
                <a:lnTo>
                  <a:pt x="2099" y="1364"/>
                </a:lnTo>
                <a:lnTo>
                  <a:pt x="420" y="1364"/>
                </a:lnTo>
                <a:lnTo>
                  <a:pt x="420" y="210"/>
                </a:lnTo>
                <a:close/>
                <a:moveTo>
                  <a:pt x="1259" y="1679"/>
                </a:moveTo>
                <a:cubicBezTo>
                  <a:pt x="1202" y="1679"/>
                  <a:pt x="1154" y="1631"/>
                  <a:pt x="1154" y="1574"/>
                </a:cubicBezTo>
                <a:cubicBezTo>
                  <a:pt x="1154" y="1516"/>
                  <a:pt x="1202" y="1469"/>
                  <a:pt x="1259" y="1469"/>
                </a:cubicBezTo>
                <a:cubicBezTo>
                  <a:pt x="1317" y="1469"/>
                  <a:pt x="1364" y="1516"/>
                  <a:pt x="1364" y="1574"/>
                </a:cubicBezTo>
                <a:cubicBezTo>
                  <a:pt x="1364" y="1631"/>
                  <a:pt x="1317" y="1679"/>
                  <a:pt x="1259" y="167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2341563" y="619125"/>
            <a:ext cx="765175" cy="542925"/>
          </a:xfrm>
          <a:custGeom>
            <a:avLst/>
            <a:gdLst>
              <a:gd name="T0" fmla="*/ 2099 w 2519"/>
              <a:gd name="T1" fmla="*/ 1574 h 1783"/>
              <a:gd name="T2" fmla="*/ 2099 w 2519"/>
              <a:gd name="T3" fmla="*/ 1469 h 1783"/>
              <a:gd name="T4" fmla="*/ 2308 w 2519"/>
              <a:gd name="T5" fmla="*/ 1259 h 1783"/>
              <a:gd name="T6" fmla="*/ 2309 w 2519"/>
              <a:gd name="T7" fmla="*/ 210 h 1783"/>
              <a:gd name="T8" fmla="*/ 2099 w 2519"/>
              <a:gd name="T9" fmla="*/ 0 h 1783"/>
              <a:gd name="T10" fmla="*/ 420 w 2519"/>
              <a:gd name="T11" fmla="*/ 0 h 1783"/>
              <a:gd name="T12" fmla="*/ 210 w 2519"/>
              <a:gd name="T13" fmla="*/ 210 h 1783"/>
              <a:gd name="T14" fmla="*/ 210 w 2519"/>
              <a:gd name="T15" fmla="*/ 1259 h 1783"/>
              <a:gd name="T16" fmla="*/ 420 w 2519"/>
              <a:gd name="T17" fmla="*/ 1469 h 1783"/>
              <a:gd name="T18" fmla="*/ 420 w 2519"/>
              <a:gd name="T19" fmla="*/ 1574 h 1783"/>
              <a:gd name="T20" fmla="*/ 0 w 2519"/>
              <a:gd name="T21" fmla="*/ 1574 h 1783"/>
              <a:gd name="T22" fmla="*/ 0 w 2519"/>
              <a:gd name="T23" fmla="*/ 1783 h 1783"/>
              <a:gd name="T24" fmla="*/ 2519 w 2519"/>
              <a:gd name="T25" fmla="*/ 1783 h 1783"/>
              <a:gd name="T26" fmla="*/ 2519 w 2519"/>
              <a:gd name="T27" fmla="*/ 1574 h 1783"/>
              <a:gd name="T28" fmla="*/ 2099 w 2519"/>
              <a:gd name="T29" fmla="*/ 1574 h 1783"/>
              <a:gd name="T30" fmla="*/ 420 w 2519"/>
              <a:gd name="T31" fmla="*/ 210 h 1783"/>
              <a:gd name="T32" fmla="*/ 2099 w 2519"/>
              <a:gd name="T33" fmla="*/ 210 h 1783"/>
              <a:gd name="T34" fmla="*/ 2099 w 2519"/>
              <a:gd name="T35" fmla="*/ 1259 h 1783"/>
              <a:gd name="T36" fmla="*/ 420 w 2519"/>
              <a:gd name="T37" fmla="*/ 1259 h 1783"/>
              <a:gd name="T38" fmla="*/ 420 w 2519"/>
              <a:gd name="T39" fmla="*/ 21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9" h="1783">
                <a:moveTo>
                  <a:pt x="2099" y="1574"/>
                </a:moveTo>
                <a:lnTo>
                  <a:pt x="2099" y="1469"/>
                </a:lnTo>
                <a:cubicBezTo>
                  <a:pt x="2215" y="1469"/>
                  <a:pt x="2308" y="1375"/>
                  <a:pt x="2308" y="1259"/>
                </a:cubicBezTo>
                <a:lnTo>
                  <a:pt x="2309" y="210"/>
                </a:lnTo>
                <a:cubicBezTo>
                  <a:pt x="2309" y="94"/>
                  <a:pt x="2215" y="0"/>
                  <a:pt x="2099" y="0"/>
                </a:cubicBezTo>
                <a:lnTo>
                  <a:pt x="420" y="0"/>
                </a:lnTo>
                <a:cubicBezTo>
                  <a:pt x="304" y="0"/>
                  <a:pt x="210" y="94"/>
                  <a:pt x="210" y="210"/>
                </a:cubicBezTo>
                <a:lnTo>
                  <a:pt x="210" y="1259"/>
                </a:lnTo>
                <a:cubicBezTo>
                  <a:pt x="210" y="1375"/>
                  <a:pt x="304" y="1469"/>
                  <a:pt x="420" y="1469"/>
                </a:cubicBezTo>
                <a:lnTo>
                  <a:pt x="420" y="1574"/>
                </a:lnTo>
                <a:lnTo>
                  <a:pt x="0" y="1574"/>
                </a:lnTo>
                <a:lnTo>
                  <a:pt x="0" y="1783"/>
                </a:lnTo>
                <a:lnTo>
                  <a:pt x="2519" y="1783"/>
                </a:lnTo>
                <a:lnTo>
                  <a:pt x="2519" y="1574"/>
                </a:lnTo>
                <a:lnTo>
                  <a:pt x="2099" y="1574"/>
                </a:lnTo>
                <a:close/>
                <a:moveTo>
                  <a:pt x="420" y="210"/>
                </a:moveTo>
                <a:lnTo>
                  <a:pt x="2099" y="210"/>
                </a:lnTo>
                <a:lnTo>
                  <a:pt x="2099" y="1259"/>
                </a:lnTo>
                <a:lnTo>
                  <a:pt x="420" y="1259"/>
                </a:lnTo>
                <a:lnTo>
                  <a:pt x="420" y="2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1320800" y="619125"/>
            <a:ext cx="573088" cy="574675"/>
          </a:xfrm>
          <a:custGeom>
            <a:avLst/>
            <a:gdLst>
              <a:gd name="T0" fmla="*/ 1259 w 1889"/>
              <a:gd name="T1" fmla="*/ 629 h 1888"/>
              <a:gd name="T2" fmla="*/ 630 w 1889"/>
              <a:gd name="T3" fmla="*/ 629 h 1888"/>
              <a:gd name="T4" fmla="*/ 630 w 1889"/>
              <a:gd name="T5" fmla="*/ 1259 h 1888"/>
              <a:gd name="T6" fmla="*/ 1259 w 1889"/>
              <a:gd name="T7" fmla="*/ 1259 h 1888"/>
              <a:gd name="T8" fmla="*/ 1259 w 1889"/>
              <a:gd name="T9" fmla="*/ 629 h 1888"/>
              <a:gd name="T10" fmla="*/ 1049 w 1889"/>
              <a:gd name="T11" fmla="*/ 1049 h 1888"/>
              <a:gd name="T12" fmla="*/ 839 w 1889"/>
              <a:gd name="T13" fmla="*/ 1049 h 1888"/>
              <a:gd name="T14" fmla="*/ 839 w 1889"/>
              <a:gd name="T15" fmla="*/ 839 h 1888"/>
              <a:gd name="T16" fmla="*/ 1049 w 1889"/>
              <a:gd name="T17" fmla="*/ 839 h 1888"/>
              <a:gd name="T18" fmla="*/ 1049 w 1889"/>
              <a:gd name="T19" fmla="*/ 1049 h 1888"/>
              <a:gd name="T20" fmla="*/ 1889 w 1889"/>
              <a:gd name="T21" fmla="*/ 839 h 1888"/>
              <a:gd name="T22" fmla="*/ 1889 w 1889"/>
              <a:gd name="T23" fmla="*/ 629 h 1888"/>
              <a:gd name="T24" fmla="*/ 1679 w 1889"/>
              <a:gd name="T25" fmla="*/ 629 h 1888"/>
              <a:gd name="T26" fmla="*/ 1679 w 1889"/>
              <a:gd name="T27" fmla="*/ 419 h 1888"/>
              <a:gd name="T28" fmla="*/ 1469 w 1889"/>
              <a:gd name="T29" fmla="*/ 210 h 1888"/>
              <a:gd name="T30" fmla="*/ 1259 w 1889"/>
              <a:gd name="T31" fmla="*/ 210 h 1888"/>
              <a:gd name="T32" fmla="*/ 1259 w 1889"/>
              <a:gd name="T33" fmla="*/ 0 h 1888"/>
              <a:gd name="T34" fmla="*/ 1049 w 1889"/>
              <a:gd name="T35" fmla="*/ 0 h 1888"/>
              <a:gd name="T36" fmla="*/ 1049 w 1889"/>
              <a:gd name="T37" fmla="*/ 210 h 1888"/>
              <a:gd name="T38" fmla="*/ 839 w 1889"/>
              <a:gd name="T39" fmla="*/ 210 h 1888"/>
              <a:gd name="T40" fmla="*/ 839 w 1889"/>
              <a:gd name="T41" fmla="*/ 0 h 1888"/>
              <a:gd name="T42" fmla="*/ 630 w 1889"/>
              <a:gd name="T43" fmla="*/ 0 h 1888"/>
              <a:gd name="T44" fmla="*/ 630 w 1889"/>
              <a:gd name="T45" fmla="*/ 210 h 1888"/>
              <a:gd name="T46" fmla="*/ 420 w 1889"/>
              <a:gd name="T47" fmla="*/ 210 h 1888"/>
              <a:gd name="T48" fmla="*/ 210 w 1889"/>
              <a:gd name="T49" fmla="*/ 419 h 1888"/>
              <a:gd name="T50" fmla="*/ 210 w 1889"/>
              <a:gd name="T51" fmla="*/ 629 h 1888"/>
              <a:gd name="T52" fmla="*/ 0 w 1889"/>
              <a:gd name="T53" fmla="*/ 629 h 1888"/>
              <a:gd name="T54" fmla="*/ 0 w 1889"/>
              <a:gd name="T55" fmla="*/ 839 h 1888"/>
              <a:gd name="T56" fmla="*/ 210 w 1889"/>
              <a:gd name="T57" fmla="*/ 839 h 1888"/>
              <a:gd name="T58" fmla="*/ 210 w 1889"/>
              <a:gd name="T59" fmla="*/ 1049 h 1888"/>
              <a:gd name="T60" fmla="*/ 0 w 1889"/>
              <a:gd name="T61" fmla="*/ 1049 h 1888"/>
              <a:gd name="T62" fmla="*/ 0 w 1889"/>
              <a:gd name="T63" fmla="*/ 1259 h 1888"/>
              <a:gd name="T64" fmla="*/ 210 w 1889"/>
              <a:gd name="T65" fmla="*/ 1259 h 1888"/>
              <a:gd name="T66" fmla="*/ 210 w 1889"/>
              <a:gd name="T67" fmla="*/ 1469 h 1888"/>
              <a:gd name="T68" fmla="*/ 420 w 1889"/>
              <a:gd name="T69" fmla="*/ 1678 h 1888"/>
              <a:gd name="T70" fmla="*/ 630 w 1889"/>
              <a:gd name="T71" fmla="*/ 1679 h 1888"/>
              <a:gd name="T72" fmla="*/ 630 w 1889"/>
              <a:gd name="T73" fmla="*/ 1888 h 1888"/>
              <a:gd name="T74" fmla="*/ 839 w 1889"/>
              <a:gd name="T75" fmla="*/ 1888 h 1888"/>
              <a:gd name="T76" fmla="*/ 839 w 1889"/>
              <a:gd name="T77" fmla="*/ 1679 h 1888"/>
              <a:gd name="T78" fmla="*/ 1049 w 1889"/>
              <a:gd name="T79" fmla="*/ 1679 h 1888"/>
              <a:gd name="T80" fmla="*/ 1049 w 1889"/>
              <a:gd name="T81" fmla="*/ 1888 h 1888"/>
              <a:gd name="T82" fmla="*/ 1259 w 1889"/>
              <a:gd name="T83" fmla="*/ 1888 h 1888"/>
              <a:gd name="T84" fmla="*/ 1259 w 1889"/>
              <a:gd name="T85" fmla="*/ 1679 h 1888"/>
              <a:gd name="T86" fmla="*/ 1469 w 1889"/>
              <a:gd name="T87" fmla="*/ 1679 h 1888"/>
              <a:gd name="T88" fmla="*/ 1679 w 1889"/>
              <a:gd name="T89" fmla="*/ 1469 h 1888"/>
              <a:gd name="T90" fmla="*/ 1679 w 1889"/>
              <a:gd name="T91" fmla="*/ 1259 h 1888"/>
              <a:gd name="T92" fmla="*/ 1889 w 1889"/>
              <a:gd name="T93" fmla="*/ 1259 h 1888"/>
              <a:gd name="T94" fmla="*/ 1889 w 1889"/>
              <a:gd name="T95" fmla="*/ 1049 h 1888"/>
              <a:gd name="T96" fmla="*/ 1679 w 1889"/>
              <a:gd name="T97" fmla="*/ 1049 h 1888"/>
              <a:gd name="T98" fmla="*/ 1679 w 1889"/>
              <a:gd name="T99" fmla="*/ 839 h 1888"/>
              <a:gd name="T100" fmla="*/ 1889 w 1889"/>
              <a:gd name="T101" fmla="*/ 839 h 1888"/>
              <a:gd name="T102" fmla="*/ 1469 w 1889"/>
              <a:gd name="T103" fmla="*/ 1469 h 1888"/>
              <a:gd name="T104" fmla="*/ 420 w 1889"/>
              <a:gd name="T105" fmla="*/ 1469 h 1888"/>
              <a:gd name="T106" fmla="*/ 420 w 1889"/>
              <a:gd name="T107" fmla="*/ 419 h 1888"/>
              <a:gd name="T108" fmla="*/ 1469 w 1889"/>
              <a:gd name="T109" fmla="*/ 419 h 1888"/>
              <a:gd name="T110" fmla="*/ 1469 w 1889"/>
              <a:gd name="T111" fmla="*/ 1469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9" h="1888">
                <a:moveTo>
                  <a:pt x="1259" y="629"/>
                </a:moveTo>
                <a:lnTo>
                  <a:pt x="630" y="629"/>
                </a:lnTo>
                <a:lnTo>
                  <a:pt x="630" y="1259"/>
                </a:lnTo>
                <a:lnTo>
                  <a:pt x="1259" y="1259"/>
                </a:lnTo>
                <a:lnTo>
                  <a:pt x="1259" y="629"/>
                </a:lnTo>
                <a:close/>
                <a:moveTo>
                  <a:pt x="1049" y="1049"/>
                </a:moveTo>
                <a:lnTo>
                  <a:pt x="839" y="1049"/>
                </a:lnTo>
                <a:lnTo>
                  <a:pt x="839" y="839"/>
                </a:lnTo>
                <a:lnTo>
                  <a:pt x="1049" y="839"/>
                </a:lnTo>
                <a:lnTo>
                  <a:pt x="1049" y="1049"/>
                </a:lnTo>
                <a:close/>
                <a:moveTo>
                  <a:pt x="1889" y="839"/>
                </a:moveTo>
                <a:lnTo>
                  <a:pt x="1889" y="629"/>
                </a:lnTo>
                <a:lnTo>
                  <a:pt x="1679" y="629"/>
                </a:lnTo>
                <a:lnTo>
                  <a:pt x="1679" y="419"/>
                </a:lnTo>
                <a:cubicBezTo>
                  <a:pt x="1679" y="304"/>
                  <a:pt x="1585" y="210"/>
                  <a:pt x="1469" y="210"/>
                </a:cubicBezTo>
                <a:lnTo>
                  <a:pt x="1259" y="210"/>
                </a:lnTo>
                <a:lnTo>
                  <a:pt x="1259" y="0"/>
                </a:lnTo>
                <a:lnTo>
                  <a:pt x="1049" y="0"/>
                </a:lnTo>
                <a:lnTo>
                  <a:pt x="1049" y="210"/>
                </a:lnTo>
                <a:lnTo>
                  <a:pt x="839" y="210"/>
                </a:lnTo>
                <a:lnTo>
                  <a:pt x="839" y="0"/>
                </a:lnTo>
                <a:lnTo>
                  <a:pt x="630" y="0"/>
                </a:lnTo>
                <a:lnTo>
                  <a:pt x="630" y="210"/>
                </a:lnTo>
                <a:lnTo>
                  <a:pt x="420" y="210"/>
                </a:lnTo>
                <a:cubicBezTo>
                  <a:pt x="304" y="210"/>
                  <a:pt x="210" y="304"/>
                  <a:pt x="210" y="419"/>
                </a:cubicBezTo>
                <a:lnTo>
                  <a:pt x="210" y="629"/>
                </a:lnTo>
                <a:lnTo>
                  <a:pt x="0" y="629"/>
                </a:lnTo>
                <a:lnTo>
                  <a:pt x="0" y="839"/>
                </a:lnTo>
                <a:lnTo>
                  <a:pt x="210" y="839"/>
                </a:lnTo>
                <a:lnTo>
                  <a:pt x="210" y="1049"/>
                </a:lnTo>
                <a:lnTo>
                  <a:pt x="0" y="1049"/>
                </a:lnTo>
                <a:lnTo>
                  <a:pt x="0" y="1259"/>
                </a:lnTo>
                <a:lnTo>
                  <a:pt x="210" y="1259"/>
                </a:lnTo>
                <a:lnTo>
                  <a:pt x="210" y="1469"/>
                </a:lnTo>
                <a:cubicBezTo>
                  <a:pt x="210" y="1585"/>
                  <a:pt x="304" y="1678"/>
                  <a:pt x="420" y="1678"/>
                </a:cubicBezTo>
                <a:lnTo>
                  <a:pt x="630" y="1679"/>
                </a:lnTo>
                <a:lnTo>
                  <a:pt x="630" y="1888"/>
                </a:lnTo>
                <a:lnTo>
                  <a:pt x="839" y="1888"/>
                </a:lnTo>
                <a:lnTo>
                  <a:pt x="839" y="1679"/>
                </a:lnTo>
                <a:lnTo>
                  <a:pt x="1049" y="1679"/>
                </a:lnTo>
                <a:lnTo>
                  <a:pt x="1049" y="1888"/>
                </a:lnTo>
                <a:lnTo>
                  <a:pt x="1259" y="1888"/>
                </a:lnTo>
                <a:lnTo>
                  <a:pt x="1259" y="1679"/>
                </a:lnTo>
                <a:lnTo>
                  <a:pt x="1469" y="1679"/>
                </a:lnTo>
                <a:cubicBezTo>
                  <a:pt x="1585" y="1679"/>
                  <a:pt x="1679" y="1585"/>
                  <a:pt x="1679" y="1469"/>
                </a:cubicBezTo>
                <a:lnTo>
                  <a:pt x="1679" y="1259"/>
                </a:lnTo>
                <a:lnTo>
                  <a:pt x="1889" y="1259"/>
                </a:lnTo>
                <a:lnTo>
                  <a:pt x="1889" y="1049"/>
                </a:lnTo>
                <a:lnTo>
                  <a:pt x="1679" y="1049"/>
                </a:lnTo>
                <a:lnTo>
                  <a:pt x="1679" y="839"/>
                </a:lnTo>
                <a:lnTo>
                  <a:pt x="1889" y="839"/>
                </a:lnTo>
                <a:close/>
                <a:moveTo>
                  <a:pt x="1469" y="1469"/>
                </a:moveTo>
                <a:lnTo>
                  <a:pt x="420" y="1469"/>
                </a:lnTo>
                <a:lnTo>
                  <a:pt x="420" y="419"/>
                </a:lnTo>
                <a:lnTo>
                  <a:pt x="1469" y="419"/>
                </a:lnTo>
                <a:lnTo>
                  <a:pt x="1469" y="14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250825" y="557213"/>
            <a:ext cx="511175" cy="700088"/>
          </a:xfrm>
          <a:custGeom>
            <a:avLst/>
            <a:gdLst>
              <a:gd name="T0" fmla="*/ 944 w 1679"/>
              <a:gd name="T1" fmla="*/ 0 h 2301"/>
              <a:gd name="T2" fmla="*/ 944 w 1679"/>
              <a:gd name="T3" fmla="*/ 832 h 2301"/>
              <a:gd name="T4" fmla="*/ 1679 w 1679"/>
              <a:gd name="T5" fmla="*/ 832 h 2301"/>
              <a:gd name="T6" fmla="*/ 944 w 1679"/>
              <a:gd name="T7" fmla="*/ 0 h 2301"/>
              <a:gd name="T8" fmla="*/ 0 w 1679"/>
              <a:gd name="T9" fmla="*/ 1462 h 2301"/>
              <a:gd name="T10" fmla="*/ 840 w 1679"/>
              <a:gd name="T11" fmla="*/ 2301 h 2301"/>
              <a:gd name="T12" fmla="*/ 1679 w 1679"/>
              <a:gd name="T13" fmla="*/ 1462 h 2301"/>
              <a:gd name="T14" fmla="*/ 1679 w 1679"/>
              <a:gd name="T15" fmla="*/ 1042 h 2301"/>
              <a:gd name="T16" fmla="*/ 0 w 1679"/>
              <a:gd name="T17" fmla="*/ 1042 h 2301"/>
              <a:gd name="T18" fmla="*/ 0 w 1679"/>
              <a:gd name="T19" fmla="*/ 1462 h 2301"/>
              <a:gd name="T20" fmla="*/ 735 w 1679"/>
              <a:gd name="T21" fmla="*/ 0 h 2301"/>
              <a:gd name="T22" fmla="*/ 0 w 1679"/>
              <a:gd name="T23" fmla="*/ 832 h 2301"/>
              <a:gd name="T24" fmla="*/ 735 w 1679"/>
              <a:gd name="T25" fmla="*/ 832 h 2301"/>
              <a:gd name="T26" fmla="*/ 735 w 1679"/>
              <a:gd name="T27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9" h="2301">
                <a:moveTo>
                  <a:pt x="944" y="0"/>
                </a:moveTo>
                <a:lnTo>
                  <a:pt x="944" y="832"/>
                </a:lnTo>
                <a:lnTo>
                  <a:pt x="1679" y="832"/>
                </a:lnTo>
                <a:cubicBezTo>
                  <a:pt x="1679" y="404"/>
                  <a:pt x="1358" y="52"/>
                  <a:pt x="944" y="0"/>
                </a:cubicBezTo>
                <a:close/>
                <a:moveTo>
                  <a:pt x="0" y="1462"/>
                </a:moveTo>
                <a:cubicBezTo>
                  <a:pt x="0" y="1926"/>
                  <a:pt x="376" y="2301"/>
                  <a:pt x="840" y="2301"/>
                </a:cubicBezTo>
                <a:cubicBezTo>
                  <a:pt x="1303" y="2301"/>
                  <a:pt x="1679" y="1926"/>
                  <a:pt x="1679" y="1462"/>
                </a:cubicBezTo>
                <a:lnTo>
                  <a:pt x="1679" y="1042"/>
                </a:lnTo>
                <a:lnTo>
                  <a:pt x="0" y="1042"/>
                </a:lnTo>
                <a:lnTo>
                  <a:pt x="0" y="1462"/>
                </a:lnTo>
                <a:close/>
                <a:moveTo>
                  <a:pt x="735" y="0"/>
                </a:moveTo>
                <a:cubicBezTo>
                  <a:pt x="321" y="52"/>
                  <a:pt x="0" y="404"/>
                  <a:pt x="0" y="832"/>
                </a:cubicBezTo>
                <a:lnTo>
                  <a:pt x="735" y="832"/>
                </a:lnTo>
                <a:lnTo>
                  <a:pt x="735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3729038" y="5086350"/>
            <a:ext cx="509588" cy="765175"/>
          </a:xfrm>
          <a:custGeom>
            <a:avLst/>
            <a:gdLst>
              <a:gd name="T0" fmla="*/ 1678 w 1678"/>
              <a:gd name="T1" fmla="*/ 1259 h 2518"/>
              <a:gd name="T2" fmla="*/ 1359 w 1678"/>
              <a:gd name="T3" fmla="*/ 600 h 2518"/>
              <a:gd name="T4" fmla="*/ 1259 w 1678"/>
              <a:gd name="T5" fmla="*/ 0 h 2518"/>
              <a:gd name="T6" fmla="*/ 419 w 1678"/>
              <a:gd name="T7" fmla="*/ 0 h 2518"/>
              <a:gd name="T8" fmla="*/ 319 w 1678"/>
              <a:gd name="T9" fmla="*/ 600 h 2518"/>
              <a:gd name="T10" fmla="*/ 0 w 1678"/>
              <a:gd name="T11" fmla="*/ 1259 h 2518"/>
              <a:gd name="T12" fmla="*/ 319 w 1678"/>
              <a:gd name="T13" fmla="*/ 1917 h 2518"/>
              <a:gd name="T14" fmla="*/ 419 w 1678"/>
              <a:gd name="T15" fmla="*/ 2518 h 2518"/>
              <a:gd name="T16" fmla="*/ 1259 w 1678"/>
              <a:gd name="T17" fmla="*/ 2518 h 2518"/>
              <a:gd name="T18" fmla="*/ 1359 w 1678"/>
              <a:gd name="T19" fmla="*/ 1917 h 2518"/>
              <a:gd name="T20" fmla="*/ 1678 w 1678"/>
              <a:gd name="T21" fmla="*/ 1259 h 2518"/>
              <a:gd name="T22" fmla="*/ 209 w 1678"/>
              <a:gd name="T23" fmla="*/ 1259 h 2518"/>
              <a:gd name="T24" fmla="*/ 839 w 1678"/>
              <a:gd name="T25" fmla="*/ 629 h 2518"/>
              <a:gd name="T26" fmla="*/ 1468 w 1678"/>
              <a:gd name="T27" fmla="*/ 1259 h 2518"/>
              <a:gd name="T28" fmla="*/ 839 w 1678"/>
              <a:gd name="T29" fmla="*/ 1888 h 2518"/>
              <a:gd name="T30" fmla="*/ 209 w 1678"/>
              <a:gd name="T31" fmla="*/ 1259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8" h="2518">
                <a:moveTo>
                  <a:pt x="1678" y="1259"/>
                </a:moveTo>
                <a:cubicBezTo>
                  <a:pt x="1678" y="992"/>
                  <a:pt x="1553" y="754"/>
                  <a:pt x="1359" y="600"/>
                </a:cubicBezTo>
                <a:lnTo>
                  <a:pt x="1259" y="0"/>
                </a:lnTo>
                <a:lnTo>
                  <a:pt x="419" y="0"/>
                </a:lnTo>
                <a:lnTo>
                  <a:pt x="319" y="600"/>
                </a:lnTo>
                <a:cubicBezTo>
                  <a:pt x="124" y="754"/>
                  <a:pt x="0" y="992"/>
                  <a:pt x="0" y="1259"/>
                </a:cubicBezTo>
                <a:cubicBezTo>
                  <a:pt x="0" y="1526"/>
                  <a:pt x="124" y="1763"/>
                  <a:pt x="319" y="1917"/>
                </a:cubicBezTo>
                <a:lnTo>
                  <a:pt x="419" y="2518"/>
                </a:lnTo>
                <a:lnTo>
                  <a:pt x="1259" y="2518"/>
                </a:lnTo>
                <a:lnTo>
                  <a:pt x="1359" y="1917"/>
                </a:lnTo>
                <a:cubicBezTo>
                  <a:pt x="1553" y="1763"/>
                  <a:pt x="1678" y="1526"/>
                  <a:pt x="1678" y="1259"/>
                </a:cubicBezTo>
                <a:close/>
                <a:moveTo>
                  <a:pt x="209" y="1259"/>
                </a:moveTo>
                <a:cubicBezTo>
                  <a:pt x="209" y="911"/>
                  <a:pt x="491" y="629"/>
                  <a:pt x="839" y="629"/>
                </a:cubicBezTo>
                <a:cubicBezTo>
                  <a:pt x="1187" y="629"/>
                  <a:pt x="1468" y="911"/>
                  <a:pt x="1468" y="1259"/>
                </a:cubicBezTo>
                <a:cubicBezTo>
                  <a:pt x="1468" y="1606"/>
                  <a:pt x="1187" y="1888"/>
                  <a:pt x="839" y="1888"/>
                </a:cubicBezTo>
                <a:cubicBezTo>
                  <a:pt x="491" y="1888"/>
                  <a:pt x="209" y="1606"/>
                  <a:pt x="209" y="125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2724150" y="5118100"/>
            <a:ext cx="414338" cy="701675"/>
          </a:xfrm>
          <a:custGeom>
            <a:avLst/>
            <a:gdLst>
              <a:gd name="T0" fmla="*/ 1101 w 1364"/>
              <a:gd name="T1" fmla="*/ 0 h 2309"/>
              <a:gd name="T2" fmla="*/ 262 w 1364"/>
              <a:gd name="T3" fmla="*/ 0 h 2309"/>
              <a:gd name="T4" fmla="*/ 0 w 1364"/>
              <a:gd name="T5" fmla="*/ 263 h 2309"/>
              <a:gd name="T6" fmla="*/ 0 w 1364"/>
              <a:gd name="T7" fmla="*/ 2046 h 2309"/>
              <a:gd name="T8" fmla="*/ 262 w 1364"/>
              <a:gd name="T9" fmla="*/ 2309 h 2309"/>
              <a:gd name="T10" fmla="*/ 1101 w 1364"/>
              <a:gd name="T11" fmla="*/ 2309 h 2309"/>
              <a:gd name="T12" fmla="*/ 1364 w 1364"/>
              <a:gd name="T13" fmla="*/ 2046 h 2309"/>
              <a:gd name="T14" fmla="*/ 1364 w 1364"/>
              <a:gd name="T15" fmla="*/ 263 h 2309"/>
              <a:gd name="T16" fmla="*/ 1101 w 1364"/>
              <a:gd name="T17" fmla="*/ 0 h 2309"/>
              <a:gd name="T18" fmla="*/ 682 w 1364"/>
              <a:gd name="T19" fmla="*/ 2204 h 2309"/>
              <a:gd name="T20" fmla="*/ 524 w 1364"/>
              <a:gd name="T21" fmla="*/ 2046 h 2309"/>
              <a:gd name="T22" fmla="*/ 682 w 1364"/>
              <a:gd name="T23" fmla="*/ 1889 h 2309"/>
              <a:gd name="T24" fmla="*/ 839 w 1364"/>
              <a:gd name="T25" fmla="*/ 2046 h 2309"/>
              <a:gd name="T26" fmla="*/ 682 w 1364"/>
              <a:gd name="T27" fmla="*/ 2204 h 2309"/>
              <a:gd name="T28" fmla="*/ 1154 w 1364"/>
              <a:gd name="T29" fmla="*/ 1784 h 2309"/>
              <a:gd name="T30" fmla="*/ 209 w 1364"/>
              <a:gd name="T31" fmla="*/ 1784 h 2309"/>
              <a:gd name="T32" fmla="*/ 209 w 1364"/>
              <a:gd name="T33" fmla="*/ 315 h 2309"/>
              <a:gd name="T34" fmla="*/ 1154 w 1364"/>
              <a:gd name="T35" fmla="*/ 315 h 2309"/>
              <a:gd name="T36" fmla="*/ 1154 w 1364"/>
              <a:gd name="T37" fmla="*/ 1784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4" h="2309">
                <a:moveTo>
                  <a:pt x="1101" y="0"/>
                </a:moveTo>
                <a:lnTo>
                  <a:pt x="262" y="0"/>
                </a:lnTo>
                <a:cubicBezTo>
                  <a:pt x="117" y="0"/>
                  <a:pt x="0" y="118"/>
                  <a:pt x="0" y="263"/>
                </a:cubicBezTo>
                <a:lnTo>
                  <a:pt x="0" y="2046"/>
                </a:lnTo>
                <a:cubicBezTo>
                  <a:pt x="0" y="2191"/>
                  <a:pt x="117" y="2309"/>
                  <a:pt x="262" y="2309"/>
                </a:cubicBezTo>
                <a:lnTo>
                  <a:pt x="1101" y="2309"/>
                </a:lnTo>
                <a:cubicBezTo>
                  <a:pt x="1246" y="2309"/>
                  <a:pt x="1364" y="2191"/>
                  <a:pt x="1364" y="2046"/>
                </a:cubicBezTo>
                <a:lnTo>
                  <a:pt x="1364" y="263"/>
                </a:lnTo>
                <a:cubicBezTo>
                  <a:pt x="1364" y="118"/>
                  <a:pt x="1246" y="0"/>
                  <a:pt x="1101" y="0"/>
                </a:cubicBezTo>
                <a:close/>
                <a:moveTo>
                  <a:pt x="682" y="2204"/>
                </a:moveTo>
                <a:cubicBezTo>
                  <a:pt x="594" y="2204"/>
                  <a:pt x="524" y="2134"/>
                  <a:pt x="524" y="2046"/>
                </a:cubicBezTo>
                <a:cubicBezTo>
                  <a:pt x="524" y="1959"/>
                  <a:pt x="594" y="1889"/>
                  <a:pt x="682" y="1889"/>
                </a:cubicBezTo>
                <a:cubicBezTo>
                  <a:pt x="769" y="1889"/>
                  <a:pt x="839" y="1959"/>
                  <a:pt x="839" y="2046"/>
                </a:cubicBezTo>
                <a:cubicBezTo>
                  <a:pt x="839" y="2134"/>
                  <a:pt x="769" y="2204"/>
                  <a:pt x="682" y="2204"/>
                </a:cubicBezTo>
                <a:close/>
                <a:moveTo>
                  <a:pt x="1154" y="1784"/>
                </a:moveTo>
                <a:lnTo>
                  <a:pt x="209" y="1784"/>
                </a:lnTo>
                <a:lnTo>
                  <a:pt x="209" y="315"/>
                </a:lnTo>
                <a:lnTo>
                  <a:pt x="1154" y="315"/>
                </a:lnTo>
                <a:lnTo>
                  <a:pt x="1154" y="17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416050" y="5213350"/>
            <a:ext cx="765175" cy="511175"/>
          </a:xfrm>
          <a:custGeom>
            <a:avLst/>
            <a:gdLst>
              <a:gd name="T0" fmla="*/ 419 w 2518"/>
              <a:gd name="T1" fmla="*/ 210 h 1679"/>
              <a:gd name="T2" fmla="*/ 2308 w 2518"/>
              <a:gd name="T3" fmla="*/ 210 h 1679"/>
              <a:gd name="T4" fmla="*/ 2308 w 2518"/>
              <a:gd name="T5" fmla="*/ 0 h 1679"/>
              <a:gd name="T6" fmla="*/ 419 w 2518"/>
              <a:gd name="T7" fmla="*/ 0 h 1679"/>
              <a:gd name="T8" fmla="*/ 210 w 2518"/>
              <a:gd name="T9" fmla="*/ 210 h 1679"/>
              <a:gd name="T10" fmla="*/ 210 w 2518"/>
              <a:gd name="T11" fmla="*/ 1364 h 1679"/>
              <a:gd name="T12" fmla="*/ 0 w 2518"/>
              <a:gd name="T13" fmla="*/ 1364 h 1679"/>
              <a:gd name="T14" fmla="*/ 0 w 2518"/>
              <a:gd name="T15" fmla="*/ 1679 h 1679"/>
              <a:gd name="T16" fmla="*/ 1469 w 2518"/>
              <a:gd name="T17" fmla="*/ 1679 h 1679"/>
              <a:gd name="T18" fmla="*/ 1469 w 2518"/>
              <a:gd name="T19" fmla="*/ 1364 h 1679"/>
              <a:gd name="T20" fmla="*/ 419 w 2518"/>
              <a:gd name="T21" fmla="*/ 1364 h 1679"/>
              <a:gd name="T22" fmla="*/ 419 w 2518"/>
              <a:gd name="T23" fmla="*/ 210 h 1679"/>
              <a:gd name="T24" fmla="*/ 2413 w 2518"/>
              <a:gd name="T25" fmla="*/ 420 h 1679"/>
              <a:gd name="T26" fmla="*/ 1783 w 2518"/>
              <a:gd name="T27" fmla="*/ 420 h 1679"/>
              <a:gd name="T28" fmla="*/ 1679 w 2518"/>
              <a:gd name="T29" fmla="*/ 525 h 1679"/>
              <a:gd name="T30" fmla="*/ 1679 w 2518"/>
              <a:gd name="T31" fmla="*/ 1574 h 1679"/>
              <a:gd name="T32" fmla="*/ 1783 w 2518"/>
              <a:gd name="T33" fmla="*/ 1679 h 1679"/>
              <a:gd name="T34" fmla="*/ 2413 w 2518"/>
              <a:gd name="T35" fmla="*/ 1679 h 1679"/>
              <a:gd name="T36" fmla="*/ 2518 w 2518"/>
              <a:gd name="T37" fmla="*/ 1574 h 1679"/>
              <a:gd name="T38" fmla="*/ 2518 w 2518"/>
              <a:gd name="T39" fmla="*/ 525 h 1679"/>
              <a:gd name="T40" fmla="*/ 2413 w 2518"/>
              <a:gd name="T41" fmla="*/ 420 h 1679"/>
              <a:gd name="T42" fmla="*/ 2308 w 2518"/>
              <a:gd name="T43" fmla="*/ 1364 h 1679"/>
              <a:gd name="T44" fmla="*/ 1888 w 2518"/>
              <a:gd name="T45" fmla="*/ 1364 h 1679"/>
              <a:gd name="T46" fmla="*/ 1888 w 2518"/>
              <a:gd name="T47" fmla="*/ 630 h 1679"/>
              <a:gd name="T48" fmla="*/ 2308 w 2518"/>
              <a:gd name="T49" fmla="*/ 630 h 1679"/>
              <a:gd name="T50" fmla="*/ 2308 w 2518"/>
              <a:gd name="T51" fmla="*/ 1364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8" h="1679">
                <a:moveTo>
                  <a:pt x="419" y="210"/>
                </a:moveTo>
                <a:lnTo>
                  <a:pt x="2308" y="210"/>
                </a:lnTo>
                <a:lnTo>
                  <a:pt x="2308" y="0"/>
                </a:lnTo>
                <a:lnTo>
                  <a:pt x="419" y="0"/>
                </a:lnTo>
                <a:cubicBezTo>
                  <a:pt x="304" y="0"/>
                  <a:pt x="210" y="94"/>
                  <a:pt x="210" y="210"/>
                </a:cubicBezTo>
                <a:lnTo>
                  <a:pt x="210" y="1364"/>
                </a:lnTo>
                <a:lnTo>
                  <a:pt x="0" y="1364"/>
                </a:lnTo>
                <a:lnTo>
                  <a:pt x="0" y="1679"/>
                </a:lnTo>
                <a:lnTo>
                  <a:pt x="1469" y="1679"/>
                </a:lnTo>
                <a:lnTo>
                  <a:pt x="1469" y="1364"/>
                </a:lnTo>
                <a:lnTo>
                  <a:pt x="419" y="1364"/>
                </a:lnTo>
                <a:lnTo>
                  <a:pt x="419" y="210"/>
                </a:lnTo>
                <a:close/>
                <a:moveTo>
                  <a:pt x="2413" y="420"/>
                </a:moveTo>
                <a:lnTo>
                  <a:pt x="1783" y="420"/>
                </a:lnTo>
                <a:cubicBezTo>
                  <a:pt x="1726" y="420"/>
                  <a:pt x="1679" y="467"/>
                  <a:pt x="1679" y="525"/>
                </a:cubicBezTo>
                <a:lnTo>
                  <a:pt x="1679" y="1574"/>
                </a:lnTo>
                <a:cubicBezTo>
                  <a:pt x="1679" y="1632"/>
                  <a:pt x="1726" y="1679"/>
                  <a:pt x="1783" y="1679"/>
                </a:cubicBezTo>
                <a:lnTo>
                  <a:pt x="2413" y="1679"/>
                </a:lnTo>
                <a:cubicBezTo>
                  <a:pt x="2471" y="1679"/>
                  <a:pt x="2518" y="1632"/>
                  <a:pt x="2518" y="1574"/>
                </a:cubicBezTo>
                <a:lnTo>
                  <a:pt x="2518" y="525"/>
                </a:lnTo>
                <a:cubicBezTo>
                  <a:pt x="2518" y="467"/>
                  <a:pt x="2471" y="420"/>
                  <a:pt x="2413" y="420"/>
                </a:cubicBezTo>
                <a:close/>
                <a:moveTo>
                  <a:pt x="2308" y="1364"/>
                </a:moveTo>
                <a:lnTo>
                  <a:pt x="1888" y="1364"/>
                </a:lnTo>
                <a:lnTo>
                  <a:pt x="1888" y="630"/>
                </a:lnTo>
                <a:lnTo>
                  <a:pt x="2308" y="630"/>
                </a:lnTo>
                <a:lnTo>
                  <a:pt x="2308" y="13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61925" y="5138738"/>
            <a:ext cx="765175" cy="660400"/>
          </a:xfrm>
          <a:custGeom>
            <a:avLst/>
            <a:gdLst>
              <a:gd name="T0" fmla="*/ 2309 w 2518"/>
              <a:gd name="T1" fmla="*/ 457 h 2173"/>
              <a:gd name="T2" fmla="*/ 2309 w 2518"/>
              <a:gd name="T3" fmla="*/ 247 h 2173"/>
              <a:gd name="T4" fmla="*/ 716 w 2518"/>
              <a:gd name="T5" fmla="*/ 247 h 2173"/>
              <a:gd name="T6" fmla="*/ 926 w 2518"/>
              <a:gd name="T7" fmla="*/ 457 h 2173"/>
              <a:gd name="T8" fmla="*/ 2309 w 2518"/>
              <a:gd name="T9" fmla="*/ 457 h 2173"/>
              <a:gd name="T10" fmla="*/ 202 w 2518"/>
              <a:gd name="T11" fmla="*/ 0 h 2173"/>
              <a:gd name="T12" fmla="*/ 68 w 2518"/>
              <a:gd name="T13" fmla="*/ 134 h 2173"/>
              <a:gd name="T14" fmla="*/ 258 w 2518"/>
              <a:gd name="T15" fmla="*/ 324 h 2173"/>
              <a:gd name="T16" fmla="*/ 210 w 2518"/>
              <a:gd name="T17" fmla="*/ 457 h 2173"/>
              <a:gd name="T18" fmla="*/ 210 w 2518"/>
              <a:gd name="T19" fmla="*/ 1611 h 2173"/>
              <a:gd name="T20" fmla="*/ 0 w 2518"/>
              <a:gd name="T21" fmla="*/ 1611 h 2173"/>
              <a:gd name="T22" fmla="*/ 0 w 2518"/>
              <a:gd name="T23" fmla="*/ 1926 h 2173"/>
              <a:gd name="T24" fmla="*/ 1861 w 2518"/>
              <a:gd name="T25" fmla="*/ 1926 h 2173"/>
              <a:gd name="T26" fmla="*/ 2108 w 2518"/>
              <a:gd name="T27" fmla="*/ 2173 h 2173"/>
              <a:gd name="T28" fmla="*/ 2241 w 2518"/>
              <a:gd name="T29" fmla="*/ 2039 h 2173"/>
              <a:gd name="T30" fmla="*/ 409 w 2518"/>
              <a:gd name="T31" fmla="*/ 207 h 2173"/>
              <a:gd name="T32" fmla="*/ 202 w 2518"/>
              <a:gd name="T33" fmla="*/ 0 h 2173"/>
              <a:gd name="T34" fmla="*/ 420 w 2518"/>
              <a:gd name="T35" fmla="*/ 486 h 2173"/>
              <a:gd name="T36" fmla="*/ 1546 w 2518"/>
              <a:gd name="T37" fmla="*/ 1611 h 2173"/>
              <a:gd name="T38" fmla="*/ 420 w 2518"/>
              <a:gd name="T39" fmla="*/ 1611 h 2173"/>
              <a:gd name="T40" fmla="*/ 420 w 2518"/>
              <a:gd name="T41" fmla="*/ 486 h 2173"/>
              <a:gd name="T42" fmla="*/ 2413 w 2518"/>
              <a:gd name="T43" fmla="*/ 667 h 2173"/>
              <a:gd name="T44" fmla="*/ 1784 w 2518"/>
              <a:gd name="T45" fmla="*/ 667 h 2173"/>
              <a:gd name="T46" fmla="*/ 1679 w 2518"/>
              <a:gd name="T47" fmla="*/ 772 h 2173"/>
              <a:gd name="T48" fmla="*/ 1679 w 2518"/>
              <a:gd name="T49" fmla="*/ 1210 h 2173"/>
              <a:gd name="T50" fmla="*/ 1889 w 2518"/>
              <a:gd name="T51" fmla="*/ 1420 h 2173"/>
              <a:gd name="T52" fmla="*/ 1889 w 2518"/>
              <a:gd name="T53" fmla="*/ 877 h 2173"/>
              <a:gd name="T54" fmla="*/ 2309 w 2518"/>
              <a:gd name="T55" fmla="*/ 877 h 2173"/>
              <a:gd name="T56" fmla="*/ 2309 w 2518"/>
              <a:gd name="T57" fmla="*/ 1611 h 2173"/>
              <a:gd name="T58" fmla="*/ 2080 w 2518"/>
              <a:gd name="T59" fmla="*/ 1611 h 2173"/>
              <a:gd name="T60" fmla="*/ 2395 w 2518"/>
              <a:gd name="T61" fmla="*/ 1926 h 2173"/>
              <a:gd name="T62" fmla="*/ 2413 w 2518"/>
              <a:gd name="T63" fmla="*/ 1926 h 2173"/>
              <a:gd name="T64" fmla="*/ 2518 w 2518"/>
              <a:gd name="T65" fmla="*/ 1821 h 2173"/>
              <a:gd name="T66" fmla="*/ 2518 w 2518"/>
              <a:gd name="T67" fmla="*/ 772 h 2173"/>
              <a:gd name="T68" fmla="*/ 2413 w 2518"/>
              <a:gd name="T69" fmla="*/ 667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18" h="2173">
                <a:moveTo>
                  <a:pt x="2309" y="457"/>
                </a:moveTo>
                <a:lnTo>
                  <a:pt x="2309" y="247"/>
                </a:lnTo>
                <a:lnTo>
                  <a:pt x="716" y="247"/>
                </a:lnTo>
                <a:lnTo>
                  <a:pt x="926" y="457"/>
                </a:lnTo>
                <a:lnTo>
                  <a:pt x="2309" y="457"/>
                </a:lnTo>
                <a:close/>
                <a:moveTo>
                  <a:pt x="202" y="0"/>
                </a:moveTo>
                <a:lnTo>
                  <a:pt x="68" y="134"/>
                </a:lnTo>
                <a:lnTo>
                  <a:pt x="258" y="324"/>
                </a:lnTo>
                <a:cubicBezTo>
                  <a:pt x="229" y="361"/>
                  <a:pt x="210" y="407"/>
                  <a:pt x="210" y="457"/>
                </a:cubicBezTo>
                <a:lnTo>
                  <a:pt x="210" y="1611"/>
                </a:lnTo>
                <a:lnTo>
                  <a:pt x="0" y="1611"/>
                </a:lnTo>
                <a:lnTo>
                  <a:pt x="0" y="1926"/>
                </a:lnTo>
                <a:lnTo>
                  <a:pt x="1861" y="1926"/>
                </a:lnTo>
                <a:lnTo>
                  <a:pt x="2108" y="2173"/>
                </a:lnTo>
                <a:lnTo>
                  <a:pt x="2241" y="2039"/>
                </a:lnTo>
                <a:lnTo>
                  <a:pt x="409" y="207"/>
                </a:lnTo>
                <a:lnTo>
                  <a:pt x="202" y="0"/>
                </a:lnTo>
                <a:close/>
                <a:moveTo>
                  <a:pt x="420" y="486"/>
                </a:moveTo>
                <a:lnTo>
                  <a:pt x="1546" y="1611"/>
                </a:lnTo>
                <a:lnTo>
                  <a:pt x="420" y="1611"/>
                </a:lnTo>
                <a:lnTo>
                  <a:pt x="420" y="486"/>
                </a:lnTo>
                <a:close/>
                <a:moveTo>
                  <a:pt x="2413" y="667"/>
                </a:moveTo>
                <a:lnTo>
                  <a:pt x="1784" y="667"/>
                </a:lnTo>
                <a:cubicBezTo>
                  <a:pt x="1726" y="667"/>
                  <a:pt x="1679" y="714"/>
                  <a:pt x="1679" y="772"/>
                </a:cubicBezTo>
                <a:lnTo>
                  <a:pt x="1679" y="1210"/>
                </a:lnTo>
                <a:lnTo>
                  <a:pt x="1889" y="1420"/>
                </a:lnTo>
                <a:lnTo>
                  <a:pt x="1889" y="877"/>
                </a:lnTo>
                <a:lnTo>
                  <a:pt x="2309" y="877"/>
                </a:lnTo>
                <a:lnTo>
                  <a:pt x="2309" y="1611"/>
                </a:lnTo>
                <a:lnTo>
                  <a:pt x="2080" y="1611"/>
                </a:lnTo>
                <a:lnTo>
                  <a:pt x="2395" y="1926"/>
                </a:lnTo>
                <a:lnTo>
                  <a:pt x="2413" y="1926"/>
                </a:lnTo>
                <a:cubicBezTo>
                  <a:pt x="2471" y="1926"/>
                  <a:pt x="2518" y="1879"/>
                  <a:pt x="2518" y="1821"/>
                </a:cubicBezTo>
                <a:lnTo>
                  <a:pt x="2518" y="772"/>
                </a:lnTo>
                <a:cubicBezTo>
                  <a:pt x="2518" y="714"/>
                  <a:pt x="2471" y="667"/>
                  <a:pt x="2413" y="66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1353800" y="4256088"/>
            <a:ext cx="606425" cy="192088"/>
          </a:xfrm>
          <a:custGeom>
            <a:avLst/>
            <a:gdLst>
              <a:gd name="T0" fmla="*/ 0 w 1993"/>
              <a:gd name="T1" fmla="*/ 0 h 629"/>
              <a:gd name="T2" fmla="*/ 0 w 1993"/>
              <a:gd name="T3" fmla="*/ 209 h 629"/>
              <a:gd name="T4" fmla="*/ 1993 w 1993"/>
              <a:gd name="T5" fmla="*/ 209 h 629"/>
              <a:gd name="T6" fmla="*/ 1993 w 1993"/>
              <a:gd name="T7" fmla="*/ 0 h 629"/>
              <a:gd name="T8" fmla="*/ 0 w 1993"/>
              <a:gd name="T9" fmla="*/ 0 h 629"/>
              <a:gd name="T10" fmla="*/ 0 w 1993"/>
              <a:gd name="T11" fmla="*/ 629 h 629"/>
              <a:gd name="T12" fmla="*/ 524 w 1993"/>
              <a:gd name="T13" fmla="*/ 629 h 629"/>
              <a:gd name="T14" fmla="*/ 524 w 1993"/>
              <a:gd name="T15" fmla="*/ 419 h 629"/>
              <a:gd name="T16" fmla="*/ 0 w 1993"/>
              <a:gd name="T17" fmla="*/ 419 h 629"/>
              <a:gd name="T18" fmla="*/ 0 w 1993"/>
              <a:gd name="T19" fmla="*/ 629 h 629"/>
              <a:gd name="T20" fmla="*/ 734 w 1993"/>
              <a:gd name="T21" fmla="*/ 629 h 629"/>
              <a:gd name="T22" fmla="*/ 1259 w 1993"/>
              <a:gd name="T23" fmla="*/ 629 h 629"/>
              <a:gd name="T24" fmla="*/ 1259 w 1993"/>
              <a:gd name="T25" fmla="*/ 419 h 629"/>
              <a:gd name="T26" fmla="*/ 734 w 1993"/>
              <a:gd name="T27" fmla="*/ 419 h 629"/>
              <a:gd name="T28" fmla="*/ 734 w 1993"/>
              <a:gd name="T29" fmla="*/ 629 h 629"/>
              <a:gd name="T30" fmla="*/ 1469 w 1993"/>
              <a:gd name="T31" fmla="*/ 629 h 629"/>
              <a:gd name="T32" fmla="*/ 1993 w 1993"/>
              <a:gd name="T33" fmla="*/ 629 h 629"/>
              <a:gd name="T34" fmla="*/ 1993 w 1993"/>
              <a:gd name="T35" fmla="*/ 419 h 629"/>
              <a:gd name="T36" fmla="*/ 1469 w 1993"/>
              <a:gd name="T37" fmla="*/ 419 h 629"/>
              <a:gd name="T38" fmla="*/ 1469 w 1993"/>
              <a:gd name="T3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3" h="629">
                <a:moveTo>
                  <a:pt x="0" y="0"/>
                </a:moveTo>
                <a:lnTo>
                  <a:pt x="0" y="209"/>
                </a:lnTo>
                <a:lnTo>
                  <a:pt x="1993" y="209"/>
                </a:lnTo>
                <a:lnTo>
                  <a:pt x="1993" y="0"/>
                </a:lnTo>
                <a:lnTo>
                  <a:pt x="0" y="0"/>
                </a:lnTo>
                <a:close/>
                <a:moveTo>
                  <a:pt x="0" y="629"/>
                </a:moveTo>
                <a:lnTo>
                  <a:pt x="524" y="629"/>
                </a:lnTo>
                <a:lnTo>
                  <a:pt x="524" y="419"/>
                </a:lnTo>
                <a:lnTo>
                  <a:pt x="0" y="419"/>
                </a:lnTo>
                <a:lnTo>
                  <a:pt x="0" y="629"/>
                </a:lnTo>
                <a:close/>
                <a:moveTo>
                  <a:pt x="734" y="629"/>
                </a:moveTo>
                <a:lnTo>
                  <a:pt x="1259" y="629"/>
                </a:lnTo>
                <a:lnTo>
                  <a:pt x="1259" y="419"/>
                </a:lnTo>
                <a:lnTo>
                  <a:pt x="734" y="419"/>
                </a:lnTo>
                <a:lnTo>
                  <a:pt x="734" y="629"/>
                </a:lnTo>
                <a:close/>
                <a:moveTo>
                  <a:pt x="1469" y="629"/>
                </a:moveTo>
                <a:lnTo>
                  <a:pt x="1993" y="629"/>
                </a:lnTo>
                <a:lnTo>
                  <a:pt x="1993" y="419"/>
                </a:lnTo>
                <a:lnTo>
                  <a:pt x="1469" y="419"/>
                </a:lnTo>
                <a:lnTo>
                  <a:pt x="1469" y="6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0307638" y="4065588"/>
            <a:ext cx="574675" cy="573088"/>
          </a:xfrm>
          <a:custGeom>
            <a:avLst/>
            <a:gdLst>
              <a:gd name="T0" fmla="*/ 1801 w 1889"/>
              <a:gd name="T1" fmla="*/ 305 h 1889"/>
              <a:gd name="T2" fmla="*/ 1889 w 1889"/>
              <a:gd name="T3" fmla="*/ 217 h 1889"/>
              <a:gd name="T4" fmla="*/ 1364 w 1889"/>
              <a:gd name="T5" fmla="*/ 0 h 1889"/>
              <a:gd name="T6" fmla="*/ 840 w 1889"/>
              <a:gd name="T7" fmla="*/ 217 h 1889"/>
              <a:gd name="T8" fmla="*/ 927 w 1889"/>
              <a:gd name="T9" fmla="*/ 304 h 1889"/>
              <a:gd name="T10" fmla="*/ 1364 w 1889"/>
              <a:gd name="T11" fmla="*/ 123 h 1889"/>
              <a:gd name="T12" fmla="*/ 1801 w 1889"/>
              <a:gd name="T13" fmla="*/ 305 h 1889"/>
              <a:gd name="T14" fmla="*/ 1714 w 1889"/>
              <a:gd name="T15" fmla="*/ 385 h 1889"/>
              <a:gd name="T16" fmla="*/ 1364 w 1889"/>
              <a:gd name="T17" fmla="*/ 240 h 1889"/>
              <a:gd name="T18" fmla="*/ 1014 w 1889"/>
              <a:gd name="T19" fmla="*/ 385 h 1889"/>
              <a:gd name="T20" fmla="*/ 1101 w 1889"/>
              <a:gd name="T21" fmla="*/ 472 h 1889"/>
              <a:gd name="T22" fmla="*/ 1364 w 1889"/>
              <a:gd name="T23" fmla="*/ 364 h 1889"/>
              <a:gd name="T24" fmla="*/ 1626 w 1889"/>
              <a:gd name="T25" fmla="*/ 472 h 1889"/>
              <a:gd name="T26" fmla="*/ 1714 w 1889"/>
              <a:gd name="T27" fmla="*/ 385 h 1889"/>
              <a:gd name="T28" fmla="*/ 1679 w 1889"/>
              <a:gd name="T29" fmla="*/ 1049 h 1889"/>
              <a:gd name="T30" fmla="*/ 1469 w 1889"/>
              <a:gd name="T31" fmla="*/ 1049 h 1889"/>
              <a:gd name="T32" fmla="*/ 1469 w 1889"/>
              <a:gd name="T33" fmla="*/ 630 h 1889"/>
              <a:gd name="T34" fmla="*/ 1259 w 1889"/>
              <a:gd name="T35" fmla="*/ 630 h 1889"/>
              <a:gd name="T36" fmla="*/ 1259 w 1889"/>
              <a:gd name="T37" fmla="*/ 1049 h 1889"/>
              <a:gd name="T38" fmla="*/ 210 w 1889"/>
              <a:gd name="T39" fmla="*/ 1049 h 1889"/>
              <a:gd name="T40" fmla="*/ 0 w 1889"/>
              <a:gd name="T41" fmla="*/ 1259 h 1889"/>
              <a:gd name="T42" fmla="*/ 0 w 1889"/>
              <a:gd name="T43" fmla="*/ 1679 h 1889"/>
              <a:gd name="T44" fmla="*/ 210 w 1889"/>
              <a:gd name="T45" fmla="*/ 1889 h 1889"/>
              <a:gd name="T46" fmla="*/ 1679 w 1889"/>
              <a:gd name="T47" fmla="*/ 1889 h 1889"/>
              <a:gd name="T48" fmla="*/ 1889 w 1889"/>
              <a:gd name="T49" fmla="*/ 1679 h 1889"/>
              <a:gd name="T50" fmla="*/ 1889 w 1889"/>
              <a:gd name="T51" fmla="*/ 1259 h 1889"/>
              <a:gd name="T52" fmla="*/ 1679 w 1889"/>
              <a:gd name="T53" fmla="*/ 1049 h 1889"/>
              <a:gd name="T54" fmla="*/ 525 w 1889"/>
              <a:gd name="T55" fmla="*/ 1574 h 1889"/>
              <a:gd name="T56" fmla="*/ 315 w 1889"/>
              <a:gd name="T57" fmla="*/ 1574 h 1889"/>
              <a:gd name="T58" fmla="*/ 315 w 1889"/>
              <a:gd name="T59" fmla="*/ 1364 h 1889"/>
              <a:gd name="T60" fmla="*/ 525 w 1889"/>
              <a:gd name="T61" fmla="*/ 1364 h 1889"/>
              <a:gd name="T62" fmla="*/ 525 w 1889"/>
              <a:gd name="T63" fmla="*/ 1574 h 1889"/>
              <a:gd name="T64" fmla="*/ 892 w 1889"/>
              <a:gd name="T65" fmla="*/ 1574 h 1889"/>
              <a:gd name="T66" fmla="*/ 682 w 1889"/>
              <a:gd name="T67" fmla="*/ 1574 h 1889"/>
              <a:gd name="T68" fmla="*/ 682 w 1889"/>
              <a:gd name="T69" fmla="*/ 1364 h 1889"/>
              <a:gd name="T70" fmla="*/ 892 w 1889"/>
              <a:gd name="T71" fmla="*/ 1364 h 1889"/>
              <a:gd name="T72" fmla="*/ 892 w 1889"/>
              <a:gd name="T73" fmla="*/ 1574 h 1889"/>
              <a:gd name="T74" fmla="*/ 1259 w 1889"/>
              <a:gd name="T75" fmla="*/ 1574 h 1889"/>
              <a:gd name="T76" fmla="*/ 1050 w 1889"/>
              <a:gd name="T77" fmla="*/ 1574 h 1889"/>
              <a:gd name="T78" fmla="*/ 1050 w 1889"/>
              <a:gd name="T79" fmla="*/ 1364 h 1889"/>
              <a:gd name="T80" fmla="*/ 1259 w 1889"/>
              <a:gd name="T81" fmla="*/ 1364 h 1889"/>
              <a:gd name="T82" fmla="*/ 1259 w 1889"/>
              <a:gd name="T83" fmla="*/ 157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89" h="1889">
                <a:moveTo>
                  <a:pt x="1801" y="305"/>
                </a:moveTo>
                <a:lnTo>
                  <a:pt x="1889" y="217"/>
                </a:lnTo>
                <a:cubicBezTo>
                  <a:pt x="1744" y="72"/>
                  <a:pt x="1554" y="0"/>
                  <a:pt x="1364" y="0"/>
                </a:cubicBezTo>
                <a:cubicBezTo>
                  <a:pt x="1174" y="0"/>
                  <a:pt x="984" y="73"/>
                  <a:pt x="840" y="217"/>
                </a:cubicBezTo>
                <a:lnTo>
                  <a:pt x="927" y="304"/>
                </a:lnTo>
                <a:cubicBezTo>
                  <a:pt x="1048" y="184"/>
                  <a:pt x="1206" y="123"/>
                  <a:pt x="1364" y="123"/>
                </a:cubicBezTo>
                <a:cubicBezTo>
                  <a:pt x="1523" y="123"/>
                  <a:pt x="1681" y="184"/>
                  <a:pt x="1801" y="305"/>
                </a:cubicBezTo>
                <a:close/>
                <a:moveTo>
                  <a:pt x="1714" y="385"/>
                </a:moveTo>
                <a:cubicBezTo>
                  <a:pt x="1618" y="288"/>
                  <a:pt x="1491" y="240"/>
                  <a:pt x="1364" y="240"/>
                </a:cubicBezTo>
                <a:cubicBezTo>
                  <a:pt x="1237" y="240"/>
                  <a:pt x="1111" y="288"/>
                  <a:pt x="1014" y="385"/>
                </a:cubicBezTo>
                <a:lnTo>
                  <a:pt x="1101" y="472"/>
                </a:lnTo>
                <a:cubicBezTo>
                  <a:pt x="1174" y="400"/>
                  <a:pt x="1269" y="364"/>
                  <a:pt x="1364" y="364"/>
                </a:cubicBezTo>
                <a:cubicBezTo>
                  <a:pt x="1459" y="364"/>
                  <a:pt x="1554" y="400"/>
                  <a:pt x="1626" y="472"/>
                </a:cubicBezTo>
                <a:lnTo>
                  <a:pt x="1714" y="385"/>
                </a:lnTo>
                <a:close/>
                <a:moveTo>
                  <a:pt x="1679" y="1049"/>
                </a:moveTo>
                <a:lnTo>
                  <a:pt x="1469" y="1049"/>
                </a:lnTo>
                <a:lnTo>
                  <a:pt x="1469" y="630"/>
                </a:lnTo>
                <a:lnTo>
                  <a:pt x="1259" y="630"/>
                </a:lnTo>
                <a:lnTo>
                  <a:pt x="1259" y="1049"/>
                </a:lnTo>
                <a:lnTo>
                  <a:pt x="210" y="1049"/>
                </a:lnTo>
                <a:cubicBezTo>
                  <a:pt x="94" y="1049"/>
                  <a:pt x="0" y="1143"/>
                  <a:pt x="0" y="1259"/>
                </a:cubicBezTo>
                <a:lnTo>
                  <a:pt x="0" y="1679"/>
                </a:lnTo>
                <a:cubicBezTo>
                  <a:pt x="0" y="1795"/>
                  <a:pt x="94" y="1889"/>
                  <a:pt x="210" y="1889"/>
                </a:cubicBezTo>
                <a:lnTo>
                  <a:pt x="1679" y="1889"/>
                </a:lnTo>
                <a:cubicBezTo>
                  <a:pt x="1795" y="1889"/>
                  <a:pt x="1889" y="1795"/>
                  <a:pt x="1889" y="1679"/>
                </a:cubicBezTo>
                <a:lnTo>
                  <a:pt x="1889" y="1259"/>
                </a:lnTo>
                <a:cubicBezTo>
                  <a:pt x="1889" y="1143"/>
                  <a:pt x="1795" y="1049"/>
                  <a:pt x="1679" y="1049"/>
                </a:cubicBezTo>
                <a:close/>
                <a:moveTo>
                  <a:pt x="525" y="1574"/>
                </a:moveTo>
                <a:lnTo>
                  <a:pt x="315" y="1574"/>
                </a:lnTo>
                <a:lnTo>
                  <a:pt x="315" y="1364"/>
                </a:lnTo>
                <a:lnTo>
                  <a:pt x="525" y="1364"/>
                </a:lnTo>
                <a:lnTo>
                  <a:pt x="525" y="1574"/>
                </a:lnTo>
                <a:close/>
                <a:moveTo>
                  <a:pt x="892" y="1574"/>
                </a:moveTo>
                <a:lnTo>
                  <a:pt x="682" y="1574"/>
                </a:lnTo>
                <a:lnTo>
                  <a:pt x="682" y="1364"/>
                </a:lnTo>
                <a:lnTo>
                  <a:pt x="892" y="1364"/>
                </a:lnTo>
                <a:lnTo>
                  <a:pt x="892" y="1574"/>
                </a:lnTo>
                <a:close/>
                <a:moveTo>
                  <a:pt x="1259" y="1574"/>
                </a:moveTo>
                <a:lnTo>
                  <a:pt x="1050" y="1574"/>
                </a:lnTo>
                <a:lnTo>
                  <a:pt x="1050" y="1364"/>
                </a:lnTo>
                <a:lnTo>
                  <a:pt x="1259" y="1364"/>
                </a:lnTo>
                <a:lnTo>
                  <a:pt x="1259" y="15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9398000" y="4511675"/>
            <a:ext cx="350838" cy="63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9237663" y="4113213"/>
            <a:ext cx="574675" cy="477838"/>
          </a:xfrm>
          <a:custGeom>
            <a:avLst/>
            <a:gdLst>
              <a:gd name="T0" fmla="*/ 1759 w 1889"/>
              <a:gd name="T1" fmla="*/ 593 h 1574"/>
              <a:gd name="T2" fmla="*/ 125 w 1889"/>
              <a:gd name="T3" fmla="*/ 0 h 1574"/>
              <a:gd name="T4" fmla="*/ 53 w 1889"/>
              <a:gd name="T5" fmla="*/ 198 h 1574"/>
              <a:gd name="T6" fmla="*/ 1535 w 1889"/>
              <a:gd name="T7" fmla="*/ 735 h 1574"/>
              <a:gd name="T8" fmla="*/ 210 w 1889"/>
              <a:gd name="T9" fmla="*/ 735 h 1574"/>
              <a:gd name="T10" fmla="*/ 0 w 1889"/>
              <a:gd name="T11" fmla="*/ 945 h 1574"/>
              <a:gd name="T12" fmla="*/ 0 w 1889"/>
              <a:gd name="T13" fmla="*/ 1364 h 1574"/>
              <a:gd name="T14" fmla="*/ 210 w 1889"/>
              <a:gd name="T15" fmla="*/ 1574 h 1574"/>
              <a:gd name="T16" fmla="*/ 1679 w 1889"/>
              <a:gd name="T17" fmla="*/ 1574 h 1574"/>
              <a:gd name="T18" fmla="*/ 1889 w 1889"/>
              <a:gd name="T19" fmla="*/ 1364 h 1574"/>
              <a:gd name="T20" fmla="*/ 1889 w 1889"/>
              <a:gd name="T21" fmla="*/ 787 h 1574"/>
              <a:gd name="T22" fmla="*/ 1759 w 1889"/>
              <a:gd name="T23" fmla="*/ 593 h 1574"/>
              <a:gd name="T24" fmla="*/ 420 w 1889"/>
              <a:gd name="T25" fmla="*/ 1260 h 1574"/>
              <a:gd name="T26" fmla="*/ 210 w 1889"/>
              <a:gd name="T27" fmla="*/ 1260 h 1574"/>
              <a:gd name="T28" fmla="*/ 210 w 1889"/>
              <a:gd name="T29" fmla="*/ 1050 h 1574"/>
              <a:gd name="T30" fmla="*/ 420 w 1889"/>
              <a:gd name="T31" fmla="*/ 1050 h 1574"/>
              <a:gd name="T32" fmla="*/ 420 w 1889"/>
              <a:gd name="T33" fmla="*/ 1260 h 1574"/>
              <a:gd name="T34" fmla="*/ 1679 w 1889"/>
              <a:gd name="T35" fmla="*/ 1260 h 1574"/>
              <a:gd name="T36" fmla="*/ 630 w 1889"/>
              <a:gd name="T37" fmla="*/ 1260 h 1574"/>
              <a:gd name="T38" fmla="*/ 630 w 1889"/>
              <a:gd name="T39" fmla="*/ 1050 h 1574"/>
              <a:gd name="T40" fmla="*/ 1679 w 1889"/>
              <a:gd name="T41" fmla="*/ 1050 h 1574"/>
              <a:gd name="T42" fmla="*/ 1679 w 1889"/>
              <a:gd name="T43" fmla="*/ 1260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9" h="1574">
                <a:moveTo>
                  <a:pt x="1759" y="593"/>
                </a:moveTo>
                <a:lnTo>
                  <a:pt x="125" y="0"/>
                </a:lnTo>
                <a:lnTo>
                  <a:pt x="53" y="198"/>
                </a:lnTo>
                <a:lnTo>
                  <a:pt x="1535" y="735"/>
                </a:lnTo>
                <a:lnTo>
                  <a:pt x="210" y="735"/>
                </a:lnTo>
                <a:cubicBezTo>
                  <a:pt x="94" y="735"/>
                  <a:pt x="0" y="829"/>
                  <a:pt x="0" y="945"/>
                </a:cubicBezTo>
                <a:lnTo>
                  <a:pt x="0" y="1364"/>
                </a:lnTo>
                <a:cubicBezTo>
                  <a:pt x="0" y="1480"/>
                  <a:pt x="94" y="1574"/>
                  <a:pt x="210" y="1574"/>
                </a:cubicBezTo>
                <a:lnTo>
                  <a:pt x="1679" y="1574"/>
                </a:lnTo>
                <a:cubicBezTo>
                  <a:pt x="1795" y="1574"/>
                  <a:pt x="1889" y="1480"/>
                  <a:pt x="1889" y="1364"/>
                </a:cubicBezTo>
                <a:lnTo>
                  <a:pt x="1889" y="787"/>
                </a:lnTo>
                <a:cubicBezTo>
                  <a:pt x="1889" y="700"/>
                  <a:pt x="1835" y="625"/>
                  <a:pt x="1759" y="593"/>
                </a:cubicBezTo>
                <a:close/>
                <a:moveTo>
                  <a:pt x="420" y="1260"/>
                </a:moveTo>
                <a:lnTo>
                  <a:pt x="210" y="1260"/>
                </a:lnTo>
                <a:lnTo>
                  <a:pt x="210" y="1050"/>
                </a:lnTo>
                <a:lnTo>
                  <a:pt x="420" y="1050"/>
                </a:lnTo>
                <a:lnTo>
                  <a:pt x="420" y="1260"/>
                </a:lnTo>
                <a:close/>
                <a:moveTo>
                  <a:pt x="1679" y="1260"/>
                </a:moveTo>
                <a:lnTo>
                  <a:pt x="630" y="1260"/>
                </a:lnTo>
                <a:lnTo>
                  <a:pt x="630" y="1050"/>
                </a:lnTo>
                <a:lnTo>
                  <a:pt x="1679" y="1050"/>
                </a:lnTo>
                <a:lnTo>
                  <a:pt x="1679" y="12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8089900" y="4000500"/>
            <a:ext cx="574675" cy="703263"/>
          </a:xfrm>
          <a:custGeom>
            <a:avLst/>
            <a:gdLst>
              <a:gd name="T0" fmla="*/ 944 w 1889"/>
              <a:gd name="T1" fmla="*/ 0 h 2309"/>
              <a:gd name="T2" fmla="*/ 0 w 1889"/>
              <a:gd name="T3" fmla="*/ 420 h 2309"/>
              <a:gd name="T4" fmla="*/ 0 w 1889"/>
              <a:gd name="T5" fmla="*/ 1049 h 2309"/>
              <a:gd name="T6" fmla="*/ 944 w 1889"/>
              <a:gd name="T7" fmla="*/ 2309 h 2309"/>
              <a:gd name="T8" fmla="*/ 1889 w 1889"/>
              <a:gd name="T9" fmla="*/ 1049 h 2309"/>
              <a:gd name="T10" fmla="*/ 1889 w 1889"/>
              <a:gd name="T11" fmla="*/ 420 h 2309"/>
              <a:gd name="T12" fmla="*/ 944 w 1889"/>
              <a:gd name="T13" fmla="*/ 0 h 2309"/>
              <a:gd name="T14" fmla="*/ 944 w 1889"/>
              <a:gd name="T15" fmla="*/ 1153 h 2309"/>
              <a:gd name="T16" fmla="*/ 1679 w 1889"/>
              <a:gd name="T17" fmla="*/ 1153 h 2309"/>
              <a:gd name="T18" fmla="*/ 944 w 1889"/>
              <a:gd name="T19" fmla="*/ 2091 h 2309"/>
              <a:gd name="T20" fmla="*/ 944 w 1889"/>
              <a:gd name="T21" fmla="*/ 1154 h 2309"/>
              <a:gd name="T22" fmla="*/ 210 w 1889"/>
              <a:gd name="T23" fmla="*/ 1154 h 2309"/>
              <a:gd name="T24" fmla="*/ 210 w 1889"/>
              <a:gd name="T25" fmla="*/ 556 h 2309"/>
              <a:gd name="T26" fmla="*/ 944 w 1889"/>
              <a:gd name="T27" fmla="*/ 230 h 2309"/>
              <a:gd name="T28" fmla="*/ 944 w 1889"/>
              <a:gd name="T29" fmla="*/ 1153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89" h="2309">
                <a:moveTo>
                  <a:pt x="944" y="0"/>
                </a:moveTo>
                <a:lnTo>
                  <a:pt x="0" y="420"/>
                </a:lnTo>
                <a:lnTo>
                  <a:pt x="0" y="1049"/>
                </a:lnTo>
                <a:cubicBezTo>
                  <a:pt x="0" y="1632"/>
                  <a:pt x="402" y="2176"/>
                  <a:pt x="944" y="2309"/>
                </a:cubicBezTo>
                <a:cubicBezTo>
                  <a:pt x="1486" y="2176"/>
                  <a:pt x="1889" y="1632"/>
                  <a:pt x="1889" y="1049"/>
                </a:cubicBezTo>
                <a:lnTo>
                  <a:pt x="1889" y="420"/>
                </a:lnTo>
                <a:lnTo>
                  <a:pt x="944" y="0"/>
                </a:lnTo>
                <a:close/>
                <a:moveTo>
                  <a:pt x="944" y="1153"/>
                </a:moveTo>
                <a:lnTo>
                  <a:pt x="1679" y="1153"/>
                </a:lnTo>
                <a:cubicBezTo>
                  <a:pt x="1623" y="1586"/>
                  <a:pt x="1335" y="1971"/>
                  <a:pt x="944" y="2091"/>
                </a:cubicBezTo>
                <a:lnTo>
                  <a:pt x="944" y="1154"/>
                </a:lnTo>
                <a:lnTo>
                  <a:pt x="210" y="1154"/>
                </a:lnTo>
                <a:lnTo>
                  <a:pt x="210" y="556"/>
                </a:lnTo>
                <a:lnTo>
                  <a:pt x="944" y="230"/>
                </a:lnTo>
                <a:lnTo>
                  <a:pt x="944" y="11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7053263" y="4032250"/>
            <a:ext cx="509588" cy="639763"/>
          </a:xfrm>
          <a:custGeom>
            <a:avLst/>
            <a:gdLst>
              <a:gd name="T0" fmla="*/ 1678 w 1679"/>
              <a:gd name="T1" fmla="*/ 210 h 2099"/>
              <a:gd name="T2" fmla="*/ 1469 w 1679"/>
              <a:gd name="T3" fmla="*/ 0 h 2099"/>
              <a:gd name="T4" fmla="*/ 630 w 1679"/>
              <a:gd name="T5" fmla="*/ 0 h 2099"/>
              <a:gd name="T6" fmla="*/ 0 w 1679"/>
              <a:gd name="T7" fmla="*/ 630 h 2099"/>
              <a:gd name="T8" fmla="*/ 0 w 1679"/>
              <a:gd name="T9" fmla="*/ 1889 h 2099"/>
              <a:gd name="T10" fmla="*/ 210 w 1679"/>
              <a:gd name="T11" fmla="*/ 2099 h 2099"/>
              <a:gd name="T12" fmla="*/ 1470 w 1679"/>
              <a:gd name="T13" fmla="*/ 2099 h 2099"/>
              <a:gd name="T14" fmla="*/ 1679 w 1679"/>
              <a:gd name="T15" fmla="*/ 1889 h 2099"/>
              <a:gd name="T16" fmla="*/ 1678 w 1679"/>
              <a:gd name="T17" fmla="*/ 210 h 2099"/>
              <a:gd name="T18" fmla="*/ 525 w 1679"/>
              <a:gd name="T19" fmla="*/ 1784 h 2099"/>
              <a:gd name="T20" fmla="*/ 315 w 1679"/>
              <a:gd name="T21" fmla="*/ 1784 h 2099"/>
              <a:gd name="T22" fmla="*/ 315 w 1679"/>
              <a:gd name="T23" fmla="*/ 1574 h 2099"/>
              <a:gd name="T24" fmla="*/ 525 w 1679"/>
              <a:gd name="T25" fmla="*/ 1574 h 2099"/>
              <a:gd name="T26" fmla="*/ 525 w 1679"/>
              <a:gd name="T27" fmla="*/ 1784 h 2099"/>
              <a:gd name="T28" fmla="*/ 1364 w 1679"/>
              <a:gd name="T29" fmla="*/ 1784 h 2099"/>
              <a:gd name="T30" fmla="*/ 1154 w 1679"/>
              <a:gd name="T31" fmla="*/ 1784 h 2099"/>
              <a:gd name="T32" fmla="*/ 1154 w 1679"/>
              <a:gd name="T33" fmla="*/ 1574 h 2099"/>
              <a:gd name="T34" fmla="*/ 1364 w 1679"/>
              <a:gd name="T35" fmla="*/ 1574 h 2099"/>
              <a:gd name="T36" fmla="*/ 1364 w 1679"/>
              <a:gd name="T37" fmla="*/ 1784 h 2099"/>
              <a:gd name="T38" fmla="*/ 525 w 1679"/>
              <a:gd name="T39" fmla="*/ 1364 h 2099"/>
              <a:gd name="T40" fmla="*/ 315 w 1679"/>
              <a:gd name="T41" fmla="*/ 1364 h 2099"/>
              <a:gd name="T42" fmla="*/ 315 w 1679"/>
              <a:gd name="T43" fmla="*/ 944 h 2099"/>
              <a:gd name="T44" fmla="*/ 525 w 1679"/>
              <a:gd name="T45" fmla="*/ 944 h 2099"/>
              <a:gd name="T46" fmla="*/ 525 w 1679"/>
              <a:gd name="T47" fmla="*/ 1364 h 2099"/>
              <a:gd name="T48" fmla="*/ 945 w 1679"/>
              <a:gd name="T49" fmla="*/ 1784 h 2099"/>
              <a:gd name="T50" fmla="*/ 735 w 1679"/>
              <a:gd name="T51" fmla="*/ 1784 h 2099"/>
              <a:gd name="T52" fmla="*/ 735 w 1679"/>
              <a:gd name="T53" fmla="*/ 1364 h 2099"/>
              <a:gd name="T54" fmla="*/ 945 w 1679"/>
              <a:gd name="T55" fmla="*/ 1364 h 2099"/>
              <a:gd name="T56" fmla="*/ 945 w 1679"/>
              <a:gd name="T57" fmla="*/ 1784 h 2099"/>
              <a:gd name="T58" fmla="*/ 945 w 1679"/>
              <a:gd name="T59" fmla="*/ 1154 h 2099"/>
              <a:gd name="T60" fmla="*/ 735 w 1679"/>
              <a:gd name="T61" fmla="*/ 1154 h 2099"/>
              <a:gd name="T62" fmla="*/ 735 w 1679"/>
              <a:gd name="T63" fmla="*/ 944 h 2099"/>
              <a:gd name="T64" fmla="*/ 945 w 1679"/>
              <a:gd name="T65" fmla="*/ 944 h 2099"/>
              <a:gd name="T66" fmla="*/ 945 w 1679"/>
              <a:gd name="T67" fmla="*/ 1154 h 2099"/>
              <a:gd name="T68" fmla="*/ 1364 w 1679"/>
              <a:gd name="T69" fmla="*/ 1364 h 2099"/>
              <a:gd name="T70" fmla="*/ 1154 w 1679"/>
              <a:gd name="T71" fmla="*/ 1364 h 2099"/>
              <a:gd name="T72" fmla="*/ 1154 w 1679"/>
              <a:gd name="T73" fmla="*/ 944 h 2099"/>
              <a:gd name="T74" fmla="*/ 1364 w 1679"/>
              <a:gd name="T75" fmla="*/ 944 h 2099"/>
              <a:gd name="T76" fmla="*/ 1364 w 1679"/>
              <a:gd name="T77" fmla="*/ 1364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79" h="2099">
                <a:moveTo>
                  <a:pt x="1678" y="210"/>
                </a:moveTo>
                <a:cubicBezTo>
                  <a:pt x="1678" y="94"/>
                  <a:pt x="1585" y="0"/>
                  <a:pt x="1469" y="0"/>
                </a:cubicBezTo>
                <a:lnTo>
                  <a:pt x="630" y="0"/>
                </a:lnTo>
                <a:lnTo>
                  <a:pt x="0" y="630"/>
                </a:lnTo>
                <a:lnTo>
                  <a:pt x="0" y="1889"/>
                </a:lnTo>
                <a:cubicBezTo>
                  <a:pt x="0" y="2005"/>
                  <a:pt x="94" y="2099"/>
                  <a:pt x="210" y="2099"/>
                </a:cubicBezTo>
                <a:lnTo>
                  <a:pt x="1470" y="2099"/>
                </a:lnTo>
                <a:cubicBezTo>
                  <a:pt x="1586" y="2099"/>
                  <a:pt x="1679" y="2005"/>
                  <a:pt x="1679" y="1889"/>
                </a:cubicBezTo>
                <a:lnTo>
                  <a:pt x="1678" y="210"/>
                </a:lnTo>
                <a:close/>
                <a:moveTo>
                  <a:pt x="525" y="1784"/>
                </a:moveTo>
                <a:lnTo>
                  <a:pt x="315" y="1784"/>
                </a:lnTo>
                <a:lnTo>
                  <a:pt x="315" y="1574"/>
                </a:lnTo>
                <a:lnTo>
                  <a:pt x="525" y="1574"/>
                </a:lnTo>
                <a:lnTo>
                  <a:pt x="525" y="1784"/>
                </a:lnTo>
                <a:close/>
                <a:moveTo>
                  <a:pt x="1364" y="1784"/>
                </a:moveTo>
                <a:lnTo>
                  <a:pt x="1154" y="1784"/>
                </a:lnTo>
                <a:lnTo>
                  <a:pt x="1154" y="1574"/>
                </a:lnTo>
                <a:lnTo>
                  <a:pt x="1364" y="1574"/>
                </a:lnTo>
                <a:lnTo>
                  <a:pt x="1364" y="1784"/>
                </a:lnTo>
                <a:close/>
                <a:moveTo>
                  <a:pt x="525" y="1364"/>
                </a:moveTo>
                <a:lnTo>
                  <a:pt x="315" y="1364"/>
                </a:lnTo>
                <a:lnTo>
                  <a:pt x="315" y="944"/>
                </a:lnTo>
                <a:lnTo>
                  <a:pt x="525" y="944"/>
                </a:lnTo>
                <a:lnTo>
                  <a:pt x="525" y="1364"/>
                </a:lnTo>
                <a:close/>
                <a:moveTo>
                  <a:pt x="945" y="1784"/>
                </a:moveTo>
                <a:lnTo>
                  <a:pt x="735" y="1784"/>
                </a:lnTo>
                <a:lnTo>
                  <a:pt x="735" y="1364"/>
                </a:lnTo>
                <a:lnTo>
                  <a:pt x="945" y="1364"/>
                </a:lnTo>
                <a:lnTo>
                  <a:pt x="945" y="1784"/>
                </a:lnTo>
                <a:close/>
                <a:moveTo>
                  <a:pt x="945" y="1154"/>
                </a:moveTo>
                <a:lnTo>
                  <a:pt x="735" y="1154"/>
                </a:lnTo>
                <a:lnTo>
                  <a:pt x="735" y="944"/>
                </a:lnTo>
                <a:lnTo>
                  <a:pt x="945" y="944"/>
                </a:lnTo>
                <a:lnTo>
                  <a:pt x="945" y="1154"/>
                </a:lnTo>
                <a:close/>
                <a:moveTo>
                  <a:pt x="1364" y="1364"/>
                </a:moveTo>
                <a:lnTo>
                  <a:pt x="1154" y="1364"/>
                </a:lnTo>
                <a:lnTo>
                  <a:pt x="1154" y="944"/>
                </a:lnTo>
                <a:lnTo>
                  <a:pt x="1364" y="944"/>
                </a:lnTo>
                <a:lnTo>
                  <a:pt x="1364" y="13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69000" y="4000500"/>
            <a:ext cx="446088" cy="703263"/>
          </a:xfrm>
          <a:custGeom>
            <a:avLst/>
            <a:gdLst>
              <a:gd name="T0" fmla="*/ 1259 w 1469"/>
              <a:gd name="T1" fmla="*/ 1 h 2309"/>
              <a:gd name="T2" fmla="*/ 210 w 1469"/>
              <a:gd name="T3" fmla="*/ 0 h 2309"/>
              <a:gd name="T4" fmla="*/ 0 w 1469"/>
              <a:gd name="T5" fmla="*/ 210 h 2309"/>
              <a:gd name="T6" fmla="*/ 0 w 1469"/>
              <a:gd name="T7" fmla="*/ 2099 h 2309"/>
              <a:gd name="T8" fmla="*/ 210 w 1469"/>
              <a:gd name="T9" fmla="*/ 2309 h 2309"/>
              <a:gd name="T10" fmla="*/ 1259 w 1469"/>
              <a:gd name="T11" fmla="*/ 2309 h 2309"/>
              <a:gd name="T12" fmla="*/ 1469 w 1469"/>
              <a:gd name="T13" fmla="*/ 2099 h 2309"/>
              <a:gd name="T14" fmla="*/ 1469 w 1469"/>
              <a:gd name="T15" fmla="*/ 210 h 2309"/>
              <a:gd name="T16" fmla="*/ 1259 w 1469"/>
              <a:gd name="T17" fmla="*/ 1 h 2309"/>
              <a:gd name="T18" fmla="*/ 1259 w 1469"/>
              <a:gd name="T19" fmla="*/ 1889 h 2309"/>
              <a:gd name="T20" fmla="*/ 210 w 1469"/>
              <a:gd name="T21" fmla="*/ 1889 h 2309"/>
              <a:gd name="T22" fmla="*/ 210 w 1469"/>
              <a:gd name="T23" fmla="*/ 420 h 2309"/>
              <a:gd name="T24" fmla="*/ 1259 w 1469"/>
              <a:gd name="T25" fmla="*/ 420 h 2309"/>
              <a:gd name="T26" fmla="*/ 1259 w 1469"/>
              <a:gd name="T27" fmla="*/ 1889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9" h="2309">
                <a:moveTo>
                  <a:pt x="1259" y="1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2099"/>
                </a:lnTo>
                <a:cubicBezTo>
                  <a:pt x="0" y="2215"/>
                  <a:pt x="94" y="2309"/>
                  <a:pt x="210" y="2309"/>
                </a:cubicBezTo>
                <a:lnTo>
                  <a:pt x="1259" y="2309"/>
                </a:lnTo>
                <a:cubicBezTo>
                  <a:pt x="1375" y="2309"/>
                  <a:pt x="1469" y="2215"/>
                  <a:pt x="1469" y="2099"/>
                </a:cubicBezTo>
                <a:lnTo>
                  <a:pt x="1469" y="210"/>
                </a:lnTo>
                <a:cubicBezTo>
                  <a:pt x="1469" y="94"/>
                  <a:pt x="1375" y="1"/>
                  <a:pt x="1259" y="1"/>
                </a:cubicBezTo>
                <a:close/>
                <a:moveTo>
                  <a:pt x="1259" y="1889"/>
                </a:moveTo>
                <a:lnTo>
                  <a:pt x="210" y="1889"/>
                </a:lnTo>
                <a:lnTo>
                  <a:pt x="210" y="420"/>
                </a:lnTo>
                <a:lnTo>
                  <a:pt x="1259" y="420"/>
                </a:lnTo>
                <a:lnTo>
                  <a:pt x="1259" y="188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4978400" y="4032250"/>
            <a:ext cx="446088" cy="639763"/>
          </a:xfrm>
          <a:custGeom>
            <a:avLst/>
            <a:gdLst>
              <a:gd name="T0" fmla="*/ 1259 w 1469"/>
              <a:gd name="T1" fmla="*/ 0 h 2099"/>
              <a:gd name="T2" fmla="*/ 210 w 1469"/>
              <a:gd name="T3" fmla="*/ 0 h 2099"/>
              <a:gd name="T4" fmla="*/ 0 w 1469"/>
              <a:gd name="T5" fmla="*/ 210 h 2099"/>
              <a:gd name="T6" fmla="*/ 0 w 1469"/>
              <a:gd name="T7" fmla="*/ 1889 h 2099"/>
              <a:gd name="T8" fmla="*/ 210 w 1469"/>
              <a:gd name="T9" fmla="*/ 2098 h 2099"/>
              <a:gd name="T10" fmla="*/ 1259 w 1469"/>
              <a:gd name="T11" fmla="*/ 2099 h 2099"/>
              <a:gd name="T12" fmla="*/ 1469 w 1469"/>
              <a:gd name="T13" fmla="*/ 1889 h 2099"/>
              <a:gd name="T14" fmla="*/ 1469 w 1469"/>
              <a:gd name="T15" fmla="*/ 210 h 2099"/>
              <a:gd name="T16" fmla="*/ 1259 w 1469"/>
              <a:gd name="T17" fmla="*/ 0 h 2099"/>
              <a:gd name="T18" fmla="*/ 734 w 1469"/>
              <a:gd name="T19" fmla="*/ 210 h 2099"/>
              <a:gd name="T20" fmla="*/ 944 w 1469"/>
              <a:gd name="T21" fmla="*/ 420 h 2099"/>
              <a:gd name="T22" fmla="*/ 734 w 1469"/>
              <a:gd name="T23" fmla="*/ 630 h 2099"/>
              <a:gd name="T24" fmla="*/ 524 w 1469"/>
              <a:gd name="T25" fmla="*/ 420 h 2099"/>
              <a:gd name="T26" fmla="*/ 734 w 1469"/>
              <a:gd name="T27" fmla="*/ 210 h 2099"/>
              <a:gd name="T28" fmla="*/ 734 w 1469"/>
              <a:gd name="T29" fmla="*/ 1889 h 2099"/>
              <a:gd name="T30" fmla="*/ 210 w 1469"/>
              <a:gd name="T31" fmla="*/ 1364 h 2099"/>
              <a:gd name="T32" fmla="*/ 734 w 1469"/>
              <a:gd name="T33" fmla="*/ 840 h 2099"/>
              <a:gd name="T34" fmla="*/ 1259 w 1469"/>
              <a:gd name="T35" fmla="*/ 1364 h 2099"/>
              <a:gd name="T36" fmla="*/ 734 w 1469"/>
              <a:gd name="T37" fmla="*/ 1889 h 2099"/>
              <a:gd name="T38" fmla="*/ 734 w 1469"/>
              <a:gd name="T39" fmla="*/ 1049 h 2099"/>
              <a:gd name="T40" fmla="*/ 419 w 1469"/>
              <a:gd name="T41" fmla="*/ 1364 h 2099"/>
              <a:gd name="T42" fmla="*/ 734 w 1469"/>
              <a:gd name="T43" fmla="*/ 1679 h 2099"/>
              <a:gd name="T44" fmla="*/ 1049 w 1469"/>
              <a:gd name="T45" fmla="*/ 1364 h 2099"/>
              <a:gd name="T46" fmla="*/ 734 w 1469"/>
              <a:gd name="T47" fmla="*/ 1049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9" h="2099">
                <a:moveTo>
                  <a:pt x="1259" y="0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1889"/>
                </a:lnTo>
                <a:cubicBezTo>
                  <a:pt x="0" y="2005"/>
                  <a:pt x="94" y="2098"/>
                  <a:pt x="210" y="2098"/>
                </a:cubicBezTo>
                <a:lnTo>
                  <a:pt x="1259" y="2099"/>
                </a:lnTo>
                <a:cubicBezTo>
                  <a:pt x="1375" y="2099"/>
                  <a:pt x="1469" y="2005"/>
                  <a:pt x="1469" y="1889"/>
                </a:cubicBezTo>
                <a:lnTo>
                  <a:pt x="1469" y="210"/>
                </a:lnTo>
                <a:cubicBezTo>
                  <a:pt x="1469" y="94"/>
                  <a:pt x="1375" y="0"/>
                  <a:pt x="1259" y="0"/>
                </a:cubicBezTo>
                <a:close/>
                <a:moveTo>
                  <a:pt x="734" y="210"/>
                </a:moveTo>
                <a:cubicBezTo>
                  <a:pt x="850" y="210"/>
                  <a:pt x="944" y="304"/>
                  <a:pt x="944" y="420"/>
                </a:cubicBezTo>
                <a:cubicBezTo>
                  <a:pt x="944" y="536"/>
                  <a:pt x="850" y="630"/>
                  <a:pt x="734" y="630"/>
                </a:cubicBezTo>
                <a:cubicBezTo>
                  <a:pt x="618" y="630"/>
                  <a:pt x="524" y="536"/>
                  <a:pt x="524" y="420"/>
                </a:cubicBezTo>
                <a:cubicBezTo>
                  <a:pt x="524" y="304"/>
                  <a:pt x="618" y="210"/>
                  <a:pt x="734" y="210"/>
                </a:cubicBezTo>
                <a:close/>
                <a:moveTo>
                  <a:pt x="734" y="1889"/>
                </a:moveTo>
                <a:cubicBezTo>
                  <a:pt x="445" y="1889"/>
                  <a:pt x="210" y="1654"/>
                  <a:pt x="210" y="1364"/>
                </a:cubicBezTo>
                <a:cubicBezTo>
                  <a:pt x="210" y="1075"/>
                  <a:pt x="445" y="840"/>
                  <a:pt x="734" y="840"/>
                </a:cubicBezTo>
                <a:cubicBezTo>
                  <a:pt x="1024" y="840"/>
                  <a:pt x="1259" y="1075"/>
                  <a:pt x="1259" y="1364"/>
                </a:cubicBezTo>
                <a:cubicBezTo>
                  <a:pt x="1259" y="1654"/>
                  <a:pt x="1024" y="1889"/>
                  <a:pt x="734" y="1889"/>
                </a:cubicBezTo>
                <a:close/>
                <a:moveTo>
                  <a:pt x="734" y="1049"/>
                </a:moveTo>
                <a:cubicBezTo>
                  <a:pt x="561" y="1049"/>
                  <a:pt x="419" y="1191"/>
                  <a:pt x="419" y="1364"/>
                </a:cubicBezTo>
                <a:cubicBezTo>
                  <a:pt x="419" y="1538"/>
                  <a:pt x="561" y="1679"/>
                  <a:pt x="734" y="1679"/>
                </a:cubicBezTo>
                <a:cubicBezTo>
                  <a:pt x="908" y="1679"/>
                  <a:pt x="1049" y="1538"/>
                  <a:pt x="1049" y="1364"/>
                </a:cubicBezTo>
                <a:cubicBezTo>
                  <a:pt x="1049" y="1191"/>
                  <a:pt x="908" y="1049"/>
                  <a:pt x="734" y="104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3821113" y="4000500"/>
            <a:ext cx="511175" cy="703263"/>
          </a:xfrm>
          <a:custGeom>
            <a:avLst/>
            <a:gdLst>
              <a:gd name="T0" fmla="*/ 1490 w 1679"/>
              <a:gd name="T1" fmla="*/ 0 h 2309"/>
              <a:gd name="T2" fmla="*/ 608 w 1679"/>
              <a:gd name="T3" fmla="*/ 0 h 2309"/>
              <a:gd name="T4" fmla="*/ 420 w 1679"/>
              <a:gd name="T5" fmla="*/ 189 h 2309"/>
              <a:gd name="T6" fmla="*/ 420 w 1679"/>
              <a:gd name="T7" fmla="*/ 1700 h 2309"/>
              <a:gd name="T8" fmla="*/ 608 w 1679"/>
              <a:gd name="T9" fmla="*/ 1888 h 2309"/>
              <a:gd name="T10" fmla="*/ 1490 w 1679"/>
              <a:gd name="T11" fmla="*/ 1889 h 2309"/>
              <a:gd name="T12" fmla="*/ 1679 w 1679"/>
              <a:gd name="T13" fmla="*/ 1700 h 2309"/>
              <a:gd name="T14" fmla="*/ 1679 w 1679"/>
              <a:gd name="T15" fmla="*/ 189 h 2309"/>
              <a:gd name="T16" fmla="*/ 1490 w 1679"/>
              <a:gd name="T17" fmla="*/ 0 h 2309"/>
              <a:gd name="T18" fmla="*/ 1049 w 1679"/>
              <a:gd name="T19" fmla="*/ 210 h 2309"/>
              <a:gd name="T20" fmla="*/ 1259 w 1679"/>
              <a:gd name="T21" fmla="*/ 420 h 2309"/>
              <a:gd name="T22" fmla="*/ 1049 w 1679"/>
              <a:gd name="T23" fmla="*/ 630 h 2309"/>
              <a:gd name="T24" fmla="*/ 839 w 1679"/>
              <a:gd name="T25" fmla="*/ 420 h 2309"/>
              <a:gd name="T26" fmla="*/ 1049 w 1679"/>
              <a:gd name="T27" fmla="*/ 210 h 2309"/>
              <a:gd name="T28" fmla="*/ 1049 w 1679"/>
              <a:gd name="T29" fmla="*/ 1627 h 2309"/>
              <a:gd name="T30" fmla="*/ 629 w 1679"/>
              <a:gd name="T31" fmla="*/ 1207 h 2309"/>
              <a:gd name="T32" fmla="*/ 1049 w 1679"/>
              <a:gd name="T33" fmla="*/ 787 h 2309"/>
              <a:gd name="T34" fmla="*/ 1469 w 1679"/>
              <a:gd name="T35" fmla="*/ 1207 h 2309"/>
              <a:gd name="T36" fmla="*/ 1049 w 1679"/>
              <a:gd name="T37" fmla="*/ 1627 h 2309"/>
              <a:gd name="T38" fmla="*/ 1049 w 1679"/>
              <a:gd name="T39" fmla="*/ 945 h 2309"/>
              <a:gd name="T40" fmla="*/ 787 w 1679"/>
              <a:gd name="T41" fmla="*/ 1207 h 2309"/>
              <a:gd name="T42" fmla="*/ 1049 w 1679"/>
              <a:gd name="T43" fmla="*/ 1469 h 2309"/>
              <a:gd name="T44" fmla="*/ 1311 w 1679"/>
              <a:gd name="T45" fmla="*/ 1207 h 2309"/>
              <a:gd name="T46" fmla="*/ 1049 w 1679"/>
              <a:gd name="T47" fmla="*/ 945 h 2309"/>
              <a:gd name="T48" fmla="*/ 210 w 1679"/>
              <a:gd name="T49" fmla="*/ 420 h 2309"/>
              <a:gd name="T50" fmla="*/ 0 w 1679"/>
              <a:gd name="T51" fmla="*/ 420 h 2309"/>
              <a:gd name="T52" fmla="*/ 0 w 1679"/>
              <a:gd name="T53" fmla="*/ 2099 h 2309"/>
              <a:gd name="T54" fmla="*/ 210 w 1679"/>
              <a:gd name="T55" fmla="*/ 2309 h 2309"/>
              <a:gd name="T56" fmla="*/ 1259 w 1679"/>
              <a:gd name="T57" fmla="*/ 2309 h 2309"/>
              <a:gd name="T58" fmla="*/ 1259 w 1679"/>
              <a:gd name="T59" fmla="*/ 2099 h 2309"/>
              <a:gd name="T60" fmla="*/ 210 w 1679"/>
              <a:gd name="T61" fmla="*/ 2099 h 2309"/>
              <a:gd name="T62" fmla="*/ 210 w 1679"/>
              <a:gd name="T63" fmla="*/ 420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79" h="2309">
                <a:moveTo>
                  <a:pt x="1490" y="0"/>
                </a:moveTo>
                <a:lnTo>
                  <a:pt x="608" y="0"/>
                </a:lnTo>
                <a:cubicBezTo>
                  <a:pt x="504" y="0"/>
                  <a:pt x="420" y="85"/>
                  <a:pt x="420" y="189"/>
                </a:cubicBezTo>
                <a:lnTo>
                  <a:pt x="420" y="1700"/>
                </a:lnTo>
                <a:cubicBezTo>
                  <a:pt x="420" y="1804"/>
                  <a:pt x="504" y="1888"/>
                  <a:pt x="608" y="1888"/>
                </a:cubicBezTo>
                <a:lnTo>
                  <a:pt x="1490" y="1889"/>
                </a:lnTo>
                <a:cubicBezTo>
                  <a:pt x="1594" y="1889"/>
                  <a:pt x="1679" y="1804"/>
                  <a:pt x="1679" y="1700"/>
                </a:cubicBezTo>
                <a:lnTo>
                  <a:pt x="1679" y="189"/>
                </a:lnTo>
                <a:cubicBezTo>
                  <a:pt x="1679" y="85"/>
                  <a:pt x="1594" y="0"/>
                  <a:pt x="1490" y="0"/>
                </a:cubicBezTo>
                <a:close/>
                <a:moveTo>
                  <a:pt x="1049" y="210"/>
                </a:moveTo>
                <a:cubicBezTo>
                  <a:pt x="1165" y="210"/>
                  <a:pt x="1259" y="304"/>
                  <a:pt x="1259" y="420"/>
                </a:cubicBezTo>
                <a:cubicBezTo>
                  <a:pt x="1259" y="536"/>
                  <a:pt x="1165" y="630"/>
                  <a:pt x="1049" y="630"/>
                </a:cubicBezTo>
                <a:cubicBezTo>
                  <a:pt x="933" y="630"/>
                  <a:pt x="839" y="536"/>
                  <a:pt x="839" y="420"/>
                </a:cubicBezTo>
                <a:cubicBezTo>
                  <a:pt x="839" y="304"/>
                  <a:pt x="933" y="210"/>
                  <a:pt x="1049" y="210"/>
                </a:cubicBezTo>
                <a:close/>
                <a:moveTo>
                  <a:pt x="1049" y="1627"/>
                </a:moveTo>
                <a:cubicBezTo>
                  <a:pt x="817" y="1627"/>
                  <a:pt x="629" y="1439"/>
                  <a:pt x="629" y="1207"/>
                </a:cubicBezTo>
                <a:cubicBezTo>
                  <a:pt x="629" y="975"/>
                  <a:pt x="817" y="787"/>
                  <a:pt x="1049" y="787"/>
                </a:cubicBezTo>
                <a:cubicBezTo>
                  <a:pt x="1281" y="787"/>
                  <a:pt x="1469" y="975"/>
                  <a:pt x="1469" y="1207"/>
                </a:cubicBezTo>
                <a:cubicBezTo>
                  <a:pt x="1469" y="1439"/>
                  <a:pt x="1281" y="1627"/>
                  <a:pt x="1049" y="1627"/>
                </a:cubicBezTo>
                <a:close/>
                <a:moveTo>
                  <a:pt x="1049" y="945"/>
                </a:moveTo>
                <a:cubicBezTo>
                  <a:pt x="904" y="945"/>
                  <a:pt x="787" y="1062"/>
                  <a:pt x="787" y="1207"/>
                </a:cubicBezTo>
                <a:cubicBezTo>
                  <a:pt x="787" y="1352"/>
                  <a:pt x="904" y="1469"/>
                  <a:pt x="1049" y="1469"/>
                </a:cubicBezTo>
                <a:cubicBezTo>
                  <a:pt x="1194" y="1469"/>
                  <a:pt x="1311" y="1352"/>
                  <a:pt x="1311" y="1207"/>
                </a:cubicBezTo>
                <a:cubicBezTo>
                  <a:pt x="1311" y="1062"/>
                  <a:pt x="1194" y="945"/>
                  <a:pt x="1049" y="945"/>
                </a:cubicBezTo>
                <a:close/>
                <a:moveTo>
                  <a:pt x="210" y="420"/>
                </a:moveTo>
                <a:lnTo>
                  <a:pt x="0" y="420"/>
                </a:lnTo>
                <a:lnTo>
                  <a:pt x="0" y="2099"/>
                </a:lnTo>
                <a:cubicBezTo>
                  <a:pt x="0" y="2215"/>
                  <a:pt x="94" y="2309"/>
                  <a:pt x="210" y="2309"/>
                </a:cubicBezTo>
                <a:lnTo>
                  <a:pt x="1259" y="2309"/>
                </a:lnTo>
                <a:lnTo>
                  <a:pt x="1259" y="2099"/>
                </a:lnTo>
                <a:lnTo>
                  <a:pt x="210" y="2099"/>
                </a:lnTo>
                <a:lnTo>
                  <a:pt x="210" y="4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219075" y="4097338"/>
            <a:ext cx="701675" cy="509588"/>
          </a:xfrm>
          <a:custGeom>
            <a:avLst/>
            <a:gdLst>
              <a:gd name="T0" fmla="*/ 2099 w 2308"/>
              <a:gd name="T1" fmla="*/ 0 h 1679"/>
              <a:gd name="T2" fmla="*/ 210 w 2308"/>
              <a:gd name="T3" fmla="*/ 0 h 1679"/>
              <a:gd name="T4" fmla="*/ 0 w 2308"/>
              <a:gd name="T5" fmla="*/ 210 h 1679"/>
              <a:gd name="T6" fmla="*/ 0 w 2308"/>
              <a:gd name="T7" fmla="*/ 1469 h 1679"/>
              <a:gd name="T8" fmla="*/ 210 w 2308"/>
              <a:gd name="T9" fmla="*/ 1679 h 1679"/>
              <a:gd name="T10" fmla="*/ 2099 w 2308"/>
              <a:gd name="T11" fmla="*/ 1679 h 1679"/>
              <a:gd name="T12" fmla="*/ 2307 w 2308"/>
              <a:gd name="T13" fmla="*/ 1469 h 1679"/>
              <a:gd name="T14" fmla="*/ 2308 w 2308"/>
              <a:gd name="T15" fmla="*/ 210 h 1679"/>
              <a:gd name="T16" fmla="*/ 2099 w 2308"/>
              <a:gd name="T17" fmla="*/ 0 h 1679"/>
              <a:gd name="T18" fmla="*/ 1889 w 2308"/>
              <a:gd name="T19" fmla="*/ 1469 h 1679"/>
              <a:gd name="T20" fmla="*/ 420 w 2308"/>
              <a:gd name="T21" fmla="*/ 1469 h 1679"/>
              <a:gd name="T22" fmla="*/ 420 w 2308"/>
              <a:gd name="T23" fmla="*/ 210 h 1679"/>
              <a:gd name="T24" fmla="*/ 1889 w 2308"/>
              <a:gd name="T25" fmla="*/ 210 h 1679"/>
              <a:gd name="T26" fmla="*/ 1889 w 2308"/>
              <a:gd name="T27" fmla="*/ 1469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8" h="1679">
                <a:moveTo>
                  <a:pt x="2099" y="0"/>
                </a:move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1469"/>
                </a:lnTo>
                <a:cubicBezTo>
                  <a:pt x="0" y="1585"/>
                  <a:pt x="94" y="1679"/>
                  <a:pt x="210" y="1679"/>
                </a:cubicBezTo>
                <a:lnTo>
                  <a:pt x="2099" y="1679"/>
                </a:lnTo>
                <a:cubicBezTo>
                  <a:pt x="2215" y="1679"/>
                  <a:pt x="2307" y="1585"/>
                  <a:pt x="2307" y="1469"/>
                </a:cubicBezTo>
                <a:lnTo>
                  <a:pt x="2308" y="210"/>
                </a:lnTo>
                <a:cubicBezTo>
                  <a:pt x="2308" y="94"/>
                  <a:pt x="2215" y="0"/>
                  <a:pt x="2099" y="0"/>
                </a:cubicBezTo>
                <a:close/>
                <a:moveTo>
                  <a:pt x="1889" y="1469"/>
                </a:moveTo>
                <a:lnTo>
                  <a:pt x="420" y="1469"/>
                </a:lnTo>
                <a:lnTo>
                  <a:pt x="420" y="210"/>
                </a:lnTo>
                <a:lnTo>
                  <a:pt x="1889" y="210"/>
                </a:lnTo>
                <a:lnTo>
                  <a:pt x="1889" y="14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2589213" y="3968750"/>
            <a:ext cx="573088" cy="766763"/>
          </a:xfrm>
          <a:custGeom>
            <a:avLst/>
            <a:gdLst>
              <a:gd name="T0" fmla="*/ 1573 w 1888"/>
              <a:gd name="T1" fmla="*/ 0 h 2518"/>
              <a:gd name="T2" fmla="*/ 314 w 1888"/>
              <a:gd name="T3" fmla="*/ 0 h 2518"/>
              <a:gd name="T4" fmla="*/ 0 w 1888"/>
              <a:gd name="T5" fmla="*/ 315 h 2518"/>
              <a:gd name="T6" fmla="*/ 0 w 1888"/>
              <a:gd name="T7" fmla="*/ 2204 h 2518"/>
              <a:gd name="T8" fmla="*/ 314 w 1888"/>
              <a:gd name="T9" fmla="*/ 2518 h 2518"/>
              <a:gd name="T10" fmla="*/ 1573 w 1888"/>
              <a:gd name="T11" fmla="*/ 2518 h 2518"/>
              <a:gd name="T12" fmla="*/ 1888 w 1888"/>
              <a:gd name="T13" fmla="*/ 2204 h 2518"/>
              <a:gd name="T14" fmla="*/ 1888 w 1888"/>
              <a:gd name="T15" fmla="*/ 315 h 2518"/>
              <a:gd name="T16" fmla="*/ 1573 w 1888"/>
              <a:gd name="T17" fmla="*/ 0 h 2518"/>
              <a:gd name="T18" fmla="*/ 1154 w 1888"/>
              <a:gd name="T19" fmla="*/ 2309 h 2518"/>
              <a:gd name="T20" fmla="*/ 734 w 1888"/>
              <a:gd name="T21" fmla="*/ 2309 h 2518"/>
              <a:gd name="T22" fmla="*/ 734 w 1888"/>
              <a:gd name="T23" fmla="*/ 2204 h 2518"/>
              <a:gd name="T24" fmla="*/ 1154 w 1888"/>
              <a:gd name="T25" fmla="*/ 2204 h 2518"/>
              <a:gd name="T26" fmla="*/ 1154 w 1888"/>
              <a:gd name="T27" fmla="*/ 2309 h 2518"/>
              <a:gd name="T28" fmla="*/ 1705 w 1888"/>
              <a:gd name="T29" fmla="*/ 1994 h 2518"/>
              <a:gd name="T30" fmla="*/ 183 w 1888"/>
              <a:gd name="T31" fmla="*/ 1994 h 2518"/>
              <a:gd name="T32" fmla="*/ 183 w 1888"/>
              <a:gd name="T33" fmla="*/ 315 h 2518"/>
              <a:gd name="T34" fmla="*/ 1705 w 1888"/>
              <a:gd name="T35" fmla="*/ 315 h 2518"/>
              <a:gd name="T36" fmla="*/ 1705 w 1888"/>
              <a:gd name="T37" fmla="*/ 1994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8" h="2518">
                <a:moveTo>
                  <a:pt x="1573" y="0"/>
                </a:moveTo>
                <a:lnTo>
                  <a:pt x="314" y="0"/>
                </a:lnTo>
                <a:cubicBezTo>
                  <a:pt x="141" y="0"/>
                  <a:pt x="0" y="141"/>
                  <a:pt x="0" y="315"/>
                </a:cubicBezTo>
                <a:lnTo>
                  <a:pt x="0" y="2204"/>
                </a:lnTo>
                <a:cubicBezTo>
                  <a:pt x="0" y="2377"/>
                  <a:pt x="141" y="2518"/>
                  <a:pt x="314" y="2518"/>
                </a:cubicBezTo>
                <a:lnTo>
                  <a:pt x="1573" y="2518"/>
                </a:lnTo>
                <a:cubicBezTo>
                  <a:pt x="1747" y="2518"/>
                  <a:pt x="1888" y="2377"/>
                  <a:pt x="1888" y="2204"/>
                </a:cubicBezTo>
                <a:lnTo>
                  <a:pt x="1888" y="315"/>
                </a:lnTo>
                <a:cubicBezTo>
                  <a:pt x="1888" y="141"/>
                  <a:pt x="1747" y="0"/>
                  <a:pt x="1573" y="0"/>
                </a:cubicBezTo>
                <a:close/>
                <a:moveTo>
                  <a:pt x="1154" y="2309"/>
                </a:moveTo>
                <a:lnTo>
                  <a:pt x="734" y="2309"/>
                </a:lnTo>
                <a:lnTo>
                  <a:pt x="734" y="2204"/>
                </a:lnTo>
                <a:lnTo>
                  <a:pt x="1154" y="2204"/>
                </a:lnTo>
                <a:lnTo>
                  <a:pt x="1154" y="2309"/>
                </a:lnTo>
                <a:close/>
                <a:moveTo>
                  <a:pt x="1705" y="1994"/>
                </a:moveTo>
                <a:lnTo>
                  <a:pt x="183" y="1994"/>
                </a:lnTo>
                <a:lnTo>
                  <a:pt x="183" y="315"/>
                </a:lnTo>
                <a:lnTo>
                  <a:pt x="1705" y="315"/>
                </a:lnTo>
                <a:lnTo>
                  <a:pt x="1705" y="19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447800" y="3968750"/>
            <a:ext cx="606425" cy="766763"/>
          </a:xfrm>
          <a:custGeom>
            <a:avLst/>
            <a:gdLst>
              <a:gd name="T0" fmla="*/ 1731 w 1993"/>
              <a:gd name="T1" fmla="*/ 0 h 2518"/>
              <a:gd name="T2" fmla="*/ 262 w 1993"/>
              <a:gd name="T3" fmla="*/ 0 h 2518"/>
              <a:gd name="T4" fmla="*/ 0 w 1993"/>
              <a:gd name="T5" fmla="*/ 263 h 2518"/>
              <a:gd name="T6" fmla="*/ 0 w 1993"/>
              <a:gd name="T7" fmla="*/ 2256 h 2518"/>
              <a:gd name="T8" fmla="*/ 262 w 1993"/>
              <a:gd name="T9" fmla="*/ 2518 h 2518"/>
              <a:gd name="T10" fmla="*/ 1731 w 1993"/>
              <a:gd name="T11" fmla="*/ 2518 h 2518"/>
              <a:gd name="T12" fmla="*/ 1993 w 1993"/>
              <a:gd name="T13" fmla="*/ 2256 h 2518"/>
              <a:gd name="T14" fmla="*/ 1993 w 1993"/>
              <a:gd name="T15" fmla="*/ 263 h 2518"/>
              <a:gd name="T16" fmla="*/ 1731 w 1993"/>
              <a:gd name="T17" fmla="*/ 0 h 2518"/>
              <a:gd name="T18" fmla="*/ 996 w 1993"/>
              <a:gd name="T19" fmla="*/ 2414 h 2518"/>
              <a:gd name="T20" fmla="*/ 839 w 1993"/>
              <a:gd name="T21" fmla="*/ 2256 h 2518"/>
              <a:gd name="T22" fmla="*/ 996 w 1993"/>
              <a:gd name="T23" fmla="*/ 2099 h 2518"/>
              <a:gd name="T24" fmla="*/ 1154 w 1993"/>
              <a:gd name="T25" fmla="*/ 2256 h 2518"/>
              <a:gd name="T26" fmla="*/ 996 w 1993"/>
              <a:gd name="T27" fmla="*/ 2414 h 2518"/>
              <a:gd name="T28" fmla="*/ 1783 w 1993"/>
              <a:gd name="T29" fmla="*/ 1994 h 2518"/>
              <a:gd name="T30" fmla="*/ 210 w 1993"/>
              <a:gd name="T31" fmla="*/ 1994 h 2518"/>
              <a:gd name="T32" fmla="*/ 210 w 1993"/>
              <a:gd name="T33" fmla="*/ 315 h 2518"/>
              <a:gd name="T34" fmla="*/ 1783 w 1993"/>
              <a:gd name="T35" fmla="*/ 315 h 2518"/>
              <a:gd name="T36" fmla="*/ 1783 w 1993"/>
              <a:gd name="T37" fmla="*/ 1994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93" h="2518">
                <a:moveTo>
                  <a:pt x="1731" y="0"/>
                </a:moveTo>
                <a:lnTo>
                  <a:pt x="262" y="0"/>
                </a:lnTo>
                <a:cubicBezTo>
                  <a:pt x="117" y="0"/>
                  <a:pt x="0" y="118"/>
                  <a:pt x="0" y="263"/>
                </a:cubicBezTo>
                <a:lnTo>
                  <a:pt x="0" y="2256"/>
                </a:lnTo>
                <a:cubicBezTo>
                  <a:pt x="0" y="2401"/>
                  <a:pt x="117" y="2518"/>
                  <a:pt x="262" y="2518"/>
                </a:cubicBezTo>
                <a:lnTo>
                  <a:pt x="1731" y="2518"/>
                </a:lnTo>
                <a:cubicBezTo>
                  <a:pt x="1876" y="2518"/>
                  <a:pt x="1993" y="2401"/>
                  <a:pt x="1993" y="2256"/>
                </a:cubicBezTo>
                <a:lnTo>
                  <a:pt x="1993" y="263"/>
                </a:lnTo>
                <a:cubicBezTo>
                  <a:pt x="1993" y="118"/>
                  <a:pt x="1876" y="0"/>
                  <a:pt x="1731" y="0"/>
                </a:cubicBezTo>
                <a:close/>
                <a:moveTo>
                  <a:pt x="996" y="2414"/>
                </a:moveTo>
                <a:cubicBezTo>
                  <a:pt x="909" y="2414"/>
                  <a:pt x="839" y="2343"/>
                  <a:pt x="839" y="2256"/>
                </a:cubicBezTo>
                <a:cubicBezTo>
                  <a:pt x="839" y="2169"/>
                  <a:pt x="909" y="2099"/>
                  <a:pt x="996" y="2099"/>
                </a:cubicBezTo>
                <a:cubicBezTo>
                  <a:pt x="1084" y="2099"/>
                  <a:pt x="1154" y="2169"/>
                  <a:pt x="1154" y="2256"/>
                </a:cubicBezTo>
                <a:cubicBezTo>
                  <a:pt x="1154" y="2343"/>
                  <a:pt x="1084" y="2414"/>
                  <a:pt x="996" y="2414"/>
                </a:cubicBezTo>
                <a:close/>
                <a:moveTo>
                  <a:pt x="1783" y="1994"/>
                </a:moveTo>
                <a:lnTo>
                  <a:pt x="210" y="1994"/>
                </a:lnTo>
                <a:lnTo>
                  <a:pt x="210" y="315"/>
                </a:lnTo>
                <a:lnTo>
                  <a:pt x="1783" y="315"/>
                </a:lnTo>
                <a:lnTo>
                  <a:pt x="1783" y="19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11261725" y="2792413"/>
            <a:ext cx="701675" cy="701675"/>
          </a:xfrm>
          <a:custGeom>
            <a:avLst/>
            <a:gdLst>
              <a:gd name="T0" fmla="*/ 1154 w 2308"/>
              <a:gd name="T1" fmla="*/ 1154 h 2308"/>
              <a:gd name="T2" fmla="*/ 1731 w 2308"/>
              <a:gd name="T3" fmla="*/ 577 h 2308"/>
              <a:gd name="T4" fmla="*/ 2308 w 2308"/>
              <a:gd name="T5" fmla="*/ 1154 h 2308"/>
              <a:gd name="T6" fmla="*/ 1154 w 2308"/>
              <a:gd name="T7" fmla="*/ 1154 h 2308"/>
              <a:gd name="T8" fmla="*/ 1154 w 2308"/>
              <a:gd name="T9" fmla="*/ 1154 h 2308"/>
              <a:gd name="T10" fmla="*/ 577 w 2308"/>
              <a:gd name="T11" fmla="*/ 1731 h 2308"/>
              <a:gd name="T12" fmla="*/ 0 w 2308"/>
              <a:gd name="T13" fmla="*/ 1154 h 2308"/>
              <a:gd name="T14" fmla="*/ 1154 w 2308"/>
              <a:gd name="T15" fmla="*/ 1154 h 2308"/>
              <a:gd name="T16" fmla="*/ 1154 w 2308"/>
              <a:gd name="T17" fmla="*/ 1154 h 2308"/>
              <a:gd name="T18" fmla="*/ 577 w 2308"/>
              <a:gd name="T19" fmla="*/ 577 h 2308"/>
              <a:gd name="T20" fmla="*/ 1154 w 2308"/>
              <a:gd name="T21" fmla="*/ 0 h 2308"/>
              <a:gd name="T22" fmla="*/ 1154 w 2308"/>
              <a:gd name="T23" fmla="*/ 1154 h 2308"/>
              <a:gd name="T24" fmla="*/ 1154 w 2308"/>
              <a:gd name="T25" fmla="*/ 1154 h 2308"/>
              <a:gd name="T26" fmla="*/ 1731 w 2308"/>
              <a:gd name="T27" fmla="*/ 1731 h 2308"/>
              <a:gd name="T28" fmla="*/ 1154 w 2308"/>
              <a:gd name="T29" fmla="*/ 2308 h 2308"/>
              <a:gd name="T30" fmla="*/ 1154 w 2308"/>
              <a:gd name="T31" fmla="*/ 1154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8" h="2308">
                <a:moveTo>
                  <a:pt x="1154" y="1154"/>
                </a:moveTo>
                <a:cubicBezTo>
                  <a:pt x="1154" y="834"/>
                  <a:pt x="1411" y="577"/>
                  <a:pt x="1731" y="577"/>
                </a:cubicBezTo>
                <a:cubicBezTo>
                  <a:pt x="2051" y="577"/>
                  <a:pt x="2308" y="834"/>
                  <a:pt x="2308" y="1154"/>
                </a:cubicBezTo>
                <a:lnTo>
                  <a:pt x="1154" y="1154"/>
                </a:lnTo>
                <a:close/>
                <a:moveTo>
                  <a:pt x="1154" y="1154"/>
                </a:moveTo>
                <a:cubicBezTo>
                  <a:pt x="1154" y="1474"/>
                  <a:pt x="897" y="1731"/>
                  <a:pt x="577" y="1731"/>
                </a:cubicBezTo>
                <a:cubicBezTo>
                  <a:pt x="257" y="1731"/>
                  <a:pt x="0" y="1474"/>
                  <a:pt x="0" y="1154"/>
                </a:cubicBezTo>
                <a:lnTo>
                  <a:pt x="1154" y="1154"/>
                </a:lnTo>
                <a:close/>
                <a:moveTo>
                  <a:pt x="1154" y="1154"/>
                </a:moveTo>
                <a:cubicBezTo>
                  <a:pt x="834" y="1154"/>
                  <a:pt x="577" y="897"/>
                  <a:pt x="577" y="577"/>
                </a:cubicBezTo>
                <a:cubicBezTo>
                  <a:pt x="577" y="257"/>
                  <a:pt x="834" y="0"/>
                  <a:pt x="1154" y="0"/>
                </a:cubicBezTo>
                <a:lnTo>
                  <a:pt x="1154" y="1154"/>
                </a:lnTo>
                <a:close/>
                <a:moveTo>
                  <a:pt x="1154" y="1154"/>
                </a:moveTo>
                <a:cubicBezTo>
                  <a:pt x="1474" y="1154"/>
                  <a:pt x="1731" y="1411"/>
                  <a:pt x="1731" y="1731"/>
                </a:cubicBezTo>
                <a:cubicBezTo>
                  <a:pt x="1731" y="2051"/>
                  <a:pt x="1474" y="2308"/>
                  <a:pt x="1154" y="2308"/>
                </a:cubicBezTo>
                <a:lnTo>
                  <a:pt x="1154" y="11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10172700" y="2855913"/>
            <a:ext cx="701675" cy="574675"/>
          </a:xfrm>
          <a:custGeom>
            <a:avLst/>
            <a:gdLst>
              <a:gd name="T0" fmla="*/ 2099 w 2309"/>
              <a:gd name="T1" fmla="*/ 0 h 1888"/>
              <a:gd name="T2" fmla="*/ 210 w 2309"/>
              <a:gd name="T3" fmla="*/ 0 h 1888"/>
              <a:gd name="T4" fmla="*/ 0 w 2309"/>
              <a:gd name="T5" fmla="*/ 209 h 1888"/>
              <a:gd name="T6" fmla="*/ 0 w 2309"/>
              <a:gd name="T7" fmla="*/ 1468 h 1888"/>
              <a:gd name="T8" fmla="*/ 210 w 2309"/>
              <a:gd name="T9" fmla="*/ 1678 h 1888"/>
              <a:gd name="T10" fmla="*/ 735 w 2309"/>
              <a:gd name="T11" fmla="*/ 1678 h 1888"/>
              <a:gd name="T12" fmla="*/ 735 w 2309"/>
              <a:gd name="T13" fmla="*/ 1888 h 1888"/>
              <a:gd name="T14" fmla="*/ 1574 w 2309"/>
              <a:gd name="T15" fmla="*/ 1888 h 1888"/>
              <a:gd name="T16" fmla="*/ 1574 w 2309"/>
              <a:gd name="T17" fmla="*/ 1678 h 1888"/>
              <a:gd name="T18" fmla="*/ 2099 w 2309"/>
              <a:gd name="T19" fmla="*/ 1678 h 1888"/>
              <a:gd name="T20" fmla="*/ 2308 w 2309"/>
              <a:gd name="T21" fmla="*/ 1469 h 1888"/>
              <a:gd name="T22" fmla="*/ 2309 w 2309"/>
              <a:gd name="T23" fmla="*/ 209 h 1888"/>
              <a:gd name="T24" fmla="*/ 2099 w 2309"/>
              <a:gd name="T25" fmla="*/ 0 h 1888"/>
              <a:gd name="T26" fmla="*/ 2099 w 2309"/>
              <a:gd name="T27" fmla="*/ 1468 h 1888"/>
              <a:gd name="T28" fmla="*/ 210 w 2309"/>
              <a:gd name="T29" fmla="*/ 1468 h 1888"/>
              <a:gd name="T30" fmla="*/ 210 w 2309"/>
              <a:gd name="T31" fmla="*/ 209 h 1888"/>
              <a:gd name="T32" fmla="*/ 2099 w 2309"/>
              <a:gd name="T33" fmla="*/ 209 h 1888"/>
              <a:gd name="T34" fmla="*/ 2099 w 2309"/>
              <a:gd name="T35" fmla="*/ 1468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09" h="1888">
                <a:moveTo>
                  <a:pt x="2099" y="0"/>
                </a:moveTo>
                <a:lnTo>
                  <a:pt x="210" y="0"/>
                </a:lnTo>
                <a:cubicBezTo>
                  <a:pt x="94" y="0"/>
                  <a:pt x="0" y="94"/>
                  <a:pt x="0" y="209"/>
                </a:cubicBezTo>
                <a:lnTo>
                  <a:pt x="0" y="1468"/>
                </a:lnTo>
                <a:cubicBezTo>
                  <a:pt x="0" y="1584"/>
                  <a:pt x="94" y="1678"/>
                  <a:pt x="210" y="1678"/>
                </a:cubicBezTo>
                <a:lnTo>
                  <a:pt x="735" y="1678"/>
                </a:lnTo>
                <a:lnTo>
                  <a:pt x="735" y="1888"/>
                </a:lnTo>
                <a:lnTo>
                  <a:pt x="1574" y="1888"/>
                </a:lnTo>
                <a:lnTo>
                  <a:pt x="1574" y="1678"/>
                </a:lnTo>
                <a:lnTo>
                  <a:pt x="2099" y="1678"/>
                </a:lnTo>
                <a:cubicBezTo>
                  <a:pt x="2215" y="1678"/>
                  <a:pt x="2308" y="1584"/>
                  <a:pt x="2308" y="1469"/>
                </a:cubicBezTo>
                <a:lnTo>
                  <a:pt x="2309" y="209"/>
                </a:lnTo>
                <a:cubicBezTo>
                  <a:pt x="2309" y="94"/>
                  <a:pt x="2215" y="0"/>
                  <a:pt x="2099" y="0"/>
                </a:cubicBezTo>
                <a:close/>
                <a:moveTo>
                  <a:pt x="2099" y="1468"/>
                </a:moveTo>
                <a:lnTo>
                  <a:pt x="210" y="1468"/>
                </a:lnTo>
                <a:lnTo>
                  <a:pt x="210" y="209"/>
                </a:lnTo>
                <a:lnTo>
                  <a:pt x="2099" y="209"/>
                </a:lnTo>
                <a:lnTo>
                  <a:pt x="2099" y="14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3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6973888" y="2630488"/>
            <a:ext cx="504825" cy="506412"/>
          </a:xfrm>
          <a:custGeom>
            <a:avLst/>
            <a:gdLst>
              <a:gd name="T0" fmla="*/ 902 w 1639"/>
              <a:gd name="T1" fmla="*/ 410 h 1640"/>
              <a:gd name="T2" fmla="*/ 738 w 1639"/>
              <a:gd name="T3" fmla="*/ 410 h 1640"/>
              <a:gd name="T4" fmla="*/ 738 w 1639"/>
              <a:gd name="T5" fmla="*/ 738 h 1640"/>
              <a:gd name="T6" fmla="*/ 410 w 1639"/>
              <a:gd name="T7" fmla="*/ 738 h 1640"/>
              <a:gd name="T8" fmla="*/ 410 w 1639"/>
              <a:gd name="T9" fmla="*/ 902 h 1640"/>
              <a:gd name="T10" fmla="*/ 738 w 1639"/>
              <a:gd name="T11" fmla="*/ 902 h 1640"/>
              <a:gd name="T12" fmla="*/ 738 w 1639"/>
              <a:gd name="T13" fmla="*/ 1230 h 1640"/>
              <a:gd name="T14" fmla="*/ 902 w 1639"/>
              <a:gd name="T15" fmla="*/ 1230 h 1640"/>
              <a:gd name="T16" fmla="*/ 902 w 1639"/>
              <a:gd name="T17" fmla="*/ 902 h 1640"/>
              <a:gd name="T18" fmla="*/ 1230 w 1639"/>
              <a:gd name="T19" fmla="*/ 902 h 1640"/>
              <a:gd name="T20" fmla="*/ 1230 w 1639"/>
              <a:gd name="T21" fmla="*/ 738 h 1640"/>
              <a:gd name="T22" fmla="*/ 902 w 1639"/>
              <a:gd name="T23" fmla="*/ 738 h 1640"/>
              <a:gd name="T24" fmla="*/ 902 w 1639"/>
              <a:gd name="T25" fmla="*/ 410 h 1640"/>
              <a:gd name="T26" fmla="*/ 820 w 1639"/>
              <a:gd name="T27" fmla="*/ 0 h 1640"/>
              <a:gd name="T28" fmla="*/ 0 w 1639"/>
              <a:gd name="T29" fmla="*/ 820 h 1640"/>
              <a:gd name="T30" fmla="*/ 820 w 1639"/>
              <a:gd name="T31" fmla="*/ 1640 h 1640"/>
              <a:gd name="T32" fmla="*/ 1639 w 1639"/>
              <a:gd name="T33" fmla="*/ 820 h 1640"/>
              <a:gd name="T34" fmla="*/ 820 w 1639"/>
              <a:gd name="T35" fmla="*/ 0 h 1640"/>
              <a:gd name="T36" fmla="*/ 820 w 1639"/>
              <a:gd name="T37" fmla="*/ 1476 h 1640"/>
              <a:gd name="T38" fmla="*/ 164 w 1639"/>
              <a:gd name="T39" fmla="*/ 820 h 1640"/>
              <a:gd name="T40" fmla="*/ 820 w 1639"/>
              <a:gd name="T41" fmla="*/ 164 h 1640"/>
              <a:gd name="T42" fmla="*/ 1476 w 1639"/>
              <a:gd name="T43" fmla="*/ 820 h 1640"/>
              <a:gd name="T44" fmla="*/ 820 w 1639"/>
              <a:gd name="T45" fmla="*/ 1476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9" h="1640">
                <a:moveTo>
                  <a:pt x="902" y="410"/>
                </a:moveTo>
                <a:lnTo>
                  <a:pt x="738" y="410"/>
                </a:lnTo>
                <a:lnTo>
                  <a:pt x="738" y="738"/>
                </a:lnTo>
                <a:lnTo>
                  <a:pt x="410" y="738"/>
                </a:lnTo>
                <a:lnTo>
                  <a:pt x="410" y="902"/>
                </a:lnTo>
                <a:lnTo>
                  <a:pt x="738" y="902"/>
                </a:lnTo>
                <a:lnTo>
                  <a:pt x="738" y="1230"/>
                </a:lnTo>
                <a:lnTo>
                  <a:pt x="902" y="1230"/>
                </a:lnTo>
                <a:lnTo>
                  <a:pt x="902" y="902"/>
                </a:lnTo>
                <a:lnTo>
                  <a:pt x="1230" y="902"/>
                </a:lnTo>
                <a:lnTo>
                  <a:pt x="1230" y="738"/>
                </a:lnTo>
                <a:lnTo>
                  <a:pt x="902" y="738"/>
                </a:lnTo>
                <a:lnTo>
                  <a:pt x="902" y="410"/>
                </a:lnTo>
                <a:close/>
                <a:moveTo>
                  <a:pt x="820" y="0"/>
                </a:moveTo>
                <a:cubicBezTo>
                  <a:pt x="368" y="0"/>
                  <a:pt x="0" y="368"/>
                  <a:pt x="0" y="820"/>
                </a:cubicBezTo>
                <a:cubicBezTo>
                  <a:pt x="0" y="1272"/>
                  <a:pt x="368" y="1640"/>
                  <a:pt x="820" y="1640"/>
                </a:cubicBezTo>
                <a:cubicBezTo>
                  <a:pt x="1272" y="1640"/>
                  <a:pt x="1639" y="1272"/>
                  <a:pt x="1639" y="820"/>
                </a:cubicBezTo>
                <a:cubicBezTo>
                  <a:pt x="1639" y="368"/>
                  <a:pt x="1272" y="0"/>
                  <a:pt x="820" y="0"/>
                </a:cubicBezTo>
                <a:close/>
                <a:moveTo>
                  <a:pt x="820" y="1476"/>
                </a:moveTo>
                <a:cubicBezTo>
                  <a:pt x="458" y="1476"/>
                  <a:pt x="164" y="1181"/>
                  <a:pt x="164" y="820"/>
                </a:cubicBezTo>
                <a:cubicBezTo>
                  <a:pt x="164" y="459"/>
                  <a:pt x="458" y="164"/>
                  <a:pt x="820" y="164"/>
                </a:cubicBezTo>
                <a:cubicBezTo>
                  <a:pt x="1181" y="164"/>
                  <a:pt x="1476" y="459"/>
                  <a:pt x="1476" y="820"/>
                </a:cubicBezTo>
                <a:cubicBezTo>
                  <a:pt x="1476" y="1181"/>
                  <a:pt x="1181" y="1476"/>
                  <a:pt x="820" y="147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5811838" y="2630488"/>
            <a:ext cx="504825" cy="506412"/>
          </a:xfrm>
          <a:custGeom>
            <a:avLst/>
            <a:gdLst>
              <a:gd name="T0" fmla="*/ 164 w 1639"/>
              <a:gd name="T1" fmla="*/ 328 h 1640"/>
              <a:gd name="T2" fmla="*/ 0 w 1639"/>
              <a:gd name="T3" fmla="*/ 328 h 1640"/>
              <a:gd name="T4" fmla="*/ 0 w 1639"/>
              <a:gd name="T5" fmla="*/ 1476 h 1640"/>
              <a:gd name="T6" fmla="*/ 164 w 1639"/>
              <a:gd name="T7" fmla="*/ 1640 h 1640"/>
              <a:gd name="T8" fmla="*/ 1312 w 1639"/>
              <a:gd name="T9" fmla="*/ 1640 h 1640"/>
              <a:gd name="T10" fmla="*/ 1312 w 1639"/>
              <a:gd name="T11" fmla="*/ 1476 h 1640"/>
              <a:gd name="T12" fmla="*/ 164 w 1639"/>
              <a:gd name="T13" fmla="*/ 1476 h 1640"/>
              <a:gd name="T14" fmla="*/ 164 w 1639"/>
              <a:gd name="T15" fmla="*/ 328 h 1640"/>
              <a:gd name="T16" fmla="*/ 1475 w 1639"/>
              <a:gd name="T17" fmla="*/ 0 h 1640"/>
              <a:gd name="T18" fmla="*/ 492 w 1639"/>
              <a:gd name="T19" fmla="*/ 0 h 1640"/>
              <a:gd name="T20" fmla="*/ 328 w 1639"/>
              <a:gd name="T21" fmla="*/ 164 h 1640"/>
              <a:gd name="T22" fmla="*/ 328 w 1639"/>
              <a:gd name="T23" fmla="*/ 1148 h 1640"/>
              <a:gd name="T24" fmla="*/ 492 w 1639"/>
              <a:gd name="T25" fmla="*/ 1312 h 1640"/>
              <a:gd name="T26" fmla="*/ 1475 w 1639"/>
              <a:gd name="T27" fmla="*/ 1312 h 1640"/>
              <a:gd name="T28" fmla="*/ 1639 w 1639"/>
              <a:gd name="T29" fmla="*/ 1148 h 1640"/>
              <a:gd name="T30" fmla="*/ 1639 w 1639"/>
              <a:gd name="T31" fmla="*/ 164 h 1640"/>
              <a:gd name="T32" fmla="*/ 1476 w 1639"/>
              <a:gd name="T33" fmla="*/ 0 h 1640"/>
              <a:gd name="T34" fmla="*/ 1475 w 1639"/>
              <a:gd name="T35" fmla="*/ 0 h 1640"/>
              <a:gd name="T36" fmla="*/ 1394 w 1639"/>
              <a:gd name="T37" fmla="*/ 738 h 1640"/>
              <a:gd name="T38" fmla="*/ 1066 w 1639"/>
              <a:gd name="T39" fmla="*/ 738 h 1640"/>
              <a:gd name="T40" fmla="*/ 1066 w 1639"/>
              <a:gd name="T41" fmla="*/ 1066 h 1640"/>
              <a:gd name="T42" fmla="*/ 902 w 1639"/>
              <a:gd name="T43" fmla="*/ 1066 h 1640"/>
              <a:gd name="T44" fmla="*/ 902 w 1639"/>
              <a:gd name="T45" fmla="*/ 738 h 1640"/>
              <a:gd name="T46" fmla="*/ 574 w 1639"/>
              <a:gd name="T47" fmla="*/ 738 h 1640"/>
              <a:gd name="T48" fmla="*/ 574 w 1639"/>
              <a:gd name="T49" fmla="*/ 574 h 1640"/>
              <a:gd name="T50" fmla="*/ 902 w 1639"/>
              <a:gd name="T51" fmla="*/ 574 h 1640"/>
              <a:gd name="T52" fmla="*/ 902 w 1639"/>
              <a:gd name="T53" fmla="*/ 246 h 1640"/>
              <a:gd name="T54" fmla="*/ 1066 w 1639"/>
              <a:gd name="T55" fmla="*/ 246 h 1640"/>
              <a:gd name="T56" fmla="*/ 1066 w 1639"/>
              <a:gd name="T57" fmla="*/ 574 h 1640"/>
              <a:gd name="T58" fmla="*/ 1394 w 1639"/>
              <a:gd name="T59" fmla="*/ 574 h 1640"/>
              <a:gd name="T60" fmla="*/ 1394 w 1639"/>
              <a:gd name="T61" fmla="*/ 738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39" h="1640">
                <a:moveTo>
                  <a:pt x="164" y="328"/>
                </a:moveTo>
                <a:lnTo>
                  <a:pt x="0" y="328"/>
                </a:lnTo>
                <a:lnTo>
                  <a:pt x="0" y="1476"/>
                </a:lnTo>
                <a:cubicBezTo>
                  <a:pt x="0" y="1566"/>
                  <a:pt x="74" y="1640"/>
                  <a:pt x="164" y="1640"/>
                </a:cubicBezTo>
                <a:lnTo>
                  <a:pt x="1312" y="1640"/>
                </a:lnTo>
                <a:lnTo>
                  <a:pt x="1312" y="1476"/>
                </a:lnTo>
                <a:lnTo>
                  <a:pt x="164" y="1476"/>
                </a:lnTo>
                <a:lnTo>
                  <a:pt x="164" y="328"/>
                </a:lnTo>
                <a:close/>
                <a:moveTo>
                  <a:pt x="1475" y="0"/>
                </a:moveTo>
                <a:lnTo>
                  <a:pt x="492" y="0"/>
                </a:lnTo>
                <a:cubicBezTo>
                  <a:pt x="401" y="0"/>
                  <a:pt x="328" y="74"/>
                  <a:pt x="328" y="164"/>
                </a:cubicBezTo>
                <a:lnTo>
                  <a:pt x="328" y="1148"/>
                </a:lnTo>
                <a:cubicBezTo>
                  <a:pt x="328" y="1238"/>
                  <a:pt x="401" y="1312"/>
                  <a:pt x="492" y="1312"/>
                </a:cubicBezTo>
                <a:lnTo>
                  <a:pt x="1475" y="1312"/>
                </a:lnTo>
                <a:cubicBezTo>
                  <a:pt x="1566" y="1312"/>
                  <a:pt x="1639" y="1238"/>
                  <a:pt x="1639" y="1148"/>
                </a:cubicBezTo>
                <a:lnTo>
                  <a:pt x="1639" y="164"/>
                </a:lnTo>
                <a:cubicBezTo>
                  <a:pt x="1639" y="74"/>
                  <a:pt x="1566" y="0"/>
                  <a:pt x="1476" y="0"/>
                </a:cubicBezTo>
                <a:lnTo>
                  <a:pt x="1475" y="0"/>
                </a:lnTo>
                <a:close/>
                <a:moveTo>
                  <a:pt x="1394" y="738"/>
                </a:moveTo>
                <a:lnTo>
                  <a:pt x="1066" y="738"/>
                </a:lnTo>
                <a:lnTo>
                  <a:pt x="1066" y="1066"/>
                </a:lnTo>
                <a:lnTo>
                  <a:pt x="902" y="1066"/>
                </a:lnTo>
                <a:lnTo>
                  <a:pt x="902" y="738"/>
                </a:lnTo>
                <a:lnTo>
                  <a:pt x="574" y="738"/>
                </a:lnTo>
                <a:lnTo>
                  <a:pt x="574" y="574"/>
                </a:lnTo>
                <a:lnTo>
                  <a:pt x="902" y="574"/>
                </a:lnTo>
                <a:lnTo>
                  <a:pt x="902" y="246"/>
                </a:lnTo>
                <a:lnTo>
                  <a:pt x="1066" y="246"/>
                </a:lnTo>
                <a:lnTo>
                  <a:pt x="1066" y="574"/>
                </a:lnTo>
                <a:lnTo>
                  <a:pt x="1394" y="574"/>
                </a:lnTo>
                <a:lnTo>
                  <a:pt x="1394" y="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4616451" y="2630488"/>
            <a:ext cx="504825" cy="506412"/>
          </a:xfrm>
          <a:custGeom>
            <a:avLst/>
            <a:gdLst>
              <a:gd name="T0" fmla="*/ 819 w 1639"/>
              <a:gd name="T1" fmla="*/ 0 h 1640"/>
              <a:gd name="T2" fmla="*/ 0 w 1639"/>
              <a:gd name="T3" fmla="*/ 820 h 1640"/>
              <a:gd name="T4" fmla="*/ 819 w 1639"/>
              <a:gd name="T5" fmla="*/ 1640 h 1640"/>
              <a:gd name="T6" fmla="*/ 1639 w 1639"/>
              <a:gd name="T7" fmla="*/ 820 h 1640"/>
              <a:gd name="T8" fmla="*/ 819 w 1639"/>
              <a:gd name="T9" fmla="*/ 0 h 1640"/>
              <a:gd name="T10" fmla="*/ 819 w 1639"/>
              <a:gd name="T11" fmla="*/ 1476 h 1640"/>
              <a:gd name="T12" fmla="*/ 164 w 1639"/>
              <a:gd name="T13" fmla="*/ 820 h 1640"/>
              <a:gd name="T14" fmla="*/ 819 w 1639"/>
              <a:gd name="T15" fmla="*/ 164 h 1640"/>
              <a:gd name="T16" fmla="*/ 1475 w 1639"/>
              <a:gd name="T17" fmla="*/ 820 h 1640"/>
              <a:gd name="T18" fmla="*/ 819 w 1639"/>
              <a:gd name="T19" fmla="*/ 1476 h 1640"/>
              <a:gd name="T20" fmla="*/ 1065 w 1639"/>
              <a:gd name="T21" fmla="*/ 820 h 1640"/>
              <a:gd name="T22" fmla="*/ 819 w 1639"/>
              <a:gd name="T23" fmla="*/ 1066 h 1640"/>
              <a:gd name="T24" fmla="*/ 574 w 1639"/>
              <a:gd name="T25" fmla="*/ 820 h 1640"/>
              <a:gd name="T26" fmla="*/ 819 w 1639"/>
              <a:gd name="T27" fmla="*/ 574 h 1640"/>
              <a:gd name="T28" fmla="*/ 1065 w 1639"/>
              <a:gd name="T29" fmla="*/ 820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9" h="1640">
                <a:moveTo>
                  <a:pt x="819" y="0"/>
                </a:moveTo>
                <a:cubicBezTo>
                  <a:pt x="367" y="0"/>
                  <a:pt x="0" y="368"/>
                  <a:pt x="0" y="820"/>
                </a:cubicBezTo>
                <a:cubicBezTo>
                  <a:pt x="0" y="1272"/>
                  <a:pt x="367" y="1640"/>
                  <a:pt x="819" y="1640"/>
                </a:cubicBezTo>
                <a:cubicBezTo>
                  <a:pt x="1271" y="1640"/>
                  <a:pt x="1639" y="1272"/>
                  <a:pt x="1639" y="820"/>
                </a:cubicBezTo>
                <a:cubicBezTo>
                  <a:pt x="1639" y="368"/>
                  <a:pt x="1271" y="0"/>
                  <a:pt x="819" y="0"/>
                </a:cubicBezTo>
                <a:close/>
                <a:moveTo>
                  <a:pt x="819" y="1476"/>
                </a:moveTo>
                <a:cubicBezTo>
                  <a:pt x="458" y="1476"/>
                  <a:pt x="164" y="1181"/>
                  <a:pt x="164" y="820"/>
                </a:cubicBezTo>
                <a:cubicBezTo>
                  <a:pt x="164" y="459"/>
                  <a:pt x="458" y="164"/>
                  <a:pt x="819" y="164"/>
                </a:cubicBezTo>
                <a:cubicBezTo>
                  <a:pt x="1181" y="164"/>
                  <a:pt x="1475" y="459"/>
                  <a:pt x="1475" y="820"/>
                </a:cubicBezTo>
                <a:cubicBezTo>
                  <a:pt x="1475" y="1181"/>
                  <a:pt x="1181" y="1476"/>
                  <a:pt x="819" y="1476"/>
                </a:cubicBezTo>
                <a:close/>
                <a:moveTo>
                  <a:pt x="1065" y="820"/>
                </a:moveTo>
                <a:cubicBezTo>
                  <a:pt x="1065" y="956"/>
                  <a:pt x="955" y="1066"/>
                  <a:pt x="819" y="1066"/>
                </a:cubicBezTo>
                <a:cubicBezTo>
                  <a:pt x="684" y="1066"/>
                  <a:pt x="574" y="956"/>
                  <a:pt x="574" y="820"/>
                </a:cubicBezTo>
                <a:cubicBezTo>
                  <a:pt x="574" y="684"/>
                  <a:pt x="684" y="574"/>
                  <a:pt x="819" y="574"/>
                </a:cubicBezTo>
                <a:cubicBezTo>
                  <a:pt x="955" y="574"/>
                  <a:pt x="1065" y="684"/>
                  <a:pt x="1065" y="82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3521076" y="2630488"/>
            <a:ext cx="455613" cy="531812"/>
          </a:xfrm>
          <a:custGeom>
            <a:avLst/>
            <a:gdLst>
              <a:gd name="T0" fmla="*/ 1312 w 1476"/>
              <a:gd name="T1" fmla="*/ 0 h 1722"/>
              <a:gd name="T2" fmla="*/ 164 w 1476"/>
              <a:gd name="T3" fmla="*/ 0 h 1722"/>
              <a:gd name="T4" fmla="*/ 0 w 1476"/>
              <a:gd name="T5" fmla="*/ 164 h 1722"/>
              <a:gd name="T6" fmla="*/ 0 w 1476"/>
              <a:gd name="T7" fmla="*/ 1312 h 1722"/>
              <a:gd name="T8" fmla="*/ 164 w 1476"/>
              <a:gd name="T9" fmla="*/ 1476 h 1722"/>
              <a:gd name="T10" fmla="*/ 492 w 1476"/>
              <a:gd name="T11" fmla="*/ 1476 h 1722"/>
              <a:gd name="T12" fmla="*/ 738 w 1476"/>
              <a:gd name="T13" fmla="*/ 1722 h 1722"/>
              <a:gd name="T14" fmla="*/ 984 w 1476"/>
              <a:gd name="T15" fmla="*/ 1476 h 1722"/>
              <a:gd name="T16" fmla="*/ 1312 w 1476"/>
              <a:gd name="T17" fmla="*/ 1476 h 1722"/>
              <a:gd name="T18" fmla="*/ 1476 w 1476"/>
              <a:gd name="T19" fmla="*/ 1312 h 1722"/>
              <a:gd name="T20" fmla="*/ 1476 w 1476"/>
              <a:gd name="T21" fmla="*/ 164 h 1722"/>
              <a:gd name="T22" fmla="*/ 1312 w 1476"/>
              <a:gd name="T23" fmla="*/ 0 h 1722"/>
              <a:gd name="T24" fmla="*/ 892 w 1476"/>
              <a:gd name="T25" fmla="*/ 892 h 1722"/>
              <a:gd name="T26" fmla="*/ 738 w 1476"/>
              <a:gd name="T27" fmla="*/ 1230 h 1722"/>
              <a:gd name="T28" fmla="*/ 584 w 1476"/>
              <a:gd name="T29" fmla="*/ 892 h 1722"/>
              <a:gd name="T30" fmla="*/ 246 w 1476"/>
              <a:gd name="T31" fmla="*/ 738 h 1722"/>
              <a:gd name="T32" fmla="*/ 584 w 1476"/>
              <a:gd name="T33" fmla="*/ 584 h 1722"/>
              <a:gd name="T34" fmla="*/ 738 w 1476"/>
              <a:gd name="T35" fmla="*/ 246 h 1722"/>
              <a:gd name="T36" fmla="*/ 892 w 1476"/>
              <a:gd name="T37" fmla="*/ 584 h 1722"/>
              <a:gd name="T38" fmla="*/ 1230 w 1476"/>
              <a:gd name="T39" fmla="*/ 738 h 1722"/>
              <a:gd name="T40" fmla="*/ 892 w 1476"/>
              <a:gd name="T41" fmla="*/ 892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6" h="1722">
                <a:moveTo>
                  <a:pt x="1312" y="0"/>
                </a:moveTo>
                <a:lnTo>
                  <a:pt x="164" y="0"/>
                </a:lnTo>
                <a:cubicBezTo>
                  <a:pt x="74" y="0"/>
                  <a:pt x="0" y="74"/>
                  <a:pt x="0" y="164"/>
                </a:cubicBezTo>
                <a:lnTo>
                  <a:pt x="0" y="1312"/>
                </a:lnTo>
                <a:cubicBezTo>
                  <a:pt x="0" y="1402"/>
                  <a:pt x="74" y="1476"/>
                  <a:pt x="164" y="1476"/>
                </a:cubicBezTo>
                <a:lnTo>
                  <a:pt x="492" y="1476"/>
                </a:lnTo>
                <a:lnTo>
                  <a:pt x="738" y="1722"/>
                </a:lnTo>
                <a:lnTo>
                  <a:pt x="984" y="1476"/>
                </a:lnTo>
                <a:lnTo>
                  <a:pt x="1312" y="1476"/>
                </a:lnTo>
                <a:cubicBezTo>
                  <a:pt x="1402" y="1476"/>
                  <a:pt x="1476" y="1402"/>
                  <a:pt x="1476" y="1312"/>
                </a:cubicBezTo>
                <a:lnTo>
                  <a:pt x="1476" y="164"/>
                </a:lnTo>
                <a:cubicBezTo>
                  <a:pt x="1476" y="74"/>
                  <a:pt x="1402" y="0"/>
                  <a:pt x="1312" y="0"/>
                </a:cubicBezTo>
                <a:close/>
                <a:moveTo>
                  <a:pt x="892" y="892"/>
                </a:moveTo>
                <a:lnTo>
                  <a:pt x="738" y="1230"/>
                </a:lnTo>
                <a:lnTo>
                  <a:pt x="584" y="892"/>
                </a:lnTo>
                <a:lnTo>
                  <a:pt x="246" y="738"/>
                </a:lnTo>
                <a:lnTo>
                  <a:pt x="584" y="584"/>
                </a:lnTo>
                <a:lnTo>
                  <a:pt x="738" y="246"/>
                </a:lnTo>
                <a:lnTo>
                  <a:pt x="892" y="584"/>
                </a:lnTo>
                <a:lnTo>
                  <a:pt x="1230" y="738"/>
                </a:lnTo>
                <a:lnTo>
                  <a:pt x="892" y="89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562226" y="2681288"/>
            <a:ext cx="377825" cy="430212"/>
          </a:xfrm>
          <a:custGeom>
            <a:avLst/>
            <a:gdLst>
              <a:gd name="T0" fmla="*/ 770 w 1229"/>
              <a:gd name="T1" fmla="*/ 164 h 1394"/>
              <a:gd name="T2" fmla="*/ 738 w 1229"/>
              <a:gd name="T3" fmla="*/ 0 h 1394"/>
              <a:gd name="T4" fmla="*/ 0 w 1229"/>
              <a:gd name="T5" fmla="*/ 0 h 1394"/>
              <a:gd name="T6" fmla="*/ 0 w 1229"/>
              <a:gd name="T7" fmla="*/ 1394 h 1394"/>
              <a:gd name="T8" fmla="*/ 164 w 1229"/>
              <a:gd name="T9" fmla="*/ 1394 h 1394"/>
              <a:gd name="T10" fmla="*/ 164 w 1229"/>
              <a:gd name="T11" fmla="*/ 820 h 1394"/>
              <a:gd name="T12" fmla="*/ 623 w 1229"/>
              <a:gd name="T13" fmla="*/ 820 h 1394"/>
              <a:gd name="T14" fmla="*/ 656 w 1229"/>
              <a:gd name="T15" fmla="*/ 984 h 1394"/>
              <a:gd name="T16" fmla="*/ 1229 w 1229"/>
              <a:gd name="T17" fmla="*/ 984 h 1394"/>
              <a:gd name="T18" fmla="*/ 1229 w 1229"/>
              <a:gd name="T19" fmla="*/ 164 h 1394"/>
              <a:gd name="T20" fmla="*/ 770 w 1229"/>
              <a:gd name="T21" fmla="*/ 164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9" h="1394">
                <a:moveTo>
                  <a:pt x="770" y="164"/>
                </a:moveTo>
                <a:lnTo>
                  <a:pt x="738" y="0"/>
                </a:lnTo>
                <a:lnTo>
                  <a:pt x="0" y="0"/>
                </a:lnTo>
                <a:lnTo>
                  <a:pt x="0" y="1394"/>
                </a:lnTo>
                <a:lnTo>
                  <a:pt x="164" y="1394"/>
                </a:lnTo>
                <a:lnTo>
                  <a:pt x="164" y="820"/>
                </a:lnTo>
                <a:lnTo>
                  <a:pt x="623" y="820"/>
                </a:lnTo>
                <a:lnTo>
                  <a:pt x="656" y="984"/>
                </a:lnTo>
                <a:lnTo>
                  <a:pt x="1229" y="984"/>
                </a:lnTo>
                <a:lnTo>
                  <a:pt x="1229" y="164"/>
                </a:lnTo>
                <a:lnTo>
                  <a:pt x="770" y="1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400176" y="2655888"/>
            <a:ext cx="327025" cy="455612"/>
          </a:xfrm>
          <a:custGeom>
            <a:avLst/>
            <a:gdLst>
              <a:gd name="T0" fmla="*/ 492 w 1065"/>
              <a:gd name="T1" fmla="*/ 0 h 1476"/>
              <a:gd name="T2" fmla="*/ 492 w 1065"/>
              <a:gd name="T3" fmla="*/ 761 h 1476"/>
              <a:gd name="T4" fmla="*/ 369 w 1065"/>
              <a:gd name="T5" fmla="*/ 738 h 1476"/>
              <a:gd name="T6" fmla="*/ 0 w 1065"/>
              <a:gd name="T7" fmla="*/ 1107 h 1476"/>
              <a:gd name="T8" fmla="*/ 369 w 1065"/>
              <a:gd name="T9" fmla="*/ 1476 h 1476"/>
              <a:gd name="T10" fmla="*/ 733 w 1065"/>
              <a:gd name="T11" fmla="*/ 1148 h 1476"/>
              <a:gd name="T12" fmla="*/ 737 w 1065"/>
              <a:gd name="T13" fmla="*/ 1148 h 1476"/>
              <a:gd name="T14" fmla="*/ 737 w 1065"/>
              <a:gd name="T15" fmla="*/ 246 h 1476"/>
              <a:gd name="T16" fmla="*/ 1065 w 1065"/>
              <a:gd name="T17" fmla="*/ 246 h 1476"/>
              <a:gd name="T18" fmla="*/ 1065 w 1065"/>
              <a:gd name="T19" fmla="*/ 0 h 1476"/>
              <a:gd name="T20" fmla="*/ 492 w 1065"/>
              <a:gd name="T21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5" h="1476">
                <a:moveTo>
                  <a:pt x="492" y="0"/>
                </a:moveTo>
                <a:lnTo>
                  <a:pt x="492" y="761"/>
                </a:lnTo>
                <a:cubicBezTo>
                  <a:pt x="453" y="747"/>
                  <a:pt x="412" y="738"/>
                  <a:pt x="369" y="738"/>
                </a:cubicBezTo>
                <a:cubicBezTo>
                  <a:pt x="165" y="738"/>
                  <a:pt x="0" y="903"/>
                  <a:pt x="0" y="1107"/>
                </a:cubicBezTo>
                <a:cubicBezTo>
                  <a:pt x="0" y="1311"/>
                  <a:pt x="165" y="1476"/>
                  <a:pt x="369" y="1476"/>
                </a:cubicBezTo>
                <a:cubicBezTo>
                  <a:pt x="558" y="1476"/>
                  <a:pt x="713" y="1332"/>
                  <a:pt x="733" y="1148"/>
                </a:cubicBezTo>
                <a:lnTo>
                  <a:pt x="737" y="1148"/>
                </a:lnTo>
                <a:lnTo>
                  <a:pt x="737" y="246"/>
                </a:lnTo>
                <a:lnTo>
                  <a:pt x="1065" y="246"/>
                </a:lnTo>
                <a:lnTo>
                  <a:pt x="1065" y="0"/>
                </a:lnTo>
                <a:lnTo>
                  <a:pt x="49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274638" y="2630488"/>
            <a:ext cx="504825" cy="506412"/>
          </a:xfrm>
          <a:custGeom>
            <a:avLst/>
            <a:gdLst>
              <a:gd name="T0" fmla="*/ 574 w 1639"/>
              <a:gd name="T1" fmla="*/ 656 h 1640"/>
              <a:gd name="T2" fmla="*/ 738 w 1639"/>
              <a:gd name="T3" fmla="*/ 656 h 1640"/>
              <a:gd name="T4" fmla="*/ 656 w 1639"/>
              <a:gd name="T5" fmla="*/ 902 h 1640"/>
              <a:gd name="T6" fmla="*/ 656 w 1639"/>
              <a:gd name="T7" fmla="*/ 1066 h 1640"/>
              <a:gd name="T8" fmla="*/ 656 w 1639"/>
              <a:gd name="T9" fmla="*/ 902 h 1640"/>
              <a:gd name="T10" fmla="*/ 369 w 1639"/>
              <a:gd name="T11" fmla="*/ 656 h 1640"/>
              <a:gd name="T12" fmla="*/ 451 w 1639"/>
              <a:gd name="T13" fmla="*/ 656 h 1640"/>
              <a:gd name="T14" fmla="*/ 656 w 1639"/>
              <a:gd name="T15" fmla="*/ 1189 h 1640"/>
              <a:gd name="T16" fmla="*/ 656 w 1639"/>
              <a:gd name="T17" fmla="*/ 1271 h 1640"/>
              <a:gd name="T18" fmla="*/ 656 w 1639"/>
              <a:gd name="T19" fmla="*/ 1189 h 1640"/>
              <a:gd name="T20" fmla="*/ 369 w 1639"/>
              <a:gd name="T21" fmla="*/ 984 h 1640"/>
              <a:gd name="T22" fmla="*/ 451 w 1639"/>
              <a:gd name="T23" fmla="*/ 984 h 1640"/>
              <a:gd name="T24" fmla="*/ 656 w 1639"/>
              <a:gd name="T25" fmla="*/ 451 h 1640"/>
              <a:gd name="T26" fmla="*/ 656 w 1639"/>
              <a:gd name="T27" fmla="*/ 369 h 1640"/>
              <a:gd name="T28" fmla="*/ 656 w 1639"/>
              <a:gd name="T29" fmla="*/ 451 h 1640"/>
              <a:gd name="T30" fmla="*/ 902 w 1639"/>
              <a:gd name="T31" fmla="*/ 656 h 1640"/>
              <a:gd name="T32" fmla="*/ 1066 w 1639"/>
              <a:gd name="T33" fmla="*/ 656 h 1640"/>
              <a:gd name="T34" fmla="*/ 984 w 1639"/>
              <a:gd name="T35" fmla="*/ 451 h 1640"/>
              <a:gd name="T36" fmla="*/ 984 w 1639"/>
              <a:gd name="T37" fmla="*/ 369 h 1640"/>
              <a:gd name="T38" fmla="*/ 984 w 1639"/>
              <a:gd name="T39" fmla="*/ 451 h 1640"/>
              <a:gd name="T40" fmla="*/ 1189 w 1639"/>
              <a:gd name="T41" fmla="*/ 984 h 1640"/>
              <a:gd name="T42" fmla="*/ 1271 w 1639"/>
              <a:gd name="T43" fmla="*/ 984 h 1640"/>
              <a:gd name="T44" fmla="*/ 1230 w 1639"/>
              <a:gd name="T45" fmla="*/ 615 h 1640"/>
              <a:gd name="T46" fmla="*/ 1230 w 1639"/>
              <a:gd name="T47" fmla="*/ 697 h 1640"/>
              <a:gd name="T48" fmla="*/ 1230 w 1639"/>
              <a:gd name="T49" fmla="*/ 615 h 1640"/>
              <a:gd name="T50" fmla="*/ 0 w 1639"/>
              <a:gd name="T51" fmla="*/ 820 h 1640"/>
              <a:gd name="T52" fmla="*/ 1639 w 1639"/>
              <a:gd name="T53" fmla="*/ 820 h 1640"/>
              <a:gd name="T54" fmla="*/ 820 w 1639"/>
              <a:gd name="T55" fmla="*/ 1476 h 1640"/>
              <a:gd name="T56" fmla="*/ 820 w 1639"/>
              <a:gd name="T57" fmla="*/ 164 h 1640"/>
              <a:gd name="T58" fmla="*/ 820 w 1639"/>
              <a:gd name="T59" fmla="*/ 1476 h 1640"/>
              <a:gd name="T60" fmla="*/ 943 w 1639"/>
              <a:gd name="T61" fmla="*/ 1230 h 1640"/>
              <a:gd name="T62" fmla="*/ 1025 w 1639"/>
              <a:gd name="T63" fmla="*/ 1230 h 1640"/>
              <a:gd name="T64" fmla="*/ 984 w 1639"/>
              <a:gd name="T65" fmla="*/ 902 h 1640"/>
              <a:gd name="T66" fmla="*/ 984 w 1639"/>
              <a:gd name="T67" fmla="*/ 1066 h 1640"/>
              <a:gd name="T68" fmla="*/ 984 w 1639"/>
              <a:gd name="T69" fmla="*/ 902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9" h="1640">
                <a:moveTo>
                  <a:pt x="656" y="574"/>
                </a:moveTo>
                <a:cubicBezTo>
                  <a:pt x="611" y="574"/>
                  <a:pt x="574" y="611"/>
                  <a:pt x="574" y="656"/>
                </a:cubicBezTo>
                <a:cubicBezTo>
                  <a:pt x="574" y="701"/>
                  <a:pt x="611" y="738"/>
                  <a:pt x="656" y="738"/>
                </a:cubicBezTo>
                <a:cubicBezTo>
                  <a:pt x="701" y="738"/>
                  <a:pt x="738" y="701"/>
                  <a:pt x="738" y="656"/>
                </a:cubicBezTo>
                <a:cubicBezTo>
                  <a:pt x="738" y="611"/>
                  <a:pt x="701" y="574"/>
                  <a:pt x="656" y="574"/>
                </a:cubicBezTo>
                <a:close/>
                <a:moveTo>
                  <a:pt x="656" y="902"/>
                </a:moveTo>
                <a:cubicBezTo>
                  <a:pt x="611" y="902"/>
                  <a:pt x="574" y="939"/>
                  <a:pt x="574" y="984"/>
                </a:cubicBezTo>
                <a:cubicBezTo>
                  <a:pt x="574" y="1029"/>
                  <a:pt x="611" y="1066"/>
                  <a:pt x="656" y="1066"/>
                </a:cubicBezTo>
                <a:cubicBezTo>
                  <a:pt x="701" y="1066"/>
                  <a:pt x="738" y="1029"/>
                  <a:pt x="738" y="984"/>
                </a:cubicBezTo>
                <a:cubicBezTo>
                  <a:pt x="738" y="939"/>
                  <a:pt x="701" y="902"/>
                  <a:pt x="656" y="902"/>
                </a:cubicBezTo>
                <a:close/>
                <a:moveTo>
                  <a:pt x="410" y="615"/>
                </a:moveTo>
                <a:cubicBezTo>
                  <a:pt x="388" y="615"/>
                  <a:pt x="369" y="634"/>
                  <a:pt x="369" y="656"/>
                </a:cubicBezTo>
                <a:cubicBezTo>
                  <a:pt x="369" y="679"/>
                  <a:pt x="388" y="697"/>
                  <a:pt x="410" y="697"/>
                </a:cubicBezTo>
                <a:cubicBezTo>
                  <a:pt x="433" y="697"/>
                  <a:pt x="451" y="679"/>
                  <a:pt x="451" y="656"/>
                </a:cubicBezTo>
                <a:cubicBezTo>
                  <a:pt x="451" y="634"/>
                  <a:pt x="433" y="615"/>
                  <a:pt x="410" y="615"/>
                </a:cubicBezTo>
                <a:close/>
                <a:moveTo>
                  <a:pt x="656" y="1189"/>
                </a:moveTo>
                <a:cubicBezTo>
                  <a:pt x="633" y="1189"/>
                  <a:pt x="615" y="1207"/>
                  <a:pt x="615" y="1230"/>
                </a:cubicBezTo>
                <a:cubicBezTo>
                  <a:pt x="615" y="1252"/>
                  <a:pt x="633" y="1271"/>
                  <a:pt x="656" y="1271"/>
                </a:cubicBezTo>
                <a:cubicBezTo>
                  <a:pt x="678" y="1271"/>
                  <a:pt x="697" y="1252"/>
                  <a:pt x="697" y="1230"/>
                </a:cubicBezTo>
                <a:cubicBezTo>
                  <a:pt x="697" y="1207"/>
                  <a:pt x="678" y="1189"/>
                  <a:pt x="656" y="1189"/>
                </a:cubicBezTo>
                <a:close/>
                <a:moveTo>
                  <a:pt x="410" y="943"/>
                </a:moveTo>
                <a:cubicBezTo>
                  <a:pt x="388" y="943"/>
                  <a:pt x="369" y="961"/>
                  <a:pt x="369" y="984"/>
                </a:cubicBezTo>
                <a:cubicBezTo>
                  <a:pt x="369" y="1007"/>
                  <a:pt x="388" y="1025"/>
                  <a:pt x="410" y="1025"/>
                </a:cubicBezTo>
                <a:cubicBezTo>
                  <a:pt x="433" y="1025"/>
                  <a:pt x="451" y="1007"/>
                  <a:pt x="451" y="984"/>
                </a:cubicBezTo>
                <a:cubicBezTo>
                  <a:pt x="451" y="961"/>
                  <a:pt x="433" y="943"/>
                  <a:pt x="410" y="943"/>
                </a:cubicBezTo>
                <a:close/>
                <a:moveTo>
                  <a:pt x="656" y="451"/>
                </a:moveTo>
                <a:cubicBezTo>
                  <a:pt x="678" y="451"/>
                  <a:pt x="697" y="433"/>
                  <a:pt x="697" y="410"/>
                </a:cubicBezTo>
                <a:cubicBezTo>
                  <a:pt x="697" y="388"/>
                  <a:pt x="678" y="369"/>
                  <a:pt x="656" y="369"/>
                </a:cubicBezTo>
                <a:cubicBezTo>
                  <a:pt x="633" y="369"/>
                  <a:pt x="615" y="388"/>
                  <a:pt x="615" y="410"/>
                </a:cubicBezTo>
                <a:cubicBezTo>
                  <a:pt x="615" y="433"/>
                  <a:pt x="633" y="451"/>
                  <a:pt x="656" y="451"/>
                </a:cubicBezTo>
                <a:close/>
                <a:moveTo>
                  <a:pt x="984" y="574"/>
                </a:moveTo>
                <a:cubicBezTo>
                  <a:pt x="939" y="574"/>
                  <a:pt x="902" y="611"/>
                  <a:pt x="902" y="656"/>
                </a:cubicBezTo>
                <a:cubicBezTo>
                  <a:pt x="902" y="701"/>
                  <a:pt x="939" y="738"/>
                  <a:pt x="984" y="738"/>
                </a:cubicBezTo>
                <a:cubicBezTo>
                  <a:pt x="1029" y="738"/>
                  <a:pt x="1066" y="701"/>
                  <a:pt x="1066" y="656"/>
                </a:cubicBezTo>
                <a:cubicBezTo>
                  <a:pt x="1066" y="611"/>
                  <a:pt x="1029" y="574"/>
                  <a:pt x="984" y="574"/>
                </a:cubicBezTo>
                <a:close/>
                <a:moveTo>
                  <a:pt x="984" y="451"/>
                </a:moveTo>
                <a:cubicBezTo>
                  <a:pt x="1006" y="451"/>
                  <a:pt x="1025" y="433"/>
                  <a:pt x="1025" y="410"/>
                </a:cubicBezTo>
                <a:cubicBezTo>
                  <a:pt x="1025" y="388"/>
                  <a:pt x="1006" y="369"/>
                  <a:pt x="984" y="369"/>
                </a:cubicBezTo>
                <a:cubicBezTo>
                  <a:pt x="961" y="369"/>
                  <a:pt x="943" y="388"/>
                  <a:pt x="943" y="410"/>
                </a:cubicBezTo>
                <a:cubicBezTo>
                  <a:pt x="943" y="433"/>
                  <a:pt x="961" y="451"/>
                  <a:pt x="984" y="451"/>
                </a:cubicBezTo>
                <a:close/>
                <a:moveTo>
                  <a:pt x="1230" y="943"/>
                </a:moveTo>
                <a:cubicBezTo>
                  <a:pt x="1207" y="943"/>
                  <a:pt x="1189" y="961"/>
                  <a:pt x="1189" y="984"/>
                </a:cubicBezTo>
                <a:cubicBezTo>
                  <a:pt x="1189" y="1007"/>
                  <a:pt x="1207" y="1025"/>
                  <a:pt x="1230" y="1025"/>
                </a:cubicBezTo>
                <a:cubicBezTo>
                  <a:pt x="1252" y="1025"/>
                  <a:pt x="1271" y="1007"/>
                  <a:pt x="1271" y="984"/>
                </a:cubicBezTo>
                <a:cubicBezTo>
                  <a:pt x="1271" y="961"/>
                  <a:pt x="1252" y="943"/>
                  <a:pt x="1230" y="943"/>
                </a:cubicBezTo>
                <a:close/>
                <a:moveTo>
                  <a:pt x="1230" y="615"/>
                </a:moveTo>
                <a:cubicBezTo>
                  <a:pt x="1207" y="615"/>
                  <a:pt x="1189" y="634"/>
                  <a:pt x="1189" y="656"/>
                </a:cubicBezTo>
                <a:cubicBezTo>
                  <a:pt x="1189" y="679"/>
                  <a:pt x="1207" y="697"/>
                  <a:pt x="1230" y="697"/>
                </a:cubicBezTo>
                <a:cubicBezTo>
                  <a:pt x="1252" y="697"/>
                  <a:pt x="1271" y="679"/>
                  <a:pt x="1271" y="656"/>
                </a:cubicBezTo>
                <a:cubicBezTo>
                  <a:pt x="1271" y="634"/>
                  <a:pt x="1252" y="615"/>
                  <a:pt x="1230" y="615"/>
                </a:cubicBezTo>
                <a:close/>
                <a:moveTo>
                  <a:pt x="820" y="0"/>
                </a:moveTo>
                <a:cubicBezTo>
                  <a:pt x="367" y="0"/>
                  <a:pt x="0" y="367"/>
                  <a:pt x="0" y="820"/>
                </a:cubicBezTo>
                <a:cubicBezTo>
                  <a:pt x="0" y="1273"/>
                  <a:pt x="367" y="1640"/>
                  <a:pt x="820" y="1640"/>
                </a:cubicBezTo>
                <a:cubicBezTo>
                  <a:pt x="1273" y="1640"/>
                  <a:pt x="1639" y="1273"/>
                  <a:pt x="1639" y="820"/>
                </a:cubicBezTo>
                <a:cubicBezTo>
                  <a:pt x="1639" y="367"/>
                  <a:pt x="1273" y="0"/>
                  <a:pt x="820" y="0"/>
                </a:cubicBezTo>
                <a:close/>
                <a:moveTo>
                  <a:pt x="820" y="1476"/>
                </a:moveTo>
                <a:cubicBezTo>
                  <a:pt x="458" y="1476"/>
                  <a:pt x="164" y="1182"/>
                  <a:pt x="164" y="820"/>
                </a:cubicBezTo>
                <a:cubicBezTo>
                  <a:pt x="164" y="458"/>
                  <a:pt x="458" y="164"/>
                  <a:pt x="820" y="164"/>
                </a:cubicBezTo>
                <a:cubicBezTo>
                  <a:pt x="1182" y="164"/>
                  <a:pt x="1475" y="458"/>
                  <a:pt x="1475" y="820"/>
                </a:cubicBezTo>
                <a:cubicBezTo>
                  <a:pt x="1475" y="1182"/>
                  <a:pt x="1182" y="1476"/>
                  <a:pt x="820" y="1476"/>
                </a:cubicBezTo>
                <a:close/>
                <a:moveTo>
                  <a:pt x="984" y="1189"/>
                </a:moveTo>
                <a:cubicBezTo>
                  <a:pt x="961" y="1189"/>
                  <a:pt x="943" y="1207"/>
                  <a:pt x="943" y="1230"/>
                </a:cubicBezTo>
                <a:cubicBezTo>
                  <a:pt x="943" y="1252"/>
                  <a:pt x="961" y="1271"/>
                  <a:pt x="984" y="1271"/>
                </a:cubicBezTo>
                <a:cubicBezTo>
                  <a:pt x="1006" y="1271"/>
                  <a:pt x="1025" y="1252"/>
                  <a:pt x="1025" y="1230"/>
                </a:cubicBezTo>
                <a:cubicBezTo>
                  <a:pt x="1025" y="1207"/>
                  <a:pt x="1006" y="1189"/>
                  <a:pt x="984" y="1189"/>
                </a:cubicBezTo>
                <a:close/>
                <a:moveTo>
                  <a:pt x="984" y="902"/>
                </a:moveTo>
                <a:cubicBezTo>
                  <a:pt x="939" y="902"/>
                  <a:pt x="902" y="939"/>
                  <a:pt x="902" y="984"/>
                </a:cubicBezTo>
                <a:cubicBezTo>
                  <a:pt x="902" y="1029"/>
                  <a:pt x="939" y="1066"/>
                  <a:pt x="984" y="1066"/>
                </a:cubicBezTo>
                <a:cubicBezTo>
                  <a:pt x="1029" y="1066"/>
                  <a:pt x="1066" y="1029"/>
                  <a:pt x="1066" y="984"/>
                </a:cubicBezTo>
                <a:cubicBezTo>
                  <a:pt x="1066" y="939"/>
                  <a:pt x="1029" y="902"/>
                  <a:pt x="984" y="90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11420476" y="1571625"/>
            <a:ext cx="454025" cy="454025"/>
          </a:xfrm>
          <a:custGeom>
            <a:avLst/>
            <a:gdLst>
              <a:gd name="T0" fmla="*/ 287 w 1475"/>
              <a:gd name="T1" fmla="*/ 1065 h 1475"/>
              <a:gd name="T2" fmla="*/ 41 w 1475"/>
              <a:gd name="T3" fmla="*/ 1065 h 1475"/>
              <a:gd name="T4" fmla="*/ 492 w 1475"/>
              <a:gd name="T5" fmla="*/ 819 h 1475"/>
              <a:gd name="T6" fmla="*/ 492 w 1475"/>
              <a:gd name="T7" fmla="*/ 655 h 1475"/>
              <a:gd name="T8" fmla="*/ 492 w 1475"/>
              <a:gd name="T9" fmla="*/ 819 h 1475"/>
              <a:gd name="T10" fmla="*/ 574 w 1475"/>
              <a:gd name="T11" fmla="*/ 410 h 1475"/>
              <a:gd name="T12" fmla="*/ 410 w 1475"/>
              <a:gd name="T13" fmla="*/ 410 h 1475"/>
              <a:gd name="T14" fmla="*/ 0 w 1475"/>
              <a:gd name="T15" fmla="*/ 1475 h 1475"/>
              <a:gd name="T16" fmla="*/ 1475 w 1475"/>
              <a:gd name="T17" fmla="*/ 1311 h 1475"/>
              <a:gd name="T18" fmla="*/ 0 w 1475"/>
              <a:gd name="T19" fmla="*/ 1475 h 1475"/>
              <a:gd name="T20" fmla="*/ 287 w 1475"/>
              <a:gd name="T21" fmla="*/ 410 h 1475"/>
              <a:gd name="T22" fmla="*/ 41 w 1475"/>
              <a:gd name="T23" fmla="*/ 410 h 1475"/>
              <a:gd name="T24" fmla="*/ 164 w 1475"/>
              <a:gd name="T25" fmla="*/ 860 h 1475"/>
              <a:gd name="T26" fmla="*/ 164 w 1475"/>
              <a:gd name="T27" fmla="*/ 614 h 1475"/>
              <a:gd name="T28" fmla="*/ 164 w 1475"/>
              <a:gd name="T29" fmla="*/ 860 h 1475"/>
              <a:gd name="T30" fmla="*/ 574 w 1475"/>
              <a:gd name="T31" fmla="*/ 1065 h 1475"/>
              <a:gd name="T32" fmla="*/ 410 w 1475"/>
              <a:gd name="T33" fmla="*/ 1065 h 1475"/>
              <a:gd name="T34" fmla="*/ 1147 w 1475"/>
              <a:gd name="T35" fmla="*/ 1106 h 1475"/>
              <a:gd name="T36" fmla="*/ 1147 w 1475"/>
              <a:gd name="T37" fmla="*/ 1024 h 1475"/>
              <a:gd name="T38" fmla="*/ 1147 w 1475"/>
              <a:gd name="T39" fmla="*/ 1106 h 1475"/>
              <a:gd name="T40" fmla="*/ 0 w 1475"/>
              <a:gd name="T41" fmla="*/ 164 h 1475"/>
              <a:gd name="T42" fmla="*/ 1475 w 1475"/>
              <a:gd name="T43" fmla="*/ 0 h 1475"/>
              <a:gd name="T44" fmla="*/ 1147 w 1475"/>
              <a:gd name="T45" fmla="*/ 451 h 1475"/>
              <a:gd name="T46" fmla="*/ 1147 w 1475"/>
              <a:gd name="T47" fmla="*/ 369 h 1475"/>
              <a:gd name="T48" fmla="*/ 1147 w 1475"/>
              <a:gd name="T49" fmla="*/ 451 h 1475"/>
              <a:gd name="T50" fmla="*/ 1188 w 1475"/>
              <a:gd name="T51" fmla="*/ 737 h 1475"/>
              <a:gd name="T52" fmla="*/ 1106 w 1475"/>
              <a:gd name="T53" fmla="*/ 737 h 1475"/>
              <a:gd name="T54" fmla="*/ 820 w 1475"/>
              <a:gd name="T55" fmla="*/ 492 h 1475"/>
              <a:gd name="T56" fmla="*/ 820 w 1475"/>
              <a:gd name="T57" fmla="*/ 328 h 1475"/>
              <a:gd name="T58" fmla="*/ 820 w 1475"/>
              <a:gd name="T59" fmla="*/ 492 h 1475"/>
              <a:gd name="T60" fmla="*/ 902 w 1475"/>
              <a:gd name="T61" fmla="*/ 737 h 1475"/>
              <a:gd name="T62" fmla="*/ 738 w 1475"/>
              <a:gd name="T63" fmla="*/ 737 h 1475"/>
              <a:gd name="T64" fmla="*/ 820 w 1475"/>
              <a:gd name="T65" fmla="*/ 1147 h 1475"/>
              <a:gd name="T66" fmla="*/ 820 w 1475"/>
              <a:gd name="T67" fmla="*/ 983 h 1475"/>
              <a:gd name="T68" fmla="*/ 820 w 1475"/>
              <a:gd name="T69" fmla="*/ 1147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5" h="1475">
                <a:moveTo>
                  <a:pt x="164" y="1188"/>
                </a:moveTo>
                <a:cubicBezTo>
                  <a:pt x="232" y="1188"/>
                  <a:pt x="287" y="1133"/>
                  <a:pt x="287" y="1065"/>
                </a:cubicBezTo>
                <a:cubicBezTo>
                  <a:pt x="287" y="997"/>
                  <a:pt x="232" y="942"/>
                  <a:pt x="164" y="942"/>
                </a:cubicBezTo>
                <a:cubicBezTo>
                  <a:pt x="96" y="942"/>
                  <a:pt x="41" y="997"/>
                  <a:pt x="41" y="1065"/>
                </a:cubicBezTo>
                <a:cubicBezTo>
                  <a:pt x="41" y="1133"/>
                  <a:pt x="96" y="1188"/>
                  <a:pt x="164" y="1188"/>
                </a:cubicBezTo>
                <a:close/>
                <a:moveTo>
                  <a:pt x="492" y="819"/>
                </a:moveTo>
                <a:cubicBezTo>
                  <a:pt x="537" y="819"/>
                  <a:pt x="574" y="782"/>
                  <a:pt x="574" y="737"/>
                </a:cubicBezTo>
                <a:cubicBezTo>
                  <a:pt x="574" y="692"/>
                  <a:pt x="537" y="655"/>
                  <a:pt x="492" y="655"/>
                </a:cubicBezTo>
                <a:cubicBezTo>
                  <a:pt x="447" y="655"/>
                  <a:pt x="410" y="692"/>
                  <a:pt x="410" y="737"/>
                </a:cubicBezTo>
                <a:cubicBezTo>
                  <a:pt x="410" y="782"/>
                  <a:pt x="447" y="819"/>
                  <a:pt x="492" y="819"/>
                </a:cubicBezTo>
                <a:close/>
                <a:moveTo>
                  <a:pt x="492" y="492"/>
                </a:moveTo>
                <a:cubicBezTo>
                  <a:pt x="537" y="492"/>
                  <a:pt x="574" y="455"/>
                  <a:pt x="574" y="410"/>
                </a:cubicBezTo>
                <a:cubicBezTo>
                  <a:pt x="574" y="364"/>
                  <a:pt x="537" y="328"/>
                  <a:pt x="492" y="328"/>
                </a:cubicBezTo>
                <a:cubicBezTo>
                  <a:pt x="447" y="328"/>
                  <a:pt x="410" y="364"/>
                  <a:pt x="410" y="410"/>
                </a:cubicBezTo>
                <a:cubicBezTo>
                  <a:pt x="410" y="455"/>
                  <a:pt x="447" y="492"/>
                  <a:pt x="492" y="492"/>
                </a:cubicBezTo>
                <a:close/>
                <a:moveTo>
                  <a:pt x="0" y="1475"/>
                </a:moveTo>
                <a:lnTo>
                  <a:pt x="1475" y="1475"/>
                </a:lnTo>
                <a:lnTo>
                  <a:pt x="1475" y="1311"/>
                </a:lnTo>
                <a:lnTo>
                  <a:pt x="0" y="1311"/>
                </a:lnTo>
                <a:lnTo>
                  <a:pt x="0" y="1475"/>
                </a:lnTo>
                <a:close/>
                <a:moveTo>
                  <a:pt x="164" y="532"/>
                </a:moveTo>
                <a:cubicBezTo>
                  <a:pt x="232" y="532"/>
                  <a:pt x="287" y="478"/>
                  <a:pt x="287" y="410"/>
                </a:cubicBezTo>
                <a:cubicBezTo>
                  <a:pt x="287" y="342"/>
                  <a:pt x="232" y="287"/>
                  <a:pt x="164" y="287"/>
                </a:cubicBezTo>
                <a:cubicBezTo>
                  <a:pt x="96" y="287"/>
                  <a:pt x="41" y="342"/>
                  <a:pt x="41" y="410"/>
                </a:cubicBezTo>
                <a:cubicBezTo>
                  <a:pt x="41" y="478"/>
                  <a:pt x="96" y="532"/>
                  <a:pt x="164" y="532"/>
                </a:cubicBezTo>
                <a:close/>
                <a:moveTo>
                  <a:pt x="164" y="860"/>
                </a:moveTo>
                <a:cubicBezTo>
                  <a:pt x="232" y="860"/>
                  <a:pt x="287" y="805"/>
                  <a:pt x="287" y="737"/>
                </a:cubicBezTo>
                <a:cubicBezTo>
                  <a:pt x="287" y="669"/>
                  <a:pt x="232" y="614"/>
                  <a:pt x="164" y="614"/>
                </a:cubicBezTo>
                <a:cubicBezTo>
                  <a:pt x="96" y="614"/>
                  <a:pt x="41" y="669"/>
                  <a:pt x="41" y="737"/>
                </a:cubicBezTo>
                <a:cubicBezTo>
                  <a:pt x="41" y="805"/>
                  <a:pt x="96" y="860"/>
                  <a:pt x="164" y="860"/>
                </a:cubicBezTo>
                <a:close/>
                <a:moveTo>
                  <a:pt x="492" y="1147"/>
                </a:moveTo>
                <a:cubicBezTo>
                  <a:pt x="537" y="1147"/>
                  <a:pt x="574" y="1110"/>
                  <a:pt x="574" y="1065"/>
                </a:cubicBezTo>
                <a:cubicBezTo>
                  <a:pt x="574" y="1020"/>
                  <a:pt x="537" y="983"/>
                  <a:pt x="492" y="983"/>
                </a:cubicBezTo>
                <a:cubicBezTo>
                  <a:pt x="447" y="983"/>
                  <a:pt x="410" y="1020"/>
                  <a:pt x="410" y="1065"/>
                </a:cubicBezTo>
                <a:cubicBezTo>
                  <a:pt x="410" y="1110"/>
                  <a:pt x="447" y="1147"/>
                  <a:pt x="492" y="1147"/>
                </a:cubicBezTo>
                <a:close/>
                <a:moveTo>
                  <a:pt x="1147" y="1106"/>
                </a:moveTo>
                <a:cubicBezTo>
                  <a:pt x="1170" y="1106"/>
                  <a:pt x="1188" y="1088"/>
                  <a:pt x="1188" y="1065"/>
                </a:cubicBezTo>
                <a:cubicBezTo>
                  <a:pt x="1188" y="1043"/>
                  <a:pt x="1170" y="1024"/>
                  <a:pt x="1147" y="1024"/>
                </a:cubicBezTo>
                <a:cubicBezTo>
                  <a:pt x="1125" y="1024"/>
                  <a:pt x="1106" y="1043"/>
                  <a:pt x="1106" y="1065"/>
                </a:cubicBezTo>
                <a:cubicBezTo>
                  <a:pt x="1106" y="1088"/>
                  <a:pt x="1125" y="1106"/>
                  <a:pt x="1147" y="1106"/>
                </a:cubicBezTo>
                <a:close/>
                <a:moveTo>
                  <a:pt x="0" y="0"/>
                </a:moveTo>
                <a:lnTo>
                  <a:pt x="0" y="164"/>
                </a:lnTo>
                <a:lnTo>
                  <a:pt x="1475" y="164"/>
                </a:lnTo>
                <a:lnTo>
                  <a:pt x="1475" y="0"/>
                </a:lnTo>
                <a:lnTo>
                  <a:pt x="0" y="0"/>
                </a:lnTo>
                <a:close/>
                <a:moveTo>
                  <a:pt x="1147" y="451"/>
                </a:moveTo>
                <a:cubicBezTo>
                  <a:pt x="1170" y="451"/>
                  <a:pt x="1188" y="432"/>
                  <a:pt x="1188" y="410"/>
                </a:cubicBezTo>
                <a:cubicBezTo>
                  <a:pt x="1188" y="387"/>
                  <a:pt x="1170" y="369"/>
                  <a:pt x="1147" y="369"/>
                </a:cubicBezTo>
                <a:cubicBezTo>
                  <a:pt x="1125" y="369"/>
                  <a:pt x="1106" y="387"/>
                  <a:pt x="1106" y="410"/>
                </a:cubicBezTo>
                <a:cubicBezTo>
                  <a:pt x="1106" y="432"/>
                  <a:pt x="1125" y="451"/>
                  <a:pt x="1147" y="451"/>
                </a:cubicBezTo>
                <a:close/>
                <a:moveTo>
                  <a:pt x="1147" y="778"/>
                </a:moveTo>
                <a:cubicBezTo>
                  <a:pt x="1170" y="778"/>
                  <a:pt x="1188" y="760"/>
                  <a:pt x="1188" y="737"/>
                </a:cubicBezTo>
                <a:cubicBezTo>
                  <a:pt x="1188" y="715"/>
                  <a:pt x="1170" y="696"/>
                  <a:pt x="1147" y="696"/>
                </a:cubicBezTo>
                <a:cubicBezTo>
                  <a:pt x="1125" y="696"/>
                  <a:pt x="1106" y="715"/>
                  <a:pt x="1106" y="737"/>
                </a:cubicBezTo>
                <a:cubicBezTo>
                  <a:pt x="1106" y="760"/>
                  <a:pt x="1125" y="778"/>
                  <a:pt x="1147" y="778"/>
                </a:cubicBezTo>
                <a:close/>
                <a:moveTo>
                  <a:pt x="820" y="492"/>
                </a:moveTo>
                <a:cubicBezTo>
                  <a:pt x="865" y="492"/>
                  <a:pt x="902" y="455"/>
                  <a:pt x="902" y="410"/>
                </a:cubicBezTo>
                <a:cubicBezTo>
                  <a:pt x="902" y="364"/>
                  <a:pt x="865" y="328"/>
                  <a:pt x="820" y="328"/>
                </a:cubicBezTo>
                <a:cubicBezTo>
                  <a:pt x="774" y="328"/>
                  <a:pt x="738" y="364"/>
                  <a:pt x="738" y="410"/>
                </a:cubicBezTo>
                <a:cubicBezTo>
                  <a:pt x="738" y="455"/>
                  <a:pt x="774" y="492"/>
                  <a:pt x="820" y="492"/>
                </a:cubicBezTo>
                <a:close/>
                <a:moveTo>
                  <a:pt x="820" y="819"/>
                </a:moveTo>
                <a:cubicBezTo>
                  <a:pt x="865" y="819"/>
                  <a:pt x="902" y="782"/>
                  <a:pt x="902" y="737"/>
                </a:cubicBezTo>
                <a:cubicBezTo>
                  <a:pt x="902" y="692"/>
                  <a:pt x="865" y="655"/>
                  <a:pt x="820" y="655"/>
                </a:cubicBezTo>
                <a:cubicBezTo>
                  <a:pt x="774" y="655"/>
                  <a:pt x="738" y="692"/>
                  <a:pt x="738" y="737"/>
                </a:cubicBezTo>
                <a:cubicBezTo>
                  <a:pt x="738" y="782"/>
                  <a:pt x="774" y="819"/>
                  <a:pt x="820" y="819"/>
                </a:cubicBezTo>
                <a:close/>
                <a:moveTo>
                  <a:pt x="820" y="1147"/>
                </a:moveTo>
                <a:cubicBezTo>
                  <a:pt x="865" y="1147"/>
                  <a:pt x="902" y="1110"/>
                  <a:pt x="902" y="1065"/>
                </a:cubicBezTo>
                <a:cubicBezTo>
                  <a:pt x="902" y="1020"/>
                  <a:pt x="865" y="983"/>
                  <a:pt x="820" y="983"/>
                </a:cubicBezTo>
                <a:cubicBezTo>
                  <a:pt x="774" y="983"/>
                  <a:pt x="738" y="1020"/>
                  <a:pt x="738" y="1065"/>
                </a:cubicBezTo>
                <a:cubicBezTo>
                  <a:pt x="738" y="1110"/>
                  <a:pt x="774" y="1147"/>
                  <a:pt x="820" y="114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10296526" y="1516063"/>
            <a:ext cx="479425" cy="481012"/>
          </a:xfrm>
          <a:custGeom>
            <a:avLst/>
            <a:gdLst>
              <a:gd name="T0" fmla="*/ 1024 w 1557"/>
              <a:gd name="T1" fmla="*/ 287 h 1557"/>
              <a:gd name="T2" fmla="*/ 860 w 1557"/>
              <a:gd name="T3" fmla="*/ 287 h 1557"/>
              <a:gd name="T4" fmla="*/ 926 w 1557"/>
              <a:gd name="T5" fmla="*/ 736 h 1557"/>
              <a:gd name="T6" fmla="*/ 1065 w 1557"/>
              <a:gd name="T7" fmla="*/ 615 h 1557"/>
              <a:gd name="T8" fmla="*/ 819 w 1557"/>
              <a:gd name="T9" fmla="*/ 615 h 1557"/>
              <a:gd name="T10" fmla="*/ 926 w 1557"/>
              <a:gd name="T11" fmla="*/ 736 h 1557"/>
              <a:gd name="T12" fmla="*/ 983 w 1557"/>
              <a:gd name="T13" fmla="*/ 41 h 1557"/>
              <a:gd name="T14" fmla="*/ 901 w 1557"/>
              <a:gd name="T15" fmla="*/ 41 h 1557"/>
              <a:gd name="T16" fmla="*/ 615 w 1557"/>
              <a:gd name="T17" fmla="*/ 82 h 1557"/>
              <a:gd name="T18" fmla="*/ 615 w 1557"/>
              <a:gd name="T19" fmla="*/ 0 h 1557"/>
              <a:gd name="T20" fmla="*/ 615 w 1557"/>
              <a:gd name="T21" fmla="*/ 82 h 1557"/>
              <a:gd name="T22" fmla="*/ 1557 w 1557"/>
              <a:gd name="T23" fmla="*/ 615 h 1557"/>
              <a:gd name="T24" fmla="*/ 1475 w 1557"/>
              <a:gd name="T25" fmla="*/ 615 h 1557"/>
              <a:gd name="T26" fmla="*/ 615 w 1557"/>
              <a:gd name="T27" fmla="*/ 369 h 1557"/>
              <a:gd name="T28" fmla="*/ 615 w 1557"/>
              <a:gd name="T29" fmla="*/ 205 h 1557"/>
              <a:gd name="T30" fmla="*/ 615 w 1557"/>
              <a:gd name="T31" fmla="*/ 369 h 1557"/>
              <a:gd name="T32" fmla="*/ 1352 w 1557"/>
              <a:gd name="T33" fmla="*/ 943 h 1557"/>
              <a:gd name="T34" fmla="*/ 1188 w 1557"/>
              <a:gd name="T35" fmla="*/ 943 h 1557"/>
              <a:gd name="T36" fmla="*/ 1270 w 1557"/>
              <a:gd name="T37" fmla="*/ 697 h 1557"/>
              <a:gd name="T38" fmla="*/ 1270 w 1557"/>
              <a:gd name="T39" fmla="*/ 533 h 1557"/>
              <a:gd name="T40" fmla="*/ 1270 w 1557"/>
              <a:gd name="T41" fmla="*/ 697 h 1557"/>
              <a:gd name="T42" fmla="*/ 1352 w 1557"/>
              <a:gd name="T43" fmla="*/ 287 h 1557"/>
              <a:gd name="T44" fmla="*/ 1188 w 1557"/>
              <a:gd name="T45" fmla="*/ 287 h 1557"/>
              <a:gd name="T46" fmla="*/ 942 w 1557"/>
              <a:gd name="T47" fmla="*/ 1475 h 1557"/>
              <a:gd name="T48" fmla="*/ 942 w 1557"/>
              <a:gd name="T49" fmla="*/ 1557 h 1557"/>
              <a:gd name="T50" fmla="*/ 942 w 1557"/>
              <a:gd name="T51" fmla="*/ 1475 h 1557"/>
              <a:gd name="T52" fmla="*/ 310 w 1557"/>
              <a:gd name="T53" fmla="*/ 538 h 1557"/>
              <a:gd name="T54" fmla="*/ 205 w 1557"/>
              <a:gd name="T55" fmla="*/ 615 h 1557"/>
              <a:gd name="T56" fmla="*/ 369 w 1557"/>
              <a:gd name="T57" fmla="*/ 615 h 1557"/>
              <a:gd name="T58" fmla="*/ 594 w 1557"/>
              <a:gd name="T59" fmla="*/ 822 h 1557"/>
              <a:gd name="T60" fmla="*/ 615 w 1557"/>
              <a:gd name="T61" fmla="*/ 1066 h 1557"/>
              <a:gd name="T62" fmla="*/ 966 w 1557"/>
              <a:gd name="T63" fmla="*/ 1194 h 1557"/>
              <a:gd name="T64" fmla="*/ 860 w 1557"/>
              <a:gd name="T65" fmla="*/ 1271 h 1557"/>
              <a:gd name="T66" fmla="*/ 1024 w 1557"/>
              <a:gd name="T67" fmla="*/ 1271 h 1557"/>
              <a:gd name="T68" fmla="*/ 1330 w 1557"/>
              <a:gd name="T69" fmla="*/ 1557 h 1557"/>
              <a:gd name="T70" fmla="*/ 104 w 1557"/>
              <a:gd name="T71" fmla="*/ 123 h 1557"/>
              <a:gd name="T72" fmla="*/ 615 w 1557"/>
              <a:gd name="T73" fmla="*/ 1189 h 1557"/>
              <a:gd name="T74" fmla="*/ 615 w 1557"/>
              <a:gd name="T75" fmla="*/ 1353 h 1557"/>
              <a:gd name="T76" fmla="*/ 615 w 1557"/>
              <a:gd name="T77" fmla="*/ 1189 h 1557"/>
              <a:gd name="T78" fmla="*/ 1475 w 1557"/>
              <a:gd name="T79" fmla="*/ 943 h 1557"/>
              <a:gd name="T80" fmla="*/ 1557 w 1557"/>
              <a:gd name="T81" fmla="*/ 943 h 1557"/>
              <a:gd name="T82" fmla="*/ 287 w 1557"/>
              <a:gd name="T83" fmla="*/ 861 h 1557"/>
              <a:gd name="T84" fmla="*/ 287 w 1557"/>
              <a:gd name="T85" fmla="*/ 1025 h 1557"/>
              <a:gd name="T86" fmla="*/ 287 w 1557"/>
              <a:gd name="T87" fmla="*/ 861 h 1557"/>
              <a:gd name="T88" fmla="*/ 0 w 1557"/>
              <a:gd name="T89" fmla="*/ 615 h 1557"/>
              <a:gd name="T90" fmla="*/ 82 w 1557"/>
              <a:gd name="T91" fmla="*/ 615 h 1557"/>
              <a:gd name="T92" fmla="*/ 615 w 1557"/>
              <a:gd name="T93" fmla="*/ 1475 h 1557"/>
              <a:gd name="T94" fmla="*/ 615 w 1557"/>
              <a:gd name="T95" fmla="*/ 1557 h 1557"/>
              <a:gd name="T96" fmla="*/ 615 w 1557"/>
              <a:gd name="T97" fmla="*/ 1475 h 1557"/>
              <a:gd name="T98" fmla="*/ 205 w 1557"/>
              <a:gd name="T99" fmla="*/ 1271 h 1557"/>
              <a:gd name="T100" fmla="*/ 369 w 1557"/>
              <a:gd name="T101" fmla="*/ 1271 h 1557"/>
              <a:gd name="T102" fmla="*/ 41 w 1557"/>
              <a:gd name="T103" fmla="*/ 902 h 1557"/>
              <a:gd name="T104" fmla="*/ 41 w 1557"/>
              <a:gd name="T105" fmla="*/ 984 h 1557"/>
              <a:gd name="T106" fmla="*/ 41 w 1557"/>
              <a:gd name="T107" fmla="*/ 90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57" h="1557">
                <a:moveTo>
                  <a:pt x="942" y="369"/>
                </a:moveTo>
                <a:cubicBezTo>
                  <a:pt x="987" y="369"/>
                  <a:pt x="1024" y="332"/>
                  <a:pt x="1024" y="287"/>
                </a:cubicBezTo>
                <a:cubicBezTo>
                  <a:pt x="1024" y="242"/>
                  <a:pt x="987" y="205"/>
                  <a:pt x="942" y="205"/>
                </a:cubicBezTo>
                <a:cubicBezTo>
                  <a:pt x="897" y="205"/>
                  <a:pt x="860" y="242"/>
                  <a:pt x="860" y="287"/>
                </a:cubicBezTo>
                <a:cubicBezTo>
                  <a:pt x="860" y="332"/>
                  <a:pt x="897" y="369"/>
                  <a:pt x="942" y="369"/>
                </a:cubicBezTo>
                <a:close/>
                <a:moveTo>
                  <a:pt x="926" y="736"/>
                </a:moveTo>
                <a:cubicBezTo>
                  <a:pt x="931" y="737"/>
                  <a:pt x="937" y="738"/>
                  <a:pt x="942" y="738"/>
                </a:cubicBezTo>
                <a:cubicBezTo>
                  <a:pt x="1010" y="738"/>
                  <a:pt x="1065" y="683"/>
                  <a:pt x="1065" y="615"/>
                </a:cubicBezTo>
                <a:cubicBezTo>
                  <a:pt x="1065" y="547"/>
                  <a:pt x="1010" y="492"/>
                  <a:pt x="942" y="492"/>
                </a:cubicBezTo>
                <a:cubicBezTo>
                  <a:pt x="874" y="492"/>
                  <a:pt x="819" y="547"/>
                  <a:pt x="819" y="615"/>
                </a:cubicBezTo>
                <a:cubicBezTo>
                  <a:pt x="819" y="621"/>
                  <a:pt x="820" y="626"/>
                  <a:pt x="821" y="632"/>
                </a:cubicBezTo>
                <a:cubicBezTo>
                  <a:pt x="828" y="686"/>
                  <a:pt x="871" y="729"/>
                  <a:pt x="926" y="736"/>
                </a:cubicBezTo>
                <a:close/>
                <a:moveTo>
                  <a:pt x="942" y="82"/>
                </a:moveTo>
                <a:cubicBezTo>
                  <a:pt x="965" y="82"/>
                  <a:pt x="983" y="64"/>
                  <a:pt x="983" y="41"/>
                </a:cubicBezTo>
                <a:cubicBezTo>
                  <a:pt x="983" y="19"/>
                  <a:pt x="965" y="0"/>
                  <a:pt x="942" y="0"/>
                </a:cubicBezTo>
                <a:cubicBezTo>
                  <a:pt x="920" y="0"/>
                  <a:pt x="901" y="19"/>
                  <a:pt x="901" y="41"/>
                </a:cubicBezTo>
                <a:cubicBezTo>
                  <a:pt x="901" y="64"/>
                  <a:pt x="920" y="82"/>
                  <a:pt x="942" y="82"/>
                </a:cubicBezTo>
                <a:close/>
                <a:moveTo>
                  <a:pt x="615" y="82"/>
                </a:moveTo>
                <a:cubicBezTo>
                  <a:pt x="637" y="82"/>
                  <a:pt x="656" y="64"/>
                  <a:pt x="656" y="41"/>
                </a:cubicBezTo>
                <a:cubicBezTo>
                  <a:pt x="656" y="19"/>
                  <a:pt x="637" y="0"/>
                  <a:pt x="615" y="0"/>
                </a:cubicBezTo>
                <a:cubicBezTo>
                  <a:pt x="592" y="0"/>
                  <a:pt x="574" y="19"/>
                  <a:pt x="574" y="41"/>
                </a:cubicBezTo>
                <a:cubicBezTo>
                  <a:pt x="574" y="64"/>
                  <a:pt x="592" y="82"/>
                  <a:pt x="615" y="82"/>
                </a:cubicBezTo>
                <a:close/>
                <a:moveTo>
                  <a:pt x="1516" y="656"/>
                </a:moveTo>
                <a:cubicBezTo>
                  <a:pt x="1539" y="656"/>
                  <a:pt x="1557" y="637"/>
                  <a:pt x="1557" y="615"/>
                </a:cubicBezTo>
                <a:cubicBezTo>
                  <a:pt x="1557" y="592"/>
                  <a:pt x="1539" y="574"/>
                  <a:pt x="1516" y="574"/>
                </a:cubicBezTo>
                <a:cubicBezTo>
                  <a:pt x="1494" y="574"/>
                  <a:pt x="1475" y="592"/>
                  <a:pt x="1475" y="615"/>
                </a:cubicBezTo>
                <a:cubicBezTo>
                  <a:pt x="1475" y="637"/>
                  <a:pt x="1494" y="656"/>
                  <a:pt x="1516" y="656"/>
                </a:cubicBezTo>
                <a:close/>
                <a:moveTo>
                  <a:pt x="615" y="369"/>
                </a:moveTo>
                <a:cubicBezTo>
                  <a:pt x="660" y="369"/>
                  <a:pt x="697" y="332"/>
                  <a:pt x="697" y="287"/>
                </a:cubicBezTo>
                <a:cubicBezTo>
                  <a:pt x="697" y="242"/>
                  <a:pt x="660" y="205"/>
                  <a:pt x="615" y="205"/>
                </a:cubicBezTo>
                <a:cubicBezTo>
                  <a:pt x="569" y="205"/>
                  <a:pt x="533" y="242"/>
                  <a:pt x="533" y="287"/>
                </a:cubicBezTo>
                <a:cubicBezTo>
                  <a:pt x="533" y="332"/>
                  <a:pt x="569" y="369"/>
                  <a:pt x="615" y="369"/>
                </a:cubicBezTo>
                <a:close/>
                <a:moveTo>
                  <a:pt x="1270" y="1025"/>
                </a:moveTo>
                <a:cubicBezTo>
                  <a:pt x="1315" y="1025"/>
                  <a:pt x="1352" y="988"/>
                  <a:pt x="1352" y="943"/>
                </a:cubicBezTo>
                <a:cubicBezTo>
                  <a:pt x="1352" y="898"/>
                  <a:pt x="1315" y="861"/>
                  <a:pt x="1270" y="861"/>
                </a:cubicBezTo>
                <a:cubicBezTo>
                  <a:pt x="1225" y="861"/>
                  <a:pt x="1188" y="898"/>
                  <a:pt x="1188" y="943"/>
                </a:cubicBezTo>
                <a:cubicBezTo>
                  <a:pt x="1188" y="988"/>
                  <a:pt x="1225" y="1025"/>
                  <a:pt x="1270" y="1025"/>
                </a:cubicBezTo>
                <a:close/>
                <a:moveTo>
                  <a:pt x="1270" y="697"/>
                </a:moveTo>
                <a:cubicBezTo>
                  <a:pt x="1315" y="697"/>
                  <a:pt x="1352" y="660"/>
                  <a:pt x="1352" y="615"/>
                </a:cubicBezTo>
                <a:cubicBezTo>
                  <a:pt x="1352" y="570"/>
                  <a:pt x="1315" y="533"/>
                  <a:pt x="1270" y="533"/>
                </a:cubicBezTo>
                <a:cubicBezTo>
                  <a:pt x="1225" y="533"/>
                  <a:pt x="1188" y="570"/>
                  <a:pt x="1188" y="615"/>
                </a:cubicBezTo>
                <a:cubicBezTo>
                  <a:pt x="1188" y="660"/>
                  <a:pt x="1225" y="697"/>
                  <a:pt x="1270" y="697"/>
                </a:cubicBezTo>
                <a:close/>
                <a:moveTo>
                  <a:pt x="1270" y="369"/>
                </a:moveTo>
                <a:cubicBezTo>
                  <a:pt x="1315" y="369"/>
                  <a:pt x="1352" y="332"/>
                  <a:pt x="1352" y="287"/>
                </a:cubicBezTo>
                <a:cubicBezTo>
                  <a:pt x="1352" y="242"/>
                  <a:pt x="1315" y="205"/>
                  <a:pt x="1270" y="205"/>
                </a:cubicBezTo>
                <a:cubicBezTo>
                  <a:pt x="1225" y="205"/>
                  <a:pt x="1188" y="242"/>
                  <a:pt x="1188" y="287"/>
                </a:cubicBezTo>
                <a:cubicBezTo>
                  <a:pt x="1188" y="332"/>
                  <a:pt x="1225" y="369"/>
                  <a:pt x="1270" y="369"/>
                </a:cubicBezTo>
                <a:close/>
                <a:moveTo>
                  <a:pt x="942" y="1475"/>
                </a:moveTo>
                <a:cubicBezTo>
                  <a:pt x="920" y="1475"/>
                  <a:pt x="901" y="1494"/>
                  <a:pt x="901" y="1516"/>
                </a:cubicBezTo>
                <a:cubicBezTo>
                  <a:pt x="901" y="1539"/>
                  <a:pt x="920" y="1557"/>
                  <a:pt x="942" y="1557"/>
                </a:cubicBezTo>
                <a:cubicBezTo>
                  <a:pt x="965" y="1557"/>
                  <a:pt x="983" y="1539"/>
                  <a:pt x="983" y="1516"/>
                </a:cubicBezTo>
                <a:cubicBezTo>
                  <a:pt x="983" y="1494"/>
                  <a:pt x="965" y="1475"/>
                  <a:pt x="942" y="1475"/>
                </a:cubicBezTo>
                <a:close/>
                <a:moveTo>
                  <a:pt x="0" y="228"/>
                </a:moveTo>
                <a:lnTo>
                  <a:pt x="310" y="538"/>
                </a:lnTo>
                <a:cubicBezTo>
                  <a:pt x="302" y="535"/>
                  <a:pt x="295" y="533"/>
                  <a:pt x="287" y="533"/>
                </a:cubicBezTo>
                <a:cubicBezTo>
                  <a:pt x="242" y="533"/>
                  <a:pt x="205" y="570"/>
                  <a:pt x="205" y="615"/>
                </a:cubicBezTo>
                <a:cubicBezTo>
                  <a:pt x="205" y="660"/>
                  <a:pt x="242" y="697"/>
                  <a:pt x="287" y="697"/>
                </a:cubicBezTo>
                <a:cubicBezTo>
                  <a:pt x="332" y="697"/>
                  <a:pt x="369" y="660"/>
                  <a:pt x="369" y="615"/>
                </a:cubicBezTo>
                <a:cubicBezTo>
                  <a:pt x="369" y="607"/>
                  <a:pt x="366" y="599"/>
                  <a:pt x="364" y="592"/>
                </a:cubicBezTo>
                <a:lnTo>
                  <a:pt x="594" y="822"/>
                </a:lnTo>
                <a:cubicBezTo>
                  <a:pt x="536" y="832"/>
                  <a:pt x="492" y="882"/>
                  <a:pt x="492" y="943"/>
                </a:cubicBezTo>
                <a:cubicBezTo>
                  <a:pt x="492" y="1011"/>
                  <a:pt x="546" y="1066"/>
                  <a:pt x="615" y="1066"/>
                </a:cubicBezTo>
                <a:cubicBezTo>
                  <a:pt x="676" y="1066"/>
                  <a:pt x="726" y="1021"/>
                  <a:pt x="735" y="963"/>
                </a:cubicBezTo>
                <a:lnTo>
                  <a:pt x="966" y="1194"/>
                </a:lnTo>
                <a:cubicBezTo>
                  <a:pt x="958" y="1191"/>
                  <a:pt x="951" y="1189"/>
                  <a:pt x="942" y="1189"/>
                </a:cubicBezTo>
                <a:cubicBezTo>
                  <a:pt x="897" y="1189"/>
                  <a:pt x="860" y="1225"/>
                  <a:pt x="860" y="1271"/>
                </a:cubicBezTo>
                <a:cubicBezTo>
                  <a:pt x="860" y="1316"/>
                  <a:pt x="897" y="1353"/>
                  <a:pt x="942" y="1353"/>
                </a:cubicBezTo>
                <a:cubicBezTo>
                  <a:pt x="987" y="1353"/>
                  <a:pt x="1024" y="1316"/>
                  <a:pt x="1024" y="1271"/>
                </a:cubicBezTo>
                <a:cubicBezTo>
                  <a:pt x="1024" y="1262"/>
                  <a:pt x="1022" y="1255"/>
                  <a:pt x="1020" y="1247"/>
                </a:cubicBezTo>
                <a:lnTo>
                  <a:pt x="1330" y="1557"/>
                </a:lnTo>
                <a:lnTo>
                  <a:pt x="1434" y="1453"/>
                </a:lnTo>
                <a:lnTo>
                  <a:pt x="104" y="123"/>
                </a:lnTo>
                <a:lnTo>
                  <a:pt x="0" y="228"/>
                </a:lnTo>
                <a:close/>
                <a:moveTo>
                  <a:pt x="615" y="1189"/>
                </a:moveTo>
                <a:cubicBezTo>
                  <a:pt x="569" y="1189"/>
                  <a:pt x="533" y="1225"/>
                  <a:pt x="533" y="1271"/>
                </a:cubicBezTo>
                <a:cubicBezTo>
                  <a:pt x="533" y="1316"/>
                  <a:pt x="569" y="1353"/>
                  <a:pt x="615" y="1353"/>
                </a:cubicBezTo>
                <a:cubicBezTo>
                  <a:pt x="660" y="1353"/>
                  <a:pt x="697" y="1316"/>
                  <a:pt x="697" y="1271"/>
                </a:cubicBezTo>
                <a:cubicBezTo>
                  <a:pt x="697" y="1225"/>
                  <a:pt x="660" y="1189"/>
                  <a:pt x="615" y="1189"/>
                </a:cubicBezTo>
                <a:close/>
                <a:moveTo>
                  <a:pt x="1516" y="902"/>
                </a:moveTo>
                <a:cubicBezTo>
                  <a:pt x="1494" y="902"/>
                  <a:pt x="1475" y="920"/>
                  <a:pt x="1475" y="943"/>
                </a:cubicBezTo>
                <a:cubicBezTo>
                  <a:pt x="1475" y="965"/>
                  <a:pt x="1494" y="984"/>
                  <a:pt x="1516" y="984"/>
                </a:cubicBezTo>
                <a:cubicBezTo>
                  <a:pt x="1539" y="984"/>
                  <a:pt x="1557" y="965"/>
                  <a:pt x="1557" y="943"/>
                </a:cubicBezTo>
                <a:cubicBezTo>
                  <a:pt x="1557" y="920"/>
                  <a:pt x="1539" y="902"/>
                  <a:pt x="1516" y="902"/>
                </a:cubicBezTo>
                <a:close/>
                <a:moveTo>
                  <a:pt x="287" y="861"/>
                </a:moveTo>
                <a:cubicBezTo>
                  <a:pt x="242" y="861"/>
                  <a:pt x="205" y="898"/>
                  <a:pt x="205" y="943"/>
                </a:cubicBezTo>
                <a:cubicBezTo>
                  <a:pt x="205" y="988"/>
                  <a:pt x="242" y="1025"/>
                  <a:pt x="287" y="1025"/>
                </a:cubicBezTo>
                <a:cubicBezTo>
                  <a:pt x="332" y="1025"/>
                  <a:pt x="369" y="988"/>
                  <a:pt x="369" y="943"/>
                </a:cubicBezTo>
                <a:cubicBezTo>
                  <a:pt x="369" y="898"/>
                  <a:pt x="332" y="861"/>
                  <a:pt x="287" y="861"/>
                </a:cubicBezTo>
                <a:close/>
                <a:moveTo>
                  <a:pt x="41" y="574"/>
                </a:moveTo>
                <a:cubicBezTo>
                  <a:pt x="18" y="574"/>
                  <a:pt x="0" y="592"/>
                  <a:pt x="0" y="615"/>
                </a:cubicBezTo>
                <a:cubicBezTo>
                  <a:pt x="0" y="637"/>
                  <a:pt x="18" y="656"/>
                  <a:pt x="41" y="656"/>
                </a:cubicBezTo>
                <a:cubicBezTo>
                  <a:pt x="63" y="656"/>
                  <a:pt x="82" y="637"/>
                  <a:pt x="82" y="615"/>
                </a:cubicBezTo>
                <a:cubicBezTo>
                  <a:pt x="82" y="592"/>
                  <a:pt x="63" y="574"/>
                  <a:pt x="41" y="574"/>
                </a:cubicBezTo>
                <a:close/>
                <a:moveTo>
                  <a:pt x="615" y="1475"/>
                </a:moveTo>
                <a:cubicBezTo>
                  <a:pt x="592" y="1475"/>
                  <a:pt x="574" y="1494"/>
                  <a:pt x="574" y="1516"/>
                </a:cubicBezTo>
                <a:cubicBezTo>
                  <a:pt x="574" y="1539"/>
                  <a:pt x="592" y="1557"/>
                  <a:pt x="615" y="1557"/>
                </a:cubicBezTo>
                <a:cubicBezTo>
                  <a:pt x="637" y="1557"/>
                  <a:pt x="656" y="1539"/>
                  <a:pt x="656" y="1516"/>
                </a:cubicBezTo>
                <a:cubicBezTo>
                  <a:pt x="656" y="1494"/>
                  <a:pt x="637" y="1475"/>
                  <a:pt x="615" y="1475"/>
                </a:cubicBezTo>
                <a:close/>
                <a:moveTo>
                  <a:pt x="287" y="1189"/>
                </a:moveTo>
                <a:cubicBezTo>
                  <a:pt x="242" y="1189"/>
                  <a:pt x="205" y="1225"/>
                  <a:pt x="205" y="1271"/>
                </a:cubicBezTo>
                <a:cubicBezTo>
                  <a:pt x="205" y="1316"/>
                  <a:pt x="242" y="1353"/>
                  <a:pt x="287" y="1353"/>
                </a:cubicBezTo>
                <a:cubicBezTo>
                  <a:pt x="332" y="1353"/>
                  <a:pt x="369" y="1316"/>
                  <a:pt x="369" y="1271"/>
                </a:cubicBezTo>
                <a:cubicBezTo>
                  <a:pt x="369" y="1225"/>
                  <a:pt x="332" y="1189"/>
                  <a:pt x="287" y="1189"/>
                </a:cubicBezTo>
                <a:close/>
                <a:moveTo>
                  <a:pt x="41" y="902"/>
                </a:moveTo>
                <a:cubicBezTo>
                  <a:pt x="18" y="902"/>
                  <a:pt x="0" y="920"/>
                  <a:pt x="0" y="943"/>
                </a:cubicBezTo>
                <a:cubicBezTo>
                  <a:pt x="0" y="965"/>
                  <a:pt x="18" y="984"/>
                  <a:pt x="41" y="984"/>
                </a:cubicBezTo>
                <a:cubicBezTo>
                  <a:pt x="63" y="984"/>
                  <a:pt x="82" y="965"/>
                  <a:pt x="82" y="943"/>
                </a:cubicBezTo>
                <a:cubicBezTo>
                  <a:pt x="82" y="920"/>
                  <a:pt x="63" y="902"/>
                  <a:pt x="41" y="90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9083676" y="1558925"/>
            <a:ext cx="479425" cy="479425"/>
          </a:xfrm>
          <a:custGeom>
            <a:avLst/>
            <a:gdLst>
              <a:gd name="T0" fmla="*/ 205 w 1557"/>
              <a:gd name="T1" fmla="*/ 942 h 1557"/>
              <a:gd name="T2" fmla="*/ 369 w 1557"/>
              <a:gd name="T3" fmla="*/ 942 h 1557"/>
              <a:gd name="T4" fmla="*/ 287 w 1557"/>
              <a:gd name="T5" fmla="*/ 1188 h 1557"/>
              <a:gd name="T6" fmla="*/ 287 w 1557"/>
              <a:gd name="T7" fmla="*/ 1352 h 1557"/>
              <a:gd name="T8" fmla="*/ 287 w 1557"/>
              <a:gd name="T9" fmla="*/ 1188 h 1557"/>
              <a:gd name="T10" fmla="*/ 205 w 1557"/>
              <a:gd name="T11" fmla="*/ 614 h 1557"/>
              <a:gd name="T12" fmla="*/ 369 w 1557"/>
              <a:gd name="T13" fmla="*/ 614 h 1557"/>
              <a:gd name="T14" fmla="*/ 41 w 1557"/>
              <a:gd name="T15" fmla="*/ 573 h 1557"/>
              <a:gd name="T16" fmla="*/ 41 w 1557"/>
              <a:gd name="T17" fmla="*/ 655 h 1557"/>
              <a:gd name="T18" fmla="*/ 41 w 1557"/>
              <a:gd name="T19" fmla="*/ 573 h 1557"/>
              <a:gd name="T20" fmla="*/ 205 w 1557"/>
              <a:gd name="T21" fmla="*/ 287 h 1557"/>
              <a:gd name="T22" fmla="*/ 369 w 1557"/>
              <a:gd name="T23" fmla="*/ 287 h 1557"/>
              <a:gd name="T24" fmla="*/ 1516 w 1557"/>
              <a:gd name="T25" fmla="*/ 655 h 1557"/>
              <a:gd name="T26" fmla="*/ 1516 w 1557"/>
              <a:gd name="T27" fmla="*/ 573 h 1557"/>
              <a:gd name="T28" fmla="*/ 1516 w 1557"/>
              <a:gd name="T29" fmla="*/ 655 h 1557"/>
              <a:gd name="T30" fmla="*/ 1024 w 1557"/>
              <a:gd name="T31" fmla="*/ 287 h 1557"/>
              <a:gd name="T32" fmla="*/ 860 w 1557"/>
              <a:gd name="T33" fmla="*/ 287 h 1557"/>
              <a:gd name="T34" fmla="*/ 942 w 1557"/>
              <a:gd name="T35" fmla="*/ 82 h 1557"/>
              <a:gd name="T36" fmla="*/ 942 w 1557"/>
              <a:gd name="T37" fmla="*/ 0 h 1557"/>
              <a:gd name="T38" fmla="*/ 942 w 1557"/>
              <a:gd name="T39" fmla="*/ 82 h 1557"/>
              <a:gd name="T40" fmla="*/ 0 w 1557"/>
              <a:gd name="T41" fmla="*/ 942 h 1557"/>
              <a:gd name="T42" fmla="*/ 82 w 1557"/>
              <a:gd name="T43" fmla="*/ 942 h 1557"/>
              <a:gd name="T44" fmla="*/ 615 w 1557"/>
              <a:gd name="T45" fmla="*/ 1475 h 1557"/>
              <a:gd name="T46" fmla="*/ 615 w 1557"/>
              <a:gd name="T47" fmla="*/ 1557 h 1557"/>
              <a:gd name="T48" fmla="*/ 615 w 1557"/>
              <a:gd name="T49" fmla="*/ 1475 h 1557"/>
              <a:gd name="T50" fmla="*/ 656 w 1557"/>
              <a:gd name="T51" fmla="*/ 41 h 1557"/>
              <a:gd name="T52" fmla="*/ 574 w 1557"/>
              <a:gd name="T53" fmla="*/ 41 h 1557"/>
              <a:gd name="T54" fmla="*/ 615 w 1557"/>
              <a:gd name="T55" fmla="*/ 369 h 1557"/>
              <a:gd name="T56" fmla="*/ 615 w 1557"/>
              <a:gd name="T57" fmla="*/ 205 h 1557"/>
              <a:gd name="T58" fmla="*/ 615 w 1557"/>
              <a:gd name="T59" fmla="*/ 369 h 1557"/>
              <a:gd name="T60" fmla="*/ 492 w 1557"/>
              <a:gd name="T61" fmla="*/ 942 h 1557"/>
              <a:gd name="T62" fmla="*/ 737 w 1557"/>
              <a:gd name="T63" fmla="*/ 942 h 1557"/>
              <a:gd name="T64" fmla="*/ 1270 w 1557"/>
              <a:gd name="T65" fmla="*/ 860 h 1557"/>
              <a:gd name="T66" fmla="*/ 1270 w 1557"/>
              <a:gd name="T67" fmla="*/ 1024 h 1557"/>
              <a:gd name="T68" fmla="*/ 1270 w 1557"/>
              <a:gd name="T69" fmla="*/ 860 h 1557"/>
              <a:gd name="T70" fmla="*/ 1188 w 1557"/>
              <a:gd name="T71" fmla="*/ 1270 h 1557"/>
              <a:gd name="T72" fmla="*/ 1352 w 1557"/>
              <a:gd name="T73" fmla="*/ 1270 h 1557"/>
              <a:gd name="T74" fmla="*/ 1270 w 1557"/>
              <a:gd name="T75" fmla="*/ 533 h 1557"/>
              <a:gd name="T76" fmla="*/ 1270 w 1557"/>
              <a:gd name="T77" fmla="*/ 696 h 1557"/>
              <a:gd name="T78" fmla="*/ 1270 w 1557"/>
              <a:gd name="T79" fmla="*/ 533 h 1557"/>
              <a:gd name="T80" fmla="*/ 1188 w 1557"/>
              <a:gd name="T81" fmla="*/ 287 h 1557"/>
              <a:gd name="T82" fmla="*/ 1352 w 1557"/>
              <a:gd name="T83" fmla="*/ 287 h 1557"/>
              <a:gd name="T84" fmla="*/ 1516 w 1557"/>
              <a:gd name="T85" fmla="*/ 901 h 1557"/>
              <a:gd name="T86" fmla="*/ 1516 w 1557"/>
              <a:gd name="T87" fmla="*/ 983 h 1557"/>
              <a:gd name="T88" fmla="*/ 1516 w 1557"/>
              <a:gd name="T89" fmla="*/ 901 h 1557"/>
              <a:gd name="T90" fmla="*/ 860 w 1557"/>
              <a:gd name="T91" fmla="*/ 1270 h 1557"/>
              <a:gd name="T92" fmla="*/ 1024 w 1557"/>
              <a:gd name="T93" fmla="*/ 1270 h 1557"/>
              <a:gd name="T94" fmla="*/ 942 w 1557"/>
              <a:gd name="T95" fmla="*/ 1475 h 1557"/>
              <a:gd name="T96" fmla="*/ 942 w 1557"/>
              <a:gd name="T97" fmla="*/ 1557 h 1557"/>
              <a:gd name="T98" fmla="*/ 942 w 1557"/>
              <a:gd name="T99" fmla="*/ 1475 h 1557"/>
              <a:gd name="T100" fmla="*/ 492 w 1557"/>
              <a:gd name="T101" fmla="*/ 614 h 1557"/>
              <a:gd name="T102" fmla="*/ 737 w 1557"/>
              <a:gd name="T103" fmla="*/ 614 h 1557"/>
              <a:gd name="T104" fmla="*/ 615 w 1557"/>
              <a:gd name="T105" fmla="*/ 1188 h 1557"/>
              <a:gd name="T106" fmla="*/ 615 w 1557"/>
              <a:gd name="T107" fmla="*/ 1352 h 1557"/>
              <a:gd name="T108" fmla="*/ 615 w 1557"/>
              <a:gd name="T109" fmla="*/ 1188 h 1557"/>
              <a:gd name="T110" fmla="*/ 819 w 1557"/>
              <a:gd name="T111" fmla="*/ 942 h 1557"/>
              <a:gd name="T112" fmla="*/ 1065 w 1557"/>
              <a:gd name="T113" fmla="*/ 942 h 1557"/>
              <a:gd name="T114" fmla="*/ 942 w 1557"/>
              <a:gd name="T115" fmla="*/ 492 h 1557"/>
              <a:gd name="T116" fmla="*/ 942 w 1557"/>
              <a:gd name="T117" fmla="*/ 737 h 1557"/>
              <a:gd name="T118" fmla="*/ 942 w 1557"/>
              <a:gd name="T119" fmla="*/ 49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57" h="1557">
                <a:moveTo>
                  <a:pt x="287" y="860"/>
                </a:moveTo>
                <a:cubicBezTo>
                  <a:pt x="242" y="860"/>
                  <a:pt x="205" y="897"/>
                  <a:pt x="205" y="942"/>
                </a:cubicBezTo>
                <a:cubicBezTo>
                  <a:pt x="205" y="987"/>
                  <a:pt x="242" y="1024"/>
                  <a:pt x="287" y="1024"/>
                </a:cubicBezTo>
                <a:cubicBezTo>
                  <a:pt x="332" y="1024"/>
                  <a:pt x="369" y="987"/>
                  <a:pt x="369" y="942"/>
                </a:cubicBezTo>
                <a:cubicBezTo>
                  <a:pt x="369" y="897"/>
                  <a:pt x="332" y="860"/>
                  <a:pt x="287" y="860"/>
                </a:cubicBezTo>
                <a:close/>
                <a:moveTo>
                  <a:pt x="287" y="1188"/>
                </a:moveTo>
                <a:cubicBezTo>
                  <a:pt x="242" y="1188"/>
                  <a:pt x="205" y="1225"/>
                  <a:pt x="205" y="1270"/>
                </a:cubicBezTo>
                <a:cubicBezTo>
                  <a:pt x="205" y="1315"/>
                  <a:pt x="242" y="1352"/>
                  <a:pt x="287" y="1352"/>
                </a:cubicBezTo>
                <a:cubicBezTo>
                  <a:pt x="332" y="1352"/>
                  <a:pt x="369" y="1315"/>
                  <a:pt x="369" y="1270"/>
                </a:cubicBezTo>
                <a:cubicBezTo>
                  <a:pt x="369" y="1225"/>
                  <a:pt x="332" y="1188"/>
                  <a:pt x="287" y="1188"/>
                </a:cubicBezTo>
                <a:close/>
                <a:moveTo>
                  <a:pt x="287" y="533"/>
                </a:moveTo>
                <a:cubicBezTo>
                  <a:pt x="242" y="533"/>
                  <a:pt x="205" y="569"/>
                  <a:pt x="205" y="614"/>
                </a:cubicBezTo>
                <a:cubicBezTo>
                  <a:pt x="205" y="660"/>
                  <a:pt x="242" y="696"/>
                  <a:pt x="287" y="696"/>
                </a:cubicBezTo>
                <a:cubicBezTo>
                  <a:pt x="332" y="696"/>
                  <a:pt x="369" y="660"/>
                  <a:pt x="369" y="614"/>
                </a:cubicBezTo>
                <a:cubicBezTo>
                  <a:pt x="369" y="569"/>
                  <a:pt x="332" y="533"/>
                  <a:pt x="287" y="533"/>
                </a:cubicBezTo>
                <a:close/>
                <a:moveTo>
                  <a:pt x="41" y="573"/>
                </a:moveTo>
                <a:cubicBezTo>
                  <a:pt x="18" y="573"/>
                  <a:pt x="0" y="592"/>
                  <a:pt x="0" y="614"/>
                </a:cubicBezTo>
                <a:cubicBezTo>
                  <a:pt x="0" y="637"/>
                  <a:pt x="18" y="655"/>
                  <a:pt x="41" y="655"/>
                </a:cubicBezTo>
                <a:cubicBezTo>
                  <a:pt x="63" y="655"/>
                  <a:pt x="82" y="637"/>
                  <a:pt x="82" y="614"/>
                </a:cubicBezTo>
                <a:cubicBezTo>
                  <a:pt x="82" y="592"/>
                  <a:pt x="63" y="573"/>
                  <a:pt x="41" y="573"/>
                </a:cubicBezTo>
                <a:close/>
                <a:moveTo>
                  <a:pt x="287" y="205"/>
                </a:moveTo>
                <a:cubicBezTo>
                  <a:pt x="242" y="205"/>
                  <a:pt x="205" y="242"/>
                  <a:pt x="205" y="287"/>
                </a:cubicBezTo>
                <a:cubicBezTo>
                  <a:pt x="205" y="332"/>
                  <a:pt x="242" y="369"/>
                  <a:pt x="287" y="369"/>
                </a:cubicBezTo>
                <a:cubicBezTo>
                  <a:pt x="332" y="369"/>
                  <a:pt x="369" y="332"/>
                  <a:pt x="369" y="287"/>
                </a:cubicBezTo>
                <a:cubicBezTo>
                  <a:pt x="369" y="242"/>
                  <a:pt x="332" y="205"/>
                  <a:pt x="287" y="205"/>
                </a:cubicBezTo>
                <a:close/>
                <a:moveTo>
                  <a:pt x="1516" y="655"/>
                </a:moveTo>
                <a:cubicBezTo>
                  <a:pt x="1539" y="655"/>
                  <a:pt x="1557" y="637"/>
                  <a:pt x="1557" y="614"/>
                </a:cubicBezTo>
                <a:cubicBezTo>
                  <a:pt x="1557" y="592"/>
                  <a:pt x="1539" y="573"/>
                  <a:pt x="1516" y="573"/>
                </a:cubicBezTo>
                <a:cubicBezTo>
                  <a:pt x="1494" y="573"/>
                  <a:pt x="1475" y="592"/>
                  <a:pt x="1475" y="614"/>
                </a:cubicBezTo>
                <a:cubicBezTo>
                  <a:pt x="1475" y="637"/>
                  <a:pt x="1494" y="655"/>
                  <a:pt x="1516" y="655"/>
                </a:cubicBezTo>
                <a:close/>
                <a:moveTo>
                  <a:pt x="942" y="369"/>
                </a:moveTo>
                <a:cubicBezTo>
                  <a:pt x="987" y="369"/>
                  <a:pt x="1024" y="332"/>
                  <a:pt x="1024" y="287"/>
                </a:cubicBezTo>
                <a:cubicBezTo>
                  <a:pt x="1024" y="242"/>
                  <a:pt x="987" y="205"/>
                  <a:pt x="942" y="205"/>
                </a:cubicBezTo>
                <a:cubicBezTo>
                  <a:pt x="897" y="205"/>
                  <a:pt x="860" y="242"/>
                  <a:pt x="860" y="287"/>
                </a:cubicBezTo>
                <a:cubicBezTo>
                  <a:pt x="860" y="332"/>
                  <a:pt x="897" y="369"/>
                  <a:pt x="942" y="369"/>
                </a:cubicBezTo>
                <a:close/>
                <a:moveTo>
                  <a:pt x="942" y="82"/>
                </a:moveTo>
                <a:cubicBezTo>
                  <a:pt x="965" y="82"/>
                  <a:pt x="983" y="63"/>
                  <a:pt x="983" y="41"/>
                </a:cubicBezTo>
                <a:cubicBezTo>
                  <a:pt x="983" y="18"/>
                  <a:pt x="965" y="0"/>
                  <a:pt x="942" y="0"/>
                </a:cubicBezTo>
                <a:cubicBezTo>
                  <a:pt x="920" y="0"/>
                  <a:pt x="901" y="18"/>
                  <a:pt x="901" y="41"/>
                </a:cubicBezTo>
                <a:cubicBezTo>
                  <a:pt x="901" y="63"/>
                  <a:pt x="920" y="82"/>
                  <a:pt x="942" y="82"/>
                </a:cubicBezTo>
                <a:close/>
                <a:moveTo>
                  <a:pt x="41" y="901"/>
                </a:moveTo>
                <a:cubicBezTo>
                  <a:pt x="18" y="901"/>
                  <a:pt x="0" y="920"/>
                  <a:pt x="0" y="942"/>
                </a:cubicBezTo>
                <a:cubicBezTo>
                  <a:pt x="0" y="965"/>
                  <a:pt x="18" y="983"/>
                  <a:pt x="41" y="983"/>
                </a:cubicBezTo>
                <a:cubicBezTo>
                  <a:pt x="63" y="983"/>
                  <a:pt x="82" y="965"/>
                  <a:pt x="82" y="942"/>
                </a:cubicBezTo>
                <a:cubicBezTo>
                  <a:pt x="82" y="920"/>
                  <a:pt x="63" y="901"/>
                  <a:pt x="41" y="901"/>
                </a:cubicBezTo>
                <a:close/>
                <a:moveTo>
                  <a:pt x="615" y="1475"/>
                </a:moveTo>
                <a:cubicBezTo>
                  <a:pt x="592" y="1475"/>
                  <a:pt x="574" y="1493"/>
                  <a:pt x="574" y="1516"/>
                </a:cubicBezTo>
                <a:cubicBezTo>
                  <a:pt x="574" y="1539"/>
                  <a:pt x="592" y="1557"/>
                  <a:pt x="615" y="1557"/>
                </a:cubicBezTo>
                <a:cubicBezTo>
                  <a:pt x="637" y="1557"/>
                  <a:pt x="656" y="1539"/>
                  <a:pt x="656" y="1516"/>
                </a:cubicBezTo>
                <a:cubicBezTo>
                  <a:pt x="656" y="1493"/>
                  <a:pt x="637" y="1475"/>
                  <a:pt x="615" y="1475"/>
                </a:cubicBezTo>
                <a:close/>
                <a:moveTo>
                  <a:pt x="615" y="82"/>
                </a:moveTo>
                <a:cubicBezTo>
                  <a:pt x="637" y="82"/>
                  <a:pt x="656" y="63"/>
                  <a:pt x="656" y="41"/>
                </a:cubicBezTo>
                <a:cubicBezTo>
                  <a:pt x="656" y="18"/>
                  <a:pt x="637" y="0"/>
                  <a:pt x="615" y="0"/>
                </a:cubicBezTo>
                <a:cubicBezTo>
                  <a:pt x="592" y="0"/>
                  <a:pt x="574" y="18"/>
                  <a:pt x="574" y="41"/>
                </a:cubicBezTo>
                <a:cubicBezTo>
                  <a:pt x="574" y="63"/>
                  <a:pt x="592" y="82"/>
                  <a:pt x="615" y="82"/>
                </a:cubicBezTo>
                <a:close/>
                <a:moveTo>
                  <a:pt x="615" y="369"/>
                </a:moveTo>
                <a:cubicBezTo>
                  <a:pt x="660" y="369"/>
                  <a:pt x="697" y="332"/>
                  <a:pt x="697" y="287"/>
                </a:cubicBezTo>
                <a:cubicBezTo>
                  <a:pt x="697" y="242"/>
                  <a:pt x="660" y="205"/>
                  <a:pt x="615" y="205"/>
                </a:cubicBezTo>
                <a:cubicBezTo>
                  <a:pt x="569" y="205"/>
                  <a:pt x="533" y="242"/>
                  <a:pt x="533" y="287"/>
                </a:cubicBezTo>
                <a:cubicBezTo>
                  <a:pt x="533" y="332"/>
                  <a:pt x="569" y="369"/>
                  <a:pt x="615" y="369"/>
                </a:cubicBezTo>
                <a:close/>
                <a:moveTo>
                  <a:pt x="615" y="819"/>
                </a:moveTo>
                <a:cubicBezTo>
                  <a:pt x="547" y="819"/>
                  <a:pt x="492" y="874"/>
                  <a:pt x="492" y="942"/>
                </a:cubicBezTo>
                <a:cubicBezTo>
                  <a:pt x="492" y="1010"/>
                  <a:pt x="547" y="1065"/>
                  <a:pt x="615" y="1065"/>
                </a:cubicBezTo>
                <a:cubicBezTo>
                  <a:pt x="683" y="1065"/>
                  <a:pt x="737" y="1010"/>
                  <a:pt x="737" y="942"/>
                </a:cubicBezTo>
                <a:cubicBezTo>
                  <a:pt x="737" y="874"/>
                  <a:pt x="683" y="819"/>
                  <a:pt x="615" y="819"/>
                </a:cubicBezTo>
                <a:close/>
                <a:moveTo>
                  <a:pt x="1270" y="860"/>
                </a:moveTo>
                <a:cubicBezTo>
                  <a:pt x="1225" y="860"/>
                  <a:pt x="1188" y="897"/>
                  <a:pt x="1188" y="942"/>
                </a:cubicBezTo>
                <a:cubicBezTo>
                  <a:pt x="1188" y="987"/>
                  <a:pt x="1225" y="1024"/>
                  <a:pt x="1270" y="1024"/>
                </a:cubicBezTo>
                <a:cubicBezTo>
                  <a:pt x="1315" y="1024"/>
                  <a:pt x="1352" y="987"/>
                  <a:pt x="1352" y="942"/>
                </a:cubicBezTo>
                <a:cubicBezTo>
                  <a:pt x="1352" y="897"/>
                  <a:pt x="1315" y="860"/>
                  <a:pt x="1270" y="860"/>
                </a:cubicBezTo>
                <a:close/>
                <a:moveTo>
                  <a:pt x="1270" y="1188"/>
                </a:moveTo>
                <a:cubicBezTo>
                  <a:pt x="1225" y="1188"/>
                  <a:pt x="1188" y="1225"/>
                  <a:pt x="1188" y="1270"/>
                </a:cubicBezTo>
                <a:cubicBezTo>
                  <a:pt x="1188" y="1315"/>
                  <a:pt x="1225" y="1352"/>
                  <a:pt x="1270" y="1352"/>
                </a:cubicBezTo>
                <a:cubicBezTo>
                  <a:pt x="1315" y="1352"/>
                  <a:pt x="1352" y="1315"/>
                  <a:pt x="1352" y="1270"/>
                </a:cubicBezTo>
                <a:cubicBezTo>
                  <a:pt x="1352" y="1225"/>
                  <a:pt x="1315" y="1188"/>
                  <a:pt x="1270" y="1188"/>
                </a:cubicBezTo>
                <a:close/>
                <a:moveTo>
                  <a:pt x="1270" y="533"/>
                </a:moveTo>
                <a:cubicBezTo>
                  <a:pt x="1225" y="533"/>
                  <a:pt x="1188" y="569"/>
                  <a:pt x="1188" y="614"/>
                </a:cubicBezTo>
                <a:cubicBezTo>
                  <a:pt x="1188" y="660"/>
                  <a:pt x="1225" y="696"/>
                  <a:pt x="1270" y="696"/>
                </a:cubicBezTo>
                <a:cubicBezTo>
                  <a:pt x="1315" y="696"/>
                  <a:pt x="1352" y="660"/>
                  <a:pt x="1352" y="614"/>
                </a:cubicBezTo>
                <a:cubicBezTo>
                  <a:pt x="1352" y="569"/>
                  <a:pt x="1315" y="533"/>
                  <a:pt x="1270" y="533"/>
                </a:cubicBezTo>
                <a:close/>
                <a:moveTo>
                  <a:pt x="1270" y="205"/>
                </a:moveTo>
                <a:cubicBezTo>
                  <a:pt x="1225" y="205"/>
                  <a:pt x="1188" y="242"/>
                  <a:pt x="1188" y="287"/>
                </a:cubicBezTo>
                <a:cubicBezTo>
                  <a:pt x="1188" y="332"/>
                  <a:pt x="1225" y="369"/>
                  <a:pt x="1270" y="369"/>
                </a:cubicBezTo>
                <a:cubicBezTo>
                  <a:pt x="1315" y="369"/>
                  <a:pt x="1352" y="332"/>
                  <a:pt x="1352" y="287"/>
                </a:cubicBezTo>
                <a:cubicBezTo>
                  <a:pt x="1352" y="242"/>
                  <a:pt x="1315" y="205"/>
                  <a:pt x="1270" y="205"/>
                </a:cubicBezTo>
                <a:close/>
                <a:moveTo>
                  <a:pt x="1516" y="901"/>
                </a:moveTo>
                <a:cubicBezTo>
                  <a:pt x="1494" y="901"/>
                  <a:pt x="1475" y="920"/>
                  <a:pt x="1475" y="942"/>
                </a:cubicBezTo>
                <a:cubicBezTo>
                  <a:pt x="1475" y="965"/>
                  <a:pt x="1494" y="983"/>
                  <a:pt x="1516" y="983"/>
                </a:cubicBezTo>
                <a:cubicBezTo>
                  <a:pt x="1539" y="983"/>
                  <a:pt x="1557" y="965"/>
                  <a:pt x="1557" y="942"/>
                </a:cubicBezTo>
                <a:cubicBezTo>
                  <a:pt x="1557" y="920"/>
                  <a:pt x="1539" y="901"/>
                  <a:pt x="1516" y="901"/>
                </a:cubicBezTo>
                <a:close/>
                <a:moveTo>
                  <a:pt x="942" y="1188"/>
                </a:moveTo>
                <a:cubicBezTo>
                  <a:pt x="897" y="1188"/>
                  <a:pt x="860" y="1225"/>
                  <a:pt x="860" y="1270"/>
                </a:cubicBezTo>
                <a:cubicBezTo>
                  <a:pt x="860" y="1315"/>
                  <a:pt x="897" y="1352"/>
                  <a:pt x="942" y="1352"/>
                </a:cubicBezTo>
                <a:cubicBezTo>
                  <a:pt x="987" y="1352"/>
                  <a:pt x="1024" y="1315"/>
                  <a:pt x="1024" y="1270"/>
                </a:cubicBezTo>
                <a:cubicBezTo>
                  <a:pt x="1024" y="1225"/>
                  <a:pt x="987" y="1188"/>
                  <a:pt x="942" y="1188"/>
                </a:cubicBezTo>
                <a:close/>
                <a:moveTo>
                  <a:pt x="942" y="1475"/>
                </a:moveTo>
                <a:cubicBezTo>
                  <a:pt x="920" y="1475"/>
                  <a:pt x="901" y="1493"/>
                  <a:pt x="901" y="1516"/>
                </a:cubicBezTo>
                <a:cubicBezTo>
                  <a:pt x="901" y="1539"/>
                  <a:pt x="920" y="1557"/>
                  <a:pt x="942" y="1557"/>
                </a:cubicBezTo>
                <a:cubicBezTo>
                  <a:pt x="965" y="1557"/>
                  <a:pt x="983" y="1539"/>
                  <a:pt x="983" y="1516"/>
                </a:cubicBezTo>
                <a:cubicBezTo>
                  <a:pt x="983" y="1493"/>
                  <a:pt x="965" y="1475"/>
                  <a:pt x="942" y="1475"/>
                </a:cubicBezTo>
                <a:close/>
                <a:moveTo>
                  <a:pt x="615" y="492"/>
                </a:moveTo>
                <a:cubicBezTo>
                  <a:pt x="547" y="492"/>
                  <a:pt x="492" y="546"/>
                  <a:pt x="492" y="614"/>
                </a:cubicBezTo>
                <a:cubicBezTo>
                  <a:pt x="492" y="683"/>
                  <a:pt x="547" y="737"/>
                  <a:pt x="615" y="737"/>
                </a:cubicBezTo>
                <a:cubicBezTo>
                  <a:pt x="683" y="737"/>
                  <a:pt x="737" y="683"/>
                  <a:pt x="737" y="614"/>
                </a:cubicBezTo>
                <a:cubicBezTo>
                  <a:pt x="737" y="546"/>
                  <a:pt x="683" y="492"/>
                  <a:pt x="615" y="492"/>
                </a:cubicBezTo>
                <a:close/>
                <a:moveTo>
                  <a:pt x="615" y="1188"/>
                </a:moveTo>
                <a:cubicBezTo>
                  <a:pt x="569" y="1188"/>
                  <a:pt x="533" y="1225"/>
                  <a:pt x="533" y="1270"/>
                </a:cubicBezTo>
                <a:cubicBezTo>
                  <a:pt x="533" y="1315"/>
                  <a:pt x="569" y="1352"/>
                  <a:pt x="615" y="1352"/>
                </a:cubicBezTo>
                <a:cubicBezTo>
                  <a:pt x="660" y="1352"/>
                  <a:pt x="697" y="1315"/>
                  <a:pt x="697" y="1270"/>
                </a:cubicBezTo>
                <a:cubicBezTo>
                  <a:pt x="697" y="1225"/>
                  <a:pt x="660" y="1188"/>
                  <a:pt x="615" y="1188"/>
                </a:cubicBezTo>
                <a:close/>
                <a:moveTo>
                  <a:pt x="942" y="819"/>
                </a:moveTo>
                <a:cubicBezTo>
                  <a:pt x="874" y="819"/>
                  <a:pt x="819" y="874"/>
                  <a:pt x="819" y="942"/>
                </a:cubicBezTo>
                <a:cubicBezTo>
                  <a:pt x="819" y="1010"/>
                  <a:pt x="874" y="1065"/>
                  <a:pt x="942" y="1065"/>
                </a:cubicBezTo>
                <a:cubicBezTo>
                  <a:pt x="1010" y="1065"/>
                  <a:pt x="1065" y="1010"/>
                  <a:pt x="1065" y="942"/>
                </a:cubicBezTo>
                <a:cubicBezTo>
                  <a:pt x="1065" y="874"/>
                  <a:pt x="1010" y="819"/>
                  <a:pt x="942" y="819"/>
                </a:cubicBezTo>
                <a:close/>
                <a:moveTo>
                  <a:pt x="942" y="492"/>
                </a:moveTo>
                <a:cubicBezTo>
                  <a:pt x="874" y="492"/>
                  <a:pt x="819" y="546"/>
                  <a:pt x="819" y="614"/>
                </a:cubicBezTo>
                <a:cubicBezTo>
                  <a:pt x="819" y="683"/>
                  <a:pt x="874" y="737"/>
                  <a:pt x="942" y="737"/>
                </a:cubicBezTo>
                <a:cubicBezTo>
                  <a:pt x="1010" y="737"/>
                  <a:pt x="1065" y="683"/>
                  <a:pt x="1065" y="614"/>
                </a:cubicBezTo>
                <a:cubicBezTo>
                  <a:pt x="1065" y="546"/>
                  <a:pt x="1010" y="492"/>
                  <a:pt x="942" y="49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891463" y="1546225"/>
            <a:ext cx="504825" cy="5048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956426" y="1546225"/>
            <a:ext cx="379413" cy="504825"/>
          </a:xfrm>
          <a:custGeom>
            <a:avLst/>
            <a:gdLst>
              <a:gd name="T0" fmla="*/ 409 w 1229"/>
              <a:gd name="T1" fmla="*/ 0 h 1639"/>
              <a:gd name="T2" fmla="*/ 0 w 1229"/>
              <a:gd name="T3" fmla="*/ 110 h 1639"/>
              <a:gd name="T4" fmla="*/ 409 w 1229"/>
              <a:gd name="T5" fmla="*/ 819 h 1639"/>
              <a:gd name="T6" fmla="*/ 0 w 1229"/>
              <a:gd name="T7" fmla="*/ 1528 h 1639"/>
              <a:gd name="T8" fmla="*/ 409 w 1229"/>
              <a:gd name="T9" fmla="*/ 1639 h 1639"/>
              <a:gd name="T10" fmla="*/ 1229 w 1229"/>
              <a:gd name="T11" fmla="*/ 819 h 1639"/>
              <a:gd name="T12" fmla="*/ 409 w 1229"/>
              <a:gd name="T13" fmla="*/ 0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9" h="1639">
                <a:moveTo>
                  <a:pt x="409" y="0"/>
                </a:moveTo>
                <a:cubicBezTo>
                  <a:pt x="260" y="0"/>
                  <a:pt x="120" y="40"/>
                  <a:pt x="0" y="110"/>
                </a:cubicBezTo>
                <a:cubicBezTo>
                  <a:pt x="244" y="252"/>
                  <a:pt x="409" y="516"/>
                  <a:pt x="409" y="819"/>
                </a:cubicBezTo>
                <a:cubicBezTo>
                  <a:pt x="409" y="1123"/>
                  <a:pt x="244" y="1387"/>
                  <a:pt x="0" y="1528"/>
                </a:cubicBezTo>
                <a:cubicBezTo>
                  <a:pt x="120" y="1598"/>
                  <a:pt x="260" y="1639"/>
                  <a:pt x="409" y="1639"/>
                </a:cubicBezTo>
                <a:cubicBezTo>
                  <a:pt x="862" y="1639"/>
                  <a:pt x="1229" y="1272"/>
                  <a:pt x="1229" y="819"/>
                </a:cubicBezTo>
                <a:cubicBezTo>
                  <a:pt x="1229" y="367"/>
                  <a:pt x="862" y="0"/>
                  <a:pt x="4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5913438" y="1579563"/>
            <a:ext cx="328613" cy="504825"/>
          </a:xfrm>
          <a:custGeom>
            <a:avLst/>
            <a:gdLst>
              <a:gd name="T0" fmla="*/ 246 w 1066"/>
              <a:gd name="T1" fmla="*/ 0 h 1639"/>
              <a:gd name="T2" fmla="*/ 0 w 1066"/>
              <a:gd name="T3" fmla="*/ 38 h 1639"/>
              <a:gd name="T4" fmla="*/ 574 w 1066"/>
              <a:gd name="T5" fmla="*/ 820 h 1639"/>
              <a:gd name="T6" fmla="*/ 0 w 1066"/>
              <a:gd name="T7" fmla="*/ 1602 h 1639"/>
              <a:gd name="T8" fmla="*/ 246 w 1066"/>
              <a:gd name="T9" fmla="*/ 1639 h 1639"/>
              <a:gd name="T10" fmla="*/ 1066 w 1066"/>
              <a:gd name="T11" fmla="*/ 820 h 1639"/>
              <a:gd name="T12" fmla="*/ 246 w 1066"/>
              <a:gd name="T13" fmla="*/ 0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1639">
                <a:moveTo>
                  <a:pt x="246" y="0"/>
                </a:moveTo>
                <a:cubicBezTo>
                  <a:pt x="160" y="0"/>
                  <a:pt x="78" y="13"/>
                  <a:pt x="0" y="38"/>
                </a:cubicBezTo>
                <a:cubicBezTo>
                  <a:pt x="332" y="142"/>
                  <a:pt x="574" y="453"/>
                  <a:pt x="574" y="820"/>
                </a:cubicBezTo>
                <a:cubicBezTo>
                  <a:pt x="574" y="1186"/>
                  <a:pt x="332" y="1497"/>
                  <a:pt x="0" y="1602"/>
                </a:cubicBezTo>
                <a:cubicBezTo>
                  <a:pt x="78" y="1626"/>
                  <a:pt x="160" y="1639"/>
                  <a:pt x="246" y="1639"/>
                </a:cubicBezTo>
                <a:cubicBezTo>
                  <a:pt x="699" y="1639"/>
                  <a:pt x="1066" y="1272"/>
                  <a:pt x="1066" y="820"/>
                </a:cubicBezTo>
                <a:cubicBezTo>
                  <a:pt x="1066" y="367"/>
                  <a:pt x="699" y="0"/>
                  <a:pt x="246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624388" y="1444625"/>
            <a:ext cx="571500" cy="573087"/>
          </a:xfrm>
          <a:custGeom>
            <a:avLst/>
            <a:gdLst>
              <a:gd name="T0" fmla="*/ 1583 w 1854"/>
              <a:gd name="T1" fmla="*/ 656 h 1855"/>
              <a:gd name="T2" fmla="*/ 1583 w 1854"/>
              <a:gd name="T3" fmla="*/ 272 h 1855"/>
              <a:gd name="T4" fmla="*/ 1199 w 1854"/>
              <a:gd name="T5" fmla="*/ 272 h 1855"/>
              <a:gd name="T6" fmla="*/ 927 w 1854"/>
              <a:gd name="T7" fmla="*/ 0 h 1855"/>
              <a:gd name="T8" fmla="*/ 655 w 1854"/>
              <a:gd name="T9" fmla="*/ 272 h 1855"/>
              <a:gd name="T10" fmla="*/ 271 w 1854"/>
              <a:gd name="T11" fmla="*/ 272 h 1855"/>
              <a:gd name="T12" fmla="*/ 271 w 1854"/>
              <a:gd name="T13" fmla="*/ 656 h 1855"/>
              <a:gd name="T14" fmla="*/ 0 w 1854"/>
              <a:gd name="T15" fmla="*/ 928 h 1855"/>
              <a:gd name="T16" fmla="*/ 271 w 1854"/>
              <a:gd name="T17" fmla="*/ 1200 h 1855"/>
              <a:gd name="T18" fmla="*/ 271 w 1854"/>
              <a:gd name="T19" fmla="*/ 1583 h 1855"/>
              <a:gd name="T20" fmla="*/ 655 w 1854"/>
              <a:gd name="T21" fmla="*/ 1583 h 1855"/>
              <a:gd name="T22" fmla="*/ 927 w 1854"/>
              <a:gd name="T23" fmla="*/ 1855 h 1855"/>
              <a:gd name="T24" fmla="*/ 1199 w 1854"/>
              <a:gd name="T25" fmla="*/ 1583 h 1855"/>
              <a:gd name="T26" fmla="*/ 1583 w 1854"/>
              <a:gd name="T27" fmla="*/ 1583 h 1855"/>
              <a:gd name="T28" fmla="*/ 1583 w 1854"/>
              <a:gd name="T29" fmla="*/ 1200 h 1855"/>
              <a:gd name="T30" fmla="*/ 1854 w 1854"/>
              <a:gd name="T31" fmla="*/ 928 h 1855"/>
              <a:gd name="T32" fmla="*/ 1583 w 1854"/>
              <a:gd name="T33" fmla="*/ 656 h 1855"/>
              <a:gd name="T34" fmla="*/ 927 w 1854"/>
              <a:gd name="T35" fmla="*/ 1420 h 1855"/>
              <a:gd name="T36" fmla="*/ 722 w 1854"/>
              <a:gd name="T37" fmla="*/ 1375 h 1855"/>
              <a:gd name="T38" fmla="*/ 1009 w 1854"/>
              <a:gd name="T39" fmla="*/ 928 h 1855"/>
              <a:gd name="T40" fmla="*/ 722 w 1854"/>
              <a:gd name="T41" fmla="*/ 481 h 1855"/>
              <a:gd name="T42" fmla="*/ 927 w 1854"/>
              <a:gd name="T43" fmla="*/ 436 h 1855"/>
              <a:gd name="T44" fmla="*/ 1419 w 1854"/>
              <a:gd name="T45" fmla="*/ 928 h 1855"/>
              <a:gd name="T46" fmla="*/ 927 w 1854"/>
              <a:gd name="T47" fmla="*/ 142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4" h="1855">
                <a:moveTo>
                  <a:pt x="1583" y="656"/>
                </a:moveTo>
                <a:lnTo>
                  <a:pt x="1583" y="272"/>
                </a:lnTo>
                <a:lnTo>
                  <a:pt x="1199" y="272"/>
                </a:lnTo>
                <a:lnTo>
                  <a:pt x="927" y="0"/>
                </a:lnTo>
                <a:lnTo>
                  <a:pt x="655" y="272"/>
                </a:lnTo>
                <a:lnTo>
                  <a:pt x="271" y="272"/>
                </a:lnTo>
                <a:lnTo>
                  <a:pt x="271" y="656"/>
                </a:lnTo>
                <a:lnTo>
                  <a:pt x="0" y="928"/>
                </a:lnTo>
                <a:lnTo>
                  <a:pt x="271" y="1200"/>
                </a:lnTo>
                <a:lnTo>
                  <a:pt x="271" y="1583"/>
                </a:lnTo>
                <a:lnTo>
                  <a:pt x="655" y="1583"/>
                </a:lnTo>
                <a:lnTo>
                  <a:pt x="927" y="1855"/>
                </a:lnTo>
                <a:lnTo>
                  <a:pt x="1199" y="1583"/>
                </a:lnTo>
                <a:lnTo>
                  <a:pt x="1583" y="1583"/>
                </a:lnTo>
                <a:lnTo>
                  <a:pt x="1583" y="1200"/>
                </a:lnTo>
                <a:lnTo>
                  <a:pt x="1854" y="928"/>
                </a:lnTo>
                <a:lnTo>
                  <a:pt x="1583" y="656"/>
                </a:lnTo>
                <a:close/>
                <a:moveTo>
                  <a:pt x="927" y="1420"/>
                </a:moveTo>
                <a:cubicBezTo>
                  <a:pt x="854" y="1420"/>
                  <a:pt x="784" y="1403"/>
                  <a:pt x="722" y="1375"/>
                </a:cubicBezTo>
                <a:cubicBezTo>
                  <a:pt x="891" y="1297"/>
                  <a:pt x="1009" y="1126"/>
                  <a:pt x="1009" y="928"/>
                </a:cubicBezTo>
                <a:cubicBezTo>
                  <a:pt x="1009" y="729"/>
                  <a:pt x="891" y="559"/>
                  <a:pt x="722" y="481"/>
                </a:cubicBezTo>
                <a:cubicBezTo>
                  <a:pt x="784" y="452"/>
                  <a:pt x="854" y="436"/>
                  <a:pt x="927" y="436"/>
                </a:cubicBezTo>
                <a:cubicBezTo>
                  <a:pt x="1199" y="436"/>
                  <a:pt x="1419" y="656"/>
                  <a:pt x="1419" y="928"/>
                </a:cubicBezTo>
                <a:cubicBezTo>
                  <a:pt x="1419" y="1200"/>
                  <a:pt x="1199" y="1420"/>
                  <a:pt x="927" y="142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3463926" y="1512888"/>
            <a:ext cx="571500" cy="571500"/>
          </a:xfrm>
          <a:custGeom>
            <a:avLst/>
            <a:gdLst>
              <a:gd name="T0" fmla="*/ 1583 w 1855"/>
              <a:gd name="T1" fmla="*/ 1199 h 1855"/>
              <a:gd name="T2" fmla="*/ 1855 w 1855"/>
              <a:gd name="T3" fmla="*/ 927 h 1855"/>
              <a:gd name="T4" fmla="*/ 1583 w 1855"/>
              <a:gd name="T5" fmla="*/ 656 h 1855"/>
              <a:gd name="T6" fmla="*/ 1583 w 1855"/>
              <a:gd name="T7" fmla="*/ 272 h 1855"/>
              <a:gd name="T8" fmla="*/ 1199 w 1855"/>
              <a:gd name="T9" fmla="*/ 272 h 1855"/>
              <a:gd name="T10" fmla="*/ 927 w 1855"/>
              <a:gd name="T11" fmla="*/ 0 h 1855"/>
              <a:gd name="T12" fmla="*/ 656 w 1855"/>
              <a:gd name="T13" fmla="*/ 272 h 1855"/>
              <a:gd name="T14" fmla="*/ 272 w 1855"/>
              <a:gd name="T15" fmla="*/ 272 h 1855"/>
              <a:gd name="T16" fmla="*/ 272 w 1855"/>
              <a:gd name="T17" fmla="*/ 656 h 1855"/>
              <a:gd name="T18" fmla="*/ 0 w 1855"/>
              <a:gd name="T19" fmla="*/ 927 h 1855"/>
              <a:gd name="T20" fmla="*/ 272 w 1855"/>
              <a:gd name="T21" fmla="*/ 1199 h 1855"/>
              <a:gd name="T22" fmla="*/ 272 w 1855"/>
              <a:gd name="T23" fmla="*/ 1583 h 1855"/>
              <a:gd name="T24" fmla="*/ 656 w 1855"/>
              <a:gd name="T25" fmla="*/ 1583 h 1855"/>
              <a:gd name="T26" fmla="*/ 927 w 1855"/>
              <a:gd name="T27" fmla="*/ 1855 h 1855"/>
              <a:gd name="T28" fmla="*/ 1199 w 1855"/>
              <a:gd name="T29" fmla="*/ 1583 h 1855"/>
              <a:gd name="T30" fmla="*/ 1583 w 1855"/>
              <a:gd name="T31" fmla="*/ 1583 h 1855"/>
              <a:gd name="T32" fmla="*/ 1583 w 1855"/>
              <a:gd name="T33" fmla="*/ 1199 h 1855"/>
              <a:gd name="T34" fmla="*/ 927 w 1855"/>
              <a:gd name="T35" fmla="*/ 1419 h 1855"/>
              <a:gd name="T36" fmla="*/ 436 w 1855"/>
              <a:gd name="T37" fmla="*/ 927 h 1855"/>
              <a:gd name="T38" fmla="*/ 927 w 1855"/>
              <a:gd name="T39" fmla="*/ 436 h 1855"/>
              <a:gd name="T40" fmla="*/ 1419 w 1855"/>
              <a:gd name="T41" fmla="*/ 927 h 1855"/>
              <a:gd name="T42" fmla="*/ 927 w 1855"/>
              <a:gd name="T43" fmla="*/ 1419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55" h="1855">
                <a:moveTo>
                  <a:pt x="1583" y="1199"/>
                </a:moveTo>
                <a:lnTo>
                  <a:pt x="1855" y="927"/>
                </a:lnTo>
                <a:lnTo>
                  <a:pt x="1583" y="656"/>
                </a:lnTo>
                <a:lnTo>
                  <a:pt x="1583" y="272"/>
                </a:lnTo>
                <a:lnTo>
                  <a:pt x="1199" y="272"/>
                </a:lnTo>
                <a:lnTo>
                  <a:pt x="927" y="0"/>
                </a:lnTo>
                <a:lnTo>
                  <a:pt x="656" y="272"/>
                </a:lnTo>
                <a:lnTo>
                  <a:pt x="272" y="272"/>
                </a:lnTo>
                <a:lnTo>
                  <a:pt x="272" y="656"/>
                </a:lnTo>
                <a:lnTo>
                  <a:pt x="0" y="927"/>
                </a:lnTo>
                <a:lnTo>
                  <a:pt x="272" y="1199"/>
                </a:lnTo>
                <a:lnTo>
                  <a:pt x="272" y="1583"/>
                </a:lnTo>
                <a:lnTo>
                  <a:pt x="656" y="1583"/>
                </a:lnTo>
                <a:lnTo>
                  <a:pt x="927" y="1855"/>
                </a:lnTo>
                <a:lnTo>
                  <a:pt x="1199" y="1583"/>
                </a:lnTo>
                <a:lnTo>
                  <a:pt x="1583" y="1583"/>
                </a:lnTo>
                <a:lnTo>
                  <a:pt x="1583" y="1199"/>
                </a:lnTo>
                <a:close/>
                <a:moveTo>
                  <a:pt x="927" y="1419"/>
                </a:moveTo>
                <a:cubicBezTo>
                  <a:pt x="656" y="1419"/>
                  <a:pt x="436" y="1199"/>
                  <a:pt x="436" y="927"/>
                </a:cubicBezTo>
                <a:cubicBezTo>
                  <a:pt x="436" y="656"/>
                  <a:pt x="656" y="436"/>
                  <a:pt x="927" y="436"/>
                </a:cubicBezTo>
                <a:cubicBezTo>
                  <a:pt x="1199" y="436"/>
                  <a:pt x="1419" y="656"/>
                  <a:pt x="1419" y="927"/>
                </a:cubicBezTo>
                <a:cubicBezTo>
                  <a:pt x="1419" y="1199"/>
                  <a:pt x="1199" y="1419"/>
                  <a:pt x="927" y="141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2470151" y="1546225"/>
            <a:ext cx="571500" cy="571500"/>
          </a:xfrm>
          <a:custGeom>
            <a:avLst/>
            <a:gdLst>
              <a:gd name="T0" fmla="*/ 1583 w 1855"/>
              <a:gd name="T1" fmla="*/ 1199 h 1855"/>
              <a:gd name="T2" fmla="*/ 1855 w 1855"/>
              <a:gd name="T3" fmla="*/ 928 h 1855"/>
              <a:gd name="T4" fmla="*/ 1583 w 1855"/>
              <a:gd name="T5" fmla="*/ 656 h 1855"/>
              <a:gd name="T6" fmla="*/ 1583 w 1855"/>
              <a:gd name="T7" fmla="*/ 272 h 1855"/>
              <a:gd name="T8" fmla="*/ 1199 w 1855"/>
              <a:gd name="T9" fmla="*/ 272 h 1855"/>
              <a:gd name="T10" fmla="*/ 927 w 1855"/>
              <a:gd name="T11" fmla="*/ 0 h 1855"/>
              <a:gd name="T12" fmla="*/ 656 w 1855"/>
              <a:gd name="T13" fmla="*/ 272 h 1855"/>
              <a:gd name="T14" fmla="*/ 272 w 1855"/>
              <a:gd name="T15" fmla="*/ 272 h 1855"/>
              <a:gd name="T16" fmla="*/ 272 w 1855"/>
              <a:gd name="T17" fmla="*/ 656 h 1855"/>
              <a:gd name="T18" fmla="*/ 0 w 1855"/>
              <a:gd name="T19" fmla="*/ 928 h 1855"/>
              <a:gd name="T20" fmla="*/ 272 w 1855"/>
              <a:gd name="T21" fmla="*/ 1199 h 1855"/>
              <a:gd name="T22" fmla="*/ 272 w 1855"/>
              <a:gd name="T23" fmla="*/ 1583 h 1855"/>
              <a:gd name="T24" fmla="*/ 656 w 1855"/>
              <a:gd name="T25" fmla="*/ 1583 h 1855"/>
              <a:gd name="T26" fmla="*/ 927 w 1855"/>
              <a:gd name="T27" fmla="*/ 1855 h 1855"/>
              <a:gd name="T28" fmla="*/ 1199 w 1855"/>
              <a:gd name="T29" fmla="*/ 1583 h 1855"/>
              <a:gd name="T30" fmla="*/ 1583 w 1855"/>
              <a:gd name="T31" fmla="*/ 1583 h 1855"/>
              <a:gd name="T32" fmla="*/ 1583 w 1855"/>
              <a:gd name="T33" fmla="*/ 1199 h 1855"/>
              <a:gd name="T34" fmla="*/ 927 w 1855"/>
              <a:gd name="T35" fmla="*/ 1419 h 1855"/>
              <a:gd name="T36" fmla="*/ 927 w 1855"/>
              <a:gd name="T37" fmla="*/ 436 h 1855"/>
              <a:gd name="T38" fmla="*/ 1419 w 1855"/>
              <a:gd name="T39" fmla="*/ 928 h 1855"/>
              <a:gd name="T40" fmla="*/ 927 w 1855"/>
              <a:gd name="T41" fmla="*/ 1419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55" h="1855">
                <a:moveTo>
                  <a:pt x="1583" y="1199"/>
                </a:moveTo>
                <a:lnTo>
                  <a:pt x="1855" y="928"/>
                </a:lnTo>
                <a:lnTo>
                  <a:pt x="1583" y="656"/>
                </a:lnTo>
                <a:lnTo>
                  <a:pt x="1583" y="272"/>
                </a:lnTo>
                <a:lnTo>
                  <a:pt x="1199" y="272"/>
                </a:lnTo>
                <a:lnTo>
                  <a:pt x="927" y="0"/>
                </a:lnTo>
                <a:lnTo>
                  <a:pt x="656" y="272"/>
                </a:lnTo>
                <a:lnTo>
                  <a:pt x="272" y="272"/>
                </a:lnTo>
                <a:lnTo>
                  <a:pt x="272" y="656"/>
                </a:lnTo>
                <a:lnTo>
                  <a:pt x="0" y="928"/>
                </a:lnTo>
                <a:lnTo>
                  <a:pt x="272" y="1199"/>
                </a:lnTo>
                <a:lnTo>
                  <a:pt x="272" y="1583"/>
                </a:lnTo>
                <a:lnTo>
                  <a:pt x="656" y="1583"/>
                </a:lnTo>
                <a:lnTo>
                  <a:pt x="927" y="1855"/>
                </a:lnTo>
                <a:lnTo>
                  <a:pt x="1199" y="1583"/>
                </a:lnTo>
                <a:lnTo>
                  <a:pt x="1583" y="1583"/>
                </a:lnTo>
                <a:lnTo>
                  <a:pt x="1583" y="1199"/>
                </a:lnTo>
                <a:close/>
                <a:moveTo>
                  <a:pt x="927" y="1419"/>
                </a:moveTo>
                <a:lnTo>
                  <a:pt x="927" y="436"/>
                </a:lnTo>
                <a:cubicBezTo>
                  <a:pt x="1199" y="436"/>
                  <a:pt x="1419" y="656"/>
                  <a:pt x="1419" y="928"/>
                </a:cubicBezTo>
                <a:cubicBezTo>
                  <a:pt x="1419" y="1199"/>
                  <a:pt x="1199" y="1419"/>
                  <a:pt x="927" y="141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1239838" y="1512888"/>
            <a:ext cx="571500" cy="571500"/>
          </a:xfrm>
          <a:custGeom>
            <a:avLst/>
            <a:gdLst>
              <a:gd name="T0" fmla="*/ 1583 w 1855"/>
              <a:gd name="T1" fmla="*/ 656 h 1855"/>
              <a:gd name="T2" fmla="*/ 1583 w 1855"/>
              <a:gd name="T3" fmla="*/ 272 h 1855"/>
              <a:gd name="T4" fmla="*/ 1199 w 1855"/>
              <a:gd name="T5" fmla="*/ 272 h 1855"/>
              <a:gd name="T6" fmla="*/ 928 w 1855"/>
              <a:gd name="T7" fmla="*/ 0 h 1855"/>
              <a:gd name="T8" fmla="*/ 656 w 1855"/>
              <a:gd name="T9" fmla="*/ 272 h 1855"/>
              <a:gd name="T10" fmla="*/ 272 w 1855"/>
              <a:gd name="T11" fmla="*/ 272 h 1855"/>
              <a:gd name="T12" fmla="*/ 272 w 1855"/>
              <a:gd name="T13" fmla="*/ 656 h 1855"/>
              <a:gd name="T14" fmla="*/ 0 w 1855"/>
              <a:gd name="T15" fmla="*/ 927 h 1855"/>
              <a:gd name="T16" fmla="*/ 272 w 1855"/>
              <a:gd name="T17" fmla="*/ 1199 h 1855"/>
              <a:gd name="T18" fmla="*/ 272 w 1855"/>
              <a:gd name="T19" fmla="*/ 1583 h 1855"/>
              <a:gd name="T20" fmla="*/ 656 w 1855"/>
              <a:gd name="T21" fmla="*/ 1583 h 1855"/>
              <a:gd name="T22" fmla="*/ 928 w 1855"/>
              <a:gd name="T23" fmla="*/ 1855 h 1855"/>
              <a:gd name="T24" fmla="*/ 1199 w 1855"/>
              <a:gd name="T25" fmla="*/ 1583 h 1855"/>
              <a:gd name="T26" fmla="*/ 1583 w 1855"/>
              <a:gd name="T27" fmla="*/ 1583 h 1855"/>
              <a:gd name="T28" fmla="*/ 1583 w 1855"/>
              <a:gd name="T29" fmla="*/ 1199 h 1855"/>
              <a:gd name="T30" fmla="*/ 1855 w 1855"/>
              <a:gd name="T31" fmla="*/ 927 h 1855"/>
              <a:gd name="T32" fmla="*/ 1583 w 1855"/>
              <a:gd name="T33" fmla="*/ 656 h 1855"/>
              <a:gd name="T34" fmla="*/ 928 w 1855"/>
              <a:gd name="T35" fmla="*/ 1419 h 1855"/>
              <a:gd name="T36" fmla="*/ 436 w 1855"/>
              <a:gd name="T37" fmla="*/ 927 h 1855"/>
              <a:gd name="T38" fmla="*/ 928 w 1855"/>
              <a:gd name="T39" fmla="*/ 436 h 1855"/>
              <a:gd name="T40" fmla="*/ 1419 w 1855"/>
              <a:gd name="T41" fmla="*/ 927 h 1855"/>
              <a:gd name="T42" fmla="*/ 928 w 1855"/>
              <a:gd name="T43" fmla="*/ 1419 h 1855"/>
              <a:gd name="T44" fmla="*/ 928 w 1855"/>
              <a:gd name="T45" fmla="*/ 600 h 1855"/>
              <a:gd name="T46" fmla="*/ 600 w 1855"/>
              <a:gd name="T47" fmla="*/ 927 h 1855"/>
              <a:gd name="T48" fmla="*/ 928 w 1855"/>
              <a:gd name="T49" fmla="*/ 1255 h 1855"/>
              <a:gd name="T50" fmla="*/ 1256 w 1855"/>
              <a:gd name="T51" fmla="*/ 927 h 1855"/>
              <a:gd name="T52" fmla="*/ 928 w 1855"/>
              <a:gd name="T53" fmla="*/ 60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5" h="1855">
                <a:moveTo>
                  <a:pt x="1583" y="656"/>
                </a:moveTo>
                <a:lnTo>
                  <a:pt x="1583" y="272"/>
                </a:lnTo>
                <a:lnTo>
                  <a:pt x="1199" y="272"/>
                </a:lnTo>
                <a:lnTo>
                  <a:pt x="928" y="0"/>
                </a:lnTo>
                <a:lnTo>
                  <a:pt x="656" y="272"/>
                </a:lnTo>
                <a:lnTo>
                  <a:pt x="272" y="272"/>
                </a:lnTo>
                <a:lnTo>
                  <a:pt x="272" y="656"/>
                </a:lnTo>
                <a:lnTo>
                  <a:pt x="0" y="927"/>
                </a:lnTo>
                <a:lnTo>
                  <a:pt x="272" y="1199"/>
                </a:lnTo>
                <a:lnTo>
                  <a:pt x="272" y="1583"/>
                </a:lnTo>
                <a:lnTo>
                  <a:pt x="656" y="1583"/>
                </a:lnTo>
                <a:lnTo>
                  <a:pt x="928" y="1855"/>
                </a:lnTo>
                <a:lnTo>
                  <a:pt x="1199" y="1583"/>
                </a:lnTo>
                <a:lnTo>
                  <a:pt x="1583" y="1583"/>
                </a:lnTo>
                <a:lnTo>
                  <a:pt x="1583" y="1199"/>
                </a:lnTo>
                <a:lnTo>
                  <a:pt x="1855" y="927"/>
                </a:lnTo>
                <a:lnTo>
                  <a:pt x="1583" y="656"/>
                </a:lnTo>
                <a:close/>
                <a:moveTo>
                  <a:pt x="928" y="1419"/>
                </a:moveTo>
                <a:cubicBezTo>
                  <a:pt x="656" y="1419"/>
                  <a:pt x="436" y="1199"/>
                  <a:pt x="436" y="927"/>
                </a:cubicBezTo>
                <a:cubicBezTo>
                  <a:pt x="436" y="656"/>
                  <a:pt x="656" y="436"/>
                  <a:pt x="928" y="436"/>
                </a:cubicBezTo>
                <a:cubicBezTo>
                  <a:pt x="1199" y="436"/>
                  <a:pt x="1419" y="656"/>
                  <a:pt x="1419" y="927"/>
                </a:cubicBezTo>
                <a:cubicBezTo>
                  <a:pt x="1419" y="1199"/>
                  <a:pt x="1199" y="1419"/>
                  <a:pt x="928" y="1419"/>
                </a:cubicBezTo>
                <a:close/>
                <a:moveTo>
                  <a:pt x="928" y="600"/>
                </a:moveTo>
                <a:cubicBezTo>
                  <a:pt x="747" y="600"/>
                  <a:pt x="600" y="746"/>
                  <a:pt x="600" y="927"/>
                </a:cubicBezTo>
                <a:cubicBezTo>
                  <a:pt x="600" y="1109"/>
                  <a:pt x="747" y="1255"/>
                  <a:pt x="928" y="1255"/>
                </a:cubicBezTo>
                <a:cubicBezTo>
                  <a:pt x="1109" y="1255"/>
                  <a:pt x="1256" y="1109"/>
                  <a:pt x="1256" y="927"/>
                </a:cubicBezTo>
                <a:cubicBezTo>
                  <a:pt x="1256" y="746"/>
                  <a:pt x="1109" y="600"/>
                  <a:pt x="928" y="6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9121776" y="2655888"/>
            <a:ext cx="454025" cy="455612"/>
          </a:xfrm>
          <a:custGeom>
            <a:avLst/>
            <a:gdLst>
              <a:gd name="T0" fmla="*/ 1475 w 1475"/>
              <a:gd name="T1" fmla="*/ 164 h 1476"/>
              <a:gd name="T2" fmla="*/ 1475 w 1475"/>
              <a:gd name="T3" fmla="*/ 705 h 1476"/>
              <a:gd name="T4" fmla="*/ 1229 w 1475"/>
              <a:gd name="T5" fmla="*/ 459 h 1476"/>
              <a:gd name="T6" fmla="*/ 901 w 1475"/>
              <a:gd name="T7" fmla="*/ 787 h 1476"/>
              <a:gd name="T8" fmla="*/ 574 w 1475"/>
              <a:gd name="T9" fmla="*/ 459 h 1476"/>
              <a:gd name="T10" fmla="*/ 246 w 1475"/>
              <a:gd name="T11" fmla="*/ 787 h 1476"/>
              <a:gd name="T12" fmla="*/ 0 w 1475"/>
              <a:gd name="T13" fmla="*/ 541 h 1476"/>
              <a:gd name="T14" fmla="*/ 0 w 1475"/>
              <a:gd name="T15" fmla="*/ 164 h 1476"/>
              <a:gd name="T16" fmla="*/ 164 w 1475"/>
              <a:gd name="T17" fmla="*/ 0 h 1476"/>
              <a:gd name="T18" fmla="*/ 1311 w 1475"/>
              <a:gd name="T19" fmla="*/ 0 h 1476"/>
              <a:gd name="T20" fmla="*/ 1475 w 1475"/>
              <a:gd name="T21" fmla="*/ 164 h 1476"/>
              <a:gd name="T22" fmla="*/ 1229 w 1475"/>
              <a:gd name="T23" fmla="*/ 689 h 1476"/>
              <a:gd name="T24" fmla="*/ 1475 w 1475"/>
              <a:gd name="T25" fmla="*/ 935 h 1476"/>
              <a:gd name="T26" fmla="*/ 1475 w 1475"/>
              <a:gd name="T27" fmla="*/ 1312 h 1476"/>
              <a:gd name="T28" fmla="*/ 1311 w 1475"/>
              <a:gd name="T29" fmla="*/ 1476 h 1476"/>
              <a:gd name="T30" fmla="*/ 164 w 1475"/>
              <a:gd name="T31" fmla="*/ 1476 h 1476"/>
              <a:gd name="T32" fmla="*/ 0 w 1475"/>
              <a:gd name="T33" fmla="*/ 1312 h 1476"/>
              <a:gd name="T34" fmla="*/ 0 w 1475"/>
              <a:gd name="T35" fmla="*/ 771 h 1476"/>
              <a:gd name="T36" fmla="*/ 246 w 1475"/>
              <a:gd name="T37" fmla="*/ 1017 h 1476"/>
              <a:gd name="T38" fmla="*/ 574 w 1475"/>
              <a:gd name="T39" fmla="*/ 689 h 1476"/>
              <a:gd name="T40" fmla="*/ 901 w 1475"/>
              <a:gd name="T41" fmla="*/ 1017 h 1476"/>
              <a:gd name="T42" fmla="*/ 1229 w 1475"/>
              <a:gd name="T43" fmla="*/ 689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5" h="1476">
                <a:moveTo>
                  <a:pt x="1475" y="164"/>
                </a:moveTo>
                <a:lnTo>
                  <a:pt x="1475" y="705"/>
                </a:lnTo>
                <a:lnTo>
                  <a:pt x="1229" y="459"/>
                </a:lnTo>
                <a:lnTo>
                  <a:pt x="901" y="787"/>
                </a:lnTo>
                <a:lnTo>
                  <a:pt x="574" y="459"/>
                </a:lnTo>
                <a:lnTo>
                  <a:pt x="246" y="787"/>
                </a:lnTo>
                <a:lnTo>
                  <a:pt x="0" y="541"/>
                </a:lnTo>
                <a:lnTo>
                  <a:pt x="0" y="164"/>
                </a:lnTo>
                <a:cubicBezTo>
                  <a:pt x="0" y="74"/>
                  <a:pt x="74" y="0"/>
                  <a:pt x="164" y="0"/>
                </a:cubicBezTo>
                <a:lnTo>
                  <a:pt x="1311" y="0"/>
                </a:lnTo>
                <a:cubicBezTo>
                  <a:pt x="1401" y="0"/>
                  <a:pt x="1475" y="74"/>
                  <a:pt x="1475" y="164"/>
                </a:cubicBezTo>
                <a:close/>
                <a:moveTo>
                  <a:pt x="1229" y="689"/>
                </a:moveTo>
                <a:lnTo>
                  <a:pt x="1475" y="935"/>
                </a:lnTo>
                <a:lnTo>
                  <a:pt x="1475" y="1312"/>
                </a:lnTo>
                <a:cubicBezTo>
                  <a:pt x="1475" y="1402"/>
                  <a:pt x="1401" y="1476"/>
                  <a:pt x="1311" y="1476"/>
                </a:cubicBezTo>
                <a:lnTo>
                  <a:pt x="164" y="1476"/>
                </a:lnTo>
                <a:cubicBezTo>
                  <a:pt x="74" y="1476"/>
                  <a:pt x="0" y="1402"/>
                  <a:pt x="0" y="1312"/>
                </a:cubicBezTo>
                <a:lnTo>
                  <a:pt x="0" y="771"/>
                </a:lnTo>
                <a:lnTo>
                  <a:pt x="246" y="1017"/>
                </a:lnTo>
                <a:lnTo>
                  <a:pt x="574" y="689"/>
                </a:lnTo>
                <a:lnTo>
                  <a:pt x="901" y="1017"/>
                </a:lnTo>
                <a:lnTo>
                  <a:pt x="1229" y="68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73038" y="1568450"/>
            <a:ext cx="482600" cy="457200"/>
          </a:xfrm>
          <a:custGeom>
            <a:avLst/>
            <a:gdLst>
              <a:gd name="T0" fmla="*/ 410 w 1565"/>
              <a:gd name="T1" fmla="*/ 909 h 1483"/>
              <a:gd name="T2" fmla="*/ 164 w 1565"/>
              <a:gd name="T3" fmla="*/ 1155 h 1483"/>
              <a:gd name="T4" fmla="*/ 0 w 1565"/>
              <a:gd name="T5" fmla="*/ 1319 h 1483"/>
              <a:gd name="T6" fmla="*/ 328 w 1565"/>
              <a:gd name="T7" fmla="*/ 1483 h 1483"/>
              <a:gd name="T8" fmla="*/ 656 w 1565"/>
              <a:gd name="T9" fmla="*/ 1155 h 1483"/>
              <a:gd name="T10" fmla="*/ 410 w 1565"/>
              <a:gd name="T11" fmla="*/ 909 h 1483"/>
              <a:gd name="T12" fmla="*/ 1533 w 1565"/>
              <a:gd name="T13" fmla="*/ 141 h 1483"/>
              <a:gd name="T14" fmla="*/ 1424 w 1565"/>
              <a:gd name="T15" fmla="*/ 32 h 1483"/>
              <a:gd name="T16" fmla="*/ 1308 w 1565"/>
              <a:gd name="T17" fmla="*/ 32 h 1483"/>
              <a:gd name="T18" fmla="*/ 574 w 1565"/>
              <a:gd name="T19" fmla="*/ 766 h 1483"/>
              <a:gd name="T20" fmla="*/ 799 w 1565"/>
              <a:gd name="T21" fmla="*/ 991 h 1483"/>
              <a:gd name="T22" fmla="*/ 1533 w 1565"/>
              <a:gd name="T23" fmla="*/ 257 h 1483"/>
              <a:gd name="T24" fmla="*/ 1533 w 1565"/>
              <a:gd name="T25" fmla="*/ 1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5" h="1483">
                <a:moveTo>
                  <a:pt x="410" y="909"/>
                </a:moveTo>
                <a:cubicBezTo>
                  <a:pt x="274" y="909"/>
                  <a:pt x="164" y="1020"/>
                  <a:pt x="164" y="1155"/>
                </a:cubicBezTo>
                <a:cubicBezTo>
                  <a:pt x="164" y="1263"/>
                  <a:pt x="69" y="1319"/>
                  <a:pt x="0" y="1319"/>
                </a:cubicBezTo>
                <a:cubicBezTo>
                  <a:pt x="75" y="1419"/>
                  <a:pt x="204" y="1483"/>
                  <a:pt x="328" y="1483"/>
                </a:cubicBezTo>
                <a:cubicBezTo>
                  <a:pt x="509" y="1483"/>
                  <a:pt x="656" y="1336"/>
                  <a:pt x="656" y="1155"/>
                </a:cubicBezTo>
                <a:cubicBezTo>
                  <a:pt x="656" y="1020"/>
                  <a:pt x="545" y="909"/>
                  <a:pt x="410" y="909"/>
                </a:cubicBezTo>
                <a:close/>
                <a:moveTo>
                  <a:pt x="1533" y="141"/>
                </a:moveTo>
                <a:lnTo>
                  <a:pt x="1424" y="32"/>
                </a:lnTo>
                <a:cubicBezTo>
                  <a:pt x="1392" y="0"/>
                  <a:pt x="1340" y="0"/>
                  <a:pt x="1308" y="32"/>
                </a:cubicBezTo>
                <a:lnTo>
                  <a:pt x="574" y="766"/>
                </a:lnTo>
                <a:lnTo>
                  <a:pt x="799" y="991"/>
                </a:lnTo>
                <a:lnTo>
                  <a:pt x="1533" y="257"/>
                </a:lnTo>
                <a:cubicBezTo>
                  <a:pt x="1565" y="225"/>
                  <a:pt x="1565" y="173"/>
                  <a:pt x="1533" y="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1412538" y="404813"/>
            <a:ext cx="506413" cy="504825"/>
          </a:xfrm>
          <a:custGeom>
            <a:avLst/>
            <a:gdLst>
              <a:gd name="T0" fmla="*/ 606 w 1639"/>
              <a:gd name="T1" fmla="*/ 697 h 1639"/>
              <a:gd name="T2" fmla="*/ 997 w 1639"/>
              <a:gd name="T3" fmla="*/ 20 h 1639"/>
              <a:gd name="T4" fmla="*/ 820 w 1639"/>
              <a:gd name="T5" fmla="*/ 0 h 1639"/>
              <a:gd name="T6" fmla="*/ 302 w 1639"/>
              <a:gd name="T7" fmla="*/ 185 h 1639"/>
              <a:gd name="T8" fmla="*/ 602 w 1639"/>
              <a:gd name="T9" fmla="*/ 705 h 1639"/>
              <a:gd name="T10" fmla="*/ 606 w 1639"/>
              <a:gd name="T11" fmla="*/ 697 h 1639"/>
              <a:gd name="T12" fmla="*/ 1601 w 1639"/>
              <a:gd name="T13" fmla="*/ 574 h 1639"/>
              <a:gd name="T14" fmla="*/ 1110 w 1639"/>
              <a:gd name="T15" fmla="*/ 54 h 1639"/>
              <a:gd name="T16" fmla="*/ 810 w 1639"/>
              <a:gd name="T17" fmla="*/ 574 h 1639"/>
              <a:gd name="T18" fmla="*/ 1601 w 1639"/>
              <a:gd name="T19" fmla="*/ 574 h 1639"/>
              <a:gd name="T20" fmla="*/ 1623 w 1639"/>
              <a:gd name="T21" fmla="*/ 656 h 1639"/>
              <a:gd name="T22" fmla="*/ 1009 w 1639"/>
              <a:gd name="T23" fmla="*/ 656 h 1639"/>
              <a:gd name="T24" fmla="*/ 1033 w 1639"/>
              <a:gd name="T25" fmla="*/ 697 h 1639"/>
              <a:gd name="T26" fmla="*/ 1423 w 1639"/>
              <a:gd name="T27" fmla="*/ 1373 h 1639"/>
              <a:gd name="T28" fmla="*/ 1639 w 1639"/>
              <a:gd name="T29" fmla="*/ 820 h 1639"/>
              <a:gd name="T30" fmla="*/ 1623 w 1639"/>
              <a:gd name="T31" fmla="*/ 656 h 1639"/>
              <a:gd name="T32" fmla="*/ 536 w 1639"/>
              <a:gd name="T33" fmla="*/ 820 h 1639"/>
              <a:gd name="T34" fmla="*/ 216 w 1639"/>
              <a:gd name="T35" fmla="*/ 266 h 1639"/>
              <a:gd name="T36" fmla="*/ 0 w 1639"/>
              <a:gd name="T37" fmla="*/ 820 h 1639"/>
              <a:gd name="T38" fmla="*/ 16 w 1639"/>
              <a:gd name="T39" fmla="*/ 983 h 1639"/>
              <a:gd name="T40" fmla="*/ 630 w 1639"/>
              <a:gd name="T41" fmla="*/ 983 h 1639"/>
              <a:gd name="T42" fmla="*/ 536 w 1639"/>
              <a:gd name="T43" fmla="*/ 820 h 1639"/>
              <a:gd name="T44" fmla="*/ 38 w 1639"/>
              <a:gd name="T45" fmla="*/ 1065 h 1639"/>
              <a:gd name="T46" fmla="*/ 529 w 1639"/>
              <a:gd name="T47" fmla="*/ 1585 h 1639"/>
              <a:gd name="T48" fmla="*/ 829 w 1639"/>
              <a:gd name="T49" fmla="*/ 1065 h 1639"/>
              <a:gd name="T50" fmla="*/ 38 w 1639"/>
              <a:gd name="T51" fmla="*/ 1065 h 1639"/>
              <a:gd name="T52" fmla="*/ 961 w 1639"/>
              <a:gd name="T53" fmla="*/ 1065 h 1639"/>
              <a:gd name="T54" fmla="*/ 642 w 1639"/>
              <a:gd name="T55" fmla="*/ 1619 h 1639"/>
              <a:gd name="T56" fmla="*/ 820 w 1639"/>
              <a:gd name="T57" fmla="*/ 1639 h 1639"/>
              <a:gd name="T58" fmla="*/ 1337 w 1639"/>
              <a:gd name="T59" fmla="*/ 1454 h 1639"/>
              <a:gd name="T60" fmla="*/ 1037 w 1639"/>
              <a:gd name="T61" fmla="*/ 934 h 1639"/>
              <a:gd name="T62" fmla="*/ 961 w 1639"/>
              <a:gd name="T63" fmla="*/ 106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9" h="1639">
                <a:moveTo>
                  <a:pt x="606" y="697"/>
                </a:moveTo>
                <a:lnTo>
                  <a:pt x="997" y="20"/>
                </a:lnTo>
                <a:cubicBezTo>
                  <a:pt x="940" y="7"/>
                  <a:pt x="881" y="0"/>
                  <a:pt x="820" y="0"/>
                </a:cubicBezTo>
                <a:cubicBezTo>
                  <a:pt x="623" y="0"/>
                  <a:pt x="443" y="69"/>
                  <a:pt x="302" y="185"/>
                </a:cubicBezTo>
                <a:lnTo>
                  <a:pt x="602" y="705"/>
                </a:lnTo>
                <a:lnTo>
                  <a:pt x="606" y="697"/>
                </a:lnTo>
                <a:close/>
                <a:moveTo>
                  <a:pt x="1601" y="574"/>
                </a:moveTo>
                <a:cubicBezTo>
                  <a:pt x="1526" y="334"/>
                  <a:pt x="1343" y="143"/>
                  <a:pt x="1110" y="54"/>
                </a:cubicBezTo>
                <a:lnTo>
                  <a:pt x="810" y="574"/>
                </a:lnTo>
                <a:lnTo>
                  <a:pt x="1601" y="574"/>
                </a:lnTo>
                <a:close/>
                <a:moveTo>
                  <a:pt x="1623" y="656"/>
                </a:moveTo>
                <a:lnTo>
                  <a:pt x="1009" y="656"/>
                </a:lnTo>
                <a:lnTo>
                  <a:pt x="1033" y="697"/>
                </a:lnTo>
                <a:lnTo>
                  <a:pt x="1423" y="1373"/>
                </a:lnTo>
                <a:cubicBezTo>
                  <a:pt x="1557" y="1227"/>
                  <a:pt x="1639" y="1033"/>
                  <a:pt x="1639" y="820"/>
                </a:cubicBezTo>
                <a:cubicBezTo>
                  <a:pt x="1639" y="763"/>
                  <a:pt x="1633" y="708"/>
                  <a:pt x="1623" y="656"/>
                </a:cubicBezTo>
                <a:close/>
                <a:moveTo>
                  <a:pt x="536" y="820"/>
                </a:moveTo>
                <a:lnTo>
                  <a:pt x="216" y="266"/>
                </a:lnTo>
                <a:cubicBezTo>
                  <a:pt x="82" y="412"/>
                  <a:pt x="0" y="606"/>
                  <a:pt x="0" y="820"/>
                </a:cubicBezTo>
                <a:cubicBezTo>
                  <a:pt x="0" y="876"/>
                  <a:pt x="6" y="931"/>
                  <a:pt x="16" y="983"/>
                </a:cubicBezTo>
                <a:lnTo>
                  <a:pt x="630" y="983"/>
                </a:lnTo>
                <a:lnTo>
                  <a:pt x="536" y="820"/>
                </a:lnTo>
                <a:close/>
                <a:moveTo>
                  <a:pt x="38" y="1065"/>
                </a:moveTo>
                <a:cubicBezTo>
                  <a:pt x="113" y="1305"/>
                  <a:pt x="296" y="1496"/>
                  <a:pt x="529" y="1585"/>
                </a:cubicBezTo>
                <a:lnTo>
                  <a:pt x="829" y="1065"/>
                </a:lnTo>
                <a:lnTo>
                  <a:pt x="38" y="1065"/>
                </a:lnTo>
                <a:close/>
                <a:moveTo>
                  <a:pt x="961" y="1065"/>
                </a:moveTo>
                <a:lnTo>
                  <a:pt x="642" y="1619"/>
                </a:lnTo>
                <a:cubicBezTo>
                  <a:pt x="699" y="1632"/>
                  <a:pt x="758" y="1639"/>
                  <a:pt x="820" y="1639"/>
                </a:cubicBezTo>
                <a:cubicBezTo>
                  <a:pt x="1016" y="1639"/>
                  <a:pt x="1196" y="1570"/>
                  <a:pt x="1337" y="1454"/>
                </a:cubicBezTo>
                <a:lnTo>
                  <a:pt x="1037" y="934"/>
                </a:lnTo>
                <a:lnTo>
                  <a:pt x="961" y="10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10506076" y="576263"/>
            <a:ext cx="161925" cy="1619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6"/>
          <p:cNvSpPr>
            <a:spLocks noEditPoints="1"/>
          </p:cNvSpPr>
          <p:nvPr/>
        </p:nvSpPr>
        <p:spPr bwMode="auto">
          <a:xfrm>
            <a:off x="10333038" y="404813"/>
            <a:ext cx="506413" cy="454025"/>
          </a:xfrm>
          <a:custGeom>
            <a:avLst/>
            <a:gdLst>
              <a:gd name="T0" fmla="*/ 574 w 1639"/>
              <a:gd name="T1" fmla="*/ 0 h 1475"/>
              <a:gd name="T2" fmla="*/ 424 w 1639"/>
              <a:gd name="T3" fmla="*/ 164 h 1475"/>
              <a:gd name="T4" fmla="*/ 164 w 1639"/>
              <a:gd name="T5" fmla="*/ 164 h 1475"/>
              <a:gd name="T6" fmla="*/ 0 w 1639"/>
              <a:gd name="T7" fmla="*/ 328 h 1475"/>
              <a:gd name="T8" fmla="*/ 0 w 1639"/>
              <a:gd name="T9" fmla="*/ 1311 h 1475"/>
              <a:gd name="T10" fmla="*/ 164 w 1639"/>
              <a:gd name="T11" fmla="*/ 1475 h 1475"/>
              <a:gd name="T12" fmla="*/ 1475 w 1639"/>
              <a:gd name="T13" fmla="*/ 1475 h 1475"/>
              <a:gd name="T14" fmla="*/ 1639 w 1639"/>
              <a:gd name="T15" fmla="*/ 1311 h 1475"/>
              <a:gd name="T16" fmla="*/ 1639 w 1639"/>
              <a:gd name="T17" fmla="*/ 328 h 1475"/>
              <a:gd name="T18" fmla="*/ 1475 w 1639"/>
              <a:gd name="T19" fmla="*/ 164 h 1475"/>
              <a:gd name="T20" fmla="*/ 1215 w 1639"/>
              <a:gd name="T21" fmla="*/ 164 h 1475"/>
              <a:gd name="T22" fmla="*/ 1065 w 1639"/>
              <a:gd name="T23" fmla="*/ 0 h 1475"/>
              <a:gd name="T24" fmla="*/ 574 w 1639"/>
              <a:gd name="T25" fmla="*/ 0 h 1475"/>
              <a:gd name="T26" fmla="*/ 819 w 1639"/>
              <a:gd name="T27" fmla="*/ 1229 h 1475"/>
              <a:gd name="T28" fmla="*/ 410 w 1639"/>
              <a:gd name="T29" fmla="*/ 820 h 1475"/>
              <a:gd name="T30" fmla="*/ 819 w 1639"/>
              <a:gd name="T31" fmla="*/ 410 h 1475"/>
              <a:gd name="T32" fmla="*/ 1229 w 1639"/>
              <a:gd name="T33" fmla="*/ 820 h 1475"/>
              <a:gd name="T34" fmla="*/ 819 w 1639"/>
              <a:gd name="T35" fmla="*/ 1229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9" h="1475">
                <a:moveTo>
                  <a:pt x="574" y="0"/>
                </a:moveTo>
                <a:lnTo>
                  <a:pt x="424" y="164"/>
                </a:lnTo>
                <a:lnTo>
                  <a:pt x="164" y="164"/>
                </a:lnTo>
                <a:cubicBezTo>
                  <a:pt x="73" y="164"/>
                  <a:pt x="0" y="237"/>
                  <a:pt x="0" y="328"/>
                </a:cubicBezTo>
                <a:lnTo>
                  <a:pt x="0" y="1311"/>
                </a:lnTo>
                <a:cubicBezTo>
                  <a:pt x="0" y="1402"/>
                  <a:pt x="73" y="1475"/>
                  <a:pt x="164" y="1475"/>
                </a:cubicBezTo>
                <a:lnTo>
                  <a:pt x="1475" y="1475"/>
                </a:lnTo>
                <a:cubicBezTo>
                  <a:pt x="1566" y="1475"/>
                  <a:pt x="1639" y="1402"/>
                  <a:pt x="1639" y="1311"/>
                </a:cubicBezTo>
                <a:lnTo>
                  <a:pt x="1639" y="328"/>
                </a:lnTo>
                <a:cubicBezTo>
                  <a:pt x="1639" y="237"/>
                  <a:pt x="1566" y="164"/>
                  <a:pt x="1475" y="164"/>
                </a:cubicBezTo>
                <a:lnTo>
                  <a:pt x="1215" y="164"/>
                </a:lnTo>
                <a:lnTo>
                  <a:pt x="1065" y="0"/>
                </a:lnTo>
                <a:lnTo>
                  <a:pt x="574" y="0"/>
                </a:lnTo>
                <a:close/>
                <a:moveTo>
                  <a:pt x="819" y="1229"/>
                </a:moveTo>
                <a:cubicBezTo>
                  <a:pt x="593" y="1229"/>
                  <a:pt x="410" y="1046"/>
                  <a:pt x="410" y="820"/>
                </a:cubicBezTo>
                <a:cubicBezTo>
                  <a:pt x="410" y="593"/>
                  <a:pt x="593" y="410"/>
                  <a:pt x="819" y="410"/>
                </a:cubicBezTo>
                <a:cubicBezTo>
                  <a:pt x="1046" y="410"/>
                  <a:pt x="1229" y="593"/>
                  <a:pt x="1229" y="820"/>
                </a:cubicBezTo>
                <a:cubicBezTo>
                  <a:pt x="1229" y="1046"/>
                  <a:pt x="1046" y="1229"/>
                  <a:pt x="819" y="122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7"/>
          <p:cNvSpPr>
            <a:spLocks noEditPoints="1"/>
          </p:cNvSpPr>
          <p:nvPr/>
        </p:nvSpPr>
        <p:spPr bwMode="auto">
          <a:xfrm>
            <a:off x="9188451" y="354013"/>
            <a:ext cx="354013" cy="606425"/>
          </a:xfrm>
          <a:custGeom>
            <a:avLst/>
            <a:gdLst>
              <a:gd name="T0" fmla="*/ 410 w 1148"/>
              <a:gd name="T1" fmla="*/ 1639 h 1967"/>
              <a:gd name="T2" fmla="*/ 0 w 1148"/>
              <a:gd name="T3" fmla="*/ 1639 h 1967"/>
              <a:gd name="T4" fmla="*/ 0 w 1148"/>
              <a:gd name="T5" fmla="*/ 1803 h 1967"/>
              <a:gd name="T6" fmla="*/ 410 w 1148"/>
              <a:gd name="T7" fmla="*/ 1803 h 1967"/>
              <a:gd name="T8" fmla="*/ 410 w 1148"/>
              <a:gd name="T9" fmla="*/ 1967 h 1967"/>
              <a:gd name="T10" fmla="*/ 656 w 1148"/>
              <a:gd name="T11" fmla="*/ 1721 h 1967"/>
              <a:gd name="T12" fmla="*/ 410 w 1148"/>
              <a:gd name="T13" fmla="*/ 1475 h 1967"/>
              <a:gd name="T14" fmla="*/ 410 w 1148"/>
              <a:gd name="T15" fmla="*/ 1639 h 1967"/>
              <a:gd name="T16" fmla="*/ 738 w 1148"/>
              <a:gd name="T17" fmla="*/ 1639 h 1967"/>
              <a:gd name="T18" fmla="*/ 738 w 1148"/>
              <a:gd name="T19" fmla="*/ 1803 h 1967"/>
              <a:gd name="T20" fmla="*/ 1148 w 1148"/>
              <a:gd name="T21" fmla="*/ 1803 h 1967"/>
              <a:gd name="T22" fmla="*/ 1148 w 1148"/>
              <a:gd name="T23" fmla="*/ 1639 h 1967"/>
              <a:gd name="T24" fmla="*/ 738 w 1148"/>
              <a:gd name="T25" fmla="*/ 1639 h 1967"/>
              <a:gd name="T26" fmla="*/ 574 w 1148"/>
              <a:gd name="T27" fmla="*/ 656 h 1967"/>
              <a:gd name="T28" fmla="*/ 738 w 1148"/>
              <a:gd name="T29" fmla="*/ 492 h 1967"/>
              <a:gd name="T30" fmla="*/ 574 w 1148"/>
              <a:gd name="T31" fmla="*/ 328 h 1967"/>
              <a:gd name="T32" fmla="*/ 411 w 1148"/>
              <a:gd name="T33" fmla="*/ 492 h 1967"/>
              <a:gd name="T34" fmla="*/ 574 w 1148"/>
              <a:gd name="T35" fmla="*/ 656 h 1967"/>
              <a:gd name="T36" fmla="*/ 984 w 1148"/>
              <a:gd name="T37" fmla="*/ 0 h 1967"/>
              <a:gd name="T38" fmla="*/ 164 w 1148"/>
              <a:gd name="T39" fmla="*/ 0 h 1967"/>
              <a:gd name="T40" fmla="*/ 0 w 1148"/>
              <a:gd name="T41" fmla="*/ 164 h 1967"/>
              <a:gd name="T42" fmla="*/ 0 w 1148"/>
              <a:gd name="T43" fmla="*/ 1311 h 1967"/>
              <a:gd name="T44" fmla="*/ 164 w 1148"/>
              <a:gd name="T45" fmla="*/ 1475 h 1967"/>
              <a:gd name="T46" fmla="*/ 984 w 1148"/>
              <a:gd name="T47" fmla="*/ 1475 h 1967"/>
              <a:gd name="T48" fmla="*/ 1148 w 1148"/>
              <a:gd name="T49" fmla="*/ 1311 h 1967"/>
              <a:gd name="T50" fmla="*/ 1148 w 1148"/>
              <a:gd name="T51" fmla="*/ 164 h 1967"/>
              <a:gd name="T52" fmla="*/ 984 w 1148"/>
              <a:gd name="T53" fmla="*/ 0 h 1967"/>
              <a:gd name="T54" fmla="*/ 164 w 1148"/>
              <a:gd name="T55" fmla="*/ 164 h 1967"/>
              <a:gd name="T56" fmla="*/ 984 w 1148"/>
              <a:gd name="T57" fmla="*/ 164 h 1967"/>
              <a:gd name="T58" fmla="*/ 984 w 1148"/>
              <a:gd name="T59" fmla="*/ 1024 h 1967"/>
              <a:gd name="T60" fmla="*/ 574 w 1148"/>
              <a:gd name="T61" fmla="*/ 820 h 1967"/>
              <a:gd name="T62" fmla="*/ 164 w 1148"/>
              <a:gd name="T63" fmla="*/ 1024 h 1967"/>
              <a:gd name="T64" fmla="*/ 164 w 1148"/>
              <a:gd name="T65" fmla="*/ 164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8" h="1967">
                <a:moveTo>
                  <a:pt x="410" y="1639"/>
                </a:moveTo>
                <a:lnTo>
                  <a:pt x="0" y="1639"/>
                </a:lnTo>
                <a:lnTo>
                  <a:pt x="0" y="1803"/>
                </a:lnTo>
                <a:lnTo>
                  <a:pt x="410" y="1803"/>
                </a:lnTo>
                <a:lnTo>
                  <a:pt x="410" y="1967"/>
                </a:lnTo>
                <a:lnTo>
                  <a:pt x="656" y="1721"/>
                </a:lnTo>
                <a:lnTo>
                  <a:pt x="410" y="1475"/>
                </a:lnTo>
                <a:lnTo>
                  <a:pt x="410" y="1639"/>
                </a:lnTo>
                <a:close/>
                <a:moveTo>
                  <a:pt x="738" y="1639"/>
                </a:moveTo>
                <a:lnTo>
                  <a:pt x="738" y="1803"/>
                </a:lnTo>
                <a:lnTo>
                  <a:pt x="1148" y="1803"/>
                </a:lnTo>
                <a:lnTo>
                  <a:pt x="1148" y="1639"/>
                </a:lnTo>
                <a:lnTo>
                  <a:pt x="738" y="1639"/>
                </a:lnTo>
                <a:close/>
                <a:moveTo>
                  <a:pt x="574" y="656"/>
                </a:moveTo>
                <a:cubicBezTo>
                  <a:pt x="665" y="656"/>
                  <a:pt x="738" y="582"/>
                  <a:pt x="738" y="492"/>
                </a:cubicBezTo>
                <a:cubicBezTo>
                  <a:pt x="738" y="401"/>
                  <a:pt x="665" y="328"/>
                  <a:pt x="574" y="328"/>
                </a:cubicBezTo>
                <a:cubicBezTo>
                  <a:pt x="484" y="328"/>
                  <a:pt x="411" y="401"/>
                  <a:pt x="411" y="492"/>
                </a:cubicBezTo>
                <a:cubicBezTo>
                  <a:pt x="411" y="582"/>
                  <a:pt x="484" y="656"/>
                  <a:pt x="574" y="656"/>
                </a:cubicBezTo>
                <a:close/>
                <a:moveTo>
                  <a:pt x="984" y="0"/>
                </a:move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  <a:lnTo>
                  <a:pt x="0" y="1311"/>
                </a:lnTo>
                <a:cubicBezTo>
                  <a:pt x="0" y="1402"/>
                  <a:pt x="74" y="1475"/>
                  <a:pt x="164" y="1475"/>
                </a:cubicBezTo>
                <a:lnTo>
                  <a:pt x="984" y="1475"/>
                </a:lnTo>
                <a:cubicBezTo>
                  <a:pt x="1074" y="1475"/>
                  <a:pt x="1148" y="1402"/>
                  <a:pt x="1148" y="1311"/>
                </a:cubicBezTo>
                <a:lnTo>
                  <a:pt x="1148" y="164"/>
                </a:lnTo>
                <a:cubicBezTo>
                  <a:pt x="1148" y="73"/>
                  <a:pt x="1074" y="0"/>
                  <a:pt x="984" y="0"/>
                </a:cubicBezTo>
                <a:close/>
                <a:moveTo>
                  <a:pt x="164" y="164"/>
                </a:moveTo>
                <a:lnTo>
                  <a:pt x="984" y="164"/>
                </a:lnTo>
                <a:lnTo>
                  <a:pt x="984" y="1024"/>
                </a:lnTo>
                <a:cubicBezTo>
                  <a:pt x="984" y="888"/>
                  <a:pt x="711" y="820"/>
                  <a:pt x="574" y="820"/>
                </a:cubicBezTo>
                <a:cubicBezTo>
                  <a:pt x="438" y="820"/>
                  <a:pt x="164" y="888"/>
                  <a:pt x="164" y="1024"/>
                </a:cubicBezTo>
                <a:lnTo>
                  <a:pt x="164" y="1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8"/>
          <p:cNvSpPr>
            <a:spLocks noEditPoints="1"/>
          </p:cNvSpPr>
          <p:nvPr/>
        </p:nvSpPr>
        <p:spPr bwMode="auto">
          <a:xfrm>
            <a:off x="7959726" y="354013"/>
            <a:ext cx="352425" cy="606425"/>
          </a:xfrm>
          <a:custGeom>
            <a:avLst/>
            <a:gdLst>
              <a:gd name="T0" fmla="*/ 410 w 1147"/>
              <a:gd name="T1" fmla="*/ 1639 h 1967"/>
              <a:gd name="T2" fmla="*/ 0 w 1147"/>
              <a:gd name="T3" fmla="*/ 1639 h 1967"/>
              <a:gd name="T4" fmla="*/ 0 w 1147"/>
              <a:gd name="T5" fmla="*/ 1803 h 1967"/>
              <a:gd name="T6" fmla="*/ 410 w 1147"/>
              <a:gd name="T7" fmla="*/ 1803 h 1967"/>
              <a:gd name="T8" fmla="*/ 410 w 1147"/>
              <a:gd name="T9" fmla="*/ 1967 h 1967"/>
              <a:gd name="T10" fmla="*/ 655 w 1147"/>
              <a:gd name="T11" fmla="*/ 1721 h 1967"/>
              <a:gd name="T12" fmla="*/ 410 w 1147"/>
              <a:gd name="T13" fmla="*/ 1475 h 1967"/>
              <a:gd name="T14" fmla="*/ 410 w 1147"/>
              <a:gd name="T15" fmla="*/ 1639 h 1967"/>
              <a:gd name="T16" fmla="*/ 737 w 1147"/>
              <a:gd name="T17" fmla="*/ 1639 h 1967"/>
              <a:gd name="T18" fmla="*/ 737 w 1147"/>
              <a:gd name="T19" fmla="*/ 1803 h 1967"/>
              <a:gd name="T20" fmla="*/ 1147 w 1147"/>
              <a:gd name="T21" fmla="*/ 1803 h 1967"/>
              <a:gd name="T22" fmla="*/ 1147 w 1147"/>
              <a:gd name="T23" fmla="*/ 1639 h 1967"/>
              <a:gd name="T24" fmla="*/ 737 w 1147"/>
              <a:gd name="T25" fmla="*/ 1639 h 1967"/>
              <a:gd name="T26" fmla="*/ 983 w 1147"/>
              <a:gd name="T27" fmla="*/ 0 h 1967"/>
              <a:gd name="T28" fmla="*/ 164 w 1147"/>
              <a:gd name="T29" fmla="*/ 0 h 1967"/>
              <a:gd name="T30" fmla="*/ 0 w 1147"/>
              <a:gd name="T31" fmla="*/ 164 h 1967"/>
              <a:gd name="T32" fmla="*/ 0 w 1147"/>
              <a:gd name="T33" fmla="*/ 1311 h 1967"/>
              <a:gd name="T34" fmla="*/ 164 w 1147"/>
              <a:gd name="T35" fmla="*/ 1475 h 1967"/>
              <a:gd name="T36" fmla="*/ 983 w 1147"/>
              <a:gd name="T37" fmla="*/ 1475 h 1967"/>
              <a:gd name="T38" fmla="*/ 1147 w 1147"/>
              <a:gd name="T39" fmla="*/ 1311 h 1967"/>
              <a:gd name="T40" fmla="*/ 1147 w 1147"/>
              <a:gd name="T41" fmla="*/ 164 h 1967"/>
              <a:gd name="T42" fmla="*/ 983 w 1147"/>
              <a:gd name="T43" fmla="*/ 0 h 1967"/>
              <a:gd name="T44" fmla="*/ 573 w 1147"/>
              <a:gd name="T45" fmla="*/ 492 h 1967"/>
              <a:gd name="T46" fmla="*/ 410 w 1147"/>
              <a:gd name="T47" fmla="*/ 328 h 1967"/>
              <a:gd name="T48" fmla="*/ 573 w 1147"/>
              <a:gd name="T49" fmla="*/ 164 h 1967"/>
              <a:gd name="T50" fmla="*/ 737 w 1147"/>
              <a:gd name="T51" fmla="*/ 328 h 1967"/>
              <a:gd name="T52" fmla="*/ 573 w 1147"/>
              <a:gd name="T53" fmla="*/ 492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7" h="1967">
                <a:moveTo>
                  <a:pt x="410" y="1639"/>
                </a:moveTo>
                <a:lnTo>
                  <a:pt x="0" y="1639"/>
                </a:lnTo>
                <a:lnTo>
                  <a:pt x="0" y="1803"/>
                </a:lnTo>
                <a:lnTo>
                  <a:pt x="410" y="1803"/>
                </a:lnTo>
                <a:lnTo>
                  <a:pt x="410" y="1967"/>
                </a:lnTo>
                <a:lnTo>
                  <a:pt x="655" y="1721"/>
                </a:lnTo>
                <a:lnTo>
                  <a:pt x="410" y="1475"/>
                </a:lnTo>
                <a:lnTo>
                  <a:pt x="410" y="1639"/>
                </a:lnTo>
                <a:close/>
                <a:moveTo>
                  <a:pt x="737" y="1639"/>
                </a:moveTo>
                <a:lnTo>
                  <a:pt x="737" y="1803"/>
                </a:lnTo>
                <a:lnTo>
                  <a:pt x="1147" y="1803"/>
                </a:lnTo>
                <a:lnTo>
                  <a:pt x="1147" y="1639"/>
                </a:lnTo>
                <a:lnTo>
                  <a:pt x="737" y="1639"/>
                </a:lnTo>
                <a:close/>
                <a:moveTo>
                  <a:pt x="983" y="0"/>
                </a:move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  <a:lnTo>
                  <a:pt x="0" y="1311"/>
                </a:lnTo>
                <a:cubicBezTo>
                  <a:pt x="0" y="1402"/>
                  <a:pt x="73" y="1475"/>
                  <a:pt x="164" y="1475"/>
                </a:cubicBezTo>
                <a:lnTo>
                  <a:pt x="983" y="1475"/>
                </a:lnTo>
                <a:cubicBezTo>
                  <a:pt x="1074" y="1475"/>
                  <a:pt x="1147" y="1402"/>
                  <a:pt x="1147" y="1311"/>
                </a:cubicBezTo>
                <a:lnTo>
                  <a:pt x="1147" y="164"/>
                </a:lnTo>
                <a:cubicBezTo>
                  <a:pt x="1147" y="73"/>
                  <a:pt x="1074" y="0"/>
                  <a:pt x="983" y="0"/>
                </a:cubicBezTo>
                <a:close/>
                <a:moveTo>
                  <a:pt x="573" y="492"/>
                </a:moveTo>
                <a:cubicBezTo>
                  <a:pt x="482" y="492"/>
                  <a:pt x="410" y="418"/>
                  <a:pt x="410" y="328"/>
                </a:cubicBezTo>
                <a:cubicBezTo>
                  <a:pt x="410" y="237"/>
                  <a:pt x="482" y="164"/>
                  <a:pt x="573" y="164"/>
                </a:cubicBezTo>
                <a:cubicBezTo>
                  <a:pt x="664" y="164"/>
                  <a:pt x="737" y="237"/>
                  <a:pt x="737" y="328"/>
                </a:cubicBezTo>
                <a:cubicBezTo>
                  <a:pt x="737" y="418"/>
                  <a:pt x="664" y="492"/>
                  <a:pt x="573" y="49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9"/>
          <p:cNvSpPr>
            <a:spLocks noEditPoints="1"/>
          </p:cNvSpPr>
          <p:nvPr/>
        </p:nvSpPr>
        <p:spPr bwMode="auto">
          <a:xfrm>
            <a:off x="6932613" y="379413"/>
            <a:ext cx="504825" cy="530225"/>
          </a:xfrm>
          <a:custGeom>
            <a:avLst/>
            <a:gdLst>
              <a:gd name="T0" fmla="*/ 983 w 1639"/>
              <a:gd name="T1" fmla="*/ 328 h 1721"/>
              <a:gd name="T2" fmla="*/ 819 w 1639"/>
              <a:gd name="T3" fmla="*/ 164 h 1721"/>
              <a:gd name="T4" fmla="*/ 737 w 1639"/>
              <a:gd name="T5" fmla="*/ 164 h 1721"/>
              <a:gd name="T6" fmla="*/ 737 w 1639"/>
              <a:gd name="T7" fmla="*/ 82 h 1721"/>
              <a:gd name="T8" fmla="*/ 655 w 1639"/>
              <a:gd name="T9" fmla="*/ 0 h 1721"/>
              <a:gd name="T10" fmla="*/ 328 w 1639"/>
              <a:gd name="T11" fmla="*/ 0 h 1721"/>
              <a:gd name="T12" fmla="*/ 246 w 1639"/>
              <a:gd name="T13" fmla="*/ 82 h 1721"/>
              <a:gd name="T14" fmla="*/ 246 w 1639"/>
              <a:gd name="T15" fmla="*/ 164 h 1721"/>
              <a:gd name="T16" fmla="*/ 164 w 1639"/>
              <a:gd name="T17" fmla="*/ 164 h 1721"/>
              <a:gd name="T18" fmla="*/ 0 w 1639"/>
              <a:gd name="T19" fmla="*/ 328 h 1721"/>
              <a:gd name="T20" fmla="*/ 0 w 1639"/>
              <a:gd name="T21" fmla="*/ 1557 h 1721"/>
              <a:gd name="T22" fmla="*/ 164 w 1639"/>
              <a:gd name="T23" fmla="*/ 1721 h 1721"/>
              <a:gd name="T24" fmla="*/ 819 w 1639"/>
              <a:gd name="T25" fmla="*/ 1721 h 1721"/>
              <a:gd name="T26" fmla="*/ 983 w 1639"/>
              <a:gd name="T27" fmla="*/ 1557 h 1721"/>
              <a:gd name="T28" fmla="*/ 1639 w 1639"/>
              <a:gd name="T29" fmla="*/ 1557 h 1721"/>
              <a:gd name="T30" fmla="*/ 1639 w 1639"/>
              <a:gd name="T31" fmla="*/ 328 h 1721"/>
              <a:gd name="T32" fmla="*/ 983 w 1639"/>
              <a:gd name="T33" fmla="*/ 328 h 1721"/>
              <a:gd name="T34" fmla="*/ 819 w 1639"/>
              <a:gd name="T35" fmla="*/ 1393 h 1721"/>
              <a:gd name="T36" fmla="*/ 655 w 1639"/>
              <a:gd name="T37" fmla="*/ 1393 h 1721"/>
              <a:gd name="T38" fmla="*/ 655 w 1639"/>
              <a:gd name="T39" fmla="*/ 1229 h 1721"/>
              <a:gd name="T40" fmla="*/ 819 w 1639"/>
              <a:gd name="T41" fmla="*/ 1229 h 1721"/>
              <a:gd name="T42" fmla="*/ 819 w 1639"/>
              <a:gd name="T43" fmla="*/ 1393 h 1721"/>
              <a:gd name="T44" fmla="*/ 819 w 1639"/>
              <a:gd name="T45" fmla="*/ 656 h 1721"/>
              <a:gd name="T46" fmla="*/ 655 w 1639"/>
              <a:gd name="T47" fmla="*/ 656 h 1721"/>
              <a:gd name="T48" fmla="*/ 655 w 1639"/>
              <a:gd name="T49" fmla="*/ 492 h 1721"/>
              <a:gd name="T50" fmla="*/ 819 w 1639"/>
              <a:gd name="T51" fmla="*/ 492 h 1721"/>
              <a:gd name="T52" fmla="*/ 819 w 1639"/>
              <a:gd name="T53" fmla="*/ 656 h 1721"/>
              <a:gd name="T54" fmla="*/ 1147 w 1639"/>
              <a:gd name="T55" fmla="*/ 1393 h 1721"/>
              <a:gd name="T56" fmla="*/ 983 w 1639"/>
              <a:gd name="T57" fmla="*/ 1393 h 1721"/>
              <a:gd name="T58" fmla="*/ 983 w 1639"/>
              <a:gd name="T59" fmla="*/ 1229 h 1721"/>
              <a:gd name="T60" fmla="*/ 1147 w 1639"/>
              <a:gd name="T61" fmla="*/ 1229 h 1721"/>
              <a:gd name="T62" fmla="*/ 1147 w 1639"/>
              <a:gd name="T63" fmla="*/ 1393 h 1721"/>
              <a:gd name="T64" fmla="*/ 1147 w 1639"/>
              <a:gd name="T65" fmla="*/ 656 h 1721"/>
              <a:gd name="T66" fmla="*/ 983 w 1639"/>
              <a:gd name="T67" fmla="*/ 656 h 1721"/>
              <a:gd name="T68" fmla="*/ 983 w 1639"/>
              <a:gd name="T69" fmla="*/ 492 h 1721"/>
              <a:gd name="T70" fmla="*/ 1147 w 1639"/>
              <a:gd name="T71" fmla="*/ 492 h 1721"/>
              <a:gd name="T72" fmla="*/ 1147 w 1639"/>
              <a:gd name="T73" fmla="*/ 656 h 1721"/>
              <a:gd name="T74" fmla="*/ 1475 w 1639"/>
              <a:gd name="T75" fmla="*/ 1393 h 1721"/>
              <a:gd name="T76" fmla="*/ 1311 w 1639"/>
              <a:gd name="T77" fmla="*/ 1393 h 1721"/>
              <a:gd name="T78" fmla="*/ 1311 w 1639"/>
              <a:gd name="T79" fmla="*/ 1229 h 1721"/>
              <a:gd name="T80" fmla="*/ 1475 w 1639"/>
              <a:gd name="T81" fmla="*/ 1229 h 1721"/>
              <a:gd name="T82" fmla="*/ 1475 w 1639"/>
              <a:gd name="T83" fmla="*/ 1393 h 1721"/>
              <a:gd name="T84" fmla="*/ 1475 w 1639"/>
              <a:gd name="T85" fmla="*/ 656 h 1721"/>
              <a:gd name="T86" fmla="*/ 1311 w 1639"/>
              <a:gd name="T87" fmla="*/ 656 h 1721"/>
              <a:gd name="T88" fmla="*/ 1311 w 1639"/>
              <a:gd name="T89" fmla="*/ 492 h 1721"/>
              <a:gd name="T90" fmla="*/ 1475 w 1639"/>
              <a:gd name="T91" fmla="*/ 492 h 1721"/>
              <a:gd name="T92" fmla="*/ 1475 w 1639"/>
              <a:gd name="T93" fmla="*/ 656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39" h="1721">
                <a:moveTo>
                  <a:pt x="983" y="328"/>
                </a:moveTo>
                <a:cubicBezTo>
                  <a:pt x="983" y="237"/>
                  <a:pt x="910" y="164"/>
                  <a:pt x="819" y="164"/>
                </a:cubicBezTo>
                <a:lnTo>
                  <a:pt x="737" y="164"/>
                </a:lnTo>
                <a:lnTo>
                  <a:pt x="737" y="82"/>
                </a:lnTo>
                <a:cubicBezTo>
                  <a:pt x="737" y="37"/>
                  <a:pt x="700" y="0"/>
                  <a:pt x="655" y="0"/>
                </a:cubicBezTo>
                <a:lnTo>
                  <a:pt x="328" y="0"/>
                </a:lnTo>
                <a:cubicBezTo>
                  <a:pt x="283" y="0"/>
                  <a:pt x="246" y="37"/>
                  <a:pt x="246" y="82"/>
                </a:cubicBezTo>
                <a:lnTo>
                  <a:pt x="246" y="164"/>
                </a:lnTo>
                <a:lnTo>
                  <a:pt x="164" y="164"/>
                </a:lnTo>
                <a:cubicBezTo>
                  <a:pt x="73" y="164"/>
                  <a:pt x="0" y="237"/>
                  <a:pt x="0" y="328"/>
                </a:cubicBezTo>
                <a:lnTo>
                  <a:pt x="0" y="1557"/>
                </a:lnTo>
                <a:cubicBezTo>
                  <a:pt x="0" y="1648"/>
                  <a:pt x="73" y="1721"/>
                  <a:pt x="164" y="1721"/>
                </a:cubicBezTo>
                <a:lnTo>
                  <a:pt x="819" y="1721"/>
                </a:lnTo>
                <a:cubicBezTo>
                  <a:pt x="910" y="1721"/>
                  <a:pt x="983" y="1648"/>
                  <a:pt x="983" y="1557"/>
                </a:cubicBezTo>
                <a:lnTo>
                  <a:pt x="1639" y="1557"/>
                </a:lnTo>
                <a:lnTo>
                  <a:pt x="1639" y="328"/>
                </a:lnTo>
                <a:lnTo>
                  <a:pt x="983" y="328"/>
                </a:lnTo>
                <a:close/>
                <a:moveTo>
                  <a:pt x="819" y="1393"/>
                </a:moveTo>
                <a:lnTo>
                  <a:pt x="655" y="1393"/>
                </a:lnTo>
                <a:lnTo>
                  <a:pt x="655" y="1229"/>
                </a:lnTo>
                <a:lnTo>
                  <a:pt x="819" y="1229"/>
                </a:lnTo>
                <a:lnTo>
                  <a:pt x="819" y="1393"/>
                </a:lnTo>
                <a:close/>
                <a:moveTo>
                  <a:pt x="819" y="656"/>
                </a:moveTo>
                <a:lnTo>
                  <a:pt x="655" y="656"/>
                </a:lnTo>
                <a:lnTo>
                  <a:pt x="655" y="492"/>
                </a:lnTo>
                <a:lnTo>
                  <a:pt x="819" y="492"/>
                </a:lnTo>
                <a:lnTo>
                  <a:pt x="819" y="656"/>
                </a:lnTo>
                <a:close/>
                <a:moveTo>
                  <a:pt x="1147" y="1393"/>
                </a:moveTo>
                <a:lnTo>
                  <a:pt x="983" y="1393"/>
                </a:lnTo>
                <a:lnTo>
                  <a:pt x="983" y="1229"/>
                </a:lnTo>
                <a:lnTo>
                  <a:pt x="1147" y="1229"/>
                </a:lnTo>
                <a:lnTo>
                  <a:pt x="1147" y="1393"/>
                </a:lnTo>
                <a:close/>
                <a:moveTo>
                  <a:pt x="1147" y="656"/>
                </a:moveTo>
                <a:lnTo>
                  <a:pt x="983" y="656"/>
                </a:lnTo>
                <a:lnTo>
                  <a:pt x="983" y="492"/>
                </a:lnTo>
                <a:lnTo>
                  <a:pt x="1147" y="492"/>
                </a:lnTo>
                <a:lnTo>
                  <a:pt x="1147" y="656"/>
                </a:lnTo>
                <a:close/>
                <a:moveTo>
                  <a:pt x="1475" y="1393"/>
                </a:moveTo>
                <a:lnTo>
                  <a:pt x="1311" y="1393"/>
                </a:lnTo>
                <a:lnTo>
                  <a:pt x="1311" y="1229"/>
                </a:lnTo>
                <a:lnTo>
                  <a:pt x="1475" y="1229"/>
                </a:lnTo>
                <a:lnTo>
                  <a:pt x="1475" y="1393"/>
                </a:lnTo>
                <a:close/>
                <a:moveTo>
                  <a:pt x="1475" y="656"/>
                </a:moveTo>
                <a:lnTo>
                  <a:pt x="1311" y="656"/>
                </a:lnTo>
                <a:lnTo>
                  <a:pt x="1311" y="492"/>
                </a:lnTo>
                <a:lnTo>
                  <a:pt x="1475" y="492"/>
                </a:lnTo>
                <a:lnTo>
                  <a:pt x="1475" y="6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5819776" y="430213"/>
            <a:ext cx="455613" cy="454025"/>
          </a:xfrm>
          <a:custGeom>
            <a:avLst/>
            <a:gdLst>
              <a:gd name="T0" fmla="*/ 737 w 1475"/>
              <a:gd name="T1" fmla="*/ 410 h 1475"/>
              <a:gd name="T2" fmla="*/ 409 w 1475"/>
              <a:gd name="T3" fmla="*/ 738 h 1475"/>
              <a:gd name="T4" fmla="*/ 737 w 1475"/>
              <a:gd name="T5" fmla="*/ 1065 h 1475"/>
              <a:gd name="T6" fmla="*/ 1065 w 1475"/>
              <a:gd name="T7" fmla="*/ 738 h 1475"/>
              <a:gd name="T8" fmla="*/ 737 w 1475"/>
              <a:gd name="T9" fmla="*/ 410 h 1475"/>
              <a:gd name="T10" fmla="*/ 163 w 1475"/>
              <a:gd name="T11" fmla="*/ 983 h 1475"/>
              <a:gd name="T12" fmla="*/ 0 w 1475"/>
              <a:gd name="T13" fmla="*/ 983 h 1475"/>
              <a:gd name="T14" fmla="*/ 0 w 1475"/>
              <a:gd name="T15" fmla="*/ 1311 h 1475"/>
              <a:gd name="T16" fmla="*/ 163 w 1475"/>
              <a:gd name="T17" fmla="*/ 1475 h 1475"/>
              <a:gd name="T18" fmla="*/ 491 w 1475"/>
              <a:gd name="T19" fmla="*/ 1475 h 1475"/>
              <a:gd name="T20" fmla="*/ 491 w 1475"/>
              <a:gd name="T21" fmla="*/ 1311 h 1475"/>
              <a:gd name="T22" fmla="*/ 163 w 1475"/>
              <a:gd name="T23" fmla="*/ 1311 h 1475"/>
              <a:gd name="T24" fmla="*/ 163 w 1475"/>
              <a:gd name="T25" fmla="*/ 983 h 1475"/>
              <a:gd name="T26" fmla="*/ 163 w 1475"/>
              <a:gd name="T27" fmla="*/ 164 h 1475"/>
              <a:gd name="T28" fmla="*/ 491 w 1475"/>
              <a:gd name="T29" fmla="*/ 164 h 1475"/>
              <a:gd name="T30" fmla="*/ 491 w 1475"/>
              <a:gd name="T31" fmla="*/ 0 h 1475"/>
              <a:gd name="T32" fmla="*/ 163 w 1475"/>
              <a:gd name="T33" fmla="*/ 0 h 1475"/>
              <a:gd name="T34" fmla="*/ 0 w 1475"/>
              <a:gd name="T35" fmla="*/ 164 h 1475"/>
              <a:gd name="T36" fmla="*/ 0 w 1475"/>
              <a:gd name="T37" fmla="*/ 492 h 1475"/>
              <a:gd name="T38" fmla="*/ 163 w 1475"/>
              <a:gd name="T39" fmla="*/ 492 h 1475"/>
              <a:gd name="T40" fmla="*/ 163 w 1475"/>
              <a:gd name="T41" fmla="*/ 164 h 1475"/>
              <a:gd name="T42" fmla="*/ 1311 w 1475"/>
              <a:gd name="T43" fmla="*/ 0 h 1475"/>
              <a:gd name="T44" fmla="*/ 983 w 1475"/>
              <a:gd name="T45" fmla="*/ 0 h 1475"/>
              <a:gd name="T46" fmla="*/ 983 w 1475"/>
              <a:gd name="T47" fmla="*/ 164 h 1475"/>
              <a:gd name="T48" fmla="*/ 1311 w 1475"/>
              <a:gd name="T49" fmla="*/ 164 h 1475"/>
              <a:gd name="T50" fmla="*/ 1311 w 1475"/>
              <a:gd name="T51" fmla="*/ 492 h 1475"/>
              <a:gd name="T52" fmla="*/ 1475 w 1475"/>
              <a:gd name="T53" fmla="*/ 492 h 1475"/>
              <a:gd name="T54" fmla="*/ 1475 w 1475"/>
              <a:gd name="T55" fmla="*/ 164 h 1475"/>
              <a:gd name="T56" fmla="*/ 1311 w 1475"/>
              <a:gd name="T57" fmla="*/ 0 h 1475"/>
              <a:gd name="T58" fmla="*/ 1311 w 1475"/>
              <a:gd name="T59" fmla="*/ 1311 h 1475"/>
              <a:gd name="T60" fmla="*/ 983 w 1475"/>
              <a:gd name="T61" fmla="*/ 1311 h 1475"/>
              <a:gd name="T62" fmla="*/ 983 w 1475"/>
              <a:gd name="T63" fmla="*/ 1475 h 1475"/>
              <a:gd name="T64" fmla="*/ 1311 w 1475"/>
              <a:gd name="T65" fmla="*/ 1475 h 1475"/>
              <a:gd name="T66" fmla="*/ 1475 w 1475"/>
              <a:gd name="T67" fmla="*/ 1311 h 1475"/>
              <a:gd name="T68" fmla="*/ 1475 w 1475"/>
              <a:gd name="T69" fmla="*/ 983 h 1475"/>
              <a:gd name="T70" fmla="*/ 1311 w 1475"/>
              <a:gd name="T71" fmla="*/ 983 h 1475"/>
              <a:gd name="T72" fmla="*/ 1311 w 1475"/>
              <a:gd name="T73" fmla="*/ 1311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5" h="1475">
                <a:moveTo>
                  <a:pt x="737" y="410"/>
                </a:moveTo>
                <a:cubicBezTo>
                  <a:pt x="556" y="410"/>
                  <a:pt x="409" y="556"/>
                  <a:pt x="409" y="738"/>
                </a:cubicBezTo>
                <a:cubicBezTo>
                  <a:pt x="409" y="919"/>
                  <a:pt x="556" y="1065"/>
                  <a:pt x="737" y="1065"/>
                </a:cubicBezTo>
                <a:cubicBezTo>
                  <a:pt x="918" y="1065"/>
                  <a:pt x="1065" y="919"/>
                  <a:pt x="1065" y="738"/>
                </a:cubicBezTo>
                <a:cubicBezTo>
                  <a:pt x="1065" y="556"/>
                  <a:pt x="918" y="410"/>
                  <a:pt x="737" y="410"/>
                </a:cubicBezTo>
                <a:close/>
                <a:moveTo>
                  <a:pt x="163" y="983"/>
                </a:moveTo>
                <a:lnTo>
                  <a:pt x="0" y="983"/>
                </a:lnTo>
                <a:lnTo>
                  <a:pt x="0" y="1311"/>
                </a:lnTo>
                <a:cubicBezTo>
                  <a:pt x="0" y="1402"/>
                  <a:pt x="73" y="1475"/>
                  <a:pt x="163" y="1475"/>
                </a:cubicBezTo>
                <a:lnTo>
                  <a:pt x="491" y="1475"/>
                </a:lnTo>
                <a:lnTo>
                  <a:pt x="491" y="1311"/>
                </a:lnTo>
                <a:lnTo>
                  <a:pt x="163" y="1311"/>
                </a:lnTo>
                <a:lnTo>
                  <a:pt x="163" y="983"/>
                </a:lnTo>
                <a:close/>
                <a:moveTo>
                  <a:pt x="163" y="164"/>
                </a:moveTo>
                <a:lnTo>
                  <a:pt x="491" y="164"/>
                </a:lnTo>
                <a:lnTo>
                  <a:pt x="491" y="0"/>
                </a:lnTo>
                <a:lnTo>
                  <a:pt x="163" y="0"/>
                </a:lnTo>
                <a:cubicBezTo>
                  <a:pt x="73" y="0"/>
                  <a:pt x="0" y="73"/>
                  <a:pt x="0" y="164"/>
                </a:cubicBezTo>
                <a:lnTo>
                  <a:pt x="0" y="492"/>
                </a:lnTo>
                <a:lnTo>
                  <a:pt x="163" y="492"/>
                </a:lnTo>
                <a:lnTo>
                  <a:pt x="163" y="164"/>
                </a:lnTo>
                <a:close/>
                <a:moveTo>
                  <a:pt x="1311" y="0"/>
                </a:moveTo>
                <a:lnTo>
                  <a:pt x="983" y="0"/>
                </a:lnTo>
                <a:lnTo>
                  <a:pt x="983" y="164"/>
                </a:lnTo>
                <a:lnTo>
                  <a:pt x="1311" y="164"/>
                </a:lnTo>
                <a:lnTo>
                  <a:pt x="1311" y="492"/>
                </a:lnTo>
                <a:lnTo>
                  <a:pt x="1475" y="492"/>
                </a:lnTo>
                <a:lnTo>
                  <a:pt x="1475" y="164"/>
                </a:lnTo>
                <a:cubicBezTo>
                  <a:pt x="1475" y="73"/>
                  <a:pt x="1401" y="0"/>
                  <a:pt x="1311" y="0"/>
                </a:cubicBezTo>
                <a:close/>
                <a:moveTo>
                  <a:pt x="1311" y="1311"/>
                </a:moveTo>
                <a:lnTo>
                  <a:pt x="983" y="1311"/>
                </a:lnTo>
                <a:lnTo>
                  <a:pt x="983" y="1475"/>
                </a:lnTo>
                <a:lnTo>
                  <a:pt x="1311" y="1475"/>
                </a:lnTo>
                <a:cubicBezTo>
                  <a:pt x="1401" y="1475"/>
                  <a:pt x="1475" y="1402"/>
                  <a:pt x="1475" y="1311"/>
                </a:cubicBezTo>
                <a:lnTo>
                  <a:pt x="1475" y="983"/>
                </a:lnTo>
                <a:lnTo>
                  <a:pt x="1311" y="983"/>
                </a:lnTo>
                <a:lnTo>
                  <a:pt x="1311" y="13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4683126" y="430213"/>
            <a:ext cx="455613" cy="454025"/>
          </a:xfrm>
          <a:custGeom>
            <a:avLst/>
            <a:gdLst>
              <a:gd name="T0" fmla="*/ 164 w 1476"/>
              <a:gd name="T1" fmla="*/ 983 h 1475"/>
              <a:gd name="T2" fmla="*/ 0 w 1476"/>
              <a:gd name="T3" fmla="*/ 983 h 1475"/>
              <a:gd name="T4" fmla="*/ 0 w 1476"/>
              <a:gd name="T5" fmla="*/ 1311 h 1475"/>
              <a:gd name="T6" fmla="*/ 164 w 1476"/>
              <a:gd name="T7" fmla="*/ 1475 h 1475"/>
              <a:gd name="T8" fmla="*/ 492 w 1476"/>
              <a:gd name="T9" fmla="*/ 1475 h 1475"/>
              <a:gd name="T10" fmla="*/ 492 w 1476"/>
              <a:gd name="T11" fmla="*/ 1311 h 1475"/>
              <a:gd name="T12" fmla="*/ 164 w 1476"/>
              <a:gd name="T13" fmla="*/ 1311 h 1475"/>
              <a:gd name="T14" fmla="*/ 164 w 1476"/>
              <a:gd name="T15" fmla="*/ 983 h 1475"/>
              <a:gd name="T16" fmla="*/ 164 w 1476"/>
              <a:gd name="T17" fmla="*/ 164 h 1475"/>
              <a:gd name="T18" fmla="*/ 492 w 1476"/>
              <a:gd name="T19" fmla="*/ 164 h 1475"/>
              <a:gd name="T20" fmla="*/ 492 w 1476"/>
              <a:gd name="T21" fmla="*/ 0 h 1475"/>
              <a:gd name="T22" fmla="*/ 164 w 1476"/>
              <a:gd name="T23" fmla="*/ 0 h 1475"/>
              <a:gd name="T24" fmla="*/ 0 w 1476"/>
              <a:gd name="T25" fmla="*/ 164 h 1475"/>
              <a:gd name="T26" fmla="*/ 0 w 1476"/>
              <a:gd name="T27" fmla="*/ 492 h 1475"/>
              <a:gd name="T28" fmla="*/ 164 w 1476"/>
              <a:gd name="T29" fmla="*/ 492 h 1475"/>
              <a:gd name="T30" fmla="*/ 164 w 1476"/>
              <a:gd name="T31" fmla="*/ 164 h 1475"/>
              <a:gd name="T32" fmla="*/ 1312 w 1476"/>
              <a:gd name="T33" fmla="*/ 0 h 1475"/>
              <a:gd name="T34" fmla="*/ 984 w 1476"/>
              <a:gd name="T35" fmla="*/ 0 h 1475"/>
              <a:gd name="T36" fmla="*/ 984 w 1476"/>
              <a:gd name="T37" fmla="*/ 164 h 1475"/>
              <a:gd name="T38" fmla="*/ 1312 w 1476"/>
              <a:gd name="T39" fmla="*/ 164 h 1475"/>
              <a:gd name="T40" fmla="*/ 1312 w 1476"/>
              <a:gd name="T41" fmla="*/ 492 h 1475"/>
              <a:gd name="T42" fmla="*/ 1476 w 1476"/>
              <a:gd name="T43" fmla="*/ 492 h 1475"/>
              <a:gd name="T44" fmla="*/ 1476 w 1476"/>
              <a:gd name="T45" fmla="*/ 164 h 1475"/>
              <a:gd name="T46" fmla="*/ 1312 w 1476"/>
              <a:gd name="T47" fmla="*/ 0 h 1475"/>
              <a:gd name="T48" fmla="*/ 1312 w 1476"/>
              <a:gd name="T49" fmla="*/ 1311 h 1475"/>
              <a:gd name="T50" fmla="*/ 984 w 1476"/>
              <a:gd name="T51" fmla="*/ 1311 h 1475"/>
              <a:gd name="T52" fmla="*/ 984 w 1476"/>
              <a:gd name="T53" fmla="*/ 1475 h 1475"/>
              <a:gd name="T54" fmla="*/ 1312 w 1476"/>
              <a:gd name="T55" fmla="*/ 1475 h 1475"/>
              <a:gd name="T56" fmla="*/ 1476 w 1476"/>
              <a:gd name="T57" fmla="*/ 1311 h 1475"/>
              <a:gd name="T58" fmla="*/ 1476 w 1476"/>
              <a:gd name="T59" fmla="*/ 983 h 1475"/>
              <a:gd name="T60" fmla="*/ 1312 w 1476"/>
              <a:gd name="T61" fmla="*/ 983 h 1475"/>
              <a:gd name="T62" fmla="*/ 1312 w 1476"/>
              <a:gd name="T63" fmla="*/ 1311 h 1475"/>
              <a:gd name="T64" fmla="*/ 738 w 1476"/>
              <a:gd name="T65" fmla="*/ 410 h 1475"/>
              <a:gd name="T66" fmla="*/ 410 w 1476"/>
              <a:gd name="T67" fmla="*/ 738 h 1475"/>
              <a:gd name="T68" fmla="*/ 738 w 1476"/>
              <a:gd name="T69" fmla="*/ 1065 h 1475"/>
              <a:gd name="T70" fmla="*/ 1066 w 1476"/>
              <a:gd name="T71" fmla="*/ 738 h 1475"/>
              <a:gd name="T72" fmla="*/ 738 w 1476"/>
              <a:gd name="T73" fmla="*/ 410 h 1475"/>
              <a:gd name="T74" fmla="*/ 738 w 1476"/>
              <a:gd name="T75" fmla="*/ 901 h 1475"/>
              <a:gd name="T76" fmla="*/ 574 w 1476"/>
              <a:gd name="T77" fmla="*/ 738 h 1475"/>
              <a:gd name="T78" fmla="*/ 738 w 1476"/>
              <a:gd name="T79" fmla="*/ 574 h 1475"/>
              <a:gd name="T80" fmla="*/ 902 w 1476"/>
              <a:gd name="T81" fmla="*/ 738 h 1475"/>
              <a:gd name="T82" fmla="*/ 738 w 1476"/>
              <a:gd name="T83" fmla="*/ 901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76" h="1475">
                <a:moveTo>
                  <a:pt x="164" y="983"/>
                </a:moveTo>
                <a:lnTo>
                  <a:pt x="0" y="983"/>
                </a:lnTo>
                <a:lnTo>
                  <a:pt x="0" y="1311"/>
                </a:lnTo>
                <a:cubicBezTo>
                  <a:pt x="0" y="1402"/>
                  <a:pt x="74" y="1475"/>
                  <a:pt x="164" y="1475"/>
                </a:cubicBezTo>
                <a:lnTo>
                  <a:pt x="492" y="1475"/>
                </a:lnTo>
                <a:lnTo>
                  <a:pt x="492" y="1311"/>
                </a:lnTo>
                <a:lnTo>
                  <a:pt x="164" y="1311"/>
                </a:lnTo>
                <a:lnTo>
                  <a:pt x="164" y="983"/>
                </a:lnTo>
                <a:close/>
                <a:moveTo>
                  <a:pt x="164" y="164"/>
                </a:moveTo>
                <a:lnTo>
                  <a:pt x="492" y="164"/>
                </a:lnTo>
                <a:lnTo>
                  <a:pt x="492" y="0"/>
                </a:ln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  <a:lnTo>
                  <a:pt x="0" y="492"/>
                </a:lnTo>
                <a:lnTo>
                  <a:pt x="164" y="492"/>
                </a:lnTo>
                <a:lnTo>
                  <a:pt x="164" y="164"/>
                </a:lnTo>
                <a:close/>
                <a:moveTo>
                  <a:pt x="1312" y="0"/>
                </a:moveTo>
                <a:lnTo>
                  <a:pt x="984" y="0"/>
                </a:lnTo>
                <a:lnTo>
                  <a:pt x="984" y="164"/>
                </a:lnTo>
                <a:lnTo>
                  <a:pt x="1312" y="164"/>
                </a:lnTo>
                <a:lnTo>
                  <a:pt x="1312" y="492"/>
                </a:lnTo>
                <a:lnTo>
                  <a:pt x="1476" y="492"/>
                </a:lnTo>
                <a:lnTo>
                  <a:pt x="1476" y="164"/>
                </a:lnTo>
                <a:cubicBezTo>
                  <a:pt x="1476" y="73"/>
                  <a:pt x="1402" y="0"/>
                  <a:pt x="1312" y="0"/>
                </a:cubicBezTo>
                <a:close/>
                <a:moveTo>
                  <a:pt x="1312" y="1311"/>
                </a:moveTo>
                <a:lnTo>
                  <a:pt x="984" y="1311"/>
                </a:lnTo>
                <a:lnTo>
                  <a:pt x="984" y="1475"/>
                </a:lnTo>
                <a:lnTo>
                  <a:pt x="1312" y="1475"/>
                </a:lnTo>
                <a:cubicBezTo>
                  <a:pt x="1402" y="1475"/>
                  <a:pt x="1476" y="1402"/>
                  <a:pt x="1476" y="1311"/>
                </a:cubicBezTo>
                <a:lnTo>
                  <a:pt x="1476" y="983"/>
                </a:lnTo>
                <a:lnTo>
                  <a:pt x="1312" y="983"/>
                </a:lnTo>
                <a:lnTo>
                  <a:pt x="1312" y="1311"/>
                </a:lnTo>
                <a:close/>
                <a:moveTo>
                  <a:pt x="738" y="410"/>
                </a:moveTo>
                <a:cubicBezTo>
                  <a:pt x="557" y="410"/>
                  <a:pt x="410" y="556"/>
                  <a:pt x="410" y="738"/>
                </a:cubicBezTo>
                <a:cubicBezTo>
                  <a:pt x="410" y="919"/>
                  <a:pt x="557" y="1065"/>
                  <a:pt x="738" y="1065"/>
                </a:cubicBezTo>
                <a:cubicBezTo>
                  <a:pt x="919" y="1065"/>
                  <a:pt x="1066" y="919"/>
                  <a:pt x="1066" y="738"/>
                </a:cubicBezTo>
                <a:cubicBezTo>
                  <a:pt x="1066" y="556"/>
                  <a:pt x="919" y="410"/>
                  <a:pt x="738" y="410"/>
                </a:cubicBezTo>
                <a:close/>
                <a:moveTo>
                  <a:pt x="738" y="901"/>
                </a:moveTo>
                <a:cubicBezTo>
                  <a:pt x="648" y="901"/>
                  <a:pt x="574" y="828"/>
                  <a:pt x="574" y="738"/>
                </a:cubicBezTo>
                <a:cubicBezTo>
                  <a:pt x="574" y="647"/>
                  <a:pt x="648" y="574"/>
                  <a:pt x="738" y="574"/>
                </a:cubicBezTo>
                <a:cubicBezTo>
                  <a:pt x="829" y="574"/>
                  <a:pt x="902" y="647"/>
                  <a:pt x="902" y="738"/>
                </a:cubicBezTo>
                <a:cubicBezTo>
                  <a:pt x="902" y="828"/>
                  <a:pt x="829" y="901"/>
                  <a:pt x="738" y="90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2"/>
          <p:cNvSpPr>
            <a:spLocks noEditPoints="1"/>
          </p:cNvSpPr>
          <p:nvPr/>
        </p:nvSpPr>
        <p:spPr bwMode="auto">
          <a:xfrm>
            <a:off x="3378201" y="404813"/>
            <a:ext cx="504825" cy="504825"/>
          </a:xfrm>
          <a:custGeom>
            <a:avLst/>
            <a:gdLst>
              <a:gd name="T0" fmla="*/ 1639 w 1639"/>
              <a:gd name="T1" fmla="*/ 1147 h 1639"/>
              <a:gd name="T2" fmla="*/ 1639 w 1639"/>
              <a:gd name="T3" fmla="*/ 164 h 1639"/>
              <a:gd name="T4" fmla="*/ 1475 w 1639"/>
              <a:gd name="T5" fmla="*/ 0 h 1639"/>
              <a:gd name="T6" fmla="*/ 492 w 1639"/>
              <a:gd name="T7" fmla="*/ 0 h 1639"/>
              <a:gd name="T8" fmla="*/ 328 w 1639"/>
              <a:gd name="T9" fmla="*/ 164 h 1639"/>
              <a:gd name="T10" fmla="*/ 328 w 1639"/>
              <a:gd name="T11" fmla="*/ 1147 h 1639"/>
              <a:gd name="T12" fmla="*/ 492 w 1639"/>
              <a:gd name="T13" fmla="*/ 1311 h 1639"/>
              <a:gd name="T14" fmla="*/ 1475 w 1639"/>
              <a:gd name="T15" fmla="*/ 1311 h 1639"/>
              <a:gd name="T16" fmla="*/ 1639 w 1639"/>
              <a:gd name="T17" fmla="*/ 1147 h 1639"/>
              <a:gd name="T18" fmla="*/ 738 w 1639"/>
              <a:gd name="T19" fmla="*/ 820 h 1639"/>
              <a:gd name="T20" fmla="*/ 904 w 1639"/>
              <a:gd name="T21" fmla="*/ 1042 h 1639"/>
              <a:gd name="T22" fmla="*/ 1147 w 1639"/>
              <a:gd name="T23" fmla="*/ 738 h 1639"/>
              <a:gd name="T24" fmla="*/ 1475 w 1639"/>
              <a:gd name="T25" fmla="*/ 1147 h 1639"/>
              <a:gd name="T26" fmla="*/ 492 w 1639"/>
              <a:gd name="T27" fmla="*/ 1147 h 1639"/>
              <a:gd name="T28" fmla="*/ 738 w 1639"/>
              <a:gd name="T29" fmla="*/ 820 h 1639"/>
              <a:gd name="T30" fmla="*/ 0 w 1639"/>
              <a:gd name="T31" fmla="*/ 328 h 1639"/>
              <a:gd name="T32" fmla="*/ 0 w 1639"/>
              <a:gd name="T33" fmla="*/ 1475 h 1639"/>
              <a:gd name="T34" fmla="*/ 164 w 1639"/>
              <a:gd name="T35" fmla="*/ 1639 h 1639"/>
              <a:gd name="T36" fmla="*/ 1311 w 1639"/>
              <a:gd name="T37" fmla="*/ 1639 h 1639"/>
              <a:gd name="T38" fmla="*/ 1311 w 1639"/>
              <a:gd name="T39" fmla="*/ 1475 h 1639"/>
              <a:gd name="T40" fmla="*/ 164 w 1639"/>
              <a:gd name="T41" fmla="*/ 1475 h 1639"/>
              <a:gd name="T42" fmla="*/ 164 w 1639"/>
              <a:gd name="T43" fmla="*/ 328 h 1639"/>
              <a:gd name="T44" fmla="*/ 0 w 1639"/>
              <a:gd name="T45" fmla="*/ 328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9" h="1639">
                <a:moveTo>
                  <a:pt x="1639" y="1147"/>
                </a:moveTo>
                <a:lnTo>
                  <a:pt x="1639" y="164"/>
                </a:lnTo>
                <a:cubicBezTo>
                  <a:pt x="1639" y="73"/>
                  <a:pt x="1566" y="0"/>
                  <a:pt x="1475" y="0"/>
                </a:cubicBezTo>
                <a:lnTo>
                  <a:pt x="492" y="0"/>
                </a:lnTo>
                <a:cubicBezTo>
                  <a:pt x="401" y="0"/>
                  <a:pt x="328" y="73"/>
                  <a:pt x="328" y="164"/>
                </a:cubicBezTo>
                <a:lnTo>
                  <a:pt x="328" y="1147"/>
                </a:lnTo>
                <a:cubicBezTo>
                  <a:pt x="328" y="1238"/>
                  <a:pt x="401" y="1311"/>
                  <a:pt x="492" y="1311"/>
                </a:cubicBezTo>
                <a:lnTo>
                  <a:pt x="1475" y="1311"/>
                </a:lnTo>
                <a:cubicBezTo>
                  <a:pt x="1566" y="1311"/>
                  <a:pt x="1639" y="1238"/>
                  <a:pt x="1639" y="1147"/>
                </a:cubicBezTo>
                <a:close/>
                <a:moveTo>
                  <a:pt x="738" y="820"/>
                </a:moveTo>
                <a:lnTo>
                  <a:pt x="904" y="1042"/>
                </a:lnTo>
                <a:lnTo>
                  <a:pt x="1147" y="738"/>
                </a:lnTo>
                <a:lnTo>
                  <a:pt x="1475" y="1147"/>
                </a:lnTo>
                <a:lnTo>
                  <a:pt x="492" y="1147"/>
                </a:lnTo>
                <a:lnTo>
                  <a:pt x="738" y="820"/>
                </a:lnTo>
                <a:close/>
                <a:moveTo>
                  <a:pt x="0" y="328"/>
                </a:moveTo>
                <a:lnTo>
                  <a:pt x="0" y="1475"/>
                </a:lnTo>
                <a:cubicBezTo>
                  <a:pt x="0" y="1566"/>
                  <a:pt x="73" y="1639"/>
                  <a:pt x="164" y="1639"/>
                </a:cubicBezTo>
                <a:lnTo>
                  <a:pt x="1311" y="1639"/>
                </a:lnTo>
                <a:lnTo>
                  <a:pt x="1311" y="1475"/>
                </a:lnTo>
                <a:lnTo>
                  <a:pt x="164" y="1475"/>
                </a:lnTo>
                <a:lnTo>
                  <a:pt x="164" y="328"/>
                </a:lnTo>
                <a:lnTo>
                  <a:pt x="0" y="3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2295526" y="430213"/>
            <a:ext cx="455613" cy="454025"/>
          </a:xfrm>
          <a:custGeom>
            <a:avLst/>
            <a:gdLst>
              <a:gd name="T0" fmla="*/ 738 w 1476"/>
              <a:gd name="T1" fmla="*/ 0 h 1475"/>
              <a:gd name="T2" fmla="*/ 0 w 1476"/>
              <a:gd name="T3" fmla="*/ 738 h 1475"/>
              <a:gd name="T4" fmla="*/ 738 w 1476"/>
              <a:gd name="T5" fmla="*/ 1475 h 1475"/>
              <a:gd name="T6" fmla="*/ 861 w 1476"/>
              <a:gd name="T7" fmla="*/ 1352 h 1475"/>
              <a:gd name="T8" fmla="*/ 829 w 1476"/>
              <a:gd name="T9" fmla="*/ 1270 h 1475"/>
              <a:gd name="T10" fmla="*/ 798 w 1476"/>
              <a:gd name="T11" fmla="*/ 1188 h 1475"/>
              <a:gd name="T12" fmla="*/ 921 w 1476"/>
              <a:gd name="T13" fmla="*/ 1065 h 1475"/>
              <a:gd name="T14" fmla="*/ 1066 w 1476"/>
              <a:gd name="T15" fmla="*/ 1065 h 1475"/>
              <a:gd name="T16" fmla="*/ 1476 w 1476"/>
              <a:gd name="T17" fmla="*/ 656 h 1475"/>
              <a:gd name="T18" fmla="*/ 738 w 1476"/>
              <a:gd name="T19" fmla="*/ 0 h 1475"/>
              <a:gd name="T20" fmla="*/ 287 w 1476"/>
              <a:gd name="T21" fmla="*/ 738 h 1475"/>
              <a:gd name="T22" fmla="*/ 164 w 1476"/>
              <a:gd name="T23" fmla="*/ 615 h 1475"/>
              <a:gd name="T24" fmla="*/ 287 w 1476"/>
              <a:gd name="T25" fmla="*/ 492 h 1475"/>
              <a:gd name="T26" fmla="*/ 410 w 1476"/>
              <a:gd name="T27" fmla="*/ 615 h 1475"/>
              <a:gd name="T28" fmla="*/ 287 w 1476"/>
              <a:gd name="T29" fmla="*/ 738 h 1475"/>
              <a:gd name="T30" fmla="*/ 533 w 1476"/>
              <a:gd name="T31" fmla="*/ 410 h 1475"/>
              <a:gd name="T32" fmla="*/ 410 w 1476"/>
              <a:gd name="T33" fmla="*/ 287 h 1475"/>
              <a:gd name="T34" fmla="*/ 533 w 1476"/>
              <a:gd name="T35" fmla="*/ 164 h 1475"/>
              <a:gd name="T36" fmla="*/ 656 w 1476"/>
              <a:gd name="T37" fmla="*/ 287 h 1475"/>
              <a:gd name="T38" fmla="*/ 533 w 1476"/>
              <a:gd name="T39" fmla="*/ 410 h 1475"/>
              <a:gd name="T40" fmla="*/ 943 w 1476"/>
              <a:gd name="T41" fmla="*/ 410 h 1475"/>
              <a:gd name="T42" fmla="*/ 820 w 1476"/>
              <a:gd name="T43" fmla="*/ 287 h 1475"/>
              <a:gd name="T44" fmla="*/ 943 w 1476"/>
              <a:gd name="T45" fmla="*/ 164 h 1475"/>
              <a:gd name="T46" fmla="*/ 1066 w 1476"/>
              <a:gd name="T47" fmla="*/ 287 h 1475"/>
              <a:gd name="T48" fmla="*/ 943 w 1476"/>
              <a:gd name="T49" fmla="*/ 410 h 1475"/>
              <a:gd name="T50" fmla="*/ 1189 w 1476"/>
              <a:gd name="T51" fmla="*/ 738 h 1475"/>
              <a:gd name="T52" fmla="*/ 1066 w 1476"/>
              <a:gd name="T53" fmla="*/ 615 h 1475"/>
              <a:gd name="T54" fmla="*/ 1189 w 1476"/>
              <a:gd name="T55" fmla="*/ 492 h 1475"/>
              <a:gd name="T56" fmla="*/ 1312 w 1476"/>
              <a:gd name="T57" fmla="*/ 615 h 1475"/>
              <a:gd name="T58" fmla="*/ 1189 w 1476"/>
              <a:gd name="T59" fmla="*/ 738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76" h="1475">
                <a:moveTo>
                  <a:pt x="738" y="0"/>
                </a:moveTo>
                <a:cubicBezTo>
                  <a:pt x="331" y="0"/>
                  <a:pt x="0" y="330"/>
                  <a:pt x="0" y="738"/>
                </a:cubicBezTo>
                <a:cubicBezTo>
                  <a:pt x="0" y="1145"/>
                  <a:pt x="331" y="1475"/>
                  <a:pt x="738" y="1475"/>
                </a:cubicBezTo>
                <a:cubicBezTo>
                  <a:pt x="806" y="1475"/>
                  <a:pt x="861" y="1420"/>
                  <a:pt x="861" y="1352"/>
                </a:cubicBezTo>
                <a:cubicBezTo>
                  <a:pt x="861" y="1320"/>
                  <a:pt x="849" y="1292"/>
                  <a:pt x="829" y="1270"/>
                </a:cubicBezTo>
                <a:cubicBezTo>
                  <a:pt x="810" y="1248"/>
                  <a:pt x="798" y="1220"/>
                  <a:pt x="798" y="1188"/>
                </a:cubicBezTo>
                <a:cubicBezTo>
                  <a:pt x="798" y="1120"/>
                  <a:pt x="853" y="1065"/>
                  <a:pt x="921" y="1065"/>
                </a:cubicBezTo>
                <a:lnTo>
                  <a:pt x="1066" y="1065"/>
                </a:lnTo>
                <a:cubicBezTo>
                  <a:pt x="1292" y="1065"/>
                  <a:pt x="1476" y="882"/>
                  <a:pt x="1476" y="656"/>
                </a:cubicBezTo>
                <a:cubicBezTo>
                  <a:pt x="1476" y="293"/>
                  <a:pt x="1145" y="0"/>
                  <a:pt x="738" y="0"/>
                </a:cubicBezTo>
                <a:close/>
                <a:moveTo>
                  <a:pt x="287" y="738"/>
                </a:moveTo>
                <a:cubicBezTo>
                  <a:pt x="219" y="738"/>
                  <a:pt x="164" y="683"/>
                  <a:pt x="164" y="615"/>
                </a:cubicBezTo>
                <a:cubicBezTo>
                  <a:pt x="164" y="547"/>
                  <a:pt x="219" y="492"/>
                  <a:pt x="287" y="492"/>
                </a:cubicBezTo>
                <a:cubicBezTo>
                  <a:pt x="355" y="492"/>
                  <a:pt x="410" y="547"/>
                  <a:pt x="410" y="615"/>
                </a:cubicBezTo>
                <a:cubicBezTo>
                  <a:pt x="410" y="683"/>
                  <a:pt x="355" y="738"/>
                  <a:pt x="287" y="738"/>
                </a:cubicBezTo>
                <a:close/>
                <a:moveTo>
                  <a:pt x="533" y="410"/>
                </a:moveTo>
                <a:cubicBezTo>
                  <a:pt x="465" y="410"/>
                  <a:pt x="410" y="355"/>
                  <a:pt x="410" y="287"/>
                </a:cubicBezTo>
                <a:cubicBezTo>
                  <a:pt x="410" y="219"/>
                  <a:pt x="465" y="164"/>
                  <a:pt x="533" y="164"/>
                </a:cubicBezTo>
                <a:cubicBezTo>
                  <a:pt x="601" y="164"/>
                  <a:pt x="656" y="219"/>
                  <a:pt x="656" y="287"/>
                </a:cubicBezTo>
                <a:cubicBezTo>
                  <a:pt x="656" y="355"/>
                  <a:pt x="601" y="410"/>
                  <a:pt x="533" y="410"/>
                </a:cubicBezTo>
                <a:close/>
                <a:moveTo>
                  <a:pt x="943" y="410"/>
                </a:moveTo>
                <a:cubicBezTo>
                  <a:pt x="875" y="410"/>
                  <a:pt x="820" y="355"/>
                  <a:pt x="820" y="287"/>
                </a:cubicBezTo>
                <a:cubicBezTo>
                  <a:pt x="820" y="219"/>
                  <a:pt x="875" y="164"/>
                  <a:pt x="943" y="164"/>
                </a:cubicBezTo>
                <a:cubicBezTo>
                  <a:pt x="1011" y="164"/>
                  <a:pt x="1066" y="219"/>
                  <a:pt x="1066" y="287"/>
                </a:cubicBezTo>
                <a:cubicBezTo>
                  <a:pt x="1066" y="355"/>
                  <a:pt x="1011" y="410"/>
                  <a:pt x="943" y="410"/>
                </a:cubicBezTo>
                <a:close/>
                <a:moveTo>
                  <a:pt x="1189" y="738"/>
                </a:moveTo>
                <a:cubicBezTo>
                  <a:pt x="1121" y="738"/>
                  <a:pt x="1066" y="683"/>
                  <a:pt x="1066" y="615"/>
                </a:cubicBezTo>
                <a:cubicBezTo>
                  <a:pt x="1066" y="547"/>
                  <a:pt x="1121" y="492"/>
                  <a:pt x="1189" y="492"/>
                </a:cubicBezTo>
                <a:cubicBezTo>
                  <a:pt x="1257" y="492"/>
                  <a:pt x="1312" y="547"/>
                  <a:pt x="1312" y="615"/>
                </a:cubicBezTo>
                <a:cubicBezTo>
                  <a:pt x="1312" y="683"/>
                  <a:pt x="1257" y="738"/>
                  <a:pt x="1189" y="73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1235076" y="427038"/>
            <a:ext cx="458788" cy="457200"/>
          </a:xfrm>
          <a:custGeom>
            <a:avLst/>
            <a:gdLst>
              <a:gd name="T0" fmla="*/ 1451 w 1484"/>
              <a:gd name="T1" fmla="*/ 223 h 1483"/>
              <a:gd name="T2" fmla="*/ 1260 w 1484"/>
              <a:gd name="T3" fmla="*/ 32 h 1483"/>
              <a:gd name="T4" fmla="*/ 1144 w 1484"/>
              <a:gd name="T5" fmla="*/ 32 h 1483"/>
              <a:gd name="T6" fmla="*/ 888 w 1484"/>
              <a:gd name="T7" fmla="*/ 288 h 1483"/>
              <a:gd name="T8" fmla="*/ 731 w 1484"/>
              <a:gd name="T9" fmla="*/ 131 h 1483"/>
              <a:gd name="T10" fmla="*/ 615 w 1484"/>
              <a:gd name="T11" fmla="*/ 247 h 1483"/>
              <a:gd name="T12" fmla="*/ 731 w 1484"/>
              <a:gd name="T13" fmla="*/ 363 h 1483"/>
              <a:gd name="T14" fmla="*/ 0 w 1484"/>
              <a:gd name="T15" fmla="*/ 1094 h 1483"/>
              <a:gd name="T16" fmla="*/ 0 w 1484"/>
              <a:gd name="T17" fmla="*/ 1483 h 1483"/>
              <a:gd name="T18" fmla="*/ 389 w 1484"/>
              <a:gd name="T19" fmla="*/ 1483 h 1483"/>
              <a:gd name="T20" fmla="*/ 1120 w 1484"/>
              <a:gd name="T21" fmla="*/ 752 h 1483"/>
              <a:gd name="T22" fmla="*/ 1236 w 1484"/>
              <a:gd name="T23" fmla="*/ 868 h 1483"/>
              <a:gd name="T24" fmla="*/ 1352 w 1484"/>
              <a:gd name="T25" fmla="*/ 752 h 1483"/>
              <a:gd name="T26" fmla="*/ 1195 w 1484"/>
              <a:gd name="T27" fmla="*/ 595 h 1483"/>
              <a:gd name="T28" fmla="*/ 1451 w 1484"/>
              <a:gd name="T29" fmla="*/ 339 h 1483"/>
              <a:gd name="T30" fmla="*/ 1451 w 1484"/>
              <a:gd name="T31" fmla="*/ 223 h 1483"/>
              <a:gd name="T32" fmla="*/ 321 w 1484"/>
              <a:gd name="T33" fmla="*/ 1319 h 1483"/>
              <a:gd name="T34" fmla="*/ 164 w 1484"/>
              <a:gd name="T35" fmla="*/ 1162 h 1483"/>
              <a:gd name="T36" fmla="*/ 825 w 1484"/>
              <a:gd name="T37" fmla="*/ 501 h 1483"/>
              <a:gd name="T38" fmla="*/ 982 w 1484"/>
              <a:gd name="T39" fmla="*/ 658 h 1483"/>
              <a:gd name="T40" fmla="*/ 321 w 1484"/>
              <a:gd name="T41" fmla="*/ 1319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84" h="1483">
                <a:moveTo>
                  <a:pt x="1451" y="223"/>
                </a:moveTo>
                <a:lnTo>
                  <a:pt x="1260" y="32"/>
                </a:lnTo>
                <a:cubicBezTo>
                  <a:pt x="1228" y="0"/>
                  <a:pt x="1176" y="0"/>
                  <a:pt x="1144" y="32"/>
                </a:cubicBezTo>
                <a:lnTo>
                  <a:pt x="888" y="288"/>
                </a:lnTo>
                <a:lnTo>
                  <a:pt x="731" y="131"/>
                </a:lnTo>
                <a:lnTo>
                  <a:pt x="615" y="247"/>
                </a:lnTo>
                <a:lnTo>
                  <a:pt x="731" y="363"/>
                </a:lnTo>
                <a:lnTo>
                  <a:pt x="0" y="1094"/>
                </a:lnTo>
                <a:lnTo>
                  <a:pt x="0" y="1483"/>
                </a:lnTo>
                <a:lnTo>
                  <a:pt x="389" y="1483"/>
                </a:lnTo>
                <a:lnTo>
                  <a:pt x="1120" y="752"/>
                </a:lnTo>
                <a:lnTo>
                  <a:pt x="1236" y="868"/>
                </a:lnTo>
                <a:lnTo>
                  <a:pt x="1352" y="752"/>
                </a:lnTo>
                <a:lnTo>
                  <a:pt x="1195" y="595"/>
                </a:lnTo>
                <a:lnTo>
                  <a:pt x="1451" y="339"/>
                </a:lnTo>
                <a:cubicBezTo>
                  <a:pt x="1484" y="307"/>
                  <a:pt x="1484" y="255"/>
                  <a:pt x="1451" y="223"/>
                </a:cubicBezTo>
                <a:close/>
                <a:moveTo>
                  <a:pt x="321" y="1319"/>
                </a:moveTo>
                <a:lnTo>
                  <a:pt x="164" y="1162"/>
                </a:lnTo>
                <a:lnTo>
                  <a:pt x="825" y="501"/>
                </a:lnTo>
                <a:lnTo>
                  <a:pt x="982" y="658"/>
                </a:lnTo>
                <a:lnTo>
                  <a:pt x="321" y="131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5"/>
          <p:cNvSpPr>
            <a:spLocks noEditPoints="1"/>
          </p:cNvSpPr>
          <p:nvPr/>
        </p:nvSpPr>
        <p:spPr bwMode="auto">
          <a:xfrm>
            <a:off x="254001" y="379413"/>
            <a:ext cx="455613" cy="555625"/>
          </a:xfrm>
          <a:custGeom>
            <a:avLst/>
            <a:gdLst>
              <a:gd name="T0" fmla="*/ 574 w 1476"/>
              <a:gd name="T1" fmla="*/ 164 h 1803"/>
              <a:gd name="T2" fmla="*/ 164 w 1476"/>
              <a:gd name="T3" fmla="*/ 164 h 1803"/>
              <a:gd name="T4" fmla="*/ 0 w 1476"/>
              <a:gd name="T5" fmla="*/ 328 h 1803"/>
              <a:gd name="T6" fmla="*/ 0 w 1476"/>
              <a:gd name="T7" fmla="*/ 1475 h 1803"/>
              <a:gd name="T8" fmla="*/ 164 w 1476"/>
              <a:gd name="T9" fmla="*/ 1639 h 1803"/>
              <a:gd name="T10" fmla="*/ 574 w 1476"/>
              <a:gd name="T11" fmla="*/ 1639 h 1803"/>
              <a:gd name="T12" fmla="*/ 574 w 1476"/>
              <a:gd name="T13" fmla="*/ 1803 h 1803"/>
              <a:gd name="T14" fmla="*/ 738 w 1476"/>
              <a:gd name="T15" fmla="*/ 1803 h 1803"/>
              <a:gd name="T16" fmla="*/ 738 w 1476"/>
              <a:gd name="T17" fmla="*/ 0 h 1803"/>
              <a:gd name="T18" fmla="*/ 574 w 1476"/>
              <a:gd name="T19" fmla="*/ 0 h 1803"/>
              <a:gd name="T20" fmla="*/ 574 w 1476"/>
              <a:gd name="T21" fmla="*/ 164 h 1803"/>
              <a:gd name="T22" fmla="*/ 574 w 1476"/>
              <a:gd name="T23" fmla="*/ 1393 h 1803"/>
              <a:gd name="T24" fmla="*/ 164 w 1476"/>
              <a:gd name="T25" fmla="*/ 1393 h 1803"/>
              <a:gd name="T26" fmla="*/ 574 w 1476"/>
              <a:gd name="T27" fmla="*/ 902 h 1803"/>
              <a:gd name="T28" fmla="*/ 574 w 1476"/>
              <a:gd name="T29" fmla="*/ 1393 h 1803"/>
              <a:gd name="T30" fmla="*/ 1312 w 1476"/>
              <a:gd name="T31" fmla="*/ 164 h 1803"/>
              <a:gd name="T32" fmla="*/ 902 w 1476"/>
              <a:gd name="T33" fmla="*/ 164 h 1803"/>
              <a:gd name="T34" fmla="*/ 902 w 1476"/>
              <a:gd name="T35" fmla="*/ 328 h 1803"/>
              <a:gd name="T36" fmla="*/ 1312 w 1476"/>
              <a:gd name="T37" fmla="*/ 328 h 1803"/>
              <a:gd name="T38" fmla="*/ 1312 w 1476"/>
              <a:gd name="T39" fmla="*/ 1393 h 1803"/>
              <a:gd name="T40" fmla="*/ 902 w 1476"/>
              <a:gd name="T41" fmla="*/ 902 h 1803"/>
              <a:gd name="T42" fmla="*/ 902 w 1476"/>
              <a:gd name="T43" fmla="*/ 1639 h 1803"/>
              <a:gd name="T44" fmla="*/ 1312 w 1476"/>
              <a:gd name="T45" fmla="*/ 1639 h 1803"/>
              <a:gd name="T46" fmla="*/ 1476 w 1476"/>
              <a:gd name="T47" fmla="*/ 1475 h 1803"/>
              <a:gd name="T48" fmla="*/ 1476 w 1476"/>
              <a:gd name="T49" fmla="*/ 328 h 1803"/>
              <a:gd name="T50" fmla="*/ 1312 w 1476"/>
              <a:gd name="T51" fmla="*/ 164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6" h="1803">
                <a:moveTo>
                  <a:pt x="574" y="164"/>
                </a:moveTo>
                <a:lnTo>
                  <a:pt x="164" y="164"/>
                </a:lnTo>
                <a:cubicBezTo>
                  <a:pt x="74" y="164"/>
                  <a:pt x="0" y="237"/>
                  <a:pt x="0" y="328"/>
                </a:cubicBezTo>
                <a:lnTo>
                  <a:pt x="0" y="1475"/>
                </a:lnTo>
                <a:cubicBezTo>
                  <a:pt x="0" y="1566"/>
                  <a:pt x="74" y="1639"/>
                  <a:pt x="164" y="1639"/>
                </a:cubicBezTo>
                <a:lnTo>
                  <a:pt x="574" y="1639"/>
                </a:lnTo>
                <a:lnTo>
                  <a:pt x="574" y="1803"/>
                </a:lnTo>
                <a:lnTo>
                  <a:pt x="738" y="1803"/>
                </a:lnTo>
                <a:lnTo>
                  <a:pt x="738" y="0"/>
                </a:lnTo>
                <a:lnTo>
                  <a:pt x="574" y="0"/>
                </a:lnTo>
                <a:lnTo>
                  <a:pt x="574" y="164"/>
                </a:lnTo>
                <a:close/>
                <a:moveTo>
                  <a:pt x="574" y="1393"/>
                </a:moveTo>
                <a:lnTo>
                  <a:pt x="164" y="1393"/>
                </a:lnTo>
                <a:lnTo>
                  <a:pt x="574" y="902"/>
                </a:lnTo>
                <a:lnTo>
                  <a:pt x="574" y="1393"/>
                </a:lnTo>
                <a:close/>
                <a:moveTo>
                  <a:pt x="1312" y="164"/>
                </a:moveTo>
                <a:lnTo>
                  <a:pt x="902" y="164"/>
                </a:lnTo>
                <a:lnTo>
                  <a:pt x="902" y="328"/>
                </a:lnTo>
                <a:lnTo>
                  <a:pt x="1312" y="328"/>
                </a:lnTo>
                <a:lnTo>
                  <a:pt x="1312" y="1393"/>
                </a:lnTo>
                <a:lnTo>
                  <a:pt x="902" y="902"/>
                </a:lnTo>
                <a:lnTo>
                  <a:pt x="902" y="1639"/>
                </a:lnTo>
                <a:lnTo>
                  <a:pt x="1312" y="1639"/>
                </a:lnTo>
                <a:cubicBezTo>
                  <a:pt x="1402" y="1639"/>
                  <a:pt x="1476" y="1566"/>
                  <a:pt x="1476" y="1475"/>
                </a:cubicBezTo>
                <a:lnTo>
                  <a:pt x="1476" y="328"/>
                </a:lnTo>
                <a:cubicBezTo>
                  <a:pt x="1476" y="237"/>
                  <a:pt x="1402" y="164"/>
                  <a:pt x="1312" y="16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263526" y="4806950"/>
            <a:ext cx="555625" cy="557212"/>
          </a:xfrm>
          <a:custGeom>
            <a:avLst/>
            <a:gdLst>
              <a:gd name="T0" fmla="*/ 164 w 1803"/>
              <a:gd name="T1" fmla="*/ 328 h 1803"/>
              <a:gd name="T2" fmla="*/ 0 w 1803"/>
              <a:gd name="T3" fmla="*/ 328 h 1803"/>
              <a:gd name="T4" fmla="*/ 0 w 1803"/>
              <a:gd name="T5" fmla="*/ 1639 h 1803"/>
              <a:gd name="T6" fmla="*/ 164 w 1803"/>
              <a:gd name="T7" fmla="*/ 1803 h 1803"/>
              <a:gd name="T8" fmla="*/ 1475 w 1803"/>
              <a:gd name="T9" fmla="*/ 1803 h 1803"/>
              <a:gd name="T10" fmla="*/ 1475 w 1803"/>
              <a:gd name="T11" fmla="*/ 1639 h 1803"/>
              <a:gd name="T12" fmla="*/ 164 w 1803"/>
              <a:gd name="T13" fmla="*/ 1639 h 1803"/>
              <a:gd name="T14" fmla="*/ 164 w 1803"/>
              <a:gd name="T15" fmla="*/ 328 h 1803"/>
              <a:gd name="T16" fmla="*/ 1639 w 1803"/>
              <a:gd name="T17" fmla="*/ 0 h 1803"/>
              <a:gd name="T18" fmla="*/ 492 w 1803"/>
              <a:gd name="T19" fmla="*/ 0 h 1803"/>
              <a:gd name="T20" fmla="*/ 328 w 1803"/>
              <a:gd name="T21" fmla="*/ 164 h 1803"/>
              <a:gd name="T22" fmla="*/ 328 w 1803"/>
              <a:gd name="T23" fmla="*/ 1311 h 1803"/>
              <a:gd name="T24" fmla="*/ 492 w 1803"/>
              <a:gd name="T25" fmla="*/ 1475 h 1803"/>
              <a:gd name="T26" fmla="*/ 1639 w 1803"/>
              <a:gd name="T27" fmla="*/ 1475 h 1803"/>
              <a:gd name="T28" fmla="*/ 1803 w 1803"/>
              <a:gd name="T29" fmla="*/ 1311 h 1803"/>
              <a:gd name="T30" fmla="*/ 1803 w 1803"/>
              <a:gd name="T31" fmla="*/ 164 h 1803"/>
              <a:gd name="T32" fmla="*/ 1639 w 1803"/>
              <a:gd name="T33" fmla="*/ 0 h 1803"/>
              <a:gd name="T34" fmla="*/ 1639 w 1803"/>
              <a:gd name="T35" fmla="*/ 1311 h 1803"/>
              <a:gd name="T36" fmla="*/ 492 w 1803"/>
              <a:gd name="T37" fmla="*/ 1311 h 1803"/>
              <a:gd name="T38" fmla="*/ 492 w 1803"/>
              <a:gd name="T39" fmla="*/ 164 h 1803"/>
              <a:gd name="T40" fmla="*/ 1639 w 1803"/>
              <a:gd name="T41" fmla="*/ 164 h 1803"/>
              <a:gd name="T42" fmla="*/ 1639 w 1803"/>
              <a:gd name="T43" fmla="*/ 1311 h 1803"/>
              <a:gd name="T44" fmla="*/ 1147 w 1803"/>
              <a:gd name="T45" fmla="*/ 328 h 1803"/>
              <a:gd name="T46" fmla="*/ 983 w 1803"/>
              <a:gd name="T47" fmla="*/ 328 h 1803"/>
              <a:gd name="T48" fmla="*/ 820 w 1803"/>
              <a:gd name="T49" fmla="*/ 492 h 1803"/>
              <a:gd name="T50" fmla="*/ 820 w 1803"/>
              <a:gd name="T51" fmla="*/ 655 h 1803"/>
              <a:gd name="T52" fmla="*/ 983 w 1803"/>
              <a:gd name="T53" fmla="*/ 819 h 1803"/>
              <a:gd name="T54" fmla="*/ 1147 w 1803"/>
              <a:gd name="T55" fmla="*/ 819 h 1803"/>
              <a:gd name="T56" fmla="*/ 1147 w 1803"/>
              <a:gd name="T57" fmla="*/ 983 h 1803"/>
              <a:gd name="T58" fmla="*/ 820 w 1803"/>
              <a:gd name="T59" fmla="*/ 983 h 1803"/>
              <a:gd name="T60" fmla="*/ 820 w 1803"/>
              <a:gd name="T61" fmla="*/ 1147 h 1803"/>
              <a:gd name="T62" fmla="*/ 1147 w 1803"/>
              <a:gd name="T63" fmla="*/ 1147 h 1803"/>
              <a:gd name="T64" fmla="*/ 1311 w 1803"/>
              <a:gd name="T65" fmla="*/ 983 h 1803"/>
              <a:gd name="T66" fmla="*/ 1311 w 1803"/>
              <a:gd name="T67" fmla="*/ 492 h 1803"/>
              <a:gd name="T68" fmla="*/ 1147 w 1803"/>
              <a:gd name="T69" fmla="*/ 328 h 1803"/>
              <a:gd name="T70" fmla="*/ 1147 w 1803"/>
              <a:gd name="T71" fmla="*/ 655 h 1803"/>
              <a:gd name="T72" fmla="*/ 983 w 1803"/>
              <a:gd name="T73" fmla="*/ 655 h 1803"/>
              <a:gd name="T74" fmla="*/ 983 w 1803"/>
              <a:gd name="T75" fmla="*/ 492 h 1803"/>
              <a:gd name="T76" fmla="*/ 1147 w 1803"/>
              <a:gd name="T77" fmla="*/ 492 h 1803"/>
              <a:gd name="T78" fmla="*/ 1147 w 1803"/>
              <a:gd name="T79" fmla="*/ 655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3" h="1803">
                <a:moveTo>
                  <a:pt x="164" y="328"/>
                </a:moveTo>
                <a:lnTo>
                  <a:pt x="0" y="328"/>
                </a:lnTo>
                <a:lnTo>
                  <a:pt x="0" y="1639"/>
                </a:lnTo>
                <a:cubicBezTo>
                  <a:pt x="0" y="1730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8"/>
                </a:lnTo>
                <a:close/>
                <a:moveTo>
                  <a:pt x="1639" y="0"/>
                </a:moveTo>
                <a:lnTo>
                  <a:pt x="492" y="0"/>
                </a:lnTo>
                <a:cubicBezTo>
                  <a:pt x="401" y="0"/>
                  <a:pt x="328" y="73"/>
                  <a:pt x="328" y="164"/>
                </a:cubicBezTo>
                <a:lnTo>
                  <a:pt x="328" y="1311"/>
                </a:lnTo>
                <a:cubicBezTo>
                  <a:pt x="328" y="1402"/>
                  <a:pt x="401" y="1475"/>
                  <a:pt x="492" y="1475"/>
                </a:cubicBezTo>
                <a:lnTo>
                  <a:pt x="1639" y="1475"/>
                </a:lnTo>
                <a:cubicBezTo>
                  <a:pt x="1730" y="1475"/>
                  <a:pt x="1803" y="1402"/>
                  <a:pt x="1803" y="1311"/>
                </a:cubicBezTo>
                <a:lnTo>
                  <a:pt x="1803" y="164"/>
                </a:lnTo>
                <a:cubicBezTo>
                  <a:pt x="1803" y="73"/>
                  <a:pt x="1730" y="0"/>
                  <a:pt x="1639" y="0"/>
                </a:cubicBezTo>
                <a:close/>
                <a:moveTo>
                  <a:pt x="1639" y="1311"/>
                </a:moveTo>
                <a:lnTo>
                  <a:pt x="492" y="1311"/>
                </a:lnTo>
                <a:lnTo>
                  <a:pt x="492" y="164"/>
                </a:lnTo>
                <a:lnTo>
                  <a:pt x="1639" y="164"/>
                </a:lnTo>
                <a:lnTo>
                  <a:pt x="1639" y="1311"/>
                </a:lnTo>
                <a:close/>
                <a:moveTo>
                  <a:pt x="1147" y="328"/>
                </a:moveTo>
                <a:lnTo>
                  <a:pt x="983" y="328"/>
                </a:lnTo>
                <a:cubicBezTo>
                  <a:pt x="893" y="328"/>
                  <a:pt x="820" y="401"/>
                  <a:pt x="820" y="492"/>
                </a:cubicBezTo>
                <a:lnTo>
                  <a:pt x="820" y="655"/>
                </a:lnTo>
                <a:cubicBezTo>
                  <a:pt x="820" y="746"/>
                  <a:pt x="893" y="819"/>
                  <a:pt x="983" y="819"/>
                </a:cubicBezTo>
                <a:lnTo>
                  <a:pt x="1147" y="819"/>
                </a:lnTo>
                <a:lnTo>
                  <a:pt x="1147" y="983"/>
                </a:lnTo>
                <a:lnTo>
                  <a:pt x="820" y="983"/>
                </a:lnTo>
                <a:lnTo>
                  <a:pt x="820" y="1147"/>
                </a:lnTo>
                <a:lnTo>
                  <a:pt x="1147" y="1147"/>
                </a:lnTo>
                <a:cubicBezTo>
                  <a:pt x="1238" y="1147"/>
                  <a:pt x="1311" y="1074"/>
                  <a:pt x="1311" y="983"/>
                </a:cubicBezTo>
                <a:lnTo>
                  <a:pt x="1311" y="492"/>
                </a:lnTo>
                <a:cubicBezTo>
                  <a:pt x="1311" y="401"/>
                  <a:pt x="1238" y="328"/>
                  <a:pt x="1147" y="328"/>
                </a:cubicBezTo>
                <a:close/>
                <a:moveTo>
                  <a:pt x="1147" y="655"/>
                </a:moveTo>
                <a:lnTo>
                  <a:pt x="983" y="655"/>
                </a:lnTo>
                <a:lnTo>
                  <a:pt x="983" y="492"/>
                </a:lnTo>
                <a:lnTo>
                  <a:pt x="1147" y="492"/>
                </a:lnTo>
                <a:lnTo>
                  <a:pt x="1147" y="6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290638" y="4857750"/>
            <a:ext cx="606425" cy="455612"/>
          </a:xfrm>
          <a:custGeom>
            <a:avLst/>
            <a:gdLst>
              <a:gd name="T0" fmla="*/ 1311 w 1967"/>
              <a:gd name="T1" fmla="*/ 410 h 1475"/>
              <a:gd name="T2" fmla="*/ 1147 w 1967"/>
              <a:gd name="T3" fmla="*/ 410 h 1475"/>
              <a:gd name="T4" fmla="*/ 1147 w 1967"/>
              <a:gd name="T5" fmla="*/ 655 h 1475"/>
              <a:gd name="T6" fmla="*/ 901 w 1967"/>
              <a:gd name="T7" fmla="*/ 655 h 1475"/>
              <a:gd name="T8" fmla="*/ 901 w 1967"/>
              <a:gd name="T9" fmla="*/ 819 h 1475"/>
              <a:gd name="T10" fmla="*/ 1147 w 1967"/>
              <a:gd name="T11" fmla="*/ 819 h 1475"/>
              <a:gd name="T12" fmla="*/ 1147 w 1967"/>
              <a:gd name="T13" fmla="*/ 1065 h 1475"/>
              <a:gd name="T14" fmla="*/ 1311 w 1967"/>
              <a:gd name="T15" fmla="*/ 1065 h 1475"/>
              <a:gd name="T16" fmla="*/ 1311 w 1967"/>
              <a:gd name="T17" fmla="*/ 819 h 1475"/>
              <a:gd name="T18" fmla="*/ 1557 w 1967"/>
              <a:gd name="T19" fmla="*/ 819 h 1475"/>
              <a:gd name="T20" fmla="*/ 1557 w 1967"/>
              <a:gd name="T21" fmla="*/ 655 h 1475"/>
              <a:gd name="T22" fmla="*/ 1311 w 1967"/>
              <a:gd name="T23" fmla="*/ 655 h 1475"/>
              <a:gd name="T24" fmla="*/ 1311 w 1967"/>
              <a:gd name="T25" fmla="*/ 410 h 1475"/>
              <a:gd name="T26" fmla="*/ 164 w 1967"/>
              <a:gd name="T27" fmla="*/ 737 h 1475"/>
              <a:gd name="T28" fmla="*/ 493 w 1967"/>
              <a:gd name="T29" fmla="*/ 219 h 1475"/>
              <a:gd name="T30" fmla="*/ 493 w 1967"/>
              <a:gd name="T31" fmla="*/ 43 h 1475"/>
              <a:gd name="T32" fmla="*/ 0 w 1967"/>
              <a:gd name="T33" fmla="*/ 737 h 1475"/>
              <a:gd name="T34" fmla="*/ 493 w 1967"/>
              <a:gd name="T35" fmla="*/ 1432 h 1475"/>
              <a:gd name="T36" fmla="*/ 493 w 1967"/>
              <a:gd name="T37" fmla="*/ 1255 h 1475"/>
              <a:gd name="T38" fmla="*/ 164 w 1967"/>
              <a:gd name="T39" fmla="*/ 737 h 1475"/>
              <a:gd name="T40" fmla="*/ 1229 w 1967"/>
              <a:gd name="T41" fmla="*/ 0 h 1475"/>
              <a:gd name="T42" fmla="*/ 492 w 1967"/>
              <a:gd name="T43" fmla="*/ 737 h 1475"/>
              <a:gd name="T44" fmla="*/ 1229 w 1967"/>
              <a:gd name="T45" fmla="*/ 1475 h 1475"/>
              <a:gd name="T46" fmla="*/ 1967 w 1967"/>
              <a:gd name="T47" fmla="*/ 737 h 1475"/>
              <a:gd name="T48" fmla="*/ 1229 w 1967"/>
              <a:gd name="T49" fmla="*/ 0 h 1475"/>
              <a:gd name="T50" fmla="*/ 1229 w 1967"/>
              <a:gd name="T51" fmla="*/ 1311 h 1475"/>
              <a:gd name="T52" fmla="*/ 656 w 1967"/>
              <a:gd name="T53" fmla="*/ 737 h 1475"/>
              <a:gd name="T54" fmla="*/ 1229 w 1967"/>
              <a:gd name="T55" fmla="*/ 164 h 1475"/>
              <a:gd name="T56" fmla="*/ 1803 w 1967"/>
              <a:gd name="T57" fmla="*/ 737 h 1475"/>
              <a:gd name="T58" fmla="*/ 1229 w 1967"/>
              <a:gd name="T59" fmla="*/ 1311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67" h="1475">
                <a:moveTo>
                  <a:pt x="1311" y="410"/>
                </a:moveTo>
                <a:lnTo>
                  <a:pt x="1147" y="410"/>
                </a:lnTo>
                <a:lnTo>
                  <a:pt x="1147" y="655"/>
                </a:lnTo>
                <a:lnTo>
                  <a:pt x="901" y="655"/>
                </a:lnTo>
                <a:lnTo>
                  <a:pt x="901" y="819"/>
                </a:lnTo>
                <a:lnTo>
                  <a:pt x="1147" y="819"/>
                </a:lnTo>
                <a:lnTo>
                  <a:pt x="1147" y="1065"/>
                </a:lnTo>
                <a:lnTo>
                  <a:pt x="1311" y="1065"/>
                </a:lnTo>
                <a:lnTo>
                  <a:pt x="1311" y="819"/>
                </a:lnTo>
                <a:lnTo>
                  <a:pt x="1557" y="819"/>
                </a:lnTo>
                <a:lnTo>
                  <a:pt x="1557" y="655"/>
                </a:lnTo>
                <a:lnTo>
                  <a:pt x="1311" y="655"/>
                </a:lnTo>
                <a:lnTo>
                  <a:pt x="1311" y="410"/>
                </a:lnTo>
                <a:close/>
                <a:moveTo>
                  <a:pt x="164" y="737"/>
                </a:moveTo>
                <a:cubicBezTo>
                  <a:pt x="164" y="509"/>
                  <a:pt x="299" y="312"/>
                  <a:pt x="493" y="219"/>
                </a:cubicBezTo>
                <a:lnTo>
                  <a:pt x="493" y="43"/>
                </a:lnTo>
                <a:cubicBezTo>
                  <a:pt x="206" y="144"/>
                  <a:pt x="0" y="417"/>
                  <a:pt x="0" y="737"/>
                </a:cubicBezTo>
                <a:cubicBezTo>
                  <a:pt x="0" y="1058"/>
                  <a:pt x="206" y="1331"/>
                  <a:pt x="493" y="1432"/>
                </a:cubicBezTo>
                <a:lnTo>
                  <a:pt x="493" y="1255"/>
                </a:lnTo>
                <a:cubicBezTo>
                  <a:pt x="299" y="1163"/>
                  <a:pt x="164" y="966"/>
                  <a:pt x="164" y="737"/>
                </a:cubicBezTo>
                <a:close/>
                <a:moveTo>
                  <a:pt x="1229" y="0"/>
                </a:moveTo>
                <a:cubicBezTo>
                  <a:pt x="822" y="0"/>
                  <a:pt x="492" y="330"/>
                  <a:pt x="492" y="737"/>
                </a:cubicBezTo>
                <a:cubicBezTo>
                  <a:pt x="492" y="1144"/>
                  <a:pt x="822" y="1475"/>
                  <a:pt x="1229" y="1475"/>
                </a:cubicBezTo>
                <a:cubicBezTo>
                  <a:pt x="1636" y="1475"/>
                  <a:pt x="1967" y="1144"/>
                  <a:pt x="1967" y="737"/>
                </a:cubicBezTo>
                <a:cubicBezTo>
                  <a:pt x="1967" y="330"/>
                  <a:pt x="1636" y="0"/>
                  <a:pt x="1229" y="0"/>
                </a:cubicBezTo>
                <a:close/>
                <a:moveTo>
                  <a:pt x="1229" y="1311"/>
                </a:moveTo>
                <a:cubicBezTo>
                  <a:pt x="913" y="1311"/>
                  <a:pt x="656" y="1054"/>
                  <a:pt x="656" y="737"/>
                </a:cubicBezTo>
                <a:cubicBezTo>
                  <a:pt x="656" y="421"/>
                  <a:pt x="913" y="164"/>
                  <a:pt x="1229" y="164"/>
                </a:cubicBezTo>
                <a:cubicBezTo>
                  <a:pt x="1546" y="164"/>
                  <a:pt x="1803" y="421"/>
                  <a:pt x="1803" y="737"/>
                </a:cubicBezTo>
                <a:cubicBezTo>
                  <a:pt x="1803" y="1054"/>
                  <a:pt x="1546" y="1311"/>
                  <a:pt x="1229" y="13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2646363" y="4883150"/>
            <a:ext cx="454025" cy="404812"/>
          </a:xfrm>
          <a:custGeom>
            <a:avLst/>
            <a:gdLst>
              <a:gd name="T0" fmla="*/ 1312 w 1476"/>
              <a:gd name="T1" fmla="*/ 0 h 1311"/>
              <a:gd name="T2" fmla="*/ 164 w 1476"/>
              <a:gd name="T3" fmla="*/ 0 h 1311"/>
              <a:gd name="T4" fmla="*/ 0 w 1476"/>
              <a:gd name="T5" fmla="*/ 164 h 1311"/>
              <a:gd name="T6" fmla="*/ 0 w 1476"/>
              <a:gd name="T7" fmla="*/ 1147 h 1311"/>
              <a:gd name="T8" fmla="*/ 164 w 1476"/>
              <a:gd name="T9" fmla="*/ 1311 h 1311"/>
              <a:gd name="T10" fmla="*/ 1312 w 1476"/>
              <a:gd name="T11" fmla="*/ 1311 h 1311"/>
              <a:gd name="T12" fmla="*/ 1476 w 1476"/>
              <a:gd name="T13" fmla="*/ 1147 h 1311"/>
              <a:gd name="T14" fmla="*/ 1476 w 1476"/>
              <a:gd name="T15" fmla="*/ 164 h 1311"/>
              <a:gd name="T16" fmla="*/ 1312 w 1476"/>
              <a:gd name="T17" fmla="*/ 0 h 1311"/>
              <a:gd name="T18" fmla="*/ 1312 w 1476"/>
              <a:gd name="T19" fmla="*/ 1147 h 1311"/>
              <a:gd name="T20" fmla="*/ 164 w 1476"/>
              <a:gd name="T21" fmla="*/ 1147 h 1311"/>
              <a:gd name="T22" fmla="*/ 164 w 1476"/>
              <a:gd name="T23" fmla="*/ 164 h 1311"/>
              <a:gd name="T24" fmla="*/ 1312 w 1476"/>
              <a:gd name="T25" fmla="*/ 164 h 1311"/>
              <a:gd name="T26" fmla="*/ 1312 w 1476"/>
              <a:gd name="T27" fmla="*/ 1147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6" h="1311">
                <a:moveTo>
                  <a:pt x="1312" y="0"/>
                </a:move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  <a:lnTo>
                  <a:pt x="0" y="1147"/>
                </a:lnTo>
                <a:cubicBezTo>
                  <a:pt x="0" y="1238"/>
                  <a:pt x="74" y="1311"/>
                  <a:pt x="164" y="1311"/>
                </a:cubicBezTo>
                <a:lnTo>
                  <a:pt x="1312" y="1311"/>
                </a:lnTo>
                <a:cubicBezTo>
                  <a:pt x="1402" y="1311"/>
                  <a:pt x="1476" y="1238"/>
                  <a:pt x="1476" y="1147"/>
                </a:cubicBezTo>
                <a:lnTo>
                  <a:pt x="1476" y="164"/>
                </a:lnTo>
                <a:cubicBezTo>
                  <a:pt x="1476" y="73"/>
                  <a:pt x="1402" y="0"/>
                  <a:pt x="1312" y="0"/>
                </a:cubicBezTo>
                <a:close/>
                <a:moveTo>
                  <a:pt x="1312" y="1147"/>
                </a:moveTo>
                <a:lnTo>
                  <a:pt x="164" y="1147"/>
                </a:lnTo>
                <a:lnTo>
                  <a:pt x="164" y="164"/>
                </a:lnTo>
                <a:lnTo>
                  <a:pt x="1312" y="164"/>
                </a:lnTo>
                <a:lnTo>
                  <a:pt x="1312" y="114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/>
          <p:cNvSpPr>
            <a:spLocks noEditPoints="1"/>
          </p:cNvSpPr>
          <p:nvPr/>
        </p:nvSpPr>
        <p:spPr bwMode="auto">
          <a:xfrm>
            <a:off x="3732213" y="4908550"/>
            <a:ext cx="454025" cy="354012"/>
          </a:xfrm>
          <a:custGeom>
            <a:avLst/>
            <a:gdLst>
              <a:gd name="T0" fmla="*/ 1311 w 1475"/>
              <a:gd name="T1" fmla="*/ 0 h 1147"/>
              <a:gd name="T2" fmla="*/ 163 w 1475"/>
              <a:gd name="T3" fmla="*/ 0 h 1147"/>
              <a:gd name="T4" fmla="*/ 0 w 1475"/>
              <a:gd name="T5" fmla="*/ 164 h 1147"/>
              <a:gd name="T6" fmla="*/ 0 w 1475"/>
              <a:gd name="T7" fmla="*/ 983 h 1147"/>
              <a:gd name="T8" fmla="*/ 163 w 1475"/>
              <a:gd name="T9" fmla="*/ 1147 h 1147"/>
              <a:gd name="T10" fmla="*/ 1311 w 1475"/>
              <a:gd name="T11" fmla="*/ 1147 h 1147"/>
              <a:gd name="T12" fmla="*/ 1475 w 1475"/>
              <a:gd name="T13" fmla="*/ 983 h 1147"/>
              <a:gd name="T14" fmla="*/ 1475 w 1475"/>
              <a:gd name="T15" fmla="*/ 164 h 1147"/>
              <a:gd name="T16" fmla="*/ 1311 w 1475"/>
              <a:gd name="T17" fmla="*/ 0 h 1147"/>
              <a:gd name="T18" fmla="*/ 1311 w 1475"/>
              <a:gd name="T19" fmla="*/ 983 h 1147"/>
              <a:gd name="T20" fmla="*/ 163 w 1475"/>
              <a:gd name="T21" fmla="*/ 983 h 1147"/>
              <a:gd name="T22" fmla="*/ 163 w 1475"/>
              <a:gd name="T23" fmla="*/ 164 h 1147"/>
              <a:gd name="T24" fmla="*/ 1311 w 1475"/>
              <a:gd name="T25" fmla="*/ 164 h 1147"/>
              <a:gd name="T26" fmla="*/ 1311 w 1475"/>
              <a:gd name="T27" fmla="*/ 98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1147">
                <a:moveTo>
                  <a:pt x="1311" y="0"/>
                </a:moveTo>
                <a:lnTo>
                  <a:pt x="163" y="0"/>
                </a:lnTo>
                <a:cubicBezTo>
                  <a:pt x="73" y="0"/>
                  <a:pt x="0" y="73"/>
                  <a:pt x="0" y="164"/>
                </a:cubicBezTo>
                <a:lnTo>
                  <a:pt x="0" y="983"/>
                </a:lnTo>
                <a:cubicBezTo>
                  <a:pt x="0" y="1074"/>
                  <a:pt x="73" y="1147"/>
                  <a:pt x="163" y="1147"/>
                </a:cubicBezTo>
                <a:lnTo>
                  <a:pt x="1311" y="1147"/>
                </a:lnTo>
                <a:cubicBezTo>
                  <a:pt x="1401" y="1147"/>
                  <a:pt x="1475" y="1074"/>
                  <a:pt x="1475" y="983"/>
                </a:cubicBezTo>
                <a:lnTo>
                  <a:pt x="1475" y="164"/>
                </a:lnTo>
                <a:cubicBezTo>
                  <a:pt x="1475" y="73"/>
                  <a:pt x="1401" y="0"/>
                  <a:pt x="1311" y="0"/>
                </a:cubicBezTo>
                <a:close/>
                <a:moveTo>
                  <a:pt x="1311" y="983"/>
                </a:moveTo>
                <a:lnTo>
                  <a:pt x="163" y="983"/>
                </a:lnTo>
                <a:lnTo>
                  <a:pt x="163" y="164"/>
                </a:lnTo>
                <a:lnTo>
                  <a:pt x="1311" y="164"/>
                </a:lnTo>
                <a:lnTo>
                  <a:pt x="1311" y="9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4945063" y="4959350"/>
            <a:ext cx="454025" cy="252412"/>
          </a:xfrm>
          <a:custGeom>
            <a:avLst/>
            <a:gdLst>
              <a:gd name="T0" fmla="*/ 1311 w 1475"/>
              <a:gd name="T1" fmla="*/ 0 h 819"/>
              <a:gd name="T2" fmla="*/ 163 w 1475"/>
              <a:gd name="T3" fmla="*/ 0 h 819"/>
              <a:gd name="T4" fmla="*/ 0 w 1475"/>
              <a:gd name="T5" fmla="*/ 163 h 819"/>
              <a:gd name="T6" fmla="*/ 0 w 1475"/>
              <a:gd name="T7" fmla="*/ 655 h 819"/>
              <a:gd name="T8" fmla="*/ 163 w 1475"/>
              <a:gd name="T9" fmla="*/ 819 h 819"/>
              <a:gd name="T10" fmla="*/ 1311 w 1475"/>
              <a:gd name="T11" fmla="*/ 819 h 819"/>
              <a:gd name="T12" fmla="*/ 1475 w 1475"/>
              <a:gd name="T13" fmla="*/ 655 h 819"/>
              <a:gd name="T14" fmla="*/ 1475 w 1475"/>
              <a:gd name="T15" fmla="*/ 163 h 819"/>
              <a:gd name="T16" fmla="*/ 1311 w 1475"/>
              <a:gd name="T17" fmla="*/ 0 h 819"/>
              <a:gd name="T18" fmla="*/ 1311 w 1475"/>
              <a:gd name="T19" fmla="*/ 655 h 819"/>
              <a:gd name="T20" fmla="*/ 163 w 1475"/>
              <a:gd name="T21" fmla="*/ 655 h 819"/>
              <a:gd name="T22" fmla="*/ 163 w 1475"/>
              <a:gd name="T23" fmla="*/ 163 h 819"/>
              <a:gd name="T24" fmla="*/ 1311 w 1475"/>
              <a:gd name="T25" fmla="*/ 163 h 819"/>
              <a:gd name="T26" fmla="*/ 1311 w 1475"/>
              <a:gd name="T27" fmla="*/ 655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819">
                <a:moveTo>
                  <a:pt x="1311" y="0"/>
                </a:moveTo>
                <a:lnTo>
                  <a:pt x="163" y="0"/>
                </a:lnTo>
                <a:cubicBezTo>
                  <a:pt x="73" y="0"/>
                  <a:pt x="0" y="73"/>
                  <a:pt x="0" y="163"/>
                </a:cubicBezTo>
                <a:lnTo>
                  <a:pt x="0" y="655"/>
                </a:lnTo>
                <a:cubicBezTo>
                  <a:pt x="0" y="746"/>
                  <a:pt x="73" y="819"/>
                  <a:pt x="163" y="819"/>
                </a:cubicBezTo>
                <a:lnTo>
                  <a:pt x="1311" y="819"/>
                </a:lnTo>
                <a:cubicBezTo>
                  <a:pt x="1401" y="819"/>
                  <a:pt x="1475" y="746"/>
                  <a:pt x="1475" y="655"/>
                </a:cubicBezTo>
                <a:lnTo>
                  <a:pt x="1475" y="163"/>
                </a:lnTo>
                <a:cubicBezTo>
                  <a:pt x="1475" y="73"/>
                  <a:pt x="1401" y="0"/>
                  <a:pt x="1311" y="0"/>
                </a:cubicBezTo>
                <a:close/>
                <a:moveTo>
                  <a:pt x="1311" y="655"/>
                </a:moveTo>
                <a:lnTo>
                  <a:pt x="163" y="655"/>
                </a:lnTo>
                <a:lnTo>
                  <a:pt x="163" y="163"/>
                </a:lnTo>
                <a:lnTo>
                  <a:pt x="1311" y="163"/>
                </a:lnTo>
                <a:lnTo>
                  <a:pt x="1311" y="6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5972176" y="4933950"/>
            <a:ext cx="454025" cy="303212"/>
          </a:xfrm>
          <a:custGeom>
            <a:avLst/>
            <a:gdLst>
              <a:gd name="T0" fmla="*/ 1311 w 1475"/>
              <a:gd name="T1" fmla="*/ 0 h 983"/>
              <a:gd name="T2" fmla="*/ 163 w 1475"/>
              <a:gd name="T3" fmla="*/ 0 h 983"/>
              <a:gd name="T4" fmla="*/ 0 w 1475"/>
              <a:gd name="T5" fmla="*/ 164 h 983"/>
              <a:gd name="T6" fmla="*/ 0 w 1475"/>
              <a:gd name="T7" fmla="*/ 819 h 983"/>
              <a:gd name="T8" fmla="*/ 163 w 1475"/>
              <a:gd name="T9" fmla="*/ 983 h 983"/>
              <a:gd name="T10" fmla="*/ 1311 w 1475"/>
              <a:gd name="T11" fmla="*/ 983 h 983"/>
              <a:gd name="T12" fmla="*/ 1475 w 1475"/>
              <a:gd name="T13" fmla="*/ 819 h 983"/>
              <a:gd name="T14" fmla="*/ 1475 w 1475"/>
              <a:gd name="T15" fmla="*/ 164 h 983"/>
              <a:gd name="T16" fmla="*/ 1311 w 1475"/>
              <a:gd name="T17" fmla="*/ 0 h 983"/>
              <a:gd name="T18" fmla="*/ 1311 w 1475"/>
              <a:gd name="T19" fmla="*/ 819 h 983"/>
              <a:gd name="T20" fmla="*/ 163 w 1475"/>
              <a:gd name="T21" fmla="*/ 819 h 983"/>
              <a:gd name="T22" fmla="*/ 163 w 1475"/>
              <a:gd name="T23" fmla="*/ 164 h 983"/>
              <a:gd name="T24" fmla="*/ 1311 w 1475"/>
              <a:gd name="T25" fmla="*/ 164 h 983"/>
              <a:gd name="T26" fmla="*/ 1311 w 1475"/>
              <a:gd name="T27" fmla="*/ 81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983">
                <a:moveTo>
                  <a:pt x="1311" y="0"/>
                </a:moveTo>
                <a:lnTo>
                  <a:pt x="163" y="0"/>
                </a:lnTo>
                <a:cubicBezTo>
                  <a:pt x="73" y="0"/>
                  <a:pt x="0" y="73"/>
                  <a:pt x="0" y="164"/>
                </a:cubicBezTo>
                <a:lnTo>
                  <a:pt x="0" y="819"/>
                </a:lnTo>
                <a:cubicBezTo>
                  <a:pt x="0" y="910"/>
                  <a:pt x="73" y="983"/>
                  <a:pt x="163" y="983"/>
                </a:cubicBezTo>
                <a:lnTo>
                  <a:pt x="1311" y="983"/>
                </a:lnTo>
                <a:cubicBezTo>
                  <a:pt x="1401" y="983"/>
                  <a:pt x="1475" y="910"/>
                  <a:pt x="1475" y="819"/>
                </a:cubicBezTo>
                <a:lnTo>
                  <a:pt x="1475" y="164"/>
                </a:lnTo>
                <a:cubicBezTo>
                  <a:pt x="1475" y="73"/>
                  <a:pt x="1401" y="0"/>
                  <a:pt x="1311" y="0"/>
                </a:cubicBezTo>
                <a:close/>
                <a:moveTo>
                  <a:pt x="1311" y="819"/>
                </a:moveTo>
                <a:lnTo>
                  <a:pt x="163" y="819"/>
                </a:lnTo>
                <a:lnTo>
                  <a:pt x="163" y="164"/>
                </a:lnTo>
                <a:lnTo>
                  <a:pt x="1311" y="164"/>
                </a:lnTo>
                <a:lnTo>
                  <a:pt x="1311" y="81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2"/>
          <p:cNvSpPr>
            <a:spLocks noEditPoints="1"/>
          </p:cNvSpPr>
          <p:nvPr/>
        </p:nvSpPr>
        <p:spPr bwMode="auto">
          <a:xfrm>
            <a:off x="7100888" y="4806950"/>
            <a:ext cx="555625" cy="557212"/>
          </a:xfrm>
          <a:custGeom>
            <a:avLst/>
            <a:gdLst>
              <a:gd name="T0" fmla="*/ 1312 w 1803"/>
              <a:gd name="T1" fmla="*/ 1147 h 1803"/>
              <a:gd name="T2" fmla="*/ 1476 w 1803"/>
              <a:gd name="T3" fmla="*/ 1147 h 1803"/>
              <a:gd name="T4" fmla="*/ 1476 w 1803"/>
              <a:gd name="T5" fmla="*/ 492 h 1803"/>
              <a:gd name="T6" fmla="*/ 1312 w 1803"/>
              <a:gd name="T7" fmla="*/ 328 h 1803"/>
              <a:gd name="T8" fmla="*/ 656 w 1803"/>
              <a:gd name="T9" fmla="*/ 328 h 1803"/>
              <a:gd name="T10" fmla="*/ 656 w 1803"/>
              <a:gd name="T11" fmla="*/ 492 h 1803"/>
              <a:gd name="T12" fmla="*/ 1312 w 1803"/>
              <a:gd name="T13" fmla="*/ 492 h 1803"/>
              <a:gd name="T14" fmla="*/ 1312 w 1803"/>
              <a:gd name="T15" fmla="*/ 1147 h 1803"/>
              <a:gd name="T16" fmla="*/ 492 w 1803"/>
              <a:gd name="T17" fmla="*/ 1311 h 1803"/>
              <a:gd name="T18" fmla="*/ 492 w 1803"/>
              <a:gd name="T19" fmla="*/ 0 h 1803"/>
              <a:gd name="T20" fmla="*/ 328 w 1803"/>
              <a:gd name="T21" fmla="*/ 0 h 1803"/>
              <a:gd name="T22" fmla="*/ 328 w 1803"/>
              <a:gd name="T23" fmla="*/ 328 h 1803"/>
              <a:gd name="T24" fmla="*/ 0 w 1803"/>
              <a:gd name="T25" fmla="*/ 328 h 1803"/>
              <a:gd name="T26" fmla="*/ 0 w 1803"/>
              <a:gd name="T27" fmla="*/ 492 h 1803"/>
              <a:gd name="T28" fmla="*/ 328 w 1803"/>
              <a:gd name="T29" fmla="*/ 492 h 1803"/>
              <a:gd name="T30" fmla="*/ 328 w 1803"/>
              <a:gd name="T31" fmla="*/ 1311 h 1803"/>
              <a:gd name="T32" fmla="*/ 492 w 1803"/>
              <a:gd name="T33" fmla="*/ 1475 h 1803"/>
              <a:gd name="T34" fmla="*/ 1312 w 1803"/>
              <a:gd name="T35" fmla="*/ 1475 h 1803"/>
              <a:gd name="T36" fmla="*/ 1312 w 1803"/>
              <a:gd name="T37" fmla="*/ 1803 h 1803"/>
              <a:gd name="T38" fmla="*/ 1476 w 1803"/>
              <a:gd name="T39" fmla="*/ 1803 h 1803"/>
              <a:gd name="T40" fmla="*/ 1476 w 1803"/>
              <a:gd name="T41" fmla="*/ 1475 h 1803"/>
              <a:gd name="T42" fmla="*/ 1803 w 1803"/>
              <a:gd name="T43" fmla="*/ 1475 h 1803"/>
              <a:gd name="T44" fmla="*/ 1803 w 1803"/>
              <a:gd name="T45" fmla="*/ 1311 h 1803"/>
              <a:gd name="T46" fmla="*/ 492 w 1803"/>
              <a:gd name="T47" fmla="*/ 131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03" h="1803">
                <a:moveTo>
                  <a:pt x="1312" y="1147"/>
                </a:moveTo>
                <a:lnTo>
                  <a:pt x="1476" y="1147"/>
                </a:lnTo>
                <a:lnTo>
                  <a:pt x="1476" y="492"/>
                </a:lnTo>
                <a:cubicBezTo>
                  <a:pt x="1476" y="401"/>
                  <a:pt x="1402" y="328"/>
                  <a:pt x="1312" y="328"/>
                </a:cubicBezTo>
                <a:lnTo>
                  <a:pt x="656" y="328"/>
                </a:lnTo>
                <a:lnTo>
                  <a:pt x="656" y="492"/>
                </a:lnTo>
                <a:lnTo>
                  <a:pt x="1312" y="492"/>
                </a:lnTo>
                <a:lnTo>
                  <a:pt x="1312" y="1147"/>
                </a:lnTo>
                <a:close/>
                <a:moveTo>
                  <a:pt x="492" y="1311"/>
                </a:moveTo>
                <a:lnTo>
                  <a:pt x="492" y="0"/>
                </a:lnTo>
                <a:lnTo>
                  <a:pt x="328" y="0"/>
                </a:lnTo>
                <a:lnTo>
                  <a:pt x="328" y="328"/>
                </a:lnTo>
                <a:lnTo>
                  <a:pt x="0" y="328"/>
                </a:lnTo>
                <a:lnTo>
                  <a:pt x="0" y="492"/>
                </a:lnTo>
                <a:lnTo>
                  <a:pt x="328" y="492"/>
                </a:lnTo>
                <a:lnTo>
                  <a:pt x="328" y="1311"/>
                </a:lnTo>
                <a:cubicBezTo>
                  <a:pt x="328" y="1402"/>
                  <a:pt x="402" y="1475"/>
                  <a:pt x="492" y="1475"/>
                </a:cubicBezTo>
                <a:lnTo>
                  <a:pt x="1312" y="1475"/>
                </a:lnTo>
                <a:lnTo>
                  <a:pt x="1312" y="1803"/>
                </a:lnTo>
                <a:lnTo>
                  <a:pt x="1476" y="1803"/>
                </a:lnTo>
                <a:lnTo>
                  <a:pt x="1476" y="1475"/>
                </a:lnTo>
                <a:lnTo>
                  <a:pt x="1803" y="1475"/>
                </a:lnTo>
                <a:lnTo>
                  <a:pt x="1803" y="1311"/>
                </a:lnTo>
                <a:lnTo>
                  <a:pt x="492" y="13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3"/>
          <p:cNvSpPr>
            <a:spLocks noEditPoints="1"/>
          </p:cNvSpPr>
          <p:nvPr/>
        </p:nvSpPr>
        <p:spPr bwMode="auto">
          <a:xfrm>
            <a:off x="8153401" y="4857750"/>
            <a:ext cx="454025" cy="455612"/>
          </a:xfrm>
          <a:custGeom>
            <a:avLst/>
            <a:gdLst>
              <a:gd name="T0" fmla="*/ 1312 w 1476"/>
              <a:gd name="T1" fmla="*/ 0 h 1475"/>
              <a:gd name="T2" fmla="*/ 164 w 1476"/>
              <a:gd name="T3" fmla="*/ 0 h 1475"/>
              <a:gd name="T4" fmla="*/ 0 w 1476"/>
              <a:gd name="T5" fmla="*/ 164 h 1475"/>
              <a:gd name="T6" fmla="*/ 0 w 1476"/>
              <a:gd name="T7" fmla="*/ 1311 h 1475"/>
              <a:gd name="T8" fmla="*/ 164 w 1476"/>
              <a:gd name="T9" fmla="*/ 1475 h 1475"/>
              <a:gd name="T10" fmla="*/ 1312 w 1476"/>
              <a:gd name="T11" fmla="*/ 1475 h 1475"/>
              <a:gd name="T12" fmla="*/ 1476 w 1476"/>
              <a:gd name="T13" fmla="*/ 1311 h 1475"/>
              <a:gd name="T14" fmla="*/ 1476 w 1476"/>
              <a:gd name="T15" fmla="*/ 164 h 1475"/>
              <a:gd name="T16" fmla="*/ 1312 w 1476"/>
              <a:gd name="T17" fmla="*/ 0 h 1475"/>
              <a:gd name="T18" fmla="*/ 1312 w 1476"/>
              <a:gd name="T19" fmla="*/ 1311 h 1475"/>
              <a:gd name="T20" fmla="*/ 164 w 1476"/>
              <a:gd name="T21" fmla="*/ 1311 h 1475"/>
              <a:gd name="T22" fmla="*/ 164 w 1476"/>
              <a:gd name="T23" fmla="*/ 164 h 1475"/>
              <a:gd name="T24" fmla="*/ 1312 w 1476"/>
              <a:gd name="T25" fmla="*/ 164 h 1475"/>
              <a:gd name="T26" fmla="*/ 1312 w 1476"/>
              <a:gd name="T27" fmla="*/ 1311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6" h="1475">
                <a:moveTo>
                  <a:pt x="1312" y="0"/>
                </a:move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  <a:lnTo>
                  <a:pt x="0" y="1311"/>
                </a:lnTo>
                <a:cubicBezTo>
                  <a:pt x="0" y="1402"/>
                  <a:pt x="74" y="1475"/>
                  <a:pt x="164" y="1475"/>
                </a:cubicBezTo>
                <a:lnTo>
                  <a:pt x="1312" y="1475"/>
                </a:lnTo>
                <a:cubicBezTo>
                  <a:pt x="1402" y="1475"/>
                  <a:pt x="1476" y="1402"/>
                  <a:pt x="1476" y="1311"/>
                </a:cubicBezTo>
                <a:lnTo>
                  <a:pt x="1476" y="164"/>
                </a:lnTo>
                <a:cubicBezTo>
                  <a:pt x="1476" y="73"/>
                  <a:pt x="1402" y="0"/>
                  <a:pt x="1312" y="0"/>
                </a:cubicBezTo>
                <a:close/>
                <a:moveTo>
                  <a:pt x="1312" y="1311"/>
                </a:moveTo>
                <a:lnTo>
                  <a:pt x="164" y="1311"/>
                </a:lnTo>
                <a:lnTo>
                  <a:pt x="164" y="164"/>
                </a:lnTo>
                <a:lnTo>
                  <a:pt x="1312" y="164"/>
                </a:lnTo>
                <a:lnTo>
                  <a:pt x="1312" y="13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9137651" y="4857750"/>
            <a:ext cx="455613" cy="455612"/>
          </a:xfrm>
          <a:custGeom>
            <a:avLst/>
            <a:gdLst>
              <a:gd name="T0" fmla="*/ 0 w 1475"/>
              <a:gd name="T1" fmla="*/ 164 h 1475"/>
              <a:gd name="T2" fmla="*/ 0 w 1475"/>
              <a:gd name="T3" fmla="*/ 491 h 1475"/>
              <a:gd name="T4" fmla="*/ 164 w 1475"/>
              <a:gd name="T5" fmla="*/ 491 h 1475"/>
              <a:gd name="T6" fmla="*/ 164 w 1475"/>
              <a:gd name="T7" fmla="*/ 164 h 1475"/>
              <a:gd name="T8" fmla="*/ 491 w 1475"/>
              <a:gd name="T9" fmla="*/ 164 h 1475"/>
              <a:gd name="T10" fmla="*/ 491 w 1475"/>
              <a:gd name="T11" fmla="*/ 0 h 1475"/>
              <a:gd name="T12" fmla="*/ 164 w 1475"/>
              <a:gd name="T13" fmla="*/ 0 h 1475"/>
              <a:gd name="T14" fmla="*/ 0 w 1475"/>
              <a:gd name="T15" fmla="*/ 164 h 1475"/>
              <a:gd name="T16" fmla="*/ 164 w 1475"/>
              <a:gd name="T17" fmla="*/ 983 h 1475"/>
              <a:gd name="T18" fmla="*/ 0 w 1475"/>
              <a:gd name="T19" fmla="*/ 983 h 1475"/>
              <a:gd name="T20" fmla="*/ 0 w 1475"/>
              <a:gd name="T21" fmla="*/ 1311 h 1475"/>
              <a:gd name="T22" fmla="*/ 164 w 1475"/>
              <a:gd name="T23" fmla="*/ 1475 h 1475"/>
              <a:gd name="T24" fmla="*/ 491 w 1475"/>
              <a:gd name="T25" fmla="*/ 1475 h 1475"/>
              <a:gd name="T26" fmla="*/ 491 w 1475"/>
              <a:gd name="T27" fmla="*/ 1311 h 1475"/>
              <a:gd name="T28" fmla="*/ 164 w 1475"/>
              <a:gd name="T29" fmla="*/ 1311 h 1475"/>
              <a:gd name="T30" fmla="*/ 164 w 1475"/>
              <a:gd name="T31" fmla="*/ 983 h 1475"/>
              <a:gd name="T32" fmla="*/ 1311 w 1475"/>
              <a:gd name="T33" fmla="*/ 1311 h 1475"/>
              <a:gd name="T34" fmla="*/ 983 w 1475"/>
              <a:gd name="T35" fmla="*/ 1311 h 1475"/>
              <a:gd name="T36" fmla="*/ 983 w 1475"/>
              <a:gd name="T37" fmla="*/ 1475 h 1475"/>
              <a:gd name="T38" fmla="*/ 1311 w 1475"/>
              <a:gd name="T39" fmla="*/ 1475 h 1475"/>
              <a:gd name="T40" fmla="*/ 1475 w 1475"/>
              <a:gd name="T41" fmla="*/ 1311 h 1475"/>
              <a:gd name="T42" fmla="*/ 1475 w 1475"/>
              <a:gd name="T43" fmla="*/ 983 h 1475"/>
              <a:gd name="T44" fmla="*/ 1311 w 1475"/>
              <a:gd name="T45" fmla="*/ 983 h 1475"/>
              <a:gd name="T46" fmla="*/ 1311 w 1475"/>
              <a:gd name="T47" fmla="*/ 1311 h 1475"/>
              <a:gd name="T48" fmla="*/ 1311 w 1475"/>
              <a:gd name="T49" fmla="*/ 0 h 1475"/>
              <a:gd name="T50" fmla="*/ 983 w 1475"/>
              <a:gd name="T51" fmla="*/ 0 h 1475"/>
              <a:gd name="T52" fmla="*/ 983 w 1475"/>
              <a:gd name="T53" fmla="*/ 164 h 1475"/>
              <a:gd name="T54" fmla="*/ 1311 w 1475"/>
              <a:gd name="T55" fmla="*/ 164 h 1475"/>
              <a:gd name="T56" fmla="*/ 1311 w 1475"/>
              <a:gd name="T57" fmla="*/ 491 h 1475"/>
              <a:gd name="T58" fmla="*/ 1475 w 1475"/>
              <a:gd name="T59" fmla="*/ 491 h 1475"/>
              <a:gd name="T60" fmla="*/ 1475 w 1475"/>
              <a:gd name="T61" fmla="*/ 164 h 1475"/>
              <a:gd name="T62" fmla="*/ 1311 w 1475"/>
              <a:gd name="T63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75" h="1475">
                <a:moveTo>
                  <a:pt x="0" y="164"/>
                </a:moveTo>
                <a:lnTo>
                  <a:pt x="0" y="491"/>
                </a:lnTo>
                <a:lnTo>
                  <a:pt x="164" y="491"/>
                </a:lnTo>
                <a:lnTo>
                  <a:pt x="164" y="164"/>
                </a:lnTo>
                <a:lnTo>
                  <a:pt x="491" y="164"/>
                </a:lnTo>
                <a:lnTo>
                  <a:pt x="491" y="0"/>
                </a:ln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  <a:close/>
                <a:moveTo>
                  <a:pt x="164" y="983"/>
                </a:moveTo>
                <a:lnTo>
                  <a:pt x="0" y="983"/>
                </a:lnTo>
                <a:lnTo>
                  <a:pt x="0" y="1311"/>
                </a:lnTo>
                <a:cubicBezTo>
                  <a:pt x="0" y="1402"/>
                  <a:pt x="73" y="1475"/>
                  <a:pt x="164" y="1475"/>
                </a:cubicBezTo>
                <a:lnTo>
                  <a:pt x="491" y="1475"/>
                </a:lnTo>
                <a:lnTo>
                  <a:pt x="491" y="1311"/>
                </a:lnTo>
                <a:lnTo>
                  <a:pt x="164" y="1311"/>
                </a:lnTo>
                <a:lnTo>
                  <a:pt x="164" y="983"/>
                </a:lnTo>
                <a:close/>
                <a:moveTo>
                  <a:pt x="1311" y="1311"/>
                </a:moveTo>
                <a:lnTo>
                  <a:pt x="983" y="1311"/>
                </a:lnTo>
                <a:lnTo>
                  <a:pt x="983" y="1475"/>
                </a:lnTo>
                <a:lnTo>
                  <a:pt x="1311" y="1475"/>
                </a:lnTo>
                <a:cubicBezTo>
                  <a:pt x="1402" y="1475"/>
                  <a:pt x="1475" y="1402"/>
                  <a:pt x="1475" y="1311"/>
                </a:cubicBezTo>
                <a:lnTo>
                  <a:pt x="1475" y="983"/>
                </a:lnTo>
                <a:lnTo>
                  <a:pt x="1311" y="983"/>
                </a:lnTo>
                <a:lnTo>
                  <a:pt x="1311" y="1311"/>
                </a:lnTo>
                <a:close/>
                <a:moveTo>
                  <a:pt x="1311" y="0"/>
                </a:moveTo>
                <a:lnTo>
                  <a:pt x="983" y="0"/>
                </a:lnTo>
                <a:lnTo>
                  <a:pt x="983" y="164"/>
                </a:lnTo>
                <a:lnTo>
                  <a:pt x="1311" y="164"/>
                </a:lnTo>
                <a:lnTo>
                  <a:pt x="1311" y="491"/>
                </a:lnTo>
                <a:lnTo>
                  <a:pt x="1475" y="491"/>
                </a:lnTo>
                <a:lnTo>
                  <a:pt x="1475" y="164"/>
                </a:lnTo>
                <a:cubicBezTo>
                  <a:pt x="1475" y="73"/>
                  <a:pt x="1402" y="0"/>
                  <a:pt x="1311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10460038" y="4908550"/>
            <a:ext cx="454025" cy="354012"/>
          </a:xfrm>
          <a:custGeom>
            <a:avLst/>
            <a:gdLst>
              <a:gd name="T0" fmla="*/ 1311 w 1475"/>
              <a:gd name="T1" fmla="*/ 0 h 1147"/>
              <a:gd name="T2" fmla="*/ 164 w 1475"/>
              <a:gd name="T3" fmla="*/ 0 h 1147"/>
              <a:gd name="T4" fmla="*/ 0 w 1475"/>
              <a:gd name="T5" fmla="*/ 164 h 1147"/>
              <a:gd name="T6" fmla="*/ 0 w 1475"/>
              <a:gd name="T7" fmla="*/ 983 h 1147"/>
              <a:gd name="T8" fmla="*/ 164 w 1475"/>
              <a:gd name="T9" fmla="*/ 1147 h 1147"/>
              <a:gd name="T10" fmla="*/ 1311 w 1475"/>
              <a:gd name="T11" fmla="*/ 1147 h 1147"/>
              <a:gd name="T12" fmla="*/ 1475 w 1475"/>
              <a:gd name="T13" fmla="*/ 983 h 1147"/>
              <a:gd name="T14" fmla="*/ 1475 w 1475"/>
              <a:gd name="T15" fmla="*/ 164 h 1147"/>
              <a:gd name="T16" fmla="*/ 1311 w 1475"/>
              <a:gd name="T17" fmla="*/ 0 h 1147"/>
              <a:gd name="T18" fmla="*/ 1311 w 1475"/>
              <a:gd name="T19" fmla="*/ 983 h 1147"/>
              <a:gd name="T20" fmla="*/ 164 w 1475"/>
              <a:gd name="T21" fmla="*/ 983 h 1147"/>
              <a:gd name="T22" fmla="*/ 164 w 1475"/>
              <a:gd name="T23" fmla="*/ 164 h 1147"/>
              <a:gd name="T24" fmla="*/ 1311 w 1475"/>
              <a:gd name="T25" fmla="*/ 164 h 1147"/>
              <a:gd name="T26" fmla="*/ 1311 w 1475"/>
              <a:gd name="T27" fmla="*/ 98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1147">
                <a:moveTo>
                  <a:pt x="1311" y="0"/>
                </a:move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  <a:lnTo>
                  <a:pt x="0" y="983"/>
                </a:lnTo>
                <a:cubicBezTo>
                  <a:pt x="0" y="1074"/>
                  <a:pt x="73" y="1147"/>
                  <a:pt x="164" y="1147"/>
                </a:cubicBezTo>
                <a:lnTo>
                  <a:pt x="1311" y="1147"/>
                </a:lnTo>
                <a:cubicBezTo>
                  <a:pt x="1402" y="1147"/>
                  <a:pt x="1475" y="1074"/>
                  <a:pt x="1475" y="983"/>
                </a:cubicBezTo>
                <a:lnTo>
                  <a:pt x="1475" y="164"/>
                </a:lnTo>
                <a:cubicBezTo>
                  <a:pt x="1475" y="73"/>
                  <a:pt x="1402" y="0"/>
                  <a:pt x="1311" y="0"/>
                </a:cubicBezTo>
                <a:close/>
                <a:moveTo>
                  <a:pt x="1311" y="983"/>
                </a:moveTo>
                <a:lnTo>
                  <a:pt x="164" y="983"/>
                </a:lnTo>
                <a:lnTo>
                  <a:pt x="164" y="164"/>
                </a:lnTo>
                <a:lnTo>
                  <a:pt x="1311" y="164"/>
                </a:lnTo>
                <a:lnTo>
                  <a:pt x="1311" y="9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6"/>
          <p:cNvSpPr>
            <a:spLocks noEditPoints="1"/>
          </p:cNvSpPr>
          <p:nvPr/>
        </p:nvSpPr>
        <p:spPr bwMode="auto">
          <a:xfrm>
            <a:off x="11479213" y="4857750"/>
            <a:ext cx="454025" cy="455612"/>
          </a:xfrm>
          <a:custGeom>
            <a:avLst/>
            <a:gdLst>
              <a:gd name="T0" fmla="*/ 1312 w 1476"/>
              <a:gd name="T1" fmla="*/ 0 h 1475"/>
              <a:gd name="T2" fmla="*/ 164 w 1476"/>
              <a:gd name="T3" fmla="*/ 0 h 1475"/>
              <a:gd name="T4" fmla="*/ 0 w 1476"/>
              <a:gd name="T5" fmla="*/ 164 h 1475"/>
              <a:gd name="T6" fmla="*/ 0 w 1476"/>
              <a:gd name="T7" fmla="*/ 1311 h 1475"/>
              <a:gd name="T8" fmla="*/ 164 w 1476"/>
              <a:gd name="T9" fmla="*/ 1475 h 1475"/>
              <a:gd name="T10" fmla="*/ 1312 w 1476"/>
              <a:gd name="T11" fmla="*/ 1475 h 1475"/>
              <a:gd name="T12" fmla="*/ 1476 w 1476"/>
              <a:gd name="T13" fmla="*/ 1311 h 1475"/>
              <a:gd name="T14" fmla="*/ 1476 w 1476"/>
              <a:gd name="T15" fmla="*/ 164 h 1475"/>
              <a:gd name="T16" fmla="*/ 1312 w 1476"/>
              <a:gd name="T17" fmla="*/ 0 h 1475"/>
              <a:gd name="T18" fmla="*/ 1312 w 1476"/>
              <a:gd name="T19" fmla="*/ 1311 h 1475"/>
              <a:gd name="T20" fmla="*/ 164 w 1476"/>
              <a:gd name="T21" fmla="*/ 1311 h 1475"/>
              <a:gd name="T22" fmla="*/ 164 w 1476"/>
              <a:gd name="T23" fmla="*/ 164 h 1475"/>
              <a:gd name="T24" fmla="*/ 1312 w 1476"/>
              <a:gd name="T25" fmla="*/ 164 h 1475"/>
              <a:gd name="T26" fmla="*/ 1312 w 1476"/>
              <a:gd name="T27" fmla="*/ 1311 h 1475"/>
              <a:gd name="T28" fmla="*/ 899 w 1476"/>
              <a:gd name="T29" fmla="*/ 761 h 1475"/>
              <a:gd name="T30" fmla="*/ 674 w 1476"/>
              <a:gd name="T31" fmla="*/ 1051 h 1475"/>
              <a:gd name="T32" fmla="*/ 513 w 1476"/>
              <a:gd name="T33" fmla="*/ 857 h 1475"/>
              <a:gd name="T34" fmla="*/ 287 w 1476"/>
              <a:gd name="T35" fmla="*/ 1147 h 1475"/>
              <a:gd name="T36" fmla="*/ 1189 w 1476"/>
              <a:gd name="T37" fmla="*/ 1147 h 1475"/>
              <a:gd name="T38" fmla="*/ 899 w 1476"/>
              <a:gd name="T39" fmla="*/ 761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6" h="1475">
                <a:moveTo>
                  <a:pt x="1312" y="0"/>
                </a:move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  <a:lnTo>
                  <a:pt x="0" y="1311"/>
                </a:lnTo>
                <a:cubicBezTo>
                  <a:pt x="0" y="1402"/>
                  <a:pt x="74" y="1475"/>
                  <a:pt x="164" y="1475"/>
                </a:cubicBezTo>
                <a:lnTo>
                  <a:pt x="1312" y="1475"/>
                </a:lnTo>
                <a:cubicBezTo>
                  <a:pt x="1402" y="1475"/>
                  <a:pt x="1476" y="1402"/>
                  <a:pt x="1476" y="1311"/>
                </a:cubicBezTo>
                <a:lnTo>
                  <a:pt x="1476" y="164"/>
                </a:lnTo>
                <a:cubicBezTo>
                  <a:pt x="1476" y="73"/>
                  <a:pt x="1402" y="0"/>
                  <a:pt x="1312" y="0"/>
                </a:cubicBezTo>
                <a:close/>
                <a:moveTo>
                  <a:pt x="1312" y="1311"/>
                </a:moveTo>
                <a:lnTo>
                  <a:pt x="164" y="1311"/>
                </a:lnTo>
                <a:lnTo>
                  <a:pt x="164" y="164"/>
                </a:lnTo>
                <a:lnTo>
                  <a:pt x="1312" y="164"/>
                </a:lnTo>
                <a:lnTo>
                  <a:pt x="1312" y="1311"/>
                </a:lnTo>
                <a:close/>
                <a:moveTo>
                  <a:pt x="899" y="761"/>
                </a:moveTo>
                <a:lnTo>
                  <a:pt x="674" y="1051"/>
                </a:lnTo>
                <a:lnTo>
                  <a:pt x="513" y="857"/>
                </a:lnTo>
                <a:lnTo>
                  <a:pt x="287" y="1147"/>
                </a:lnTo>
                <a:lnTo>
                  <a:pt x="1189" y="1147"/>
                </a:lnTo>
                <a:lnTo>
                  <a:pt x="899" y="7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/>
          <p:cNvSpPr>
            <a:spLocks noEditPoints="1"/>
          </p:cNvSpPr>
          <p:nvPr/>
        </p:nvSpPr>
        <p:spPr bwMode="auto">
          <a:xfrm>
            <a:off x="11436351" y="3689350"/>
            <a:ext cx="354013" cy="455612"/>
          </a:xfrm>
          <a:custGeom>
            <a:avLst/>
            <a:gdLst>
              <a:gd name="T0" fmla="*/ 983 w 1147"/>
              <a:gd name="T1" fmla="*/ 0 h 1476"/>
              <a:gd name="T2" fmla="*/ 164 w 1147"/>
              <a:gd name="T3" fmla="*/ 0 h 1476"/>
              <a:gd name="T4" fmla="*/ 0 w 1147"/>
              <a:gd name="T5" fmla="*/ 164 h 1476"/>
              <a:gd name="T6" fmla="*/ 0 w 1147"/>
              <a:gd name="T7" fmla="*/ 1312 h 1476"/>
              <a:gd name="T8" fmla="*/ 164 w 1147"/>
              <a:gd name="T9" fmla="*/ 1476 h 1476"/>
              <a:gd name="T10" fmla="*/ 983 w 1147"/>
              <a:gd name="T11" fmla="*/ 1476 h 1476"/>
              <a:gd name="T12" fmla="*/ 1147 w 1147"/>
              <a:gd name="T13" fmla="*/ 1312 h 1476"/>
              <a:gd name="T14" fmla="*/ 1147 w 1147"/>
              <a:gd name="T15" fmla="*/ 164 h 1476"/>
              <a:gd name="T16" fmla="*/ 983 w 1147"/>
              <a:gd name="T17" fmla="*/ 0 h 1476"/>
              <a:gd name="T18" fmla="*/ 983 w 1147"/>
              <a:gd name="T19" fmla="*/ 1312 h 1476"/>
              <a:gd name="T20" fmla="*/ 164 w 1147"/>
              <a:gd name="T21" fmla="*/ 1312 h 1476"/>
              <a:gd name="T22" fmla="*/ 164 w 1147"/>
              <a:gd name="T23" fmla="*/ 164 h 1476"/>
              <a:gd name="T24" fmla="*/ 983 w 1147"/>
              <a:gd name="T25" fmla="*/ 164 h 1476"/>
              <a:gd name="T26" fmla="*/ 983 w 1147"/>
              <a:gd name="T27" fmla="*/ 1312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7" h="1476">
                <a:moveTo>
                  <a:pt x="983" y="0"/>
                </a:moveTo>
                <a:lnTo>
                  <a:pt x="164" y="0"/>
                </a:lnTo>
                <a:cubicBezTo>
                  <a:pt x="73" y="0"/>
                  <a:pt x="0" y="74"/>
                  <a:pt x="0" y="164"/>
                </a:cubicBezTo>
                <a:lnTo>
                  <a:pt x="0" y="1312"/>
                </a:lnTo>
                <a:cubicBezTo>
                  <a:pt x="0" y="1402"/>
                  <a:pt x="73" y="1476"/>
                  <a:pt x="164" y="1476"/>
                </a:cubicBezTo>
                <a:lnTo>
                  <a:pt x="983" y="1476"/>
                </a:lnTo>
                <a:cubicBezTo>
                  <a:pt x="1074" y="1476"/>
                  <a:pt x="1147" y="1402"/>
                  <a:pt x="1147" y="1312"/>
                </a:cubicBezTo>
                <a:lnTo>
                  <a:pt x="1147" y="164"/>
                </a:lnTo>
                <a:cubicBezTo>
                  <a:pt x="1147" y="74"/>
                  <a:pt x="1074" y="0"/>
                  <a:pt x="983" y="0"/>
                </a:cubicBezTo>
                <a:close/>
                <a:moveTo>
                  <a:pt x="983" y="1312"/>
                </a:moveTo>
                <a:lnTo>
                  <a:pt x="164" y="1312"/>
                </a:lnTo>
                <a:lnTo>
                  <a:pt x="164" y="164"/>
                </a:lnTo>
                <a:lnTo>
                  <a:pt x="983" y="164"/>
                </a:lnTo>
                <a:lnTo>
                  <a:pt x="983" y="13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8"/>
          <p:cNvSpPr>
            <a:spLocks noEditPoints="1"/>
          </p:cNvSpPr>
          <p:nvPr/>
        </p:nvSpPr>
        <p:spPr bwMode="auto">
          <a:xfrm>
            <a:off x="8118476" y="3714750"/>
            <a:ext cx="404813" cy="404812"/>
          </a:xfrm>
          <a:custGeom>
            <a:avLst/>
            <a:gdLst>
              <a:gd name="T0" fmla="*/ 1147 w 1311"/>
              <a:gd name="T1" fmla="*/ 0 h 1312"/>
              <a:gd name="T2" fmla="*/ 164 w 1311"/>
              <a:gd name="T3" fmla="*/ 0 h 1312"/>
              <a:gd name="T4" fmla="*/ 0 w 1311"/>
              <a:gd name="T5" fmla="*/ 164 h 1312"/>
              <a:gd name="T6" fmla="*/ 0 w 1311"/>
              <a:gd name="T7" fmla="*/ 1148 h 1312"/>
              <a:gd name="T8" fmla="*/ 164 w 1311"/>
              <a:gd name="T9" fmla="*/ 1312 h 1312"/>
              <a:gd name="T10" fmla="*/ 1147 w 1311"/>
              <a:gd name="T11" fmla="*/ 1312 h 1312"/>
              <a:gd name="T12" fmla="*/ 1311 w 1311"/>
              <a:gd name="T13" fmla="*/ 1148 h 1312"/>
              <a:gd name="T14" fmla="*/ 1311 w 1311"/>
              <a:gd name="T15" fmla="*/ 164 h 1312"/>
              <a:gd name="T16" fmla="*/ 1147 w 1311"/>
              <a:gd name="T17" fmla="*/ 0 h 1312"/>
              <a:gd name="T18" fmla="*/ 1147 w 1311"/>
              <a:gd name="T19" fmla="*/ 1148 h 1312"/>
              <a:gd name="T20" fmla="*/ 164 w 1311"/>
              <a:gd name="T21" fmla="*/ 1148 h 1312"/>
              <a:gd name="T22" fmla="*/ 164 w 1311"/>
              <a:gd name="T23" fmla="*/ 164 h 1312"/>
              <a:gd name="T24" fmla="*/ 1147 w 1311"/>
              <a:gd name="T25" fmla="*/ 164 h 1312"/>
              <a:gd name="T26" fmla="*/ 1147 w 1311"/>
              <a:gd name="T27" fmla="*/ 1148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1" h="1312">
                <a:moveTo>
                  <a:pt x="1147" y="0"/>
                </a:moveTo>
                <a:lnTo>
                  <a:pt x="164" y="0"/>
                </a:lnTo>
                <a:cubicBezTo>
                  <a:pt x="73" y="0"/>
                  <a:pt x="0" y="74"/>
                  <a:pt x="0" y="164"/>
                </a:cubicBezTo>
                <a:lnTo>
                  <a:pt x="0" y="1148"/>
                </a:lnTo>
                <a:cubicBezTo>
                  <a:pt x="0" y="1238"/>
                  <a:pt x="73" y="1312"/>
                  <a:pt x="164" y="1312"/>
                </a:cubicBezTo>
                <a:lnTo>
                  <a:pt x="1147" y="1312"/>
                </a:lnTo>
                <a:cubicBezTo>
                  <a:pt x="1238" y="1312"/>
                  <a:pt x="1311" y="1238"/>
                  <a:pt x="1311" y="1148"/>
                </a:cubicBezTo>
                <a:lnTo>
                  <a:pt x="1311" y="164"/>
                </a:lnTo>
                <a:cubicBezTo>
                  <a:pt x="1311" y="74"/>
                  <a:pt x="1238" y="0"/>
                  <a:pt x="1147" y="0"/>
                </a:cubicBezTo>
                <a:close/>
                <a:moveTo>
                  <a:pt x="1147" y="1148"/>
                </a:moveTo>
                <a:lnTo>
                  <a:pt x="164" y="1148"/>
                </a:lnTo>
                <a:lnTo>
                  <a:pt x="164" y="164"/>
                </a:lnTo>
                <a:lnTo>
                  <a:pt x="1147" y="164"/>
                </a:lnTo>
                <a:lnTo>
                  <a:pt x="1147" y="11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9"/>
          <p:cNvSpPr>
            <a:spLocks noEditPoints="1"/>
          </p:cNvSpPr>
          <p:nvPr/>
        </p:nvSpPr>
        <p:spPr bwMode="auto">
          <a:xfrm>
            <a:off x="9096376" y="3752850"/>
            <a:ext cx="504825" cy="303212"/>
          </a:xfrm>
          <a:custGeom>
            <a:avLst/>
            <a:gdLst>
              <a:gd name="T0" fmla="*/ 0 w 1639"/>
              <a:gd name="T1" fmla="*/ 820 h 984"/>
              <a:gd name="T2" fmla="*/ 0 w 1639"/>
              <a:gd name="T3" fmla="*/ 984 h 984"/>
              <a:gd name="T4" fmla="*/ 1639 w 1639"/>
              <a:gd name="T5" fmla="*/ 984 h 984"/>
              <a:gd name="T6" fmla="*/ 1639 w 1639"/>
              <a:gd name="T7" fmla="*/ 820 h 984"/>
              <a:gd name="T8" fmla="*/ 0 w 1639"/>
              <a:gd name="T9" fmla="*/ 820 h 984"/>
              <a:gd name="T10" fmla="*/ 0 w 1639"/>
              <a:gd name="T11" fmla="*/ 410 h 984"/>
              <a:gd name="T12" fmla="*/ 0 w 1639"/>
              <a:gd name="T13" fmla="*/ 574 h 984"/>
              <a:gd name="T14" fmla="*/ 1639 w 1639"/>
              <a:gd name="T15" fmla="*/ 574 h 984"/>
              <a:gd name="T16" fmla="*/ 1639 w 1639"/>
              <a:gd name="T17" fmla="*/ 410 h 984"/>
              <a:gd name="T18" fmla="*/ 0 w 1639"/>
              <a:gd name="T19" fmla="*/ 410 h 984"/>
              <a:gd name="T20" fmla="*/ 0 w 1639"/>
              <a:gd name="T21" fmla="*/ 0 h 984"/>
              <a:gd name="T22" fmla="*/ 0 w 1639"/>
              <a:gd name="T23" fmla="*/ 164 h 984"/>
              <a:gd name="T24" fmla="*/ 1639 w 1639"/>
              <a:gd name="T25" fmla="*/ 164 h 984"/>
              <a:gd name="T26" fmla="*/ 1639 w 1639"/>
              <a:gd name="T27" fmla="*/ 0 h 984"/>
              <a:gd name="T28" fmla="*/ 0 w 1639"/>
              <a:gd name="T29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9" h="984">
                <a:moveTo>
                  <a:pt x="0" y="820"/>
                </a:moveTo>
                <a:lnTo>
                  <a:pt x="0" y="984"/>
                </a:lnTo>
                <a:lnTo>
                  <a:pt x="1639" y="984"/>
                </a:lnTo>
                <a:lnTo>
                  <a:pt x="1639" y="820"/>
                </a:lnTo>
                <a:lnTo>
                  <a:pt x="0" y="820"/>
                </a:lnTo>
                <a:close/>
                <a:moveTo>
                  <a:pt x="0" y="410"/>
                </a:moveTo>
                <a:lnTo>
                  <a:pt x="0" y="574"/>
                </a:lnTo>
                <a:lnTo>
                  <a:pt x="1639" y="574"/>
                </a:lnTo>
                <a:lnTo>
                  <a:pt x="1639" y="410"/>
                </a:lnTo>
                <a:lnTo>
                  <a:pt x="0" y="410"/>
                </a:lnTo>
                <a:close/>
                <a:moveTo>
                  <a:pt x="0" y="0"/>
                </a:moveTo>
                <a:lnTo>
                  <a:pt x="0" y="164"/>
                </a:lnTo>
                <a:lnTo>
                  <a:pt x="1639" y="164"/>
                </a:lnTo>
                <a:lnTo>
                  <a:pt x="16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0"/>
          <p:cNvSpPr>
            <a:spLocks noEditPoints="1"/>
          </p:cNvSpPr>
          <p:nvPr/>
        </p:nvSpPr>
        <p:spPr bwMode="auto">
          <a:xfrm>
            <a:off x="10367963" y="3714750"/>
            <a:ext cx="454025" cy="404812"/>
          </a:xfrm>
          <a:custGeom>
            <a:avLst/>
            <a:gdLst>
              <a:gd name="T0" fmla="*/ 0 w 1475"/>
              <a:gd name="T1" fmla="*/ 0 h 1312"/>
              <a:gd name="T2" fmla="*/ 738 w 1475"/>
              <a:gd name="T3" fmla="*/ 1312 h 1312"/>
              <a:gd name="T4" fmla="*/ 1475 w 1475"/>
              <a:gd name="T5" fmla="*/ 0 h 1312"/>
              <a:gd name="T6" fmla="*/ 0 w 1475"/>
              <a:gd name="T7" fmla="*/ 0 h 1312"/>
              <a:gd name="T8" fmla="*/ 277 w 1475"/>
              <a:gd name="T9" fmla="*/ 164 h 1312"/>
              <a:gd name="T10" fmla="*/ 1199 w 1475"/>
              <a:gd name="T11" fmla="*/ 164 h 1312"/>
              <a:gd name="T12" fmla="*/ 738 w 1475"/>
              <a:gd name="T13" fmla="*/ 984 h 1312"/>
              <a:gd name="T14" fmla="*/ 277 w 1475"/>
              <a:gd name="T15" fmla="*/ 164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5" h="1312">
                <a:moveTo>
                  <a:pt x="0" y="0"/>
                </a:moveTo>
                <a:lnTo>
                  <a:pt x="738" y="1312"/>
                </a:lnTo>
                <a:lnTo>
                  <a:pt x="1475" y="0"/>
                </a:lnTo>
                <a:lnTo>
                  <a:pt x="0" y="0"/>
                </a:lnTo>
                <a:close/>
                <a:moveTo>
                  <a:pt x="277" y="164"/>
                </a:moveTo>
                <a:lnTo>
                  <a:pt x="1199" y="164"/>
                </a:lnTo>
                <a:lnTo>
                  <a:pt x="738" y="984"/>
                </a:lnTo>
                <a:lnTo>
                  <a:pt x="277" y="1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1"/>
          <p:cNvSpPr>
            <a:spLocks noEditPoints="1"/>
          </p:cNvSpPr>
          <p:nvPr/>
        </p:nvSpPr>
        <p:spPr bwMode="auto">
          <a:xfrm>
            <a:off x="7112001" y="3686175"/>
            <a:ext cx="457200" cy="458787"/>
          </a:xfrm>
          <a:custGeom>
            <a:avLst/>
            <a:gdLst>
              <a:gd name="T0" fmla="*/ 0 w 1483"/>
              <a:gd name="T1" fmla="*/ 1175 h 1483"/>
              <a:gd name="T2" fmla="*/ 0 w 1483"/>
              <a:gd name="T3" fmla="*/ 1483 h 1483"/>
              <a:gd name="T4" fmla="*/ 307 w 1483"/>
              <a:gd name="T5" fmla="*/ 1483 h 1483"/>
              <a:gd name="T6" fmla="*/ 1214 w 1483"/>
              <a:gd name="T7" fmla="*/ 576 h 1483"/>
              <a:gd name="T8" fmla="*/ 907 w 1483"/>
              <a:gd name="T9" fmla="*/ 268 h 1483"/>
              <a:gd name="T10" fmla="*/ 0 w 1483"/>
              <a:gd name="T11" fmla="*/ 1175 h 1483"/>
              <a:gd name="T12" fmla="*/ 1451 w 1483"/>
              <a:gd name="T13" fmla="*/ 339 h 1483"/>
              <a:gd name="T14" fmla="*/ 1451 w 1483"/>
              <a:gd name="T15" fmla="*/ 223 h 1483"/>
              <a:gd name="T16" fmla="*/ 1260 w 1483"/>
              <a:gd name="T17" fmla="*/ 32 h 1483"/>
              <a:gd name="T18" fmla="*/ 1144 w 1483"/>
              <a:gd name="T19" fmla="*/ 32 h 1483"/>
              <a:gd name="T20" fmla="*/ 994 w 1483"/>
              <a:gd name="T21" fmla="*/ 182 h 1483"/>
              <a:gd name="T22" fmla="*/ 1301 w 1483"/>
              <a:gd name="T23" fmla="*/ 489 h 1483"/>
              <a:gd name="T24" fmla="*/ 1451 w 1483"/>
              <a:gd name="T25" fmla="*/ 339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3" h="1483">
                <a:moveTo>
                  <a:pt x="0" y="1175"/>
                </a:moveTo>
                <a:lnTo>
                  <a:pt x="0" y="1483"/>
                </a:lnTo>
                <a:lnTo>
                  <a:pt x="307" y="1483"/>
                </a:lnTo>
                <a:lnTo>
                  <a:pt x="1214" y="576"/>
                </a:lnTo>
                <a:lnTo>
                  <a:pt x="907" y="268"/>
                </a:lnTo>
                <a:lnTo>
                  <a:pt x="0" y="1175"/>
                </a:lnTo>
                <a:close/>
                <a:moveTo>
                  <a:pt x="1451" y="339"/>
                </a:moveTo>
                <a:cubicBezTo>
                  <a:pt x="1483" y="307"/>
                  <a:pt x="1483" y="255"/>
                  <a:pt x="1451" y="223"/>
                </a:cubicBezTo>
                <a:lnTo>
                  <a:pt x="1260" y="32"/>
                </a:lnTo>
                <a:cubicBezTo>
                  <a:pt x="1228" y="0"/>
                  <a:pt x="1176" y="0"/>
                  <a:pt x="1144" y="32"/>
                </a:cubicBezTo>
                <a:lnTo>
                  <a:pt x="994" y="182"/>
                </a:lnTo>
                <a:lnTo>
                  <a:pt x="1301" y="489"/>
                </a:lnTo>
                <a:lnTo>
                  <a:pt x="1451" y="33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/>
          <p:cNvSpPr>
            <a:spLocks noEditPoints="1"/>
          </p:cNvSpPr>
          <p:nvPr/>
        </p:nvSpPr>
        <p:spPr bwMode="auto">
          <a:xfrm>
            <a:off x="5921376" y="3663950"/>
            <a:ext cx="504825" cy="506412"/>
          </a:xfrm>
          <a:custGeom>
            <a:avLst/>
            <a:gdLst>
              <a:gd name="T0" fmla="*/ 1065 w 1639"/>
              <a:gd name="T1" fmla="*/ 1230 h 1640"/>
              <a:gd name="T2" fmla="*/ 1065 w 1639"/>
              <a:gd name="T3" fmla="*/ 1394 h 1640"/>
              <a:gd name="T4" fmla="*/ 1229 w 1639"/>
              <a:gd name="T5" fmla="*/ 1394 h 1640"/>
              <a:gd name="T6" fmla="*/ 1229 w 1639"/>
              <a:gd name="T7" fmla="*/ 1230 h 1640"/>
              <a:gd name="T8" fmla="*/ 1393 w 1639"/>
              <a:gd name="T9" fmla="*/ 1230 h 1640"/>
              <a:gd name="T10" fmla="*/ 1393 w 1639"/>
              <a:gd name="T11" fmla="*/ 1066 h 1640"/>
              <a:gd name="T12" fmla="*/ 1229 w 1639"/>
              <a:gd name="T13" fmla="*/ 1066 h 1640"/>
              <a:gd name="T14" fmla="*/ 1229 w 1639"/>
              <a:gd name="T15" fmla="*/ 902 h 1640"/>
              <a:gd name="T16" fmla="*/ 1065 w 1639"/>
              <a:gd name="T17" fmla="*/ 902 h 1640"/>
              <a:gd name="T18" fmla="*/ 1065 w 1639"/>
              <a:gd name="T19" fmla="*/ 1066 h 1640"/>
              <a:gd name="T20" fmla="*/ 901 w 1639"/>
              <a:gd name="T21" fmla="*/ 1066 h 1640"/>
              <a:gd name="T22" fmla="*/ 901 w 1639"/>
              <a:gd name="T23" fmla="*/ 1230 h 1640"/>
              <a:gd name="T24" fmla="*/ 1065 w 1639"/>
              <a:gd name="T25" fmla="*/ 1230 h 1640"/>
              <a:gd name="T26" fmla="*/ 1475 w 1639"/>
              <a:gd name="T27" fmla="*/ 0 h 1640"/>
              <a:gd name="T28" fmla="*/ 163 w 1639"/>
              <a:gd name="T29" fmla="*/ 0 h 1640"/>
              <a:gd name="T30" fmla="*/ 0 w 1639"/>
              <a:gd name="T31" fmla="*/ 164 h 1640"/>
              <a:gd name="T32" fmla="*/ 0 w 1639"/>
              <a:gd name="T33" fmla="*/ 1476 h 1640"/>
              <a:gd name="T34" fmla="*/ 163 w 1639"/>
              <a:gd name="T35" fmla="*/ 1640 h 1640"/>
              <a:gd name="T36" fmla="*/ 1475 w 1639"/>
              <a:gd name="T37" fmla="*/ 1640 h 1640"/>
              <a:gd name="T38" fmla="*/ 1639 w 1639"/>
              <a:gd name="T39" fmla="*/ 1476 h 1640"/>
              <a:gd name="T40" fmla="*/ 1639 w 1639"/>
              <a:gd name="T41" fmla="*/ 164 h 1640"/>
              <a:gd name="T42" fmla="*/ 1475 w 1639"/>
              <a:gd name="T43" fmla="*/ 0 h 1640"/>
              <a:gd name="T44" fmla="*/ 245 w 1639"/>
              <a:gd name="T45" fmla="*/ 246 h 1640"/>
              <a:gd name="T46" fmla="*/ 737 w 1639"/>
              <a:gd name="T47" fmla="*/ 246 h 1640"/>
              <a:gd name="T48" fmla="*/ 737 w 1639"/>
              <a:gd name="T49" fmla="*/ 410 h 1640"/>
              <a:gd name="T50" fmla="*/ 245 w 1639"/>
              <a:gd name="T51" fmla="*/ 410 h 1640"/>
              <a:gd name="T52" fmla="*/ 245 w 1639"/>
              <a:gd name="T53" fmla="*/ 246 h 1640"/>
              <a:gd name="T54" fmla="*/ 1475 w 1639"/>
              <a:gd name="T55" fmla="*/ 1476 h 1640"/>
              <a:gd name="T56" fmla="*/ 163 w 1639"/>
              <a:gd name="T57" fmla="*/ 1476 h 1640"/>
              <a:gd name="T58" fmla="*/ 1475 w 1639"/>
              <a:gd name="T59" fmla="*/ 164 h 1640"/>
              <a:gd name="T60" fmla="*/ 1475 w 1639"/>
              <a:gd name="T61" fmla="*/ 1476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39" h="1640">
                <a:moveTo>
                  <a:pt x="1065" y="1230"/>
                </a:moveTo>
                <a:lnTo>
                  <a:pt x="1065" y="1394"/>
                </a:lnTo>
                <a:lnTo>
                  <a:pt x="1229" y="1394"/>
                </a:lnTo>
                <a:lnTo>
                  <a:pt x="1229" y="1230"/>
                </a:lnTo>
                <a:lnTo>
                  <a:pt x="1393" y="1230"/>
                </a:lnTo>
                <a:lnTo>
                  <a:pt x="1393" y="1066"/>
                </a:lnTo>
                <a:lnTo>
                  <a:pt x="1229" y="1066"/>
                </a:lnTo>
                <a:lnTo>
                  <a:pt x="1229" y="902"/>
                </a:lnTo>
                <a:lnTo>
                  <a:pt x="1065" y="902"/>
                </a:lnTo>
                <a:lnTo>
                  <a:pt x="1065" y="1066"/>
                </a:lnTo>
                <a:lnTo>
                  <a:pt x="901" y="1066"/>
                </a:lnTo>
                <a:lnTo>
                  <a:pt x="901" y="1230"/>
                </a:lnTo>
                <a:lnTo>
                  <a:pt x="1065" y="1230"/>
                </a:lnTo>
                <a:close/>
                <a:moveTo>
                  <a:pt x="1475" y="0"/>
                </a:moveTo>
                <a:lnTo>
                  <a:pt x="163" y="0"/>
                </a:lnTo>
                <a:cubicBezTo>
                  <a:pt x="73" y="0"/>
                  <a:pt x="0" y="74"/>
                  <a:pt x="0" y="164"/>
                </a:cubicBezTo>
                <a:lnTo>
                  <a:pt x="0" y="1476"/>
                </a:lnTo>
                <a:cubicBezTo>
                  <a:pt x="0" y="1566"/>
                  <a:pt x="73" y="1640"/>
                  <a:pt x="163" y="1640"/>
                </a:cubicBezTo>
                <a:lnTo>
                  <a:pt x="1475" y="1640"/>
                </a:lnTo>
                <a:cubicBezTo>
                  <a:pt x="1565" y="1640"/>
                  <a:pt x="1639" y="1566"/>
                  <a:pt x="1639" y="1476"/>
                </a:cubicBezTo>
                <a:lnTo>
                  <a:pt x="1639" y="164"/>
                </a:lnTo>
                <a:cubicBezTo>
                  <a:pt x="1639" y="74"/>
                  <a:pt x="1565" y="0"/>
                  <a:pt x="1475" y="0"/>
                </a:cubicBezTo>
                <a:close/>
                <a:moveTo>
                  <a:pt x="245" y="246"/>
                </a:moveTo>
                <a:lnTo>
                  <a:pt x="737" y="246"/>
                </a:lnTo>
                <a:lnTo>
                  <a:pt x="737" y="410"/>
                </a:lnTo>
                <a:lnTo>
                  <a:pt x="245" y="410"/>
                </a:lnTo>
                <a:lnTo>
                  <a:pt x="245" y="246"/>
                </a:lnTo>
                <a:close/>
                <a:moveTo>
                  <a:pt x="1475" y="1476"/>
                </a:moveTo>
                <a:lnTo>
                  <a:pt x="163" y="1476"/>
                </a:lnTo>
                <a:lnTo>
                  <a:pt x="1475" y="164"/>
                </a:lnTo>
                <a:lnTo>
                  <a:pt x="1475" y="14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/>
          <p:cNvSpPr>
            <a:spLocks noEditPoints="1"/>
          </p:cNvSpPr>
          <p:nvPr/>
        </p:nvSpPr>
        <p:spPr bwMode="auto">
          <a:xfrm>
            <a:off x="4894263" y="3638550"/>
            <a:ext cx="555625" cy="555625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5 w 1803"/>
              <a:gd name="T9" fmla="*/ 1803 h 1803"/>
              <a:gd name="T10" fmla="*/ 1475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065 w 1803"/>
              <a:gd name="T17" fmla="*/ 1147 h 1803"/>
              <a:gd name="T18" fmla="*/ 1229 w 1803"/>
              <a:gd name="T19" fmla="*/ 1147 h 1803"/>
              <a:gd name="T20" fmla="*/ 1229 w 1803"/>
              <a:gd name="T21" fmla="*/ 327 h 1803"/>
              <a:gd name="T22" fmla="*/ 901 w 1803"/>
              <a:gd name="T23" fmla="*/ 327 h 1803"/>
              <a:gd name="T24" fmla="*/ 901 w 1803"/>
              <a:gd name="T25" fmla="*/ 491 h 1803"/>
              <a:gd name="T26" fmla="*/ 1065 w 1803"/>
              <a:gd name="T27" fmla="*/ 491 h 1803"/>
              <a:gd name="T28" fmla="*/ 1065 w 1803"/>
              <a:gd name="T29" fmla="*/ 1147 h 1803"/>
              <a:gd name="T30" fmla="*/ 1639 w 1803"/>
              <a:gd name="T31" fmla="*/ 0 h 1803"/>
              <a:gd name="T32" fmla="*/ 491 w 1803"/>
              <a:gd name="T33" fmla="*/ 0 h 1803"/>
              <a:gd name="T34" fmla="*/ 327 w 1803"/>
              <a:gd name="T35" fmla="*/ 163 h 1803"/>
              <a:gd name="T36" fmla="*/ 327 w 1803"/>
              <a:gd name="T37" fmla="*/ 1311 h 1803"/>
              <a:gd name="T38" fmla="*/ 491 w 1803"/>
              <a:gd name="T39" fmla="*/ 1475 h 1803"/>
              <a:gd name="T40" fmla="*/ 1639 w 1803"/>
              <a:gd name="T41" fmla="*/ 1475 h 1803"/>
              <a:gd name="T42" fmla="*/ 1803 w 1803"/>
              <a:gd name="T43" fmla="*/ 1311 h 1803"/>
              <a:gd name="T44" fmla="*/ 1803 w 1803"/>
              <a:gd name="T45" fmla="*/ 163 h 1803"/>
              <a:gd name="T46" fmla="*/ 1639 w 1803"/>
              <a:gd name="T47" fmla="*/ 0 h 1803"/>
              <a:gd name="T48" fmla="*/ 1639 w 1803"/>
              <a:gd name="T49" fmla="*/ 1311 h 1803"/>
              <a:gd name="T50" fmla="*/ 491 w 1803"/>
              <a:gd name="T51" fmla="*/ 1311 h 1803"/>
              <a:gd name="T52" fmla="*/ 491 w 1803"/>
              <a:gd name="T53" fmla="*/ 163 h 1803"/>
              <a:gd name="T54" fmla="*/ 1639 w 1803"/>
              <a:gd name="T55" fmla="*/ 163 h 1803"/>
              <a:gd name="T56" fmla="*/ 1639 w 1803"/>
              <a:gd name="T57" fmla="*/ 131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065" y="1147"/>
                </a:moveTo>
                <a:lnTo>
                  <a:pt x="1229" y="1147"/>
                </a:lnTo>
                <a:lnTo>
                  <a:pt x="1229" y="327"/>
                </a:lnTo>
                <a:lnTo>
                  <a:pt x="901" y="327"/>
                </a:lnTo>
                <a:lnTo>
                  <a:pt x="901" y="491"/>
                </a:lnTo>
                <a:lnTo>
                  <a:pt x="1065" y="491"/>
                </a:lnTo>
                <a:lnTo>
                  <a:pt x="1065" y="1147"/>
                </a:lnTo>
                <a:close/>
                <a:moveTo>
                  <a:pt x="1639" y="0"/>
                </a:moveTo>
                <a:lnTo>
                  <a:pt x="491" y="0"/>
                </a:lnTo>
                <a:cubicBezTo>
                  <a:pt x="401" y="0"/>
                  <a:pt x="327" y="73"/>
                  <a:pt x="327" y="163"/>
                </a:cubicBezTo>
                <a:lnTo>
                  <a:pt x="327" y="1311"/>
                </a:lnTo>
                <a:cubicBezTo>
                  <a:pt x="327" y="1401"/>
                  <a:pt x="401" y="1475"/>
                  <a:pt x="491" y="1475"/>
                </a:cubicBezTo>
                <a:lnTo>
                  <a:pt x="1639" y="1475"/>
                </a:lnTo>
                <a:cubicBezTo>
                  <a:pt x="1729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29" y="0"/>
                  <a:pt x="1639" y="0"/>
                </a:cubicBezTo>
                <a:close/>
                <a:moveTo>
                  <a:pt x="1639" y="1311"/>
                </a:moveTo>
                <a:lnTo>
                  <a:pt x="491" y="1311"/>
                </a:lnTo>
                <a:lnTo>
                  <a:pt x="491" y="163"/>
                </a:lnTo>
                <a:lnTo>
                  <a:pt x="1639" y="163"/>
                </a:lnTo>
                <a:lnTo>
                  <a:pt x="1639" y="13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4"/>
          <p:cNvSpPr>
            <a:spLocks noEditPoints="1"/>
          </p:cNvSpPr>
          <p:nvPr/>
        </p:nvSpPr>
        <p:spPr bwMode="auto">
          <a:xfrm>
            <a:off x="3605213" y="3638550"/>
            <a:ext cx="555625" cy="555625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5 w 1803"/>
              <a:gd name="T9" fmla="*/ 1803 h 1803"/>
              <a:gd name="T10" fmla="*/ 1475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639 w 1803"/>
              <a:gd name="T17" fmla="*/ 0 h 1803"/>
              <a:gd name="T18" fmla="*/ 491 w 1803"/>
              <a:gd name="T19" fmla="*/ 0 h 1803"/>
              <a:gd name="T20" fmla="*/ 328 w 1803"/>
              <a:gd name="T21" fmla="*/ 163 h 1803"/>
              <a:gd name="T22" fmla="*/ 328 w 1803"/>
              <a:gd name="T23" fmla="*/ 1311 h 1803"/>
              <a:gd name="T24" fmla="*/ 491 w 1803"/>
              <a:gd name="T25" fmla="*/ 1475 h 1803"/>
              <a:gd name="T26" fmla="*/ 1639 w 1803"/>
              <a:gd name="T27" fmla="*/ 1475 h 1803"/>
              <a:gd name="T28" fmla="*/ 1803 w 1803"/>
              <a:gd name="T29" fmla="*/ 1311 h 1803"/>
              <a:gd name="T30" fmla="*/ 1803 w 1803"/>
              <a:gd name="T31" fmla="*/ 163 h 1803"/>
              <a:gd name="T32" fmla="*/ 1639 w 1803"/>
              <a:gd name="T33" fmla="*/ 0 h 1803"/>
              <a:gd name="T34" fmla="*/ 1639 w 1803"/>
              <a:gd name="T35" fmla="*/ 1311 h 1803"/>
              <a:gd name="T36" fmla="*/ 491 w 1803"/>
              <a:gd name="T37" fmla="*/ 1311 h 1803"/>
              <a:gd name="T38" fmla="*/ 491 w 1803"/>
              <a:gd name="T39" fmla="*/ 163 h 1803"/>
              <a:gd name="T40" fmla="*/ 1639 w 1803"/>
              <a:gd name="T41" fmla="*/ 163 h 1803"/>
              <a:gd name="T42" fmla="*/ 1639 w 1803"/>
              <a:gd name="T43" fmla="*/ 1311 h 1803"/>
              <a:gd name="T44" fmla="*/ 1311 w 1803"/>
              <a:gd name="T45" fmla="*/ 983 h 1803"/>
              <a:gd name="T46" fmla="*/ 983 w 1803"/>
              <a:gd name="T47" fmla="*/ 983 h 1803"/>
              <a:gd name="T48" fmla="*/ 983 w 1803"/>
              <a:gd name="T49" fmla="*/ 819 h 1803"/>
              <a:gd name="T50" fmla="*/ 1147 w 1803"/>
              <a:gd name="T51" fmla="*/ 819 h 1803"/>
              <a:gd name="T52" fmla="*/ 1311 w 1803"/>
              <a:gd name="T53" fmla="*/ 655 h 1803"/>
              <a:gd name="T54" fmla="*/ 1311 w 1803"/>
              <a:gd name="T55" fmla="*/ 491 h 1803"/>
              <a:gd name="T56" fmla="*/ 1147 w 1803"/>
              <a:gd name="T57" fmla="*/ 327 h 1803"/>
              <a:gd name="T58" fmla="*/ 819 w 1803"/>
              <a:gd name="T59" fmla="*/ 327 h 1803"/>
              <a:gd name="T60" fmla="*/ 819 w 1803"/>
              <a:gd name="T61" fmla="*/ 491 h 1803"/>
              <a:gd name="T62" fmla="*/ 1147 w 1803"/>
              <a:gd name="T63" fmla="*/ 491 h 1803"/>
              <a:gd name="T64" fmla="*/ 1147 w 1803"/>
              <a:gd name="T65" fmla="*/ 655 h 1803"/>
              <a:gd name="T66" fmla="*/ 983 w 1803"/>
              <a:gd name="T67" fmla="*/ 655 h 1803"/>
              <a:gd name="T68" fmla="*/ 819 w 1803"/>
              <a:gd name="T69" fmla="*/ 819 h 1803"/>
              <a:gd name="T70" fmla="*/ 819 w 1803"/>
              <a:gd name="T71" fmla="*/ 1147 h 1803"/>
              <a:gd name="T72" fmla="*/ 1311 w 1803"/>
              <a:gd name="T73" fmla="*/ 1147 h 1803"/>
              <a:gd name="T74" fmla="*/ 1311 w 1803"/>
              <a:gd name="T75" fmla="*/ 983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639" y="0"/>
                </a:moveTo>
                <a:lnTo>
                  <a:pt x="491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1" y="1475"/>
                </a:cubicBezTo>
                <a:lnTo>
                  <a:pt x="1639" y="1475"/>
                </a:lnTo>
                <a:cubicBezTo>
                  <a:pt x="1729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29" y="0"/>
                  <a:pt x="1639" y="0"/>
                </a:cubicBezTo>
                <a:close/>
                <a:moveTo>
                  <a:pt x="1639" y="1311"/>
                </a:moveTo>
                <a:lnTo>
                  <a:pt x="491" y="1311"/>
                </a:lnTo>
                <a:lnTo>
                  <a:pt x="491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1311" y="983"/>
                </a:moveTo>
                <a:lnTo>
                  <a:pt x="983" y="983"/>
                </a:lnTo>
                <a:lnTo>
                  <a:pt x="983" y="819"/>
                </a:lnTo>
                <a:lnTo>
                  <a:pt x="1147" y="819"/>
                </a:lnTo>
                <a:cubicBezTo>
                  <a:pt x="1238" y="819"/>
                  <a:pt x="1311" y="746"/>
                  <a:pt x="1311" y="655"/>
                </a:cubicBezTo>
                <a:lnTo>
                  <a:pt x="1311" y="491"/>
                </a:lnTo>
                <a:cubicBezTo>
                  <a:pt x="1311" y="401"/>
                  <a:pt x="1238" y="327"/>
                  <a:pt x="1147" y="327"/>
                </a:cubicBezTo>
                <a:lnTo>
                  <a:pt x="819" y="327"/>
                </a:lnTo>
                <a:lnTo>
                  <a:pt x="819" y="491"/>
                </a:lnTo>
                <a:lnTo>
                  <a:pt x="1147" y="491"/>
                </a:lnTo>
                <a:lnTo>
                  <a:pt x="1147" y="655"/>
                </a:lnTo>
                <a:lnTo>
                  <a:pt x="983" y="655"/>
                </a:lnTo>
                <a:cubicBezTo>
                  <a:pt x="893" y="655"/>
                  <a:pt x="819" y="729"/>
                  <a:pt x="819" y="819"/>
                </a:cubicBezTo>
                <a:lnTo>
                  <a:pt x="819" y="1147"/>
                </a:lnTo>
                <a:lnTo>
                  <a:pt x="1311" y="1147"/>
                </a:lnTo>
                <a:lnTo>
                  <a:pt x="1311" y="9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5"/>
          <p:cNvSpPr>
            <a:spLocks noEditPoints="1"/>
          </p:cNvSpPr>
          <p:nvPr/>
        </p:nvSpPr>
        <p:spPr bwMode="auto">
          <a:xfrm>
            <a:off x="2511426" y="3638550"/>
            <a:ext cx="555625" cy="555625"/>
          </a:xfrm>
          <a:custGeom>
            <a:avLst/>
            <a:gdLst>
              <a:gd name="T0" fmla="*/ 1639 w 1803"/>
              <a:gd name="T1" fmla="*/ 0 h 1803"/>
              <a:gd name="T2" fmla="*/ 492 w 1803"/>
              <a:gd name="T3" fmla="*/ 0 h 1803"/>
              <a:gd name="T4" fmla="*/ 328 w 1803"/>
              <a:gd name="T5" fmla="*/ 163 h 1803"/>
              <a:gd name="T6" fmla="*/ 328 w 1803"/>
              <a:gd name="T7" fmla="*/ 1311 h 1803"/>
              <a:gd name="T8" fmla="*/ 492 w 1803"/>
              <a:gd name="T9" fmla="*/ 1475 h 1803"/>
              <a:gd name="T10" fmla="*/ 1639 w 1803"/>
              <a:gd name="T11" fmla="*/ 1475 h 1803"/>
              <a:gd name="T12" fmla="*/ 1803 w 1803"/>
              <a:gd name="T13" fmla="*/ 1311 h 1803"/>
              <a:gd name="T14" fmla="*/ 1803 w 1803"/>
              <a:gd name="T15" fmla="*/ 163 h 1803"/>
              <a:gd name="T16" fmla="*/ 1639 w 1803"/>
              <a:gd name="T17" fmla="*/ 0 h 1803"/>
              <a:gd name="T18" fmla="*/ 1639 w 1803"/>
              <a:gd name="T19" fmla="*/ 1311 h 1803"/>
              <a:gd name="T20" fmla="*/ 492 w 1803"/>
              <a:gd name="T21" fmla="*/ 1311 h 1803"/>
              <a:gd name="T22" fmla="*/ 492 w 1803"/>
              <a:gd name="T23" fmla="*/ 163 h 1803"/>
              <a:gd name="T24" fmla="*/ 1639 w 1803"/>
              <a:gd name="T25" fmla="*/ 163 h 1803"/>
              <a:gd name="T26" fmla="*/ 1639 w 1803"/>
              <a:gd name="T27" fmla="*/ 1311 h 1803"/>
              <a:gd name="T28" fmla="*/ 164 w 1803"/>
              <a:gd name="T29" fmla="*/ 327 h 1803"/>
              <a:gd name="T30" fmla="*/ 0 w 1803"/>
              <a:gd name="T31" fmla="*/ 327 h 1803"/>
              <a:gd name="T32" fmla="*/ 0 w 1803"/>
              <a:gd name="T33" fmla="*/ 1639 h 1803"/>
              <a:gd name="T34" fmla="*/ 164 w 1803"/>
              <a:gd name="T35" fmla="*/ 1803 h 1803"/>
              <a:gd name="T36" fmla="*/ 1475 w 1803"/>
              <a:gd name="T37" fmla="*/ 1803 h 1803"/>
              <a:gd name="T38" fmla="*/ 1475 w 1803"/>
              <a:gd name="T39" fmla="*/ 1639 h 1803"/>
              <a:gd name="T40" fmla="*/ 164 w 1803"/>
              <a:gd name="T41" fmla="*/ 1639 h 1803"/>
              <a:gd name="T42" fmla="*/ 164 w 1803"/>
              <a:gd name="T43" fmla="*/ 327 h 1803"/>
              <a:gd name="T44" fmla="*/ 1312 w 1803"/>
              <a:gd name="T45" fmla="*/ 983 h 1803"/>
              <a:gd name="T46" fmla="*/ 1312 w 1803"/>
              <a:gd name="T47" fmla="*/ 860 h 1803"/>
              <a:gd name="T48" fmla="*/ 1189 w 1803"/>
              <a:gd name="T49" fmla="*/ 737 h 1803"/>
              <a:gd name="T50" fmla="*/ 1312 w 1803"/>
              <a:gd name="T51" fmla="*/ 614 h 1803"/>
              <a:gd name="T52" fmla="*/ 1312 w 1803"/>
              <a:gd name="T53" fmla="*/ 491 h 1803"/>
              <a:gd name="T54" fmla="*/ 1148 w 1803"/>
              <a:gd name="T55" fmla="*/ 327 h 1803"/>
              <a:gd name="T56" fmla="*/ 820 w 1803"/>
              <a:gd name="T57" fmla="*/ 327 h 1803"/>
              <a:gd name="T58" fmla="*/ 820 w 1803"/>
              <a:gd name="T59" fmla="*/ 491 h 1803"/>
              <a:gd name="T60" fmla="*/ 1148 w 1803"/>
              <a:gd name="T61" fmla="*/ 491 h 1803"/>
              <a:gd name="T62" fmla="*/ 1148 w 1803"/>
              <a:gd name="T63" fmla="*/ 655 h 1803"/>
              <a:gd name="T64" fmla="*/ 984 w 1803"/>
              <a:gd name="T65" fmla="*/ 655 h 1803"/>
              <a:gd name="T66" fmla="*/ 984 w 1803"/>
              <a:gd name="T67" fmla="*/ 819 h 1803"/>
              <a:gd name="T68" fmla="*/ 1148 w 1803"/>
              <a:gd name="T69" fmla="*/ 819 h 1803"/>
              <a:gd name="T70" fmla="*/ 1148 w 1803"/>
              <a:gd name="T71" fmla="*/ 983 h 1803"/>
              <a:gd name="T72" fmla="*/ 820 w 1803"/>
              <a:gd name="T73" fmla="*/ 983 h 1803"/>
              <a:gd name="T74" fmla="*/ 820 w 1803"/>
              <a:gd name="T75" fmla="*/ 1147 h 1803"/>
              <a:gd name="T76" fmla="*/ 1148 w 1803"/>
              <a:gd name="T77" fmla="*/ 1147 h 1803"/>
              <a:gd name="T78" fmla="*/ 1312 w 1803"/>
              <a:gd name="T79" fmla="*/ 983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3" h="1803">
                <a:moveTo>
                  <a:pt x="1639" y="0"/>
                </a:moveTo>
                <a:lnTo>
                  <a:pt x="492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2" y="1475"/>
                </a:cubicBezTo>
                <a:lnTo>
                  <a:pt x="1639" y="1475"/>
                </a:lnTo>
                <a:cubicBezTo>
                  <a:pt x="1730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30" y="0"/>
                  <a:pt x="1639" y="0"/>
                </a:cubicBezTo>
                <a:close/>
                <a:moveTo>
                  <a:pt x="1639" y="1311"/>
                </a:moveTo>
                <a:lnTo>
                  <a:pt x="492" y="1311"/>
                </a:lnTo>
                <a:lnTo>
                  <a:pt x="492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4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312" y="983"/>
                </a:moveTo>
                <a:lnTo>
                  <a:pt x="1312" y="860"/>
                </a:lnTo>
                <a:cubicBezTo>
                  <a:pt x="1312" y="792"/>
                  <a:pt x="1257" y="737"/>
                  <a:pt x="1189" y="737"/>
                </a:cubicBezTo>
                <a:cubicBezTo>
                  <a:pt x="1257" y="737"/>
                  <a:pt x="1312" y="682"/>
                  <a:pt x="1312" y="614"/>
                </a:cubicBezTo>
                <a:lnTo>
                  <a:pt x="1312" y="491"/>
                </a:lnTo>
                <a:cubicBezTo>
                  <a:pt x="1312" y="401"/>
                  <a:pt x="1238" y="327"/>
                  <a:pt x="1148" y="327"/>
                </a:cubicBezTo>
                <a:lnTo>
                  <a:pt x="820" y="327"/>
                </a:lnTo>
                <a:lnTo>
                  <a:pt x="820" y="491"/>
                </a:lnTo>
                <a:lnTo>
                  <a:pt x="1148" y="491"/>
                </a:lnTo>
                <a:lnTo>
                  <a:pt x="1148" y="655"/>
                </a:lnTo>
                <a:lnTo>
                  <a:pt x="984" y="655"/>
                </a:lnTo>
                <a:lnTo>
                  <a:pt x="984" y="819"/>
                </a:lnTo>
                <a:lnTo>
                  <a:pt x="1148" y="819"/>
                </a:lnTo>
                <a:lnTo>
                  <a:pt x="1148" y="983"/>
                </a:lnTo>
                <a:lnTo>
                  <a:pt x="820" y="983"/>
                </a:lnTo>
                <a:lnTo>
                  <a:pt x="820" y="1147"/>
                </a:lnTo>
                <a:lnTo>
                  <a:pt x="1148" y="1147"/>
                </a:lnTo>
                <a:cubicBezTo>
                  <a:pt x="1238" y="1147"/>
                  <a:pt x="1312" y="1074"/>
                  <a:pt x="1312" y="98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6"/>
          <p:cNvSpPr>
            <a:spLocks noEditPoints="1"/>
          </p:cNvSpPr>
          <p:nvPr/>
        </p:nvSpPr>
        <p:spPr bwMode="auto">
          <a:xfrm>
            <a:off x="1247776" y="3638550"/>
            <a:ext cx="555625" cy="555625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6 w 1803"/>
              <a:gd name="T9" fmla="*/ 1803 h 1803"/>
              <a:gd name="T10" fmla="*/ 1476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148 w 1803"/>
              <a:gd name="T17" fmla="*/ 1147 h 1803"/>
              <a:gd name="T18" fmla="*/ 1312 w 1803"/>
              <a:gd name="T19" fmla="*/ 1147 h 1803"/>
              <a:gd name="T20" fmla="*/ 1312 w 1803"/>
              <a:gd name="T21" fmla="*/ 327 h 1803"/>
              <a:gd name="T22" fmla="*/ 1148 w 1803"/>
              <a:gd name="T23" fmla="*/ 327 h 1803"/>
              <a:gd name="T24" fmla="*/ 1148 w 1803"/>
              <a:gd name="T25" fmla="*/ 655 h 1803"/>
              <a:gd name="T26" fmla="*/ 984 w 1803"/>
              <a:gd name="T27" fmla="*/ 655 h 1803"/>
              <a:gd name="T28" fmla="*/ 984 w 1803"/>
              <a:gd name="T29" fmla="*/ 327 h 1803"/>
              <a:gd name="T30" fmla="*/ 820 w 1803"/>
              <a:gd name="T31" fmla="*/ 327 h 1803"/>
              <a:gd name="T32" fmla="*/ 820 w 1803"/>
              <a:gd name="T33" fmla="*/ 819 h 1803"/>
              <a:gd name="T34" fmla="*/ 1148 w 1803"/>
              <a:gd name="T35" fmla="*/ 819 h 1803"/>
              <a:gd name="T36" fmla="*/ 1148 w 1803"/>
              <a:gd name="T37" fmla="*/ 1147 h 1803"/>
              <a:gd name="T38" fmla="*/ 1639 w 1803"/>
              <a:gd name="T39" fmla="*/ 0 h 1803"/>
              <a:gd name="T40" fmla="*/ 492 w 1803"/>
              <a:gd name="T41" fmla="*/ 0 h 1803"/>
              <a:gd name="T42" fmla="*/ 328 w 1803"/>
              <a:gd name="T43" fmla="*/ 163 h 1803"/>
              <a:gd name="T44" fmla="*/ 328 w 1803"/>
              <a:gd name="T45" fmla="*/ 1311 h 1803"/>
              <a:gd name="T46" fmla="*/ 492 w 1803"/>
              <a:gd name="T47" fmla="*/ 1475 h 1803"/>
              <a:gd name="T48" fmla="*/ 1639 w 1803"/>
              <a:gd name="T49" fmla="*/ 1475 h 1803"/>
              <a:gd name="T50" fmla="*/ 1803 w 1803"/>
              <a:gd name="T51" fmla="*/ 1311 h 1803"/>
              <a:gd name="T52" fmla="*/ 1803 w 1803"/>
              <a:gd name="T53" fmla="*/ 163 h 1803"/>
              <a:gd name="T54" fmla="*/ 1639 w 1803"/>
              <a:gd name="T55" fmla="*/ 0 h 1803"/>
              <a:gd name="T56" fmla="*/ 1639 w 1803"/>
              <a:gd name="T57" fmla="*/ 1311 h 1803"/>
              <a:gd name="T58" fmla="*/ 492 w 1803"/>
              <a:gd name="T59" fmla="*/ 1311 h 1803"/>
              <a:gd name="T60" fmla="*/ 492 w 1803"/>
              <a:gd name="T61" fmla="*/ 163 h 1803"/>
              <a:gd name="T62" fmla="*/ 1639 w 1803"/>
              <a:gd name="T63" fmla="*/ 163 h 1803"/>
              <a:gd name="T64" fmla="*/ 1639 w 1803"/>
              <a:gd name="T65" fmla="*/ 131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4" y="1803"/>
                  <a:pt x="164" y="1803"/>
                </a:cubicBezTo>
                <a:lnTo>
                  <a:pt x="1476" y="1803"/>
                </a:lnTo>
                <a:lnTo>
                  <a:pt x="1476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148" y="1147"/>
                </a:moveTo>
                <a:lnTo>
                  <a:pt x="1312" y="1147"/>
                </a:lnTo>
                <a:lnTo>
                  <a:pt x="1312" y="327"/>
                </a:lnTo>
                <a:lnTo>
                  <a:pt x="1148" y="327"/>
                </a:lnTo>
                <a:lnTo>
                  <a:pt x="1148" y="655"/>
                </a:lnTo>
                <a:lnTo>
                  <a:pt x="984" y="655"/>
                </a:lnTo>
                <a:lnTo>
                  <a:pt x="984" y="327"/>
                </a:lnTo>
                <a:lnTo>
                  <a:pt x="820" y="327"/>
                </a:lnTo>
                <a:lnTo>
                  <a:pt x="820" y="819"/>
                </a:lnTo>
                <a:lnTo>
                  <a:pt x="1148" y="819"/>
                </a:lnTo>
                <a:lnTo>
                  <a:pt x="1148" y="1147"/>
                </a:lnTo>
                <a:close/>
                <a:moveTo>
                  <a:pt x="1639" y="0"/>
                </a:moveTo>
                <a:lnTo>
                  <a:pt x="492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2" y="1475"/>
                </a:cubicBezTo>
                <a:lnTo>
                  <a:pt x="1639" y="1475"/>
                </a:lnTo>
                <a:cubicBezTo>
                  <a:pt x="1730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30" y="0"/>
                  <a:pt x="1639" y="0"/>
                </a:cubicBezTo>
                <a:close/>
                <a:moveTo>
                  <a:pt x="1639" y="1311"/>
                </a:moveTo>
                <a:lnTo>
                  <a:pt x="492" y="1311"/>
                </a:lnTo>
                <a:lnTo>
                  <a:pt x="492" y="163"/>
                </a:lnTo>
                <a:lnTo>
                  <a:pt x="1639" y="163"/>
                </a:lnTo>
                <a:lnTo>
                  <a:pt x="1639" y="13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203201" y="3638550"/>
            <a:ext cx="557213" cy="555625"/>
          </a:xfrm>
          <a:custGeom>
            <a:avLst/>
            <a:gdLst>
              <a:gd name="T0" fmla="*/ 1639 w 1803"/>
              <a:gd name="T1" fmla="*/ 0 h 1803"/>
              <a:gd name="T2" fmla="*/ 491 w 1803"/>
              <a:gd name="T3" fmla="*/ 0 h 1803"/>
              <a:gd name="T4" fmla="*/ 327 w 1803"/>
              <a:gd name="T5" fmla="*/ 163 h 1803"/>
              <a:gd name="T6" fmla="*/ 327 w 1803"/>
              <a:gd name="T7" fmla="*/ 1311 h 1803"/>
              <a:gd name="T8" fmla="*/ 491 w 1803"/>
              <a:gd name="T9" fmla="*/ 1475 h 1803"/>
              <a:gd name="T10" fmla="*/ 1639 w 1803"/>
              <a:gd name="T11" fmla="*/ 1475 h 1803"/>
              <a:gd name="T12" fmla="*/ 1803 w 1803"/>
              <a:gd name="T13" fmla="*/ 1311 h 1803"/>
              <a:gd name="T14" fmla="*/ 1803 w 1803"/>
              <a:gd name="T15" fmla="*/ 163 h 1803"/>
              <a:gd name="T16" fmla="*/ 1639 w 1803"/>
              <a:gd name="T17" fmla="*/ 0 h 1803"/>
              <a:gd name="T18" fmla="*/ 1639 w 1803"/>
              <a:gd name="T19" fmla="*/ 1311 h 1803"/>
              <a:gd name="T20" fmla="*/ 491 w 1803"/>
              <a:gd name="T21" fmla="*/ 1311 h 1803"/>
              <a:gd name="T22" fmla="*/ 491 w 1803"/>
              <a:gd name="T23" fmla="*/ 163 h 1803"/>
              <a:gd name="T24" fmla="*/ 1639 w 1803"/>
              <a:gd name="T25" fmla="*/ 163 h 1803"/>
              <a:gd name="T26" fmla="*/ 1639 w 1803"/>
              <a:gd name="T27" fmla="*/ 1311 h 1803"/>
              <a:gd name="T28" fmla="*/ 164 w 1803"/>
              <a:gd name="T29" fmla="*/ 327 h 1803"/>
              <a:gd name="T30" fmla="*/ 0 w 1803"/>
              <a:gd name="T31" fmla="*/ 327 h 1803"/>
              <a:gd name="T32" fmla="*/ 0 w 1803"/>
              <a:gd name="T33" fmla="*/ 1639 h 1803"/>
              <a:gd name="T34" fmla="*/ 164 w 1803"/>
              <a:gd name="T35" fmla="*/ 1803 h 1803"/>
              <a:gd name="T36" fmla="*/ 1475 w 1803"/>
              <a:gd name="T37" fmla="*/ 1803 h 1803"/>
              <a:gd name="T38" fmla="*/ 1475 w 1803"/>
              <a:gd name="T39" fmla="*/ 1639 h 1803"/>
              <a:gd name="T40" fmla="*/ 164 w 1803"/>
              <a:gd name="T41" fmla="*/ 1639 h 1803"/>
              <a:gd name="T42" fmla="*/ 164 w 1803"/>
              <a:gd name="T43" fmla="*/ 327 h 1803"/>
              <a:gd name="T44" fmla="*/ 1311 w 1803"/>
              <a:gd name="T45" fmla="*/ 983 h 1803"/>
              <a:gd name="T46" fmla="*/ 1311 w 1803"/>
              <a:gd name="T47" fmla="*/ 819 h 1803"/>
              <a:gd name="T48" fmla="*/ 1147 w 1803"/>
              <a:gd name="T49" fmla="*/ 655 h 1803"/>
              <a:gd name="T50" fmla="*/ 983 w 1803"/>
              <a:gd name="T51" fmla="*/ 655 h 1803"/>
              <a:gd name="T52" fmla="*/ 983 w 1803"/>
              <a:gd name="T53" fmla="*/ 491 h 1803"/>
              <a:gd name="T54" fmla="*/ 1311 w 1803"/>
              <a:gd name="T55" fmla="*/ 491 h 1803"/>
              <a:gd name="T56" fmla="*/ 1311 w 1803"/>
              <a:gd name="T57" fmla="*/ 327 h 1803"/>
              <a:gd name="T58" fmla="*/ 819 w 1803"/>
              <a:gd name="T59" fmla="*/ 327 h 1803"/>
              <a:gd name="T60" fmla="*/ 819 w 1803"/>
              <a:gd name="T61" fmla="*/ 819 h 1803"/>
              <a:gd name="T62" fmla="*/ 1147 w 1803"/>
              <a:gd name="T63" fmla="*/ 819 h 1803"/>
              <a:gd name="T64" fmla="*/ 1147 w 1803"/>
              <a:gd name="T65" fmla="*/ 983 h 1803"/>
              <a:gd name="T66" fmla="*/ 819 w 1803"/>
              <a:gd name="T67" fmla="*/ 983 h 1803"/>
              <a:gd name="T68" fmla="*/ 819 w 1803"/>
              <a:gd name="T69" fmla="*/ 1147 h 1803"/>
              <a:gd name="T70" fmla="*/ 1147 w 1803"/>
              <a:gd name="T71" fmla="*/ 1147 h 1803"/>
              <a:gd name="T72" fmla="*/ 1311 w 1803"/>
              <a:gd name="T73" fmla="*/ 983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03" h="1803">
                <a:moveTo>
                  <a:pt x="1639" y="0"/>
                </a:moveTo>
                <a:lnTo>
                  <a:pt x="491" y="0"/>
                </a:lnTo>
                <a:cubicBezTo>
                  <a:pt x="401" y="0"/>
                  <a:pt x="327" y="73"/>
                  <a:pt x="327" y="163"/>
                </a:cubicBezTo>
                <a:lnTo>
                  <a:pt x="327" y="1311"/>
                </a:lnTo>
                <a:cubicBezTo>
                  <a:pt x="327" y="1401"/>
                  <a:pt x="401" y="1475"/>
                  <a:pt x="491" y="1475"/>
                </a:cubicBezTo>
                <a:lnTo>
                  <a:pt x="1639" y="1475"/>
                </a:lnTo>
                <a:cubicBezTo>
                  <a:pt x="1729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29" y="0"/>
                  <a:pt x="1639" y="0"/>
                </a:cubicBezTo>
                <a:close/>
                <a:moveTo>
                  <a:pt x="1639" y="1311"/>
                </a:moveTo>
                <a:lnTo>
                  <a:pt x="491" y="1311"/>
                </a:lnTo>
                <a:lnTo>
                  <a:pt x="491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311" y="983"/>
                </a:moveTo>
                <a:lnTo>
                  <a:pt x="1311" y="819"/>
                </a:lnTo>
                <a:cubicBezTo>
                  <a:pt x="1311" y="729"/>
                  <a:pt x="1238" y="655"/>
                  <a:pt x="1147" y="655"/>
                </a:cubicBezTo>
                <a:lnTo>
                  <a:pt x="983" y="655"/>
                </a:lnTo>
                <a:lnTo>
                  <a:pt x="983" y="491"/>
                </a:lnTo>
                <a:lnTo>
                  <a:pt x="1311" y="491"/>
                </a:lnTo>
                <a:lnTo>
                  <a:pt x="1311" y="327"/>
                </a:lnTo>
                <a:lnTo>
                  <a:pt x="819" y="327"/>
                </a:lnTo>
                <a:lnTo>
                  <a:pt x="819" y="819"/>
                </a:lnTo>
                <a:lnTo>
                  <a:pt x="1147" y="819"/>
                </a:lnTo>
                <a:lnTo>
                  <a:pt x="1147" y="983"/>
                </a:lnTo>
                <a:lnTo>
                  <a:pt x="819" y="983"/>
                </a:lnTo>
                <a:lnTo>
                  <a:pt x="819" y="1147"/>
                </a:lnTo>
                <a:lnTo>
                  <a:pt x="1147" y="1147"/>
                </a:lnTo>
                <a:cubicBezTo>
                  <a:pt x="1238" y="1147"/>
                  <a:pt x="1311" y="1074"/>
                  <a:pt x="1311" y="98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11420476" y="2605088"/>
            <a:ext cx="555625" cy="557212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5 w 1803"/>
              <a:gd name="T9" fmla="*/ 1803 h 1803"/>
              <a:gd name="T10" fmla="*/ 1475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639 w 1803"/>
              <a:gd name="T17" fmla="*/ 0 h 1803"/>
              <a:gd name="T18" fmla="*/ 492 w 1803"/>
              <a:gd name="T19" fmla="*/ 0 h 1803"/>
              <a:gd name="T20" fmla="*/ 328 w 1803"/>
              <a:gd name="T21" fmla="*/ 163 h 1803"/>
              <a:gd name="T22" fmla="*/ 328 w 1803"/>
              <a:gd name="T23" fmla="*/ 1311 h 1803"/>
              <a:gd name="T24" fmla="*/ 492 w 1803"/>
              <a:gd name="T25" fmla="*/ 1475 h 1803"/>
              <a:gd name="T26" fmla="*/ 1639 w 1803"/>
              <a:gd name="T27" fmla="*/ 1475 h 1803"/>
              <a:gd name="T28" fmla="*/ 1803 w 1803"/>
              <a:gd name="T29" fmla="*/ 1311 h 1803"/>
              <a:gd name="T30" fmla="*/ 1803 w 1803"/>
              <a:gd name="T31" fmla="*/ 163 h 1803"/>
              <a:gd name="T32" fmla="*/ 1639 w 1803"/>
              <a:gd name="T33" fmla="*/ 0 h 1803"/>
              <a:gd name="T34" fmla="*/ 1639 w 1803"/>
              <a:gd name="T35" fmla="*/ 1311 h 1803"/>
              <a:gd name="T36" fmla="*/ 492 w 1803"/>
              <a:gd name="T37" fmla="*/ 1311 h 1803"/>
              <a:gd name="T38" fmla="*/ 492 w 1803"/>
              <a:gd name="T39" fmla="*/ 163 h 1803"/>
              <a:gd name="T40" fmla="*/ 1639 w 1803"/>
              <a:gd name="T41" fmla="*/ 163 h 1803"/>
              <a:gd name="T42" fmla="*/ 1639 w 1803"/>
              <a:gd name="T43" fmla="*/ 1311 h 1803"/>
              <a:gd name="T44" fmla="*/ 984 w 1803"/>
              <a:gd name="T45" fmla="*/ 1147 h 1803"/>
              <a:gd name="T46" fmla="*/ 1148 w 1803"/>
              <a:gd name="T47" fmla="*/ 1147 h 1803"/>
              <a:gd name="T48" fmla="*/ 1311 w 1803"/>
              <a:gd name="T49" fmla="*/ 983 h 1803"/>
              <a:gd name="T50" fmla="*/ 1311 w 1803"/>
              <a:gd name="T51" fmla="*/ 819 h 1803"/>
              <a:gd name="T52" fmla="*/ 1148 w 1803"/>
              <a:gd name="T53" fmla="*/ 655 h 1803"/>
              <a:gd name="T54" fmla="*/ 984 w 1803"/>
              <a:gd name="T55" fmla="*/ 655 h 1803"/>
              <a:gd name="T56" fmla="*/ 984 w 1803"/>
              <a:gd name="T57" fmla="*/ 491 h 1803"/>
              <a:gd name="T58" fmla="*/ 1311 w 1803"/>
              <a:gd name="T59" fmla="*/ 491 h 1803"/>
              <a:gd name="T60" fmla="*/ 1311 w 1803"/>
              <a:gd name="T61" fmla="*/ 327 h 1803"/>
              <a:gd name="T62" fmla="*/ 984 w 1803"/>
              <a:gd name="T63" fmla="*/ 327 h 1803"/>
              <a:gd name="T64" fmla="*/ 820 w 1803"/>
              <a:gd name="T65" fmla="*/ 491 h 1803"/>
              <a:gd name="T66" fmla="*/ 820 w 1803"/>
              <a:gd name="T67" fmla="*/ 983 h 1803"/>
              <a:gd name="T68" fmla="*/ 984 w 1803"/>
              <a:gd name="T69" fmla="*/ 1147 h 1803"/>
              <a:gd name="T70" fmla="*/ 984 w 1803"/>
              <a:gd name="T71" fmla="*/ 819 h 1803"/>
              <a:gd name="T72" fmla="*/ 1148 w 1803"/>
              <a:gd name="T73" fmla="*/ 819 h 1803"/>
              <a:gd name="T74" fmla="*/ 1148 w 1803"/>
              <a:gd name="T75" fmla="*/ 983 h 1803"/>
              <a:gd name="T76" fmla="*/ 984 w 1803"/>
              <a:gd name="T77" fmla="*/ 983 h 1803"/>
              <a:gd name="T78" fmla="*/ 984 w 1803"/>
              <a:gd name="T79" fmla="*/ 819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639" y="0"/>
                </a:moveTo>
                <a:lnTo>
                  <a:pt x="492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2" y="1475"/>
                </a:cubicBezTo>
                <a:lnTo>
                  <a:pt x="1639" y="1475"/>
                </a:lnTo>
                <a:cubicBezTo>
                  <a:pt x="1730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30" y="0"/>
                  <a:pt x="1639" y="0"/>
                </a:cubicBezTo>
                <a:close/>
                <a:moveTo>
                  <a:pt x="1639" y="1311"/>
                </a:moveTo>
                <a:lnTo>
                  <a:pt x="492" y="1311"/>
                </a:lnTo>
                <a:lnTo>
                  <a:pt x="492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984" y="1147"/>
                </a:moveTo>
                <a:lnTo>
                  <a:pt x="1148" y="1147"/>
                </a:lnTo>
                <a:cubicBezTo>
                  <a:pt x="1238" y="1147"/>
                  <a:pt x="1311" y="1074"/>
                  <a:pt x="1311" y="983"/>
                </a:cubicBezTo>
                <a:lnTo>
                  <a:pt x="1311" y="819"/>
                </a:lnTo>
                <a:cubicBezTo>
                  <a:pt x="1311" y="729"/>
                  <a:pt x="1238" y="655"/>
                  <a:pt x="1148" y="655"/>
                </a:cubicBezTo>
                <a:lnTo>
                  <a:pt x="984" y="655"/>
                </a:lnTo>
                <a:lnTo>
                  <a:pt x="984" y="491"/>
                </a:lnTo>
                <a:lnTo>
                  <a:pt x="1311" y="491"/>
                </a:lnTo>
                <a:lnTo>
                  <a:pt x="1311" y="327"/>
                </a:lnTo>
                <a:lnTo>
                  <a:pt x="984" y="327"/>
                </a:lnTo>
                <a:cubicBezTo>
                  <a:pt x="893" y="327"/>
                  <a:pt x="820" y="401"/>
                  <a:pt x="820" y="491"/>
                </a:cubicBezTo>
                <a:lnTo>
                  <a:pt x="820" y="983"/>
                </a:lnTo>
                <a:cubicBezTo>
                  <a:pt x="820" y="1074"/>
                  <a:pt x="893" y="1147"/>
                  <a:pt x="984" y="1147"/>
                </a:cubicBezTo>
                <a:close/>
                <a:moveTo>
                  <a:pt x="984" y="819"/>
                </a:moveTo>
                <a:lnTo>
                  <a:pt x="1148" y="819"/>
                </a:lnTo>
                <a:lnTo>
                  <a:pt x="1148" y="983"/>
                </a:lnTo>
                <a:lnTo>
                  <a:pt x="984" y="983"/>
                </a:lnTo>
                <a:lnTo>
                  <a:pt x="984" y="81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10317163" y="2605088"/>
            <a:ext cx="555625" cy="557212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6 w 1803"/>
              <a:gd name="T9" fmla="*/ 1803 h 1803"/>
              <a:gd name="T10" fmla="*/ 1476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639 w 1803"/>
              <a:gd name="T17" fmla="*/ 0 h 1803"/>
              <a:gd name="T18" fmla="*/ 492 w 1803"/>
              <a:gd name="T19" fmla="*/ 0 h 1803"/>
              <a:gd name="T20" fmla="*/ 328 w 1803"/>
              <a:gd name="T21" fmla="*/ 163 h 1803"/>
              <a:gd name="T22" fmla="*/ 328 w 1803"/>
              <a:gd name="T23" fmla="*/ 1311 h 1803"/>
              <a:gd name="T24" fmla="*/ 492 w 1803"/>
              <a:gd name="T25" fmla="*/ 1475 h 1803"/>
              <a:gd name="T26" fmla="*/ 1639 w 1803"/>
              <a:gd name="T27" fmla="*/ 1475 h 1803"/>
              <a:gd name="T28" fmla="*/ 1803 w 1803"/>
              <a:gd name="T29" fmla="*/ 1311 h 1803"/>
              <a:gd name="T30" fmla="*/ 1803 w 1803"/>
              <a:gd name="T31" fmla="*/ 163 h 1803"/>
              <a:gd name="T32" fmla="*/ 1639 w 1803"/>
              <a:gd name="T33" fmla="*/ 0 h 1803"/>
              <a:gd name="T34" fmla="*/ 1639 w 1803"/>
              <a:gd name="T35" fmla="*/ 1311 h 1803"/>
              <a:gd name="T36" fmla="*/ 492 w 1803"/>
              <a:gd name="T37" fmla="*/ 1311 h 1803"/>
              <a:gd name="T38" fmla="*/ 492 w 1803"/>
              <a:gd name="T39" fmla="*/ 163 h 1803"/>
              <a:gd name="T40" fmla="*/ 1639 w 1803"/>
              <a:gd name="T41" fmla="*/ 163 h 1803"/>
              <a:gd name="T42" fmla="*/ 1639 w 1803"/>
              <a:gd name="T43" fmla="*/ 1311 h 1803"/>
              <a:gd name="T44" fmla="*/ 984 w 1803"/>
              <a:gd name="T45" fmla="*/ 1147 h 1803"/>
              <a:gd name="T46" fmla="*/ 1312 w 1803"/>
              <a:gd name="T47" fmla="*/ 491 h 1803"/>
              <a:gd name="T48" fmla="*/ 1312 w 1803"/>
              <a:gd name="T49" fmla="*/ 327 h 1803"/>
              <a:gd name="T50" fmla="*/ 820 w 1803"/>
              <a:gd name="T51" fmla="*/ 327 h 1803"/>
              <a:gd name="T52" fmla="*/ 820 w 1803"/>
              <a:gd name="T53" fmla="*/ 491 h 1803"/>
              <a:gd name="T54" fmla="*/ 1148 w 1803"/>
              <a:gd name="T55" fmla="*/ 491 h 1803"/>
              <a:gd name="T56" fmla="*/ 820 w 1803"/>
              <a:gd name="T57" fmla="*/ 1147 h 1803"/>
              <a:gd name="T58" fmla="*/ 984 w 1803"/>
              <a:gd name="T59" fmla="*/ 1147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4" y="1803"/>
                  <a:pt x="164" y="1803"/>
                </a:cubicBezTo>
                <a:lnTo>
                  <a:pt x="1476" y="1803"/>
                </a:lnTo>
                <a:lnTo>
                  <a:pt x="1476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639" y="0"/>
                </a:moveTo>
                <a:lnTo>
                  <a:pt x="492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2" y="1475"/>
                </a:cubicBezTo>
                <a:lnTo>
                  <a:pt x="1639" y="1475"/>
                </a:lnTo>
                <a:cubicBezTo>
                  <a:pt x="1730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30" y="0"/>
                  <a:pt x="1639" y="0"/>
                </a:cubicBezTo>
                <a:close/>
                <a:moveTo>
                  <a:pt x="1639" y="1311"/>
                </a:moveTo>
                <a:lnTo>
                  <a:pt x="492" y="1311"/>
                </a:lnTo>
                <a:lnTo>
                  <a:pt x="492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984" y="1147"/>
                </a:moveTo>
                <a:lnTo>
                  <a:pt x="1312" y="491"/>
                </a:lnTo>
                <a:lnTo>
                  <a:pt x="1312" y="327"/>
                </a:lnTo>
                <a:lnTo>
                  <a:pt x="820" y="327"/>
                </a:lnTo>
                <a:lnTo>
                  <a:pt x="820" y="491"/>
                </a:lnTo>
                <a:lnTo>
                  <a:pt x="1148" y="491"/>
                </a:lnTo>
                <a:lnTo>
                  <a:pt x="820" y="1147"/>
                </a:lnTo>
                <a:lnTo>
                  <a:pt x="984" y="114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0"/>
          <p:cNvSpPr>
            <a:spLocks noEditPoints="1"/>
          </p:cNvSpPr>
          <p:nvPr/>
        </p:nvSpPr>
        <p:spPr bwMode="auto">
          <a:xfrm>
            <a:off x="7959726" y="2605088"/>
            <a:ext cx="555625" cy="557212"/>
          </a:xfrm>
          <a:custGeom>
            <a:avLst/>
            <a:gdLst>
              <a:gd name="T0" fmla="*/ 164 w 1803"/>
              <a:gd name="T1" fmla="*/ 327 h 1803"/>
              <a:gd name="T2" fmla="*/ 0 w 1803"/>
              <a:gd name="T3" fmla="*/ 327 h 1803"/>
              <a:gd name="T4" fmla="*/ 0 w 1803"/>
              <a:gd name="T5" fmla="*/ 1639 h 1803"/>
              <a:gd name="T6" fmla="*/ 164 w 1803"/>
              <a:gd name="T7" fmla="*/ 1803 h 1803"/>
              <a:gd name="T8" fmla="*/ 1475 w 1803"/>
              <a:gd name="T9" fmla="*/ 1803 h 1803"/>
              <a:gd name="T10" fmla="*/ 1475 w 1803"/>
              <a:gd name="T11" fmla="*/ 1639 h 1803"/>
              <a:gd name="T12" fmla="*/ 164 w 1803"/>
              <a:gd name="T13" fmla="*/ 1639 h 1803"/>
              <a:gd name="T14" fmla="*/ 164 w 1803"/>
              <a:gd name="T15" fmla="*/ 327 h 1803"/>
              <a:gd name="T16" fmla="*/ 1639 w 1803"/>
              <a:gd name="T17" fmla="*/ 0 h 1803"/>
              <a:gd name="T18" fmla="*/ 491 w 1803"/>
              <a:gd name="T19" fmla="*/ 0 h 1803"/>
              <a:gd name="T20" fmla="*/ 328 w 1803"/>
              <a:gd name="T21" fmla="*/ 163 h 1803"/>
              <a:gd name="T22" fmla="*/ 328 w 1803"/>
              <a:gd name="T23" fmla="*/ 1311 h 1803"/>
              <a:gd name="T24" fmla="*/ 491 w 1803"/>
              <a:gd name="T25" fmla="*/ 1475 h 1803"/>
              <a:gd name="T26" fmla="*/ 1639 w 1803"/>
              <a:gd name="T27" fmla="*/ 1475 h 1803"/>
              <a:gd name="T28" fmla="*/ 1803 w 1803"/>
              <a:gd name="T29" fmla="*/ 1311 h 1803"/>
              <a:gd name="T30" fmla="*/ 1803 w 1803"/>
              <a:gd name="T31" fmla="*/ 163 h 1803"/>
              <a:gd name="T32" fmla="*/ 1639 w 1803"/>
              <a:gd name="T33" fmla="*/ 0 h 1803"/>
              <a:gd name="T34" fmla="*/ 1639 w 1803"/>
              <a:gd name="T35" fmla="*/ 1311 h 1803"/>
              <a:gd name="T36" fmla="*/ 491 w 1803"/>
              <a:gd name="T37" fmla="*/ 1311 h 1803"/>
              <a:gd name="T38" fmla="*/ 491 w 1803"/>
              <a:gd name="T39" fmla="*/ 163 h 1803"/>
              <a:gd name="T40" fmla="*/ 1639 w 1803"/>
              <a:gd name="T41" fmla="*/ 163 h 1803"/>
              <a:gd name="T42" fmla="*/ 1639 w 1803"/>
              <a:gd name="T43" fmla="*/ 1311 h 1803"/>
              <a:gd name="T44" fmla="*/ 983 w 1803"/>
              <a:gd name="T45" fmla="*/ 1147 h 1803"/>
              <a:gd name="T46" fmla="*/ 1147 w 1803"/>
              <a:gd name="T47" fmla="*/ 1147 h 1803"/>
              <a:gd name="T48" fmla="*/ 1311 w 1803"/>
              <a:gd name="T49" fmla="*/ 983 h 1803"/>
              <a:gd name="T50" fmla="*/ 1311 w 1803"/>
              <a:gd name="T51" fmla="*/ 860 h 1803"/>
              <a:gd name="T52" fmla="*/ 1188 w 1803"/>
              <a:gd name="T53" fmla="*/ 737 h 1803"/>
              <a:gd name="T54" fmla="*/ 1311 w 1803"/>
              <a:gd name="T55" fmla="*/ 614 h 1803"/>
              <a:gd name="T56" fmla="*/ 1311 w 1803"/>
              <a:gd name="T57" fmla="*/ 491 h 1803"/>
              <a:gd name="T58" fmla="*/ 1147 w 1803"/>
              <a:gd name="T59" fmla="*/ 327 h 1803"/>
              <a:gd name="T60" fmla="*/ 983 w 1803"/>
              <a:gd name="T61" fmla="*/ 327 h 1803"/>
              <a:gd name="T62" fmla="*/ 819 w 1803"/>
              <a:gd name="T63" fmla="*/ 491 h 1803"/>
              <a:gd name="T64" fmla="*/ 819 w 1803"/>
              <a:gd name="T65" fmla="*/ 614 h 1803"/>
              <a:gd name="T66" fmla="*/ 942 w 1803"/>
              <a:gd name="T67" fmla="*/ 737 h 1803"/>
              <a:gd name="T68" fmla="*/ 819 w 1803"/>
              <a:gd name="T69" fmla="*/ 860 h 1803"/>
              <a:gd name="T70" fmla="*/ 819 w 1803"/>
              <a:gd name="T71" fmla="*/ 983 h 1803"/>
              <a:gd name="T72" fmla="*/ 983 w 1803"/>
              <a:gd name="T73" fmla="*/ 1147 h 1803"/>
              <a:gd name="T74" fmla="*/ 983 w 1803"/>
              <a:gd name="T75" fmla="*/ 491 h 1803"/>
              <a:gd name="T76" fmla="*/ 1147 w 1803"/>
              <a:gd name="T77" fmla="*/ 491 h 1803"/>
              <a:gd name="T78" fmla="*/ 1147 w 1803"/>
              <a:gd name="T79" fmla="*/ 655 h 1803"/>
              <a:gd name="T80" fmla="*/ 983 w 1803"/>
              <a:gd name="T81" fmla="*/ 655 h 1803"/>
              <a:gd name="T82" fmla="*/ 983 w 1803"/>
              <a:gd name="T83" fmla="*/ 491 h 1803"/>
              <a:gd name="T84" fmla="*/ 983 w 1803"/>
              <a:gd name="T85" fmla="*/ 819 h 1803"/>
              <a:gd name="T86" fmla="*/ 1147 w 1803"/>
              <a:gd name="T87" fmla="*/ 819 h 1803"/>
              <a:gd name="T88" fmla="*/ 1147 w 1803"/>
              <a:gd name="T89" fmla="*/ 983 h 1803"/>
              <a:gd name="T90" fmla="*/ 983 w 1803"/>
              <a:gd name="T91" fmla="*/ 983 h 1803"/>
              <a:gd name="T92" fmla="*/ 983 w 1803"/>
              <a:gd name="T93" fmla="*/ 819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03" h="1803">
                <a:moveTo>
                  <a:pt x="164" y="327"/>
                </a:moveTo>
                <a:lnTo>
                  <a:pt x="0" y="327"/>
                </a:lnTo>
                <a:lnTo>
                  <a:pt x="0" y="1639"/>
                </a:lnTo>
                <a:cubicBezTo>
                  <a:pt x="0" y="1729"/>
                  <a:pt x="73" y="1803"/>
                  <a:pt x="164" y="1803"/>
                </a:cubicBezTo>
                <a:lnTo>
                  <a:pt x="1475" y="1803"/>
                </a:lnTo>
                <a:lnTo>
                  <a:pt x="1475" y="1639"/>
                </a:lnTo>
                <a:lnTo>
                  <a:pt x="164" y="1639"/>
                </a:lnTo>
                <a:lnTo>
                  <a:pt x="164" y="327"/>
                </a:lnTo>
                <a:close/>
                <a:moveTo>
                  <a:pt x="1639" y="0"/>
                </a:moveTo>
                <a:lnTo>
                  <a:pt x="491" y="0"/>
                </a:lnTo>
                <a:cubicBezTo>
                  <a:pt x="401" y="0"/>
                  <a:pt x="328" y="73"/>
                  <a:pt x="328" y="163"/>
                </a:cubicBezTo>
                <a:lnTo>
                  <a:pt x="328" y="1311"/>
                </a:lnTo>
                <a:cubicBezTo>
                  <a:pt x="328" y="1401"/>
                  <a:pt x="401" y="1475"/>
                  <a:pt x="491" y="1475"/>
                </a:cubicBezTo>
                <a:lnTo>
                  <a:pt x="1639" y="1475"/>
                </a:lnTo>
                <a:cubicBezTo>
                  <a:pt x="1729" y="1475"/>
                  <a:pt x="1803" y="1401"/>
                  <a:pt x="1803" y="1311"/>
                </a:cubicBezTo>
                <a:lnTo>
                  <a:pt x="1803" y="163"/>
                </a:lnTo>
                <a:cubicBezTo>
                  <a:pt x="1803" y="73"/>
                  <a:pt x="1729" y="0"/>
                  <a:pt x="1639" y="0"/>
                </a:cubicBezTo>
                <a:close/>
                <a:moveTo>
                  <a:pt x="1639" y="1311"/>
                </a:moveTo>
                <a:lnTo>
                  <a:pt x="491" y="1311"/>
                </a:lnTo>
                <a:lnTo>
                  <a:pt x="491" y="163"/>
                </a:lnTo>
                <a:lnTo>
                  <a:pt x="1639" y="163"/>
                </a:lnTo>
                <a:lnTo>
                  <a:pt x="1639" y="1311"/>
                </a:lnTo>
                <a:close/>
                <a:moveTo>
                  <a:pt x="983" y="1147"/>
                </a:moveTo>
                <a:lnTo>
                  <a:pt x="1147" y="1147"/>
                </a:lnTo>
                <a:cubicBezTo>
                  <a:pt x="1238" y="1147"/>
                  <a:pt x="1311" y="1074"/>
                  <a:pt x="1311" y="983"/>
                </a:cubicBezTo>
                <a:lnTo>
                  <a:pt x="1311" y="860"/>
                </a:lnTo>
                <a:cubicBezTo>
                  <a:pt x="1311" y="792"/>
                  <a:pt x="1256" y="737"/>
                  <a:pt x="1188" y="737"/>
                </a:cubicBezTo>
                <a:cubicBezTo>
                  <a:pt x="1256" y="737"/>
                  <a:pt x="1311" y="682"/>
                  <a:pt x="1311" y="614"/>
                </a:cubicBezTo>
                <a:lnTo>
                  <a:pt x="1311" y="491"/>
                </a:lnTo>
                <a:cubicBezTo>
                  <a:pt x="1311" y="401"/>
                  <a:pt x="1238" y="327"/>
                  <a:pt x="1147" y="327"/>
                </a:cubicBezTo>
                <a:lnTo>
                  <a:pt x="983" y="327"/>
                </a:lnTo>
                <a:cubicBezTo>
                  <a:pt x="893" y="327"/>
                  <a:pt x="819" y="401"/>
                  <a:pt x="819" y="491"/>
                </a:cubicBezTo>
                <a:lnTo>
                  <a:pt x="819" y="614"/>
                </a:lnTo>
                <a:cubicBezTo>
                  <a:pt x="819" y="682"/>
                  <a:pt x="874" y="737"/>
                  <a:pt x="942" y="737"/>
                </a:cubicBezTo>
                <a:cubicBezTo>
                  <a:pt x="874" y="737"/>
                  <a:pt x="819" y="792"/>
                  <a:pt x="819" y="860"/>
                </a:cubicBezTo>
                <a:lnTo>
                  <a:pt x="819" y="983"/>
                </a:lnTo>
                <a:cubicBezTo>
                  <a:pt x="819" y="1074"/>
                  <a:pt x="893" y="1147"/>
                  <a:pt x="983" y="1147"/>
                </a:cubicBezTo>
                <a:close/>
                <a:moveTo>
                  <a:pt x="983" y="491"/>
                </a:moveTo>
                <a:lnTo>
                  <a:pt x="1147" y="491"/>
                </a:lnTo>
                <a:lnTo>
                  <a:pt x="1147" y="655"/>
                </a:lnTo>
                <a:lnTo>
                  <a:pt x="983" y="655"/>
                </a:lnTo>
                <a:lnTo>
                  <a:pt x="983" y="491"/>
                </a:lnTo>
                <a:close/>
                <a:moveTo>
                  <a:pt x="983" y="819"/>
                </a:moveTo>
                <a:lnTo>
                  <a:pt x="1147" y="819"/>
                </a:lnTo>
                <a:lnTo>
                  <a:pt x="1147" y="983"/>
                </a:lnTo>
                <a:lnTo>
                  <a:pt x="983" y="983"/>
                </a:lnTo>
                <a:lnTo>
                  <a:pt x="983" y="81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1"/>
          <p:cNvSpPr>
            <a:spLocks noEditPoints="1"/>
          </p:cNvSpPr>
          <p:nvPr/>
        </p:nvSpPr>
        <p:spPr bwMode="auto">
          <a:xfrm>
            <a:off x="11307763" y="5897563"/>
            <a:ext cx="619125" cy="338137"/>
          </a:xfrm>
          <a:custGeom>
            <a:avLst/>
            <a:gdLst>
              <a:gd name="T0" fmla="*/ 1824 w 2007"/>
              <a:gd name="T1" fmla="*/ 0 h 1094"/>
              <a:gd name="T2" fmla="*/ 183 w 2007"/>
              <a:gd name="T3" fmla="*/ 0 h 1094"/>
              <a:gd name="T4" fmla="*/ 0 w 2007"/>
              <a:gd name="T5" fmla="*/ 182 h 1094"/>
              <a:gd name="T6" fmla="*/ 0 w 2007"/>
              <a:gd name="T7" fmla="*/ 912 h 1094"/>
              <a:gd name="T8" fmla="*/ 183 w 2007"/>
              <a:gd name="T9" fmla="*/ 1094 h 1094"/>
              <a:gd name="T10" fmla="*/ 1824 w 2007"/>
              <a:gd name="T11" fmla="*/ 1094 h 1094"/>
              <a:gd name="T12" fmla="*/ 2007 w 2007"/>
              <a:gd name="T13" fmla="*/ 912 h 1094"/>
              <a:gd name="T14" fmla="*/ 2007 w 2007"/>
              <a:gd name="T15" fmla="*/ 182 h 1094"/>
              <a:gd name="T16" fmla="*/ 1824 w 2007"/>
              <a:gd name="T17" fmla="*/ 0 h 1094"/>
              <a:gd name="T18" fmla="*/ 1824 w 2007"/>
              <a:gd name="T19" fmla="*/ 912 h 1094"/>
              <a:gd name="T20" fmla="*/ 183 w 2007"/>
              <a:gd name="T21" fmla="*/ 912 h 1094"/>
              <a:gd name="T22" fmla="*/ 183 w 2007"/>
              <a:gd name="T23" fmla="*/ 182 h 1094"/>
              <a:gd name="T24" fmla="*/ 365 w 2007"/>
              <a:gd name="T25" fmla="*/ 182 h 1094"/>
              <a:gd name="T26" fmla="*/ 365 w 2007"/>
              <a:gd name="T27" fmla="*/ 547 h 1094"/>
              <a:gd name="T28" fmla="*/ 548 w 2007"/>
              <a:gd name="T29" fmla="*/ 547 h 1094"/>
              <a:gd name="T30" fmla="*/ 548 w 2007"/>
              <a:gd name="T31" fmla="*/ 182 h 1094"/>
              <a:gd name="T32" fmla="*/ 730 w 2007"/>
              <a:gd name="T33" fmla="*/ 182 h 1094"/>
              <a:gd name="T34" fmla="*/ 730 w 2007"/>
              <a:gd name="T35" fmla="*/ 547 h 1094"/>
              <a:gd name="T36" fmla="*/ 912 w 2007"/>
              <a:gd name="T37" fmla="*/ 547 h 1094"/>
              <a:gd name="T38" fmla="*/ 912 w 2007"/>
              <a:gd name="T39" fmla="*/ 182 h 1094"/>
              <a:gd name="T40" fmla="*/ 1095 w 2007"/>
              <a:gd name="T41" fmla="*/ 182 h 1094"/>
              <a:gd name="T42" fmla="*/ 1095 w 2007"/>
              <a:gd name="T43" fmla="*/ 547 h 1094"/>
              <a:gd name="T44" fmla="*/ 1277 w 2007"/>
              <a:gd name="T45" fmla="*/ 547 h 1094"/>
              <a:gd name="T46" fmla="*/ 1277 w 2007"/>
              <a:gd name="T47" fmla="*/ 182 h 1094"/>
              <a:gd name="T48" fmla="*/ 1459 w 2007"/>
              <a:gd name="T49" fmla="*/ 182 h 1094"/>
              <a:gd name="T50" fmla="*/ 1459 w 2007"/>
              <a:gd name="T51" fmla="*/ 547 h 1094"/>
              <a:gd name="T52" fmla="*/ 1642 w 2007"/>
              <a:gd name="T53" fmla="*/ 547 h 1094"/>
              <a:gd name="T54" fmla="*/ 1642 w 2007"/>
              <a:gd name="T55" fmla="*/ 182 h 1094"/>
              <a:gd name="T56" fmla="*/ 1824 w 2007"/>
              <a:gd name="T57" fmla="*/ 182 h 1094"/>
              <a:gd name="T58" fmla="*/ 1824 w 2007"/>
              <a:gd name="T59" fmla="*/ 912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07" h="1094">
                <a:moveTo>
                  <a:pt x="1824" y="0"/>
                </a:moveTo>
                <a:lnTo>
                  <a:pt x="183" y="0"/>
                </a:lnTo>
                <a:cubicBezTo>
                  <a:pt x="82" y="0"/>
                  <a:pt x="0" y="81"/>
                  <a:pt x="0" y="182"/>
                </a:cubicBezTo>
                <a:lnTo>
                  <a:pt x="0" y="912"/>
                </a:lnTo>
                <a:cubicBezTo>
                  <a:pt x="0" y="1013"/>
                  <a:pt x="82" y="1094"/>
                  <a:pt x="183" y="1094"/>
                </a:cubicBezTo>
                <a:lnTo>
                  <a:pt x="1824" y="1094"/>
                </a:lnTo>
                <a:cubicBezTo>
                  <a:pt x="1925" y="1094"/>
                  <a:pt x="2007" y="1013"/>
                  <a:pt x="2007" y="912"/>
                </a:cubicBezTo>
                <a:lnTo>
                  <a:pt x="2007" y="182"/>
                </a:lnTo>
                <a:cubicBezTo>
                  <a:pt x="2007" y="81"/>
                  <a:pt x="1925" y="0"/>
                  <a:pt x="1824" y="0"/>
                </a:cubicBezTo>
                <a:close/>
                <a:moveTo>
                  <a:pt x="1824" y="912"/>
                </a:moveTo>
                <a:lnTo>
                  <a:pt x="183" y="912"/>
                </a:lnTo>
                <a:lnTo>
                  <a:pt x="183" y="182"/>
                </a:lnTo>
                <a:lnTo>
                  <a:pt x="365" y="182"/>
                </a:lnTo>
                <a:lnTo>
                  <a:pt x="365" y="547"/>
                </a:lnTo>
                <a:lnTo>
                  <a:pt x="548" y="547"/>
                </a:lnTo>
                <a:lnTo>
                  <a:pt x="548" y="182"/>
                </a:lnTo>
                <a:lnTo>
                  <a:pt x="730" y="182"/>
                </a:lnTo>
                <a:lnTo>
                  <a:pt x="730" y="547"/>
                </a:lnTo>
                <a:lnTo>
                  <a:pt x="912" y="547"/>
                </a:lnTo>
                <a:lnTo>
                  <a:pt x="912" y="182"/>
                </a:lnTo>
                <a:lnTo>
                  <a:pt x="1095" y="182"/>
                </a:lnTo>
                <a:lnTo>
                  <a:pt x="1095" y="547"/>
                </a:lnTo>
                <a:lnTo>
                  <a:pt x="1277" y="547"/>
                </a:lnTo>
                <a:lnTo>
                  <a:pt x="1277" y="182"/>
                </a:lnTo>
                <a:lnTo>
                  <a:pt x="1459" y="182"/>
                </a:lnTo>
                <a:lnTo>
                  <a:pt x="1459" y="547"/>
                </a:lnTo>
                <a:lnTo>
                  <a:pt x="1642" y="547"/>
                </a:lnTo>
                <a:lnTo>
                  <a:pt x="1642" y="182"/>
                </a:lnTo>
                <a:lnTo>
                  <a:pt x="1824" y="182"/>
                </a:lnTo>
                <a:lnTo>
                  <a:pt x="1824" y="9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2"/>
          <p:cNvSpPr>
            <a:spLocks noEditPoints="1"/>
          </p:cNvSpPr>
          <p:nvPr/>
        </p:nvSpPr>
        <p:spPr bwMode="auto">
          <a:xfrm>
            <a:off x="9478963" y="5805488"/>
            <a:ext cx="603250" cy="534987"/>
          </a:xfrm>
          <a:custGeom>
            <a:avLst/>
            <a:gdLst>
              <a:gd name="T0" fmla="*/ 137 w 1953"/>
              <a:gd name="T1" fmla="*/ 1542 h 1733"/>
              <a:gd name="T2" fmla="*/ 259 w 1953"/>
              <a:gd name="T3" fmla="*/ 1593 h 1733"/>
              <a:gd name="T4" fmla="*/ 259 w 1953"/>
              <a:gd name="T5" fmla="*/ 770 h 1733"/>
              <a:gd name="T6" fmla="*/ 38 w 1953"/>
              <a:gd name="T7" fmla="*/ 1304 h 1733"/>
              <a:gd name="T8" fmla="*/ 137 w 1953"/>
              <a:gd name="T9" fmla="*/ 1542 h 1733"/>
              <a:gd name="T10" fmla="*/ 1915 w 1953"/>
              <a:gd name="T11" fmla="*/ 1204 h 1733"/>
              <a:gd name="T12" fmla="*/ 1463 w 1953"/>
              <a:gd name="T13" fmla="*/ 113 h 1733"/>
              <a:gd name="T14" fmla="*/ 1298 w 1953"/>
              <a:gd name="T15" fmla="*/ 0 h 1733"/>
              <a:gd name="T16" fmla="*/ 1225 w 1953"/>
              <a:gd name="T17" fmla="*/ 14 h 1733"/>
              <a:gd name="T18" fmla="*/ 553 w 1953"/>
              <a:gd name="T19" fmla="*/ 292 h 1733"/>
              <a:gd name="T20" fmla="*/ 441 w 1953"/>
              <a:gd name="T21" fmla="*/ 456 h 1733"/>
              <a:gd name="T22" fmla="*/ 455 w 1953"/>
              <a:gd name="T23" fmla="*/ 530 h 1733"/>
              <a:gd name="T24" fmla="*/ 907 w 1953"/>
              <a:gd name="T25" fmla="*/ 1621 h 1733"/>
              <a:gd name="T26" fmla="*/ 1074 w 1953"/>
              <a:gd name="T27" fmla="*/ 1733 h 1733"/>
              <a:gd name="T28" fmla="*/ 1144 w 1953"/>
              <a:gd name="T29" fmla="*/ 1720 h 1733"/>
              <a:gd name="T30" fmla="*/ 1816 w 1953"/>
              <a:gd name="T31" fmla="*/ 1441 h 1733"/>
              <a:gd name="T32" fmla="*/ 1915 w 1953"/>
              <a:gd name="T33" fmla="*/ 1204 h 1733"/>
              <a:gd name="T34" fmla="*/ 624 w 1953"/>
              <a:gd name="T35" fmla="*/ 548 h 1733"/>
              <a:gd name="T36" fmla="*/ 533 w 1953"/>
              <a:gd name="T37" fmla="*/ 456 h 1733"/>
              <a:gd name="T38" fmla="*/ 624 w 1953"/>
              <a:gd name="T39" fmla="*/ 365 h 1733"/>
              <a:gd name="T40" fmla="*/ 715 w 1953"/>
              <a:gd name="T41" fmla="*/ 456 h 1733"/>
              <a:gd name="T42" fmla="*/ 624 w 1953"/>
              <a:gd name="T43" fmla="*/ 548 h 1733"/>
              <a:gd name="T44" fmla="*/ 442 w 1953"/>
              <a:gd name="T45" fmla="*/ 1551 h 1733"/>
              <a:gd name="T46" fmla="*/ 624 w 1953"/>
              <a:gd name="T47" fmla="*/ 1733 h 1733"/>
              <a:gd name="T48" fmla="*/ 757 w 1953"/>
              <a:gd name="T49" fmla="*/ 1733 h 1733"/>
              <a:gd name="T50" fmla="*/ 442 w 1953"/>
              <a:gd name="T51" fmla="*/ 973 h 1733"/>
              <a:gd name="T52" fmla="*/ 442 w 1953"/>
              <a:gd name="T53" fmla="*/ 1551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53" h="1733">
                <a:moveTo>
                  <a:pt x="137" y="1542"/>
                </a:moveTo>
                <a:lnTo>
                  <a:pt x="259" y="1593"/>
                </a:lnTo>
                <a:lnTo>
                  <a:pt x="259" y="770"/>
                </a:lnTo>
                <a:lnTo>
                  <a:pt x="38" y="1304"/>
                </a:lnTo>
                <a:cubicBezTo>
                  <a:pt x="0" y="1396"/>
                  <a:pt x="44" y="1503"/>
                  <a:pt x="137" y="1542"/>
                </a:cubicBezTo>
                <a:close/>
                <a:moveTo>
                  <a:pt x="1915" y="1204"/>
                </a:moveTo>
                <a:lnTo>
                  <a:pt x="1463" y="113"/>
                </a:lnTo>
                <a:cubicBezTo>
                  <a:pt x="1434" y="44"/>
                  <a:pt x="1368" y="2"/>
                  <a:pt x="1298" y="0"/>
                </a:cubicBezTo>
                <a:cubicBezTo>
                  <a:pt x="1274" y="0"/>
                  <a:pt x="1249" y="5"/>
                  <a:pt x="1225" y="14"/>
                </a:cubicBezTo>
                <a:lnTo>
                  <a:pt x="553" y="292"/>
                </a:lnTo>
                <a:cubicBezTo>
                  <a:pt x="485" y="321"/>
                  <a:pt x="443" y="387"/>
                  <a:pt x="441" y="456"/>
                </a:cubicBezTo>
                <a:cubicBezTo>
                  <a:pt x="441" y="481"/>
                  <a:pt x="445" y="506"/>
                  <a:pt x="455" y="530"/>
                </a:cubicBezTo>
                <a:lnTo>
                  <a:pt x="907" y="1621"/>
                </a:lnTo>
                <a:cubicBezTo>
                  <a:pt x="935" y="1690"/>
                  <a:pt x="1003" y="1732"/>
                  <a:pt x="1074" y="1733"/>
                </a:cubicBezTo>
                <a:cubicBezTo>
                  <a:pt x="1097" y="1733"/>
                  <a:pt x="1121" y="1729"/>
                  <a:pt x="1144" y="1720"/>
                </a:cubicBezTo>
                <a:lnTo>
                  <a:pt x="1816" y="1441"/>
                </a:lnTo>
                <a:cubicBezTo>
                  <a:pt x="1909" y="1403"/>
                  <a:pt x="1953" y="1296"/>
                  <a:pt x="1915" y="1204"/>
                </a:cubicBezTo>
                <a:close/>
                <a:moveTo>
                  <a:pt x="624" y="548"/>
                </a:moveTo>
                <a:cubicBezTo>
                  <a:pt x="574" y="548"/>
                  <a:pt x="533" y="507"/>
                  <a:pt x="533" y="456"/>
                </a:cubicBezTo>
                <a:cubicBezTo>
                  <a:pt x="533" y="406"/>
                  <a:pt x="574" y="365"/>
                  <a:pt x="624" y="365"/>
                </a:cubicBezTo>
                <a:cubicBezTo>
                  <a:pt x="674" y="365"/>
                  <a:pt x="715" y="406"/>
                  <a:pt x="715" y="456"/>
                </a:cubicBezTo>
                <a:cubicBezTo>
                  <a:pt x="715" y="507"/>
                  <a:pt x="674" y="548"/>
                  <a:pt x="624" y="548"/>
                </a:cubicBezTo>
                <a:close/>
                <a:moveTo>
                  <a:pt x="442" y="1551"/>
                </a:moveTo>
                <a:cubicBezTo>
                  <a:pt x="442" y="1651"/>
                  <a:pt x="524" y="1733"/>
                  <a:pt x="624" y="1733"/>
                </a:cubicBezTo>
                <a:lnTo>
                  <a:pt x="757" y="1733"/>
                </a:lnTo>
                <a:lnTo>
                  <a:pt x="442" y="973"/>
                </a:lnTo>
                <a:lnTo>
                  <a:pt x="442" y="155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8397876" y="5784850"/>
            <a:ext cx="561975" cy="506412"/>
          </a:xfrm>
          <a:custGeom>
            <a:avLst/>
            <a:gdLst>
              <a:gd name="T0" fmla="*/ 1642 w 1824"/>
              <a:gd name="T1" fmla="*/ 182 h 1642"/>
              <a:gd name="T2" fmla="*/ 1353 w 1824"/>
              <a:gd name="T3" fmla="*/ 182 h 1642"/>
              <a:gd name="T4" fmla="*/ 1186 w 1824"/>
              <a:gd name="T5" fmla="*/ 0 h 1642"/>
              <a:gd name="T6" fmla="*/ 639 w 1824"/>
              <a:gd name="T7" fmla="*/ 0 h 1642"/>
              <a:gd name="T8" fmla="*/ 472 w 1824"/>
              <a:gd name="T9" fmla="*/ 182 h 1642"/>
              <a:gd name="T10" fmla="*/ 183 w 1824"/>
              <a:gd name="T11" fmla="*/ 182 h 1642"/>
              <a:gd name="T12" fmla="*/ 0 w 1824"/>
              <a:gd name="T13" fmla="*/ 365 h 1642"/>
              <a:gd name="T14" fmla="*/ 0 w 1824"/>
              <a:gd name="T15" fmla="*/ 1459 h 1642"/>
              <a:gd name="T16" fmla="*/ 183 w 1824"/>
              <a:gd name="T17" fmla="*/ 1642 h 1642"/>
              <a:gd name="T18" fmla="*/ 1642 w 1824"/>
              <a:gd name="T19" fmla="*/ 1642 h 1642"/>
              <a:gd name="T20" fmla="*/ 1824 w 1824"/>
              <a:gd name="T21" fmla="*/ 1459 h 1642"/>
              <a:gd name="T22" fmla="*/ 1824 w 1824"/>
              <a:gd name="T23" fmla="*/ 365 h 1642"/>
              <a:gd name="T24" fmla="*/ 1642 w 1824"/>
              <a:gd name="T25" fmla="*/ 182 h 1642"/>
              <a:gd name="T26" fmla="*/ 1186 w 1824"/>
              <a:gd name="T27" fmla="*/ 1231 h 1642"/>
              <a:gd name="T28" fmla="*/ 1186 w 1824"/>
              <a:gd name="T29" fmla="*/ 1003 h 1642"/>
              <a:gd name="T30" fmla="*/ 639 w 1824"/>
              <a:gd name="T31" fmla="*/ 1003 h 1642"/>
              <a:gd name="T32" fmla="*/ 639 w 1824"/>
              <a:gd name="T33" fmla="*/ 1231 h 1642"/>
              <a:gd name="T34" fmla="*/ 320 w 1824"/>
              <a:gd name="T35" fmla="*/ 912 h 1642"/>
              <a:gd name="T36" fmla="*/ 639 w 1824"/>
              <a:gd name="T37" fmla="*/ 593 h 1642"/>
              <a:gd name="T38" fmla="*/ 639 w 1824"/>
              <a:gd name="T39" fmla="*/ 821 h 1642"/>
              <a:gd name="T40" fmla="*/ 1186 w 1824"/>
              <a:gd name="T41" fmla="*/ 821 h 1642"/>
              <a:gd name="T42" fmla="*/ 1186 w 1824"/>
              <a:gd name="T43" fmla="*/ 593 h 1642"/>
              <a:gd name="T44" fmla="*/ 1505 w 1824"/>
              <a:gd name="T45" fmla="*/ 912 h 1642"/>
              <a:gd name="T46" fmla="*/ 1186 w 1824"/>
              <a:gd name="T47" fmla="*/ 1231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24" h="1642">
                <a:moveTo>
                  <a:pt x="1642" y="182"/>
                </a:moveTo>
                <a:lnTo>
                  <a:pt x="1353" y="182"/>
                </a:lnTo>
                <a:lnTo>
                  <a:pt x="1186" y="0"/>
                </a:lnTo>
                <a:lnTo>
                  <a:pt x="639" y="0"/>
                </a:lnTo>
                <a:lnTo>
                  <a:pt x="472" y="182"/>
                </a:lnTo>
                <a:lnTo>
                  <a:pt x="183" y="182"/>
                </a:lnTo>
                <a:cubicBezTo>
                  <a:pt x="82" y="182"/>
                  <a:pt x="0" y="264"/>
                  <a:pt x="0" y="365"/>
                </a:cubicBezTo>
                <a:lnTo>
                  <a:pt x="0" y="1459"/>
                </a:lnTo>
                <a:cubicBezTo>
                  <a:pt x="0" y="1560"/>
                  <a:pt x="82" y="1642"/>
                  <a:pt x="183" y="1642"/>
                </a:cubicBezTo>
                <a:lnTo>
                  <a:pt x="1642" y="1642"/>
                </a:lnTo>
                <a:cubicBezTo>
                  <a:pt x="1743" y="1642"/>
                  <a:pt x="1824" y="1560"/>
                  <a:pt x="1824" y="1459"/>
                </a:cubicBezTo>
                <a:lnTo>
                  <a:pt x="1824" y="365"/>
                </a:lnTo>
                <a:cubicBezTo>
                  <a:pt x="1824" y="264"/>
                  <a:pt x="1743" y="182"/>
                  <a:pt x="1642" y="182"/>
                </a:cubicBezTo>
                <a:close/>
                <a:moveTo>
                  <a:pt x="1186" y="1231"/>
                </a:moveTo>
                <a:lnTo>
                  <a:pt x="1186" y="1003"/>
                </a:lnTo>
                <a:lnTo>
                  <a:pt x="639" y="1003"/>
                </a:lnTo>
                <a:lnTo>
                  <a:pt x="639" y="1231"/>
                </a:lnTo>
                <a:lnTo>
                  <a:pt x="320" y="912"/>
                </a:lnTo>
                <a:lnTo>
                  <a:pt x="639" y="593"/>
                </a:lnTo>
                <a:lnTo>
                  <a:pt x="639" y="821"/>
                </a:lnTo>
                <a:lnTo>
                  <a:pt x="1186" y="821"/>
                </a:lnTo>
                <a:lnTo>
                  <a:pt x="1186" y="593"/>
                </a:lnTo>
                <a:lnTo>
                  <a:pt x="1505" y="912"/>
                </a:lnTo>
                <a:lnTo>
                  <a:pt x="1186" y="123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4"/>
          <p:cNvSpPr>
            <a:spLocks noEditPoints="1"/>
          </p:cNvSpPr>
          <p:nvPr/>
        </p:nvSpPr>
        <p:spPr bwMode="auto">
          <a:xfrm>
            <a:off x="7310438" y="5868988"/>
            <a:ext cx="561975" cy="393700"/>
          </a:xfrm>
          <a:custGeom>
            <a:avLst/>
            <a:gdLst>
              <a:gd name="T0" fmla="*/ 1459 w 1824"/>
              <a:gd name="T1" fmla="*/ 410 h 1276"/>
              <a:gd name="T2" fmla="*/ 1459 w 1824"/>
              <a:gd name="T3" fmla="*/ 91 h 1276"/>
              <a:gd name="T4" fmla="*/ 1368 w 1824"/>
              <a:gd name="T5" fmla="*/ 0 h 1276"/>
              <a:gd name="T6" fmla="*/ 91 w 1824"/>
              <a:gd name="T7" fmla="*/ 0 h 1276"/>
              <a:gd name="T8" fmla="*/ 0 w 1824"/>
              <a:gd name="T9" fmla="*/ 91 h 1276"/>
              <a:gd name="T10" fmla="*/ 0 w 1824"/>
              <a:gd name="T11" fmla="*/ 1185 h 1276"/>
              <a:gd name="T12" fmla="*/ 91 w 1824"/>
              <a:gd name="T13" fmla="*/ 1276 h 1276"/>
              <a:gd name="T14" fmla="*/ 1368 w 1824"/>
              <a:gd name="T15" fmla="*/ 1276 h 1276"/>
              <a:gd name="T16" fmla="*/ 1459 w 1824"/>
              <a:gd name="T17" fmla="*/ 1185 h 1276"/>
              <a:gd name="T18" fmla="*/ 1459 w 1824"/>
              <a:gd name="T19" fmla="*/ 866 h 1276"/>
              <a:gd name="T20" fmla="*/ 1824 w 1824"/>
              <a:gd name="T21" fmla="*/ 1231 h 1276"/>
              <a:gd name="T22" fmla="*/ 1824 w 1824"/>
              <a:gd name="T23" fmla="*/ 45 h 1276"/>
              <a:gd name="T24" fmla="*/ 1459 w 1824"/>
              <a:gd name="T25" fmla="*/ 410 h 1276"/>
              <a:gd name="T26" fmla="*/ 1003 w 1824"/>
              <a:gd name="T27" fmla="*/ 957 h 1276"/>
              <a:gd name="T28" fmla="*/ 1003 w 1824"/>
              <a:gd name="T29" fmla="*/ 729 h 1276"/>
              <a:gd name="T30" fmla="*/ 456 w 1824"/>
              <a:gd name="T31" fmla="*/ 729 h 1276"/>
              <a:gd name="T32" fmla="*/ 456 w 1824"/>
              <a:gd name="T33" fmla="*/ 957 h 1276"/>
              <a:gd name="T34" fmla="*/ 137 w 1824"/>
              <a:gd name="T35" fmla="*/ 638 h 1276"/>
              <a:gd name="T36" fmla="*/ 456 w 1824"/>
              <a:gd name="T37" fmla="*/ 319 h 1276"/>
              <a:gd name="T38" fmla="*/ 456 w 1824"/>
              <a:gd name="T39" fmla="*/ 547 h 1276"/>
              <a:gd name="T40" fmla="*/ 1003 w 1824"/>
              <a:gd name="T41" fmla="*/ 547 h 1276"/>
              <a:gd name="T42" fmla="*/ 1003 w 1824"/>
              <a:gd name="T43" fmla="*/ 319 h 1276"/>
              <a:gd name="T44" fmla="*/ 1323 w 1824"/>
              <a:gd name="T45" fmla="*/ 638 h 1276"/>
              <a:gd name="T46" fmla="*/ 1003 w 1824"/>
              <a:gd name="T47" fmla="*/ 957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24" h="1276">
                <a:moveTo>
                  <a:pt x="1459" y="410"/>
                </a:moveTo>
                <a:lnTo>
                  <a:pt x="1459" y="91"/>
                </a:lnTo>
                <a:cubicBezTo>
                  <a:pt x="1459" y="41"/>
                  <a:pt x="1419" y="0"/>
                  <a:pt x="1368" y="0"/>
                </a:cubicBez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1185"/>
                </a:lnTo>
                <a:cubicBezTo>
                  <a:pt x="0" y="1235"/>
                  <a:pt x="41" y="1276"/>
                  <a:pt x="91" y="1276"/>
                </a:cubicBezTo>
                <a:lnTo>
                  <a:pt x="1368" y="1276"/>
                </a:lnTo>
                <a:cubicBezTo>
                  <a:pt x="1419" y="1276"/>
                  <a:pt x="1459" y="1235"/>
                  <a:pt x="1459" y="1185"/>
                </a:cubicBezTo>
                <a:lnTo>
                  <a:pt x="1459" y="866"/>
                </a:lnTo>
                <a:lnTo>
                  <a:pt x="1824" y="1231"/>
                </a:lnTo>
                <a:lnTo>
                  <a:pt x="1824" y="45"/>
                </a:lnTo>
                <a:lnTo>
                  <a:pt x="1459" y="410"/>
                </a:lnTo>
                <a:close/>
                <a:moveTo>
                  <a:pt x="1003" y="957"/>
                </a:moveTo>
                <a:lnTo>
                  <a:pt x="1003" y="729"/>
                </a:lnTo>
                <a:lnTo>
                  <a:pt x="456" y="729"/>
                </a:lnTo>
                <a:lnTo>
                  <a:pt x="456" y="957"/>
                </a:lnTo>
                <a:lnTo>
                  <a:pt x="137" y="638"/>
                </a:lnTo>
                <a:lnTo>
                  <a:pt x="456" y="319"/>
                </a:lnTo>
                <a:lnTo>
                  <a:pt x="456" y="547"/>
                </a:lnTo>
                <a:lnTo>
                  <a:pt x="1003" y="547"/>
                </a:lnTo>
                <a:lnTo>
                  <a:pt x="1003" y="319"/>
                </a:lnTo>
                <a:lnTo>
                  <a:pt x="1323" y="638"/>
                </a:lnTo>
                <a:lnTo>
                  <a:pt x="1003" y="9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/>
          <p:cNvSpPr>
            <a:spLocks noEditPoints="1"/>
          </p:cNvSpPr>
          <p:nvPr/>
        </p:nvSpPr>
        <p:spPr bwMode="auto">
          <a:xfrm>
            <a:off x="6088063" y="5784850"/>
            <a:ext cx="561975" cy="563562"/>
          </a:xfrm>
          <a:custGeom>
            <a:avLst/>
            <a:gdLst>
              <a:gd name="T0" fmla="*/ 911 w 1824"/>
              <a:gd name="T1" fmla="*/ 0 h 1824"/>
              <a:gd name="T2" fmla="*/ 0 w 1824"/>
              <a:gd name="T3" fmla="*/ 912 h 1824"/>
              <a:gd name="T4" fmla="*/ 911 w 1824"/>
              <a:gd name="T5" fmla="*/ 1824 h 1824"/>
              <a:gd name="T6" fmla="*/ 1824 w 1824"/>
              <a:gd name="T7" fmla="*/ 912 h 1824"/>
              <a:gd name="T8" fmla="*/ 911 w 1824"/>
              <a:gd name="T9" fmla="*/ 0 h 1824"/>
              <a:gd name="T10" fmla="*/ 912 w 1824"/>
              <a:gd name="T11" fmla="*/ 1642 h 1824"/>
              <a:gd name="T12" fmla="*/ 182 w 1824"/>
              <a:gd name="T13" fmla="*/ 912 h 1824"/>
              <a:gd name="T14" fmla="*/ 912 w 1824"/>
              <a:gd name="T15" fmla="*/ 182 h 1824"/>
              <a:gd name="T16" fmla="*/ 1641 w 1824"/>
              <a:gd name="T17" fmla="*/ 912 h 1824"/>
              <a:gd name="T18" fmla="*/ 912 w 1824"/>
              <a:gd name="T19" fmla="*/ 1642 h 1824"/>
              <a:gd name="T20" fmla="*/ 1231 w 1824"/>
              <a:gd name="T21" fmla="*/ 821 h 1824"/>
              <a:gd name="T22" fmla="*/ 1368 w 1824"/>
              <a:gd name="T23" fmla="*/ 684 h 1824"/>
              <a:gd name="T24" fmla="*/ 1231 w 1824"/>
              <a:gd name="T25" fmla="*/ 547 h 1824"/>
              <a:gd name="T26" fmla="*/ 1094 w 1824"/>
              <a:gd name="T27" fmla="*/ 684 h 1824"/>
              <a:gd name="T28" fmla="*/ 1231 w 1824"/>
              <a:gd name="T29" fmla="*/ 821 h 1824"/>
              <a:gd name="T30" fmla="*/ 593 w 1824"/>
              <a:gd name="T31" fmla="*/ 821 h 1824"/>
              <a:gd name="T32" fmla="*/ 729 w 1824"/>
              <a:gd name="T33" fmla="*/ 684 h 1824"/>
              <a:gd name="T34" fmla="*/ 593 w 1824"/>
              <a:gd name="T35" fmla="*/ 547 h 1824"/>
              <a:gd name="T36" fmla="*/ 456 w 1824"/>
              <a:gd name="T37" fmla="*/ 684 h 1824"/>
              <a:gd name="T38" fmla="*/ 593 w 1824"/>
              <a:gd name="T39" fmla="*/ 821 h 1824"/>
              <a:gd name="T40" fmla="*/ 912 w 1824"/>
              <a:gd name="T41" fmla="*/ 1414 h 1824"/>
              <a:gd name="T42" fmla="*/ 1377 w 1824"/>
              <a:gd name="T43" fmla="*/ 1094 h 1824"/>
              <a:gd name="T44" fmla="*/ 446 w 1824"/>
              <a:gd name="T45" fmla="*/ 1094 h 1824"/>
              <a:gd name="T46" fmla="*/ 912 w 1824"/>
              <a:gd name="T47" fmla="*/ 141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24" h="1824">
                <a:moveTo>
                  <a:pt x="911" y="0"/>
                </a:moveTo>
                <a:cubicBezTo>
                  <a:pt x="408" y="0"/>
                  <a:pt x="0" y="408"/>
                  <a:pt x="0" y="912"/>
                </a:cubicBezTo>
                <a:cubicBezTo>
                  <a:pt x="0" y="1416"/>
                  <a:pt x="408" y="1824"/>
                  <a:pt x="911" y="1824"/>
                </a:cubicBezTo>
                <a:cubicBezTo>
                  <a:pt x="1415" y="1824"/>
                  <a:pt x="1824" y="1416"/>
                  <a:pt x="1824" y="912"/>
                </a:cubicBezTo>
                <a:cubicBezTo>
                  <a:pt x="1824" y="408"/>
                  <a:pt x="1415" y="0"/>
                  <a:pt x="911" y="0"/>
                </a:cubicBezTo>
                <a:close/>
                <a:moveTo>
                  <a:pt x="912" y="1642"/>
                </a:moveTo>
                <a:cubicBezTo>
                  <a:pt x="509" y="1642"/>
                  <a:pt x="182" y="1315"/>
                  <a:pt x="182" y="912"/>
                </a:cubicBezTo>
                <a:cubicBezTo>
                  <a:pt x="182" y="509"/>
                  <a:pt x="509" y="182"/>
                  <a:pt x="912" y="182"/>
                </a:cubicBezTo>
                <a:cubicBezTo>
                  <a:pt x="1315" y="182"/>
                  <a:pt x="1641" y="509"/>
                  <a:pt x="1641" y="912"/>
                </a:cubicBezTo>
                <a:cubicBezTo>
                  <a:pt x="1641" y="1315"/>
                  <a:pt x="1315" y="1642"/>
                  <a:pt x="912" y="1642"/>
                </a:cubicBezTo>
                <a:close/>
                <a:moveTo>
                  <a:pt x="1231" y="821"/>
                </a:moveTo>
                <a:cubicBezTo>
                  <a:pt x="1307" y="821"/>
                  <a:pt x="1368" y="760"/>
                  <a:pt x="1368" y="684"/>
                </a:cubicBezTo>
                <a:cubicBezTo>
                  <a:pt x="1368" y="608"/>
                  <a:pt x="1307" y="547"/>
                  <a:pt x="1231" y="547"/>
                </a:cubicBezTo>
                <a:cubicBezTo>
                  <a:pt x="1155" y="547"/>
                  <a:pt x="1094" y="608"/>
                  <a:pt x="1094" y="684"/>
                </a:cubicBezTo>
                <a:cubicBezTo>
                  <a:pt x="1094" y="760"/>
                  <a:pt x="1155" y="821"/>
                  <a:pt x="1231" y="821"/>
                </a:cubicBezTo>
                <a:close/>
                <a:moveTo>
                  <a:pt x="593" y="821"/>
                </a:moveTo>
                <a:cubicBezTo>
                  <a:pt x="668" y="821"/>
                  <a:pt x="729" y="760"/>
                  <a:pt x="729" y="684"/>
                </a:cubicBezTo>
                <a:cubicBezTo>
                  <a:pt x="729" y="608"/>
                  <a:pt x="668" y="547"/>
                  <a:pt x="593" y="547"/>
                </a:cubicBezTo>
                <a:cubicBezTo>
                  <a:pt x="517" y="547"/>
                  <a:pt x="456" y="608"/>
                  <a:pt x="456" y="684"/>
                </a:cubicBezTo>
                <a:cubicBezTo>
                  <a:pt x="456" y="760"/>
                  <a:pt x="517" y="821"/>
                  <a:pt x="593" y="821"/>
                </a:cubicBezTo>
                <a:close/>
                <a:moveTo>
                  <a:pt x="912" y="1414"/>
                </a:moveTo>
                <a:cubicBezTo>
                  <a:pt x="1124" y="1414"/>
                  <a:pt x="1304" y="1281"/>
                  <a:pt x="1377" y="1094"/>
                </a:cubicBezTo>
                <a:lnTo>
                  <a:pt x="446" y="1094"/>
                </a:lnTo>
                <a:cubicBezTo>
                  <a:pt x="519" y="1281"/>
                  <a:pt x="699" y="1414"/>
                  <a:pt x="912" y="141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6"/>
          <p:cNvSpPr>
            <a:spLocks noEditPoints="1"/>
          </p:cNvSpPr>
          <p:nvPr/>
        </p:nvSpPr>
        <p:spPr bwMode="auto">
          <a:xfrm>
            <a:off x="3768726" y="5813425"/>
            <a:ext cx="506413" cy="506412"/>
          </a:xfrm>
          <a:custGeom>
            <a:avLst/>
            <a:gdLst>
              <a:gd name="T0" fmla="*/ 1506 w 1642"/>
              <a:gd name="T1" fmla="*/ 7 h 1642"/>
              <a:gd name="T2" fmla="*/ 7 w 1642"/>
              <a:gd name="T3" fmla="*/ 1506 h 1642"/>
              <a:gd name="T4" fmla="*/ 53 w 1642"/>
              <a:gd name="T5" fmla="*/ 1588 h 1642"/>
              <a:gd name="T6" fmla="*/ 54 w 1642"/>
              <a:gd name="T7" fmla="*/ 1588 h 1642"/>
              <a:gd name="T8" fmla="*/ 136 w 1642"/>
              <a:gd name="T9" fmla="*/ 1635 h 1642"/>
              <a:gd name="T10" fmla="*/ 1635 w 1642"/>
              <a:gd name="T11" fmla="*/ 136 h 1642"/>
              <a:gd name="T12" fmla="*/ 1506 w 1642"/>
              <a:gd name="T13" fmla="*/ 7 h 1642"/>
              <a:gd name="T14" fmla="*/ 810 w 1642"/>
              <a:gd name="T15" fmla="*/ 0 h 1642"/>
              <a:gd name="T16" fmla="*/ 0 w 1642"/>
              <a:gd name="T17" fmla="*/ 810 h 1642"/>
              <a:gd name="T18" fmla="*/ 0 w 1642"/>
              <a:gd name="T19" fmla="*/ 1068 h 1642"/>
              <a:gd name="T20" fmla="*/ 1068 w 1642"/>
              <a:gd name="T21" fmla="*/ 0 h 1642"/>
              <a:gd name="T22" fmla="*/ 810 w 1642"/>
              <a:gd name="T23" fmla="*/ 0 h 1642"/>
              <a:gd name="T24" fmla="*/ 182 w 1642"/>
              <a:gd name="T25" fmla="*/ 0 h 1642"/>
              <a:gd name="T26" fmla="*/ 0 w 1642"/>
              <a:gd name="T27" fmla="*/ 183 h 1642"/>
              <a:gd name="T28" fmla="*/ 0 w 1642"/>
              <a:gd name="T29" fmla="*/ 366 h 1642"/>
              <a:gd name="T30" fmla="*/ 365 w 1642"/>
              <a:gd name="T31" fmla="*/ 0 h 1642"/>
              <a:gd name="T32" fmla="*/ 182 w 1642"/>
              <a:gd name="T33" fmla="*/ 0 h 1642"/>
              <a:gd name="T34" fmla="*/ 1459 w 1642"/>
              <a:gd name="T35" fmla="*/ 1642 h 1642"/>
              <a:gd name="T36" fmla="*/ 1588 w 1642"/>
              <a:gd name="T37" fmla="*/ 1588 h 1642"/>
              <a:gd name="T38" fmla="*/ 1642 w 1642"/>
              <a:gd name="T39" fmla="*/ 1459 h 1642"/>
              <a:gd name="T40" fmla="*/ 1642 w 1642"/>
              <a:gd name="T41" fmla="*/ 1277 h 1642"/>
              <a:gd name="T42" fmla="*/ 1276 w 1642"/>
              <a:gd name="T43" fmla="*/ 1642 h 1642"/>
              <a:gd name="T44" fmla="*/ 1459 w 1642"/>
              <a:gd name="T45" fmla="*/ 1642 h 1642"/>
              <a:gd name="T46" fmla="*/ 574 w 1642"/>
              <a:gd name="T47" fmla="*/ 1642 h 1642"/>
              <a:gd name="T48" fmla="*/ 832 w 1642"/>
              <a:gd name="T49" fmla="*/ 1642 h 1642"/>
              <a:gd name="T50" fmla="*/ 1642 w 1642"/>
              <a:gd name="T51" fmla="*/ 832 h 1642"/>
              <a:gd name="T52" fmla="*/ 1642 w 1642"/>
              <a:gd name="T53" fmla="*/ 574 h 1642"/>
              <a:gd name="T54" fmla="*/ 574 w 1642"/>
              <a:gd name="T55" fmla="*/ 1642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42" h="1642">
                <a:moveTo>
                  <a:pt x="1506" y="7"/>
                </a:moveTo>
                <a:lnTo>
                  <a:pt x="7" y="1506"/>
                </a:lnTo>
                <a:cubicBezTo>
                  <a:pt x="15" y="1537"/>
                  <a:pt x="31" y="1566"/>
                  <a:pt x="53" y="1588"/>
                </a:cubicBezTo>
                <a:lnTo>
                  <a:pt x="54" y="1588"/>
                </a:lnTo>
                <a:cubicBezTo>
                  <a:pt x="76" y="1611"/>
                  <a:pt x="104" y="1627"/>
                  <a:pt x="136" y="1635"/>
                </a:cubicBezTo>
                <a:lnTo>
                  <a:pt x="1635" y="136"/>
                </a:lnTo>
                <a:cubicBezTo>
                  <a:pt x="1618" y="73"/>
                  <a:pt x="1569" y="24"/>
                  <a:pt x="1506" y="7"/>
                </a:cubicBezTo>
                <a:close/>
                <a:moveTo>
                  <a:pt x="810" y="0"/>
                </a:moveTo>
                <a:lnTo>
                  <a:pt x="0" y="810"/>
                </a:lnTo>
                <a:lnTo>
                  <a:pt x="0" y="1068"/>
                </a:lnTo>
                <a:lnTo>
                  <a:pt x="1068" y="0"/>
                </a:lnTo>
                <a:lnTo>
                  <a:pt x="810" y="0"/>
                </a:lnTo>
                <a:close/>
                <a:moveTo>
                  <a:pt x="182" y="0"/>
                </a:moveTo>
                <a:cubicBezTo>
                  <a:pt x="82" y="0"/>
                  <a:pt x="0" y="82"/>
                  <a:pt x="0" y="183"/>
                </a:cubicBezTo>
                <a:lnTo>
                  <a:pt x="0" y="366"/>
                </a:lnTo>
                <a:lnTo>
                  <a:pt x="365" y="0"/>
                </a:lnTo>
                <a:lnTo>
                  <a:pt x="182" y="0"/>
                </a:lnTo>
                <a:close/>
                <a:moveTo>
                  <a:pt x="1459" y="1642"/>
                </a:moveTo>
                <a:cubicBezTo>
                  <a:pt x="1509" y="1642"/>
                  <a:pt x="1555" y="1621"/>
                  <a:pt x="1588" y="1588"/>
                </a:cubicBezTo>
                <a:cubicBezTo>
                  <a:pt x="1621" y="1555"/>
                  <a:pt x="1642" y="1510"/>
                  <a:pt x="1642" y="1459"/>
                </a:cubicBezTo>
                <a:lnTo>
                  <a:pt x="1642" y="1277"/>
                </a:lnTo>
                <a:lnTo>
                  <a:pt x="1276" y="1642"/>
                </a:lnTo>
                <a:lnTo>
                  <a:pt x="1459" y="1642"/>
                </a:lnTo>
                <a:close/>
                <a:moveTo>
                  <a:pt x="574" y="1642"/>
                </a:moveTo>
                <a:lnTo>
                  <a:pt x="832" y="1642"/>
                </a:lnTo>
                <a:lnTo>
                  <a:pt x="1642" y="832"/>
                </a:lnTo>
                <a:lnTo>
                  <a:pt x="1642" y="574"/>
                </a:lnTo>
                <a:lnTo>
                  <a:pt x="574" y="16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7"/>
          <p:cNvSpPr>
            <a:spLocks noEditPoints="1"/>
          </p:cNvSpPr>
          <p:nvPr/>
        </p:nvSpPr>
        <p:spPr bwMode="auto">
          <a:xfrm>
            <a:off x="2555876" y="5784850"/>
            <a:ext cx="561975" cy="563562"/>
          </a:xfrm>
          <a:custGeom>
            <a:avLst/>
            <a:gdLst>
              <a:gd name="T0" fmla="*/ 1300 w 1824"/>
              <a:gd name="T1" fmla="*/ 525 h 1824"/>
              <a:gd name="T2" fmla="*/ 912 w 1824"/>
              <a:gd name="T3" fmla="*/ 365 h 1824"/>
              <a:gd name="T4" fmla="*/ 912 w 1824"/>
              <a:gd name="T5" fmla="*/ 912 h 1824"/>
              <a:gd name="T6" fmla="*/ 525 w 1824"/>
              <a:gd name="T7" fmla="*/ 1299 h 1824"/>
              <a:gd name="T8" fmla="*/ 1299 w 1824"/>
              <a:gd name="T9" fmla="*/ 1299 h 1824"/>
              <a:gd name="T10" fmla="*/ 1300 w 1824"/>
              <a:gd name="T11" fmla="*/ 525 h 1824"/>
              <a:gd name="T12" fmla="*/ 912 w 1824"/>
              <a:gd name="T13" fmla="*/ 0 h 1824"/>
              <a:gd name="T14" fmla="*/ 0 w 1824"/>
              <a:gd name="T15" fmla="*/ 912 h 1824"/>
              <a:gd name="T16" fmla="*/ 912 w 1824"/>
              <a:gd name="T17" fmla="*/ 1824 h 1824"/>
              <a:gd name="T18" fmla="*/ 1824 w 1824"/>
              <a:gd name="T19" fmla="*/ 912 h 1824"/>
              <a:gd name="T20" fmla="*/ 912 w 1824"/>
              <a:gd name="T21" fmla="*/ 0 h 1824"/>
              <a:gd name="T22" fmla="*/ 912 w 1824"/>
              <a:gd name="T23" fmla="*/ 1642 h 1824"/>
              <a:gd name="T24" fmla="*/ 183 w 1824"/>
              <a:gd name="T25" fmla="*/ 912 h 1824"/>
              <a:gd name="T26" fmla="*/ 912 w 1824"/>
              <a:gd name="T27" fmla="*/ 182 h 1824"/>
              <a:gd name="T28" fmla="*/ 1642 w 1824"/>
              <a:gd name="T29" fmla="*/ 912 h 1824"/>
              <a:gd name="T30" fmla="*/ 912 w 1824"/>
              <a:gd name="T31" fmla="*/ 1642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4" h="1824">
                <a:moveTo>
                  <a:pt x="1300" y="525"/>
                </a:moveTo>
                <a:cubicBezTo>
                  <a:pt x="1192" y="418"/>
                  <a:pt x="1052" y="365"/>
                  <a:pt x="912" y="365"/>
                </a:cubicBezTo>
                <a:lnTo>
                  <a:pt x="912" y="912"/>
                </a:lnTo>
                <a:lnTo>
                  <a:pt x="525" y="1299"/>
                </a:lnTo>
                <a:cubicBezTo>
                  <a:pt x="739" y="1513"/>
                  <a:pt x="1085" y="1513"/>
                  <a:pt x="1299" y="1299"/>
                </a:cubicBezTo>
                <a:cubicBezTo>
                  <a:pt x="1513" y="1085"/>
                  <a:pt x="1513" y="739"/>
                  <a:pt x="1300" y="525"/>
                </a:cubicBezTo>
                <a:close/>
                <a:moveTo>
                  <a:pt x="912" y="0"/>
                </a:moveTo>
                <a:cubicBezTo>
                  <a:pt x="409" y="0"/>
                  <a:pt x="0" y="408"/>
                  <a:pt x="0" y="912"/>
                </a:cubicBezTo>
                <a:cubicBezTo>
                  <a:pt x="0" y="1416"/>
                  <a:pt x="409" y="1824"/>
                  <a:pt x="912" y="1824"/>
                </a:cubicBezTo>
                <a:cubicBezTo>
                  <a:pt x="1416" y="1824"/>
                  <a:pt x="1824" y="1415"/>
                  <a:pt x="1824" y="912"/>
                </a:cubicBezTo>
                <a:cubicBezTo>
                  <a:pt x="1824" y="408"/>
                  <a:pt x="1416" y="0"/>
                  <a:pt x="912" y="0"/>
                </a:cubicBezTo>
                <a:close/>
                <a:moveTo>
                  <a:pt x="912" y="1642"/>
                </a:moveTo>
                <a:cubicBezTo>
                  <a:pt x="509" y="1642"/>
                  <a:pt x="183" y="1315"/>
                  <a:pt x="183" y="912"/>
                </a:cubicBezTo>
                <a:cubicBezTo>
                  <a:pt x="183" y="509"/>
                  <a:pt x="509" y="182"/>
                  <a:pt x="912" y="182"/>
                </a:cubicBezTo>
                <a:cubicBezTo>
                  <a:pt x="1316" y="182"/>
                  <a:pt x="1642" y="509"/>
                  <a:pt x="1642" y="912"/>
                </a:cubicBezTo>
                <a:cubicBezTo>
                  <a:pt x="1642" y="1315"/>
                  <a:pt x="1316" y="1642"/>
                  <a:pt x="912" y="16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8"/>
          <p:cNvSpPr>
            <a:spLocks noEditPoints="1"/>
          </p:cNvSpPr>
          <p:nvPr/>
        </p:nvSpPr>
        <p:spPr bwMode="auto">
          <a:xfrm>
            <a:off x="5048251" y="5894388"/>
            <a:ext cx="474663" cy="342900"/>
          </a:xfrm>
          <a:custGeom>
            <a:avLst/>
            <a:gdLst>
              <a:gd name="T0" fmla="*/ 621 w 1541"/>
              <a:gd name="T1" fmla="*/ 585 h 1112"/>
              <a:gd name="T2" fmla="*/ 609 w 1541"/>
              <a:gd name="T3" fmla="*/ 496 h 1112"/>
              <a:gd name="T4" fmla="*/ 693 w 1541"/>
              <a:gd name="T5" fmla="*/ 374 h 1112"/>
              <a:gd name="T6" fmla="*/ 678 w 1541"/>
              <a:gd name="T7" fmla="*/ 174 h 1112"/>
              <a:gd name="T8" fmla="*/ 497 w 1541"/>
              <a:gd name="T9" fmla="*/ 20 h 1112"/>
              <a:gd name="T10" fmla="*/ 217 w 1541"/>
              <a:gd name="T11" fmla="*/ 23 h 1112"/>
              <a:gd name="T12" fmla="*/ 36 w 1541"/>
              <a:gd name="T13" fmla="*/ 178 h 1112"/>
              <a:gd name="T14" fmla="*/ 191 w 1541"/>
              <a:gd name="T15" fmla="*/ 297 h 1112"/>
              <a:gd name="T16" fmla="*/ 239 w 1541"/>
              <a:gd name="T17" fmla="*/ 186 h 1112"/>
              <a:gd name="T18" fmla="*/ 358 w 1541"/>
              <a:gd name="T19" fmla="*/ 145 h 1112"/>
              <a:gd name="T20" fmla="*/ 523 w 1541"/>
              <a:gd name="T21" fmla="*/ 308 h 1112"/>
              <a:gd name="T22" fmla="*/ 478 w 1541"/>
              <a:gd name="T23" fmla="*/ 427 h 1112"/>
              <a:gd name="T24" fmla="*/ 339 w 1541"/>
              <a:gd name="T25" fmla="*/ 473 h 1112"/>
              <a:gd name="T26" fmla="*/ 232 w 1541"/>
              <a:gd name="T27" fmla="*/ 616 h 1112"/>
              <a:gd name="T28" fmla="*/ 422 w 1541"/>
              <a:gd name="T29" fmla="*/ 626 h 1112"/>
              <a:gd name="T30" fmla="*/ 525 w 1541"/>
              <a:gd name="T31" fmla="*/ 714 h 1112"/>
              <a:gd name="T32" fmla="*/ 491 w 1541"/>
              <a:gd name="T33" fmla="*/ 924 h 1112"/>
              <a:gd name="T34" fmla="*/ 286 w 1541"/>
              <a:gd name="T35" fmla="*/ 957 h 1112"/>
              <a:gd name="T36" fmla="*/ 194 w 1541"/>
              <a:gd name="T37" fmla="*/ 873 h 1112"/>
              <a:gd name="T38" fmla="*/ 0 w 1541"/>
              <a:gd name="T39" fmla="*/ 807 h 1112"/>
              <a:gd name="T40" fmla="*/ 107 w 1541"/>
              <a:gd name="T41" fmla="*/ 1035 h 1112"/>
              <a:gd name="T42" fmla="*/ 355 w 1541"/>
              <a:gd name="T43" fmla="*/ 1112 h 1112"/>
              <a:gd name="T44" fmla="*/ 615 w 1541"/>
              <a:gd name="T45" fmla="*/ 1029 h 1112"/>
              <a:gd name="T46" fmla="*/ 718 w 1541"/>
              <a:gd name="T47" fmla="*/ 794 h 1112"/>
              <a:gd name="T48" fmla="*/ 677 w 1541"/>
              <a:gd name="T49" fmla="*/ 645 h 1112"/>
              <a:gd name="T50" fmla="*/ 1464 w 1541"/>
              <a:gd name="T51" fmla="*/ 704 h 1112"/>
              <a:gd name="T52" fmla="*/ 1249 w 1541"/>
              <a:gd name="T53" fmla="*/ 622 h 1112"/>
              <a:gd name="T54" fmla="*/ 1120 w 1541"/>
              <a:gd name="T55" fmla="*/ 578 h 1112"/>
              <a:gd name="T56" fmla="*/ 1087 w 1541"/>
              <a:gd name="T57" fmla="*/ 515 h 1112"/>
              <a:gd name="T58" fmla="*/ 1120 w 1541"/>
              <a:gd name="T59" fmla="*/ 446 h 1112"/>
              <a:gd name="T60" fmla="*/ 1219 w 1541"/>
              <a:gd name="T61" fmla="*/ 416 h 1112"/>
              <a:gd name="T62" fmla="*/ 1323 w 1541"/>
              <a:gd name="T63" fmla="*/ 453 h 1112"/>
              <a:gd name="T64" fmla="*/ 1358 w 1541"/>
              <a:gd name="T65" fmla="*/ 535 h 1112"/>
              <a:gd name="T66" fmla="*/ 1514 w 1541"/>
              <a:gd name="T67" fmla="*/ 436 h 1112"/>
              <a:gd name="T68" fmla="*/ 1352 w 1541"/>
              <a:gd name="T69" fmla="*/ 302 h 1112"/>
              <a:gd name="T70" fmla="*/ 1092 w 1541"/>
              <a:gd name="T71" fmla="*/ 302 h 1112"/>
              <a:gd name="T72" fmla="*/ 934 w 1541"/>
              <a:gd name="T73" fmla="*/ 431 h 1112"/>
              <a:gd name="T74" fmla="*/ 934 w 1541"/>
              <a:gd name="T75" fmla="*/ 610 h 1112"/>
              <a:gd name="T76" fmla="*/ 1082 w 1541"/>
              <a:gd name="T77" fmla="*/ 724 h 1112"/>
              <a:gd name="T78" fmla="*/ 1284 w 1541"/>
              <a:gd name="T79" fmla="*/ 780 h 1112"/>
              <a:gd name="T80" fmla="*/ 1360 w 1541"/>
              <a:gd name="T81" fmla="*/ 838 h 1112"/>
              <a:gd name="T82" fmla="*/ 1330 w 1541"/>
              <a:gd name="T83" fmla="*/ 943 h 1112"/>
              <a:gd name="T84" fmla="*/ 1165 w 1541"/>
              <a:gd name="T85" fmla="*/ 963 h 1112"/>
              <a:gd name="T86" fmla="*/ 1077 w 1541"/>
              <a:gd name="T87" fmla="*/ 901 h 1112"/>
              <a:gd name="T88" fmla="*/ 887 w 1541"/>
              <a:gd name="T89" fmla="*/ 839 h 1112"/>
              <a:gd name="T90" fmla="*/ 972 w 1541"/>
              <a:gd name="T91" fmla="*/ 1020 h 1112"/>
              <a:gd name="T92" fmla="*/ 1221 w 1541"/>
              <a:gd name="T93" fmla="*/ 1103 h 1112"/>
              <a:gd name="T94" fmla="*/ 1454 w 1541"/>
              <a:gd name="T95" fmla="*/ 1037 h 1112"/>
              <a:gd name="T96" fmla="*/ 1541 w 1541"/>
              <a:gd name="T97" fmla="*/ 864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41" h="1112">
                <a:moveTo>
                  <a:pt x="677" y="645"/>
                </a:moveTo>
                <a:cubicBezTo>
                  <a:pt x="662" y="623"/>
                  <a:pt x="644" y="603"/>
                  <a:pt x="621" y="585"/>
                </a:cubicBezTo>
                <a:cubicBezTo>
                  <a:pt x="598" y="567"/>
                  <a:pt x="570" y="553"/>
                  <a:pt x="536" y="542"/>
                </a:cubicBezTo>
                <a:cubicBezTo>
                  <a:pt x="564" y="530"/>
                  <a:pt x="588" y="514"/>
                  <a:pt x="609" y="496"/>
                </a:cubicBezTo>
                <a:cubicBezTo>
                  <a:pt x="630" y="478"/>
                  <a:pt x="648" y="459"/>
                  <a:pt x="661" y="438"/>
                </a:cubicBezTo>
                <a:cubicBezTo>
                  <a:pt x="675" y="418"/>
                  <a:pt x="685" y="396"/>
                  <a:pt x="693" y="374"/>
                </a:cubicBezTo>
                <a:cubicBezTo>
                  <a:pt x="700" y="352"/>
                  <a:pt x="703" y="330"/>
                  <a:pt x="703" y="308"/>
                </a:cubicBezTo>
                <a:cubicBezTo>
                  <a:pt x="703" y="257"/>
                  <a:pt x="695" y="213"/>
                  <a:pt x="678" y="174"/>
                </a:cubicBezTo>
                <a:cubicBezTo>
                  <a:pt x="661" y="136"/>
                  <a:pt x="638" y="104"/>
                  <a:pt x="607" y="78"/>
                </a:cubicBezTo>
                <a:cubicBezTo>
                  <a:pt x="577" y="53"/>
                  <a:pt x="540" y="33"/>
                  <a:pt x="497" y="20"/>
                </a:cubicBezTo>
                <a:cubicBezTo>
                  <a:pt x="454" y="7"/>
                  <a:pt x="407" y="0"/>
                  <a:pt x="356" y="0"/>
                </a:cubicBezTo>
                <a:cubicBezTo>
                  <a:pt x="306" y="0"/>
                  <a:pt x="260" y="7"/>
                  <a:pt x="217" y="23"/>
                </a:cubicBezTo>
                <a:cubicBezTo>
                  <a:pt x="175" y="38"/>
                  <a:pt x="138" y="58"/>
                  <a:pt x="108" y="85"/>
                </a:cubicBezTo>
                <a:cubicBezTo>
                  <a:pt x="77" y="111"/>
                  <a:pt x="54" y="142"/>
                  <a:pt x="36" y="178"/>
                </a:cubicBezTo>
                <a:cubicBezTo>
                  <a:pt x="19" y="214"/>
                  <a:pt x="11" y="254"/>
                  <a:pt x="11" y="297"/>
                </a:cubicBezTo>
                <a:lnTo>
                  <a:pt x="191" y="297"/>
                </a:lnTo>
                <a:cubicBezTo>
                  <a:pt x="191" y="273"/>
                  <a:pt x="195" y="252"/>
                  <a:pt x="204" y="234"/>
                </a:cubicBezTo>
                <a:cubicBezTo>
                  <a:pt x="213" y="215"/>
                  <a:pt x="224" y="199"/>
                  <a:pt x="239" y="186"/>
                </a:cubicBezTo>
                <a:cubicBezTo>
                  <a:pt x="254" y="173"/>
                  <a:pt x="271" y="163"/>
                  <a:pt x="292" y="156"/>
                </a:cubicBezTo>
                <a:cubicBezTo>
                  <a:pt x="313" y="148"/>
                  <a:pt x="334" y="145"/>
                  <a:pt x="358" y="145"/>
                </a:cubicBezTo>
                <a:cubicBezTo>
                  <a:pt x="414" y="145"/>
                  <a:pt x="455" y="159"/>
                  <a:pt x="482" y="188"/>
                </a:cubicBezTo>
                <a:cubicBezTo>
                  <a:pt x="509" y="216"/>
                  <a:pt x="523" y="256"/>
                  <a:pt x="523" y="308"/>
                </a:cubicBezTo>
                <a:cubicBezTo>
                  <a:pt x="523" y="332"/>
                  <a:pt x="519" y="355"/>
                  <a:pt x="512" y="375"/>
                </a:cubicBezTo>
                <a:cubicBezTo>
                  <a:pt x="504" y="396"/>
                  <a:pt x="493" y="413"/>
                  <a:pt x="478" y="427"/>
                </a:cubicBezTo>
                <a:cubicBezTo>
                  <a:pt x="462" y="442"/>
                  <a:pt x="443" y="453"/>
                  <a:pt x="420" y="461"/>
                </a:cubicBezTo>
                <a:cubicBezTo>
                  <a:pt x="397" y="469"/>
                  <a:pt x="370" y="473"/>
                  <a:pt x="339" y="473"/>
                </a:cubicBezTo>
                <a:lnTo>
                  <a:pt x="232" y="473"/>
                </a:lnTo>
                <a:lnTo>
                  <a:pt x="232" y="616"/>
                </a:lnTo>
                <a:lnTo>
                  <a:pt x="339" y="616"/>
                </a:lnTo>
                <a:cubicBezTo>
                  <a:pt x="370" y="616"/>
                  <a:pt x="397" y="619"/>
                  <a:pt x="422" y="626"/>
                </a:cubicBezTo>
                <a:cubicBezTo>
                  <a:pt x="447" y="633"/>
                  <a:pt x="468" y="644"/>
                  <a:pt x="485" y="659"/>
                </a:cubicBezTo>
                <a:cubicBezTo>
                  <a:pt x="502" y="673"/>
                  <a:pt x="515" y="692"/>
                  <a:pt x="525" y="714"/>
                </a:cubicBezTo>
                <a:cubicBezTo>
                  <a:pt x="535" y="737"/>
                  <a:pt x="539" y="763"/>
                  <a:pt x="539" y="794"/>
                </a:cubicBezTo>
                <a:cubicBezTo>
                  <a:pt x="539" y="851"/>
                  <a:pt x="523" y="894"/>
                  <a:pt x="491" y="924"/>
                </a:cubicBezTo>
                <a:cubicBezTo>
                  <a:pt x="458" y="953"/>
                  <a:pt x="415" y="968"/>
                  <a:pt x="359" y="968"/>
                </a:cubicBezTo>
                <a:cubicBezTo>
                  <a:pt x="332" y="968"/>
                  <a:pt x="307" y="965"/>
                  <a:pt x="286" y="957"/>
                </a:cubicBezTo>
                <a:cubicBezTo>
                  <a:pt x="264" y="949"/>
                  <a:pt x="245" y="938"/>
                  <a:pt x="230" y="924"/>
                </a:cubicBezTo>
                <a:cubicBezTo>
                  <a:pt x="214" y="910"/>
                  <a:pt x="203" y="893"/>
                  <a:pt x="194" y="873"/>
                </a:cubicBezTo>
                <a:cubicBezTo>
                  <a:pt x="186" y="853"/>
                  <a:pt x="182" y="831"/>
                  <a:pt x="182" y="807"/>
                </a:cubicBezTo>
                <a:lnTo>
                  <a:pt x="0" y="807"/>
                </a:lnTo>
                <a:cubicBezTo>
                  <a:pt x="0" y="857"/>
                  <a:pt x="9" y="902"/>
                  <a:pt x="29" y="940"/>
                </a:cubicBezTo>
                <a:cubicBezTo>
                  <a:pt x="48" y="978"/>
                  <a:pt x="74" y="1010"/>
                  <a:pt x="107" y="1035"/>
                </a:cubicBezTo>
                <a:cubicBezTo>
                  <a:pt x="140" y="1061"/>
                  <a:pt x="178" y="1080"/>
                  <a:pt x="220" y="1093"/>
                </a:cubicBezTo>
                <a:cubicBezTo>
                  <a:pt x="263" y="1106"/>
                  <a:pt x="308" y="1112"/>
                  <a:pt x="355" y="1112"/>
                </a:cubicBezTo>
                <a:cubicBezTo>
                  <a:pt x="407" y="1112"/>
                  <a:pt x="455" y="1105"/>
                  <a:pt x="499" y="1091"/>
                </a:cubicBezTo>
                <a:cubicBezTo>
                  <a:pt x="544" y="1077"/>
                  <a:pt x="582" y="1056"/>
                  <a:pt x="615" y="1029"/>
                </a:cubicBezTo>
                <a:cubicBezTo>
                  <a:pt x="647" y="1002"/>
                  <a:pt x="673" y="969"/>
                  <a:pt x="691" y="930"/>
                </a:cubicBezTo>
                <a:cubicBezTo>
                  <a:pt x="709" y="890"/>
                  <a:pt x="718" y="845"/>
                  <a:pt x="718" y="794"/>
                </a:cubicBezTo>
                <a:cubicBezTo>
                  <a:pt x="718" y="767"/>
                  <a:pt x="715" y="741"/>
                  <a:pt x="708" y="716"/>
                </a:cubicBezTo>
                <a:cubicBezTo>
                  <a:pt x="701" y="691"/>
                  <a:pt x="691" y="667"/>
                  <a:pt x="677" y="645"/>
                </a:cubicBezTo>
                <a:close/>
                <a:moveTo>
                  <a:pt x="1522" y="772"/>
                </a:moveTo>
                <a:cubicBezTo>
                  <a:pt x="1509" y="746"/>
                  <a:pt x="1489" y="723"/>
                  <a:pt x="1464" y="704"/>
                </a:cubicBezTo>
                <a:cubicBezTo>
                  <a:pt x="1439" y="685"/>
                  <a:pt x="1408" y="669"/>
                  <a:pt x="1372" y="656"/>
                </a:cubicBezTo>
                <a:cubicBezTo>
                  <a:pt x="1336" y="643"/>
                  <a:pt x="1295" y="631"/>
                  <a:pt x="1249" y="622"/>
                </a:cubicBezTo>
                <a:cubicBezTo>
                  <a:pt x="1217" y="615"/>
                  <a:pt x="1191" y="608"/>
                  <a:pt x="1170" y="601"/>
                </a:cubicBezTo>
                <a:cubicBezTo>
                  <a:pt x="1149" y="594"/>
                  <a:pt x="1132" y="586"/>
                  <a:pt x="1120" y="578"/>
                </a:cubicBezTo>
                <a:cubicBezTo>
                  <a:pt x="1108" y="570"/>
                  <a:pt x="1099" y="560"/>
                  <a:pt x="1094" y="550"/>
                </a:cubicBezTo>
                <a:cubicBezTo>
                  <a:pt x="1089" y="540"/>
                  <a:pt x="1087" y="528"/>
                  <a:pt x="1087" y="515"/>
                </a:cubicBezTo>
                <a:cubicBezTo>
                  <a:pt x="1087" y="502"/>
                  <a:pt x="1090" y="489"/>
                  <a:pt x="1095" y="477"/>
                </a:cubicBezTo>
                <a:cubicBezTo>
                  <a:pt x="1100" y="465"/>
                  <a:pt x="1109" y="455"/>
                  <a:pt x="1120" y="446"/>
                </a:cubicBezTo>
                <a:cubicBezTo>
                  <a:pt x="1131" y="437"/>
                  <a:pt x="1144" y="429"/>
                  <a:pt x="1161" y="424"/>
                </a:cubicBezTo>
                <a:cubicBezTo>
                  <a:pt x="1178" y="418"/>
                  <a:pt x="1197" y="416"/>
                  <a:pt x="1219" y="416"/>
                </a:cubicBezTo>
                <a:cubicBezTo>
                  <a:pt x="1242" y="416"/>
                  <a:pt x="1262" y="419"/>
                  <a:pt x="1280" y="426"/>
                </a:cubicBezTo>
                <a:cubicBezTo>
                  <a:pt x="1297" y="432"/>
                  <a:pt x="1312" y="441"/>
                  <a:pt x="1323" y="453"/>
                </a:cubicBezTo>
                <a:cubicBezTo>
                  <a:pt x="1335" y="464"/>
                  <a:pt x="1344" y="477"/>
                  <a:pt x="1349" y="491"/>
                </a:cubicBezTo>
                <a:cubicBezTo>
                  <a:pt x="1355" y="505"/>
                  <a:pt x="1358" y="520"/>
                  <a:pt x="1358" y="535"/>
                </a:cubicBezTo>
                <a:lnTo>
                  <a:pt x="1536" y="535"/>
                </a:lnTo>
                <a:cubicBezTo>
                  <a:pt x="1536" y="499"/>
                  <a:pt x="1529" y="466"/>
                  <a:pt x="1514" y="436"/>
                </a:cubicBezTo>
                <a:cubicBezTo>
                  <a:pt x="1500" y="405"/>
                  <a:pt x="1479" y="378"/>
                  <a:pt x="1452" y="355"/>
                </a:cubicBezTo>
                <a:cubicBezTo>
                  <a:pt x="1425" y="333"/>
                  <a:pt x="1391" y="315"/>
                  <a:pt x="1352" y="302"/>
                </a:cubicBezTo>
                <a:cubicBezTo>
                  <a:pt x="1312" y="289"/>
                  <a:pt x="1268" y="282"/>
                  <a:pt x="1219" y="282"/>
                </a:cubicBezTo>
                <a:cubicBezTo>
                  <a:pt x="1172" y="282"/>
                  <a:pt x="1129" y="289"/>
                  <a:pt x="1092" y="302"/>
                </a:cubicBezTo>
                <a:cubicBezTo>
                  <a:pt x="1054" y="314"/>
                  <a:pt x="1022" y="332"/>
                  <a:pt x="995" y="354"/>
                </a:cubicBezTo>
                <a:cubicBezTo>
                  <a:pt x="969" y="376"/>
                  <a:pt x="948" y="401"/>
                  <a:pt x="934" y="431"/>
                </a:cubicBezTo>
                <a:cubicBezTo>
                  <a:pt x="920" y="460"/>
                  <a:pt x="913" y="490"/>
                  <a:pt x="913" y="522"/>
                </a:cubicBezTo>
                <a:cubicBezTo>
                  <a:pt x="913" y="556"/>
                  <a:pt x="919" y="585"/>
                  <a:pt x="934" y="610"/>
                </a:cubicBezTo>
                <a:cubicBezTo>
                  <a:pt x="947" y="636"/>
                  <a:pt x="967" y="658"/>
                  <a:pt x="992" y="676"/>
                </a:cubicBezTo>
                <a:cubicBezTo>
                  <a:pt x="1017" y="695"/>
                  <a:pt x="1047" y="711"/>
                  <a:pt x="1082" y="724"/>
                </a:cubicBezTo>
                <a:cubicBezTo>
                  <a:pt x="1116" y="737"/>
                  <a:pt x="1155" y="748"/>
                  <a:pt x="1198" y="757"/>
                </a:cubicBezTo>
                <a:cubicBezTo>
                  <a:pt x="1233" y="764"/>
                  <a:pt x="1262" y="772"/>
                  <a:pt x="1284" y="780"/>
                </a:cubicBezTo>
                <a:cubicBezTo>
                  <a:pt x="1307" y="789"/>
                  <a:pt x="1323" y="798"/>
                  <a:pt x="1336" y="807"/>
                </a:cubicBezTo>
                <a:cubicBezTo>
                  <a:pt x="1348" y="817"/>
                  <a:pt x="1356" y="827"/>
                  <a:pt x="1360" y="838"/>
                </a:cubicBezTo>
                <a:cubicBezTo>
                  <a:pt x="1364" y="849"/>
                  <a:pt x="1367" y="861"/>
                  <a:pt x="1367" y="873"/>
                </a:cubicBezTo>
                <a:cubicBezTo>
                  <a:pt x="1367" y="902"/>
                  <a:pt x="1354" y="925"/>
                  <a:pt x="1330" y="943"/>
                </a:cubicBezTo>
                <a:cubicBezTo>
                  <a:pt x="1306" y="961"/>
                  <a:pt x="1270" y="970"/>
                  <a:pt x="1224" y="970"/>
                </a:cubicBezTo>
                <a:cubicBezTo>
                  <a:pt x="1204" y="970"/>
                  <a:pt x="1184" y="968"/>
                  <a:pt x="1165" y="963"/>
                </a:cubicBezTo>
                <a:cubicBezTo>
                  <a:pt x="1146" y="959"/>
                  <a:pt x="1129" y="951"/>
                  <a:pt x="1114" y="941"/>
                </a:cubicBezTo>
                <a:cubicBezTo>
                  <a:pt x="1099" y="931"/>
                  <a:pt x="1087" y="917"/>
                  <a:pt x="1077" y="901"/>
                </a:cubicBezTo>
                <a:cubicBezTo>
                  <a:pt x="1067" y="884"/>
                  <a:pt x="1061" y="864"/>
                  <a:pt x="1060" y="839"/>
                </a:cubicBezTo>
                <a:lnTo>
                  <a:pt x="887" y="839"/>
                </a:lnTo>
                <a:cubicBezTo>
                  <a:pt x="887" y="872"/>
                  <a:pt x="894" y="904"/>
                  <a:pt x="909" y="935"/>
                </a:cubicBezTo>
                <a:cubicBezTo>
                  <a:pt x="923" y="967"/>
                  <a:pt x="944" y="995"/>
                  <a:pt x="972" y="1020"/>
                </a:cubicBezTo>
                <a:cubicBezTo>
                  <a:pt x="1001" y="1045"/>
                  <a:pt x="1036" y="1065"/>
                  <a:pt x="1077" y="1080"/>
                </a:cubicBezTo>
                <a:cubicBezTo>
                  <a:pt x="1119" y="1096"/>
                  <a:pt x="1167" y="1103"/>
                  <a:pt x="1221" y="1103"/>
                </a:cubicBezTo>
                <a:cubicBezTo>
                  <a:pt x="1269" y="1103"/>
                  <a:pt x="1313" y="1097"/>
                  <a:pt x="1353" y="1086"/>
                </a:cubicBezTo>
                <a:cubicBezTo>
                  <a:pt x="1392" y="1074"/>
                  <a:pt x="1426" y="1058"/>
                  <a:pt x="1454" y="1037"/>
                </a:cubicBezTo>
                <a:cubicBezTo>
                  <a:pt x="1482" y="1015"/>
                  <a:pt x="1504" y="990"/>
                  <a:pt x="1519" y="961"/>
                </a:cubicBezTo>
                <a:cubicBezTo>
                  <a:pt x="1534" y="932"/>
                  <a:pt x="1541" y="899"/>
                  <a:pt x="1541" y="864"/>
                </a:cubicBezTo>
                <a:cubicBezTo>
                  <a:pt x="1541" y="828"/>
                  <a:pt x="1535" y="798"/>
                  <a:pt x="1522" y="77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9"/>
          <p:cNvSpPr>
            <a:spLocks noEditPoints="1"/>
          </p:cNvSpPr>
          <p:nvPr/>
        </p:nvSpPr>
        <p:spPr bwMode="auto">
          <a:xfrm>
            <a:off x="1357313" y="5894388"/>
            <a:ext cx="674688" cy="342900"/>
          </a:xfrm>
          <a:custGeom>
            <a:avLst/>
            <a:gdLst>
              <a:gd name="T0" fmla="*/ 0 w 2190"/>
              <a:gd name="T1" fmla="*/ 319 h 1112"/>
              <a:gd name="T2" fmla="*/ 274 w 2190"/>
              <a:gd name="T3" fmla="*/ 1103 h 1112"/>
              <a:gd name="T4" fmla="*/ 456 w 2190"/>
              <a:gd name="T5" fmla="*/ 9 h 1112"/>
              <a:gd name="T6" fmla="*/ 0 w 2190"/>
              <a:gd name="T7" fmla="*/ 165 h 1112"/>
              <a:gd name="T8" fmla="*/ 2112 w 2190"/>
              <a:gd name="T9" fmla="*/ 704 h 1112"/>
              <a:gd name="T10" fmla="*/ 1897 w 2190"/>
              <a:gd name="T11" fmla="*/ 622 h 1112"/>
              <a:gd name="T12" fmla="*/ 1768 w 2190"/>
              <a:gd name="T13" fmla="*/ 578 h 1112"/>
              <a:gd name="T14" fmla="*/ 1735 w 2190"/>
              <a:gd name="T15" fmla="*/ 515 h 1112"/>
              <a:gd name="T16" fmla="*/ 1767 w 2190"/>
              <a:gd name="T17" fmla="*/ 446 h 1112"/>
              <a:gd name="T18" fmla="*/ 1867 w 2190"/>
              <a:gd name="T19" fmla="*/ 416 h 1112"/>
              <a:gd name="T20" fmla="*/ 1971 w 2190"/>
              <a:gd name="T21" fmla="*/ 453 h 1112"/>
              <a:gd name="T22" fmla="*/ 2006 w 2190"/>
              <a:gd name="T23" fmla="*/ 535 h 1112"/>
              <a:gd name="T24" fmla="*/ 2162 w 2190"/>
              <a:gd name="T25" fmla="*/ 436 h 1112"/>
              <a:gd name="T26" fmla="*/ 2000 w 2190"/>
              <a:gd name="T27" fmla="*/ 302 h 1112"/>
              <a:gd name="T28" fmla="*/ 1740 w 2190"/>
              <a:gd name="T29" fmla="*/ 302 h 1112"/>
              <a:gd name="T30" fmla="*/ 1582 w 2190"/>
              <a:gd name="T31" fmla="*/ 431 h 1112"/>
              <a:gd name="T32" fmla="*/ 1582 w 2190"/>
              <a:gd name="T33" fmla="*/ 610 h 1112"/>
              <a:gd name="T34" fmla="*/ 1730 w 2190"/>
              <a:gd name="T35" fmla="*/ 724 h 1112"/>
              <a:gd name="T36" fmla="*/ 1933 w 2190"/>
              <a:gd name="T37" fmla="*/ 780 h 1112"/>
              <a:gd name="T38" fmla="*/ 2009 w 2190"/>
              <a:gd name="T39" fmla="*/ 838 h 1112"/>
              <a:gd name="T40" fmla="*/ 1979 w 2190"/>
              <a:gd name="T41" fmla="*/ 943 h 1112"/>
              <a:gd name="T42" fmla="*/ 1814 w 2190"/>
              <a:gd name="T43" fmla="*/ 963 h 1112"/>
              <a:gd name="T44" fmla="*/ 1725 w 2190"/>
              <a:gd name="T45" fmla="*/ 901 h 1112"/>
              <a:gd name="T46" fmla="*/ 1535 w 2190"/>
              <a:gd name="T47" fmla="*/ 839 h 1112"/>
              <a:gd name="T48" fmla="*/ 1621 w 2190"/>
              <a:gd name="T49" fmla="*/ 1020 h 1112"/>
              <a:gd name="T50" fmla="*/ 1869 w 2190"/>
              <a:gd name="T51" fmla="*/ 1103 h 1112"/>
              <a:gd name="T52" fmla="*/ 2102 w 2190"/>
              <a:gd name="T53" fmla="*/ 1037 h 1112"/>
              <a:gd name="T54" fmla="*/ 2190 w 2190"/>
              <a:gd name="T55" fmla="*/ 864 h 1112"/>
              <a:gd name="T56" fmla="*/ 1261 w 2190"/>
              <a:gd name="T57" fmla="*/ 104 h 1112"/>
              <a:gd name="T58" fmla="*/ 1003 w 2190"/>
              <a:gd name="T59" fmla="*/ 0 h 1112"/>
              <a:gd name="T60" fmla="*/ 746 w 2190"/>
              <a:gd name="T61" fmla="*/ 104 h 1112"/>
              <a:gd name="T62" fmla="*/ 650 w 2190"/>
              <a:gd name="T63" fmla="*/ 467 h 1112"/>
              <a:gd name="T64" fmla="*/ 675 w 2190"/>
              <a:gd name="T65" fmla="*/ 860 h 1112"/>
              <a:gd name="T66" fmla="*/ 860 w 2190"/>
              <a:gd name="T67" fmla="*/ 1087 h 1112"/>
              <a:gd name="T68" fmla="*/ 1151 w 2190"/>
              <a:gd name="T69" fmla="*/ 1087 h 1112"/>
              <a:gd name="T70" fmla="*/ 1333 w 2190"/>
              <a:gd name="T71" fmla="*/ 860 h 1112"/>
              <a:gd name="T72" fmla="*/ 1358 w 2190"/>
              <a:gd name="T73" fmla="*/ 467 h 1112"/>
              <a:gd name="T74" fmla="*/ 1261 w 2190"/>
              <a:gd name="T75" fmla="*/ 104 h 1112"/>
              <a:gd name="T76" fmla="*/ 1166 w 2190"/>
              <a:gd name="T77" fmla="*/ 807 h 1112"/>
              <a:gd name="T78" fmla="*/ 1079 w 2190"/>
              <a:gd name="T79" fmla="*/ 952 h 1112"/>
              <a:gd name="T80" fmla="*/ 931 w 2190"/>
              <a:gd name="T81" fmla="*/ 952 h 1112"/>
              <a:gd name="T82" fmla="*/ 841 w 2190"/>
              <a:gd name="T83" fmla="*/ 807 h 1112"/>
              <a:gd name="T84" fmla="*/ 829 w 2190"/>
              <a:gd name="T85" fmla="*/ 439 h 1112"/>
              <a:gd name="T86" fmla="*/ 875 w 2190"/>
              <a:gd name="T87" fmla="*/ 210 h 1112"/>
              <a:gd name="T88" fmla="*/ 1003 w 2190"/>
              <a:gd name="T89" fmla="*/ 145 h 1112"/>
              <a:gd name="T90" fmla="*/ 1132 w 2190"/>
              <a:gd name="T91" fmla="*/ 210 h 1112"/>
              <a:gd name="T92" fmla="*/ 1177 w 2190"/>
              <a:gd name="T93" fmla="*/ 439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90" h="1112">
                <a:moveTo>
                  <a:pt x="0" y="165"/>
                </a:moveTo>
                <a:lnTo>
                  <a:pt x="0" y="319"/>
                </a:lnTo>
                <a:lnTo>
                  <a:pt x="274" y="228"/>
                </a:lnTo>
                <a:lnTo>
                  <a:pt x="274" y="1103"/>
                </a:lnTo>
                <a:lnTo>
                  <a:pt x="456" y="1103"/>
                </a:lnTo>
                <a:lnTo>
                  <a:pt x="456" y="9"/>
                </a:lnTo>
                <a:lnTo>
                  <a:pt x="433" y="9"/>
                </a:lnTo>
                <a:lnTo>
                  <a:pt x="0" y="165"/>
                </a:lnTo>
                <a:close/>
                <a:moveTo>
                  <a:pt x="2170" y="772"/>
                </a:moveTo>
                <a:cubicBezTo>
                  <a:pt x="2156" y="746"/>
                  <a:pt x="2137" y="723"/>
                  <a:pt x="2112" y="704"/>
                </a:cubicBezTo>
                <a:cubicBezTo>
                  <a:pt x="2087" y="685"/>
                  <a:pt x="2056" y="669"/>
                  <a:pt x="2020" y="656"/>
                </a:cubicBezTo>
                <a:cubicBezTo>
                  <a:pt x="1984" y="643"/>
                  <a:pt x="1943" y="631"/>
                  <a:pt x="1897" y="622"/>
                </a:cubicBezTo>
                <a:cubicBezTo>
                  <a:pt x="1865" y="615"/>
                  <a:pt x="1839" y="608"/>
                  <a:pt x="1818" y="601"/>
                </a:cubicBezTo>
                <a:cubicBezTo>
                  <a:pt x="1797" y="594"/>
                  <a:pt x="1780" y="586"/>
                  <a:pt x="1768" y="578"/>
                </a:cubicBezTo>
                <a:cubicBezTo>
                  <a:pt x="1756" y="570"/>
                  <a:pt x="1747" y="560"/>
                  <a:pt x="1742" y="550"/>
                </a:cubicBezTo>
                <a:cubicBezTo>
                  <a:pt x="1737" y="540"/>
                  <a:pt x="1735" y="528"/>
                  <a:pt x="1735" y="515"/>
                </a:cubicBezTo>
                <a:cubicBezTo>
                  <a:pt x="1735" y="502"/>
                  <a:pt x="1737" y="489"/>
                  <a:pt x="1743" y="477"/>
                </a:cubicBezTo>
                <a:cubicBezTo>
                  <a:pt x="1748" y="465"/>
                  <a:pt x="1757" y="455"/>
                  <a:pt x="1767" y="446"/>
                </a:cubicBezTo>
                <a:cubicBezTo>
                  <a:pt x="1778" y="437"/>
                  <a:pt x="1792" y="429"/>
                  <a:pt x="1809" y="424"/>
                </a:cubicBezTo>
                <a:cubicBezTo>
                  <a:pt x="1825" y="418"/>
                  <a:pt x="1845" y="416"/>
                  <a:pt x="1867" y="416"/>
                </a:cubicBezTo>
                <a:cubicBezTo>
                  <a:pt x="1890" y="416"/>
                  <a:pt x="1910" y="419"/>
                  <a:pt x="1928" y="426"/>
                </a:cubicBezTo>
                <a:cubicBezTo>
                  <a:pt x="1945" y="432"/>
                  <a:pt x="1959" y="441"/>
                  <a:pt x="1971" y="453"/>
                </a:cubicBezTo>
                <a:cubicBezTo>
                  <a:pt x="1983" y="464"/>
                  <a:pt x="1991" y="477"/>
                  <a:pt x="1997" y="491"/>
                </a:cubicBezTo>
                <a:cubicBezTo>
                  <a:pt x="2003" y="505"/>
                  <a:pt x="2006" y="520"/>
                  <a:pt x="2006" y="535"/>
                </a:cubicBezTo>
                <a:lnTo>
                  <a:pt x="2184" y="535"/>
                </a:lnTo>
                <a:cubicBezTo>
                  <a:pt x="2184" y="499"/>
                  <a:pt x="2176" y="466"/>
                  <a:pt x="2162" y="436"/>
                </a:cubicBezTo>
                <a:cubicBezTo>
                  <a:pt x="2148" y="405"/>
                  <a:pt x="2127" y="378"/>
                  <a:pt x="2100" y="355"/>
                </a:cubicBezTo>
                <a:cubicBezTo>
                  <a:pt x="2073" y="333"/>
                  <a:pt x="2039" y="315"/>
                  <a:pt x="2000" y="302"/>
                </a:cubicBezTo>
                <a:cubicBezTo>
                  <a:pt x="1960" y="289"/>
                  <a:pt x="1916" y="282"/>
                  <a:pt x="1867" y="282"/>
                </a:cubicBezTo>
                <a:cubicBezTo>
                  <a:pt x="1820" y="282"/>
                  <a:pt x="1777" y="289"/>
                  <a:pt x="1740" y="302"/>
                </a:cubicBezTo>
                <a:cubicBezTo>
                  <a:pt x="1702" y="314"/>
                  <a:pt x="1670" y="332"/>
                  <a:pt x="1643" y="354"/>
                </a:cubicBezTo>
                <a:cubicBezTo>
                  <a:pt x="1617" y="376"/>
                  <a:pt x="1596" y="401"/>
                  <a:pt x="1582" y="431"/>
                </a:cubicBezTo>
                <a:cubicBezTo>
                  <a:pt x="1568" y="460"/>
                  <a:pt x="1561" y="490"/>
                  <a:pt x="1561" y="522"/>
                </a:cubicBezTo>
                <a:cubicBezTo>
                  <a:pt x="1561" y="556"/>
                  <a:pt x="1568" y="585"/>
                  <a:pt x="1582" y="610"/>
                </a:cubicBezTo>
                <a:cubicBezTo>
                  <a:pt x="1596" y="636"/>
                  <a:pt x="1615" y="658"/>
                  <a:pt x="1640" y="676"/>
                </a:cubicBezTo>
                <a:cubicBezTo>
                  <a:pt x="1665" y="695"/>
                  <a:pt x="1695" y="711"/>
                  <a:pt x="1730" y="724"/>
                </a:cubicBezTo>
                <a:cubicBezTo>
                  <a:pt x="1765" y="737"/>
                  <a:pt x="1803" y="748"/>
                  <a:pt x="1846" y="757"/>
                </a:cubicBezTo>
                <a:cubicBezTo>
                  <a:pt x="1881" y="764"/>
                  <a:pt x="1910" y="772"/>
                  <a:pt x="1933" y="780"/>
                </a:cubicBezTo>
                <a:cubicBezTo>
                  <a:pt x="1955" y="789"/>
                  <a:pt x="1972" y="798"/>
                  <a:pt x="1984" y="807"/>
                </a:cubicBezTo>
                <a:cubicBezTo>
                  <a:pt x="1996" y="817"/>
                  <a:pt x="2005" y="827"/>
                  <a:pt x="2009" y="838"/>
                </a:cubicBezTo>
                <a:cubicBezTo>
                  <a:pt x="2013" y="849"/>
                  <a:pt x="2015" y="861"/>
                  <a:pt x="2015" y="873"/>
                </a:cubicBezTo>
                <a:cubicBezTo>
                  <a:pt x="2015" y="902"/>
                  <a:pt x="2003" y="925"/>
                  <a:pt x="1979" y="943"/>
                </a:cubicBezTo>
                <a:cubicBezTo>
                  <a:pt x="1954" y="961"/>
                  <a:pt x="1918" y="970"/>
                  <a:pt x="1872" y="970"/>
                </a:cubicBezTo>
                <a:cubicBezTo>
                  <a:pt x="1852" y="970"/>
                  <a:pt x="1832" y="968"/>
                  <a:pt x="1814" y="963"/>
                </a:cubicBezTo>
                <a:cubicBezTo>
                  <a:pt x="1794" y="959"/>
                  <a:pt x="1777" y="951"/>
                  <a:pt x="1762" y="941"/>
                </a:cubicBezTo>
                <a:cubicBezTo>
                  <a:pt x="1747" y="931"/>
                  <a:pt x="1735" y="917"/>
                  <a:pt x="1725" y="901"/>
                </a:cubicBezTo>
                <a:cubicBezTo>
                  <a:pt x="1715" y="884"/>
                  <a:pt x="1710" y="864"/>
                  <a:pt x="1708" y="839"/>
                </a:cubicBezTo>
                <a:lnTo>
                  <a:pt x="1535" y="839"/>
                </a:lnTo>
                <a:cubicBezTo>
                  <a:pt x="1535" y="872"/>
                  <a:pt x="1543" y="904"/>
                  <a:pt x="1557" y="935"/>
                </a:cubicBezTo>
                <a:cubicBezTo>
                  <a:pt x="1571" y="967"/>
                  <a:pt x="1592" y="995"/>
                  <a:pt x="1621" y="1020"/>
                </a:cubicBezTo>
                <a:cubicBezTo>
                  <a:pt x="1649" y="1045"/>
                  <a:pt x="1684" y="1065"/>
                  <a:pt x="1726" y="1080"/>
                </a:cubicBezTo>
                <a:cubicBezTo>
                  <a:pt x="1767" y="1096"/>
                  <a:pt x="1815" y="1103"/>
                  <a:pt x="1869" y="1103"/>
                </a:cubicBezTo>
                <a:cubicBezTo>
                  <a:pt x="1917" y="1103"/>
                  <a:pt x="1961" y="1097"/>
                  <a:pt x="2001" y="1086"/>
                </a:cubicBezTo>
                <a:cubicBezTo>
                  <a:pt x="2041" y="1074"/>
                  <a:pt x="2074" y="1058"/>
                  <a:pt x="2102" y="1037"/>
                </a:cubicBezTo>
                <a:cubicBezTo>
                  <a:pt x="2130" y="1015"/>
                  <a:pt x="2152" y="990"/>
                  <a:pt x="2167" y="961"/>
                </a:cubicBezTo>
                <a:cubicBezTo>
                  <a:pt x="2182" y="932"/>
                  <a:pt x="2190" y="899"/>
                  <a:pt x="2190" y="864"/>
                </a:cubicBezTo>
                <a:cubicBezTo>
                  <a:pt x="2189" y="828"/>
                  <a:pt x="2183" y="798"/>
                  <a:pt x="2170" y="772"/>
                </a:cubicBezTo>
                <a:close/>
                <a:moveTo>
                  <a:pt x="1261" y="104"/>
                </a:moveTo>
                <a:cubicBezTo>
                  <a:pt x="1230" y="67"/>
                  <a:pt x="1192" y="41"/>
                  <a:pt x="1149" y="24"/>
                </a:cubicBezTo>
                <a:cubicBezTo>
                  <a:pt x="1105" y="8"/>
                  <a:pt x="1057" y="0"/>
                  <a:pt x="1003" y="0"/>
                </a:cubicBezTo>
                <a:cubicBezTo>
                  <a:pt x="950" y="0"/>
                  <a:pt x="902" y="8"/>
                  <a:pt x="858" y="24"/>
                </a:cubicBezTo>
                <a:cubicBezTo>
                  <a:pt x="814" y="41"/>
                  <a:pt x="777" y="67"/>
                  <a:pt x="746" y="104"/>
                </a:cubicBezTo>
                <a:cubicBezTo>
                  <a:pt x="715" y="141"/>
                  <a:pt x="692" y="189"/>
                  <a:pt x="675" y="249"/>
                </a:cubicBezTo>
                <a:cubicBezTo>
                  <a:pt x="658" y="308"/>
                  <a:pt x="650" y="381"/>
                  <a:pt x="650" y="467"/>
                </a:cubicBezTo>
                <a:lnTo>
                  <a:pt x="650" y="641"/>
                </a:lnTo>
                <a:cubicBezTo>
                  <a:pt x="650" y="727"/>
                  <a:pt x="658" y="800"/>
                  <a:pt x="675" y="860"/>
                </a:cubicBezTo>
                <a:cubicBezTo>
                  <a:pt x="693" y="919"/>
                  <a:pt x="717" y="968"/>
                  <a:pt x="748" y="1006"/>
                </a:cubicBezTo>
                <a:cubicBezTo>
                  <a:pt x="779" y="1043"/>
                  <a:pt x="817" y="1070"/>
                  <a:pt x="860" y="1087"/>
                </a:cubicBezTo>
                <a:cubicBezTo>
                  <a:pt x="904" y="1104"/>
                  <a:pt x="952" y="1112"/>
                  <a:pt x="1005" y="1112"/>
                </a:cubicBezTo>
                <a:cubicBezTo>
                  <a:pt x="1058" y="1112"/>
                  <a:pt x="1107" y="1104"/>
                  <a:pt x="1151" y="1087"/>
                </a:cubicBezTo>
                <a:cubicBezTo>
                  <a:pt x="1194" y="1070"/>
                  <a:pt x="1231" y="1044"/>
                  <a:pt x="1262" y="1006"/>
                </a:cubicBezTo>
                <a:cubicBezTo>
                  <a:pt x="1292" y="968"/>
                  <a:pt x="1317" y="919"/>
                  <a:pt x="1333" y="860"/>
                </a:cubicBezTo>
                <a:cubicBezTo>
                  <a:pt x="1350" y="800"/>
                  <a:pt x="1358" y="727"/>
                  <a:pt x="1358" y="641"/>
                </a:cubicBezTo>
                <a:lnTo>
                  <a:pt x="1358" y="467"/>
                </a:lnTo>
                <a:cubicBezTo>
                  <a:pt x="1358" y="381"/>
                  <a:pt x="1350" y="308"/>
                  <a:pt x="1333" y="249"/>
                </a:cubicBezTo>
                <a:cubicBezTo>
                  <a:pt x="1316" y="189"/>
                  <a:pt x="1292" y="141"/>
                  <a:pt x="1261" y="104"/>
                </a:cubicBezTo>
                <a:close/>
                <a:moveTo>
                  <a:pt x="1177" y="668"/>
                </a:moveTo>
                <a:cubicBezTo>
                  <a:pt x="1177" y="722"/>
                  <a:pt x="1174" y="769"/>
                  <a:pt x="1166" y="807"/>
                </a:cubicBezTo>
                <a:cubicBezTo>
                  <a:pt x="1159" y="845"/>
                  <a:pt x="1148" y="876"/>
                  <a:pt x="1133" y="900"/>
                </a:cubicBezTo>
                <a:cubicBezTo>
                  <a:pt x="1119" y="924"/>
                  <a:pt x="1100" y="941"/>
                  <a:pt x="1079" y="952"/>
                </a:cubicBezTo>
                <a:cubicBezTo>
                  <a:pt x="1058" y="963"/>
                  <a:pt x="1033" y="968"/>
                  <a:pt x="1005" y="968"/>
                </a:cubicBezTo>
                <a:cubicBezTo>
                  <a:pt x="977" y="968"/>
                  <a:pt x="953" y="963"/>
                  <a:pt x="931" y="952"/>
                </a:cubicBezTo>
                <a:cubicBezTo>
                  <a:pt x="909" y="941"/>
                  <a:pt x="891" y="924"/>
                  <a:pt x="876" y="900"/>
                </a:cubicBezTo>
                <a:cubicBezTo>
                  <a:pt x="861" y="876"/>
                  <a:pt x="849" y="845"/>
                  <a:pt x="841" y="807"/>
                </a:cubicBezTo>
                <a:cubicBezTo>
                  <a:pt x="834" y="769"/>
                  <a:pt x="829" y="722"/>
                  <a:pt x="829" y="668"/>
                </a:cubicBezTo>
                <a:lnTo>
                  <a:pt x="829" y="439"/>
                </a:lnTo>
                <a:cubicBezTo>
                  <a:pt x="829" y="384"/>
                  <a:pt x="833" y="338"/>
                  <a:pt x="841" y="301"/>
                </a:cubicBezTo>
                <a:cubicBezTo>
                  <a:pt x="849" y="263"/>
                  <a:pt x="860" y="233"/>
                  <a:pt x="875" y="210"/>
                </a:cubicBezTo>
                <a:cubicBezTo>
                  <a:pt x="890" y="187"/>
                  <a:pt x="908" y="170"/>
                  <a:pt x="929" y="160"/>
                </a:cubicBezTo>
                <a:cubicBezTo>
                  <a:pt x="951" y="150"/>
                  <a:pt x="975" y="145"/>
                  <a:pt x="1003" y="145"/>
                </a:cubicBezTo>
                <a:cubicBezTo>
                  <a:pt x="1031" y="145"/>
                  <a:pt x="1056" y="150"/>
                  <a:pt x="1077" y="160"/>
                </a:cubicBezTo>
                <a:cubicBezTo>
                  <a:pt x="1099" y="170"/>
                  <a:pt x="1117" y="187"/>
                  <a:pt x="1132" y="210"/>
                </a:cubicBezTo>
                <a:cubicBezTo>
                  <a:pt x="1147" y="233"/>
                  <a:pt x="1158" y="263"/>
                  <a:pt x="1166" y="301"/>
                </a:cubicBezTo>
                <a:cubicBezTo>
                  <a:pt x="1173" y="338"/>
                  <a:pt x="1177" y="385"/>
                  <a:pt x="1177" y="439"/>
                </a:cubicBezTo>
                <a:lnTo>
                  <a:pt x="1177" y="6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0"/>
          <p:cNvSpPr>
            <a:spLocks noEditPoints="1"/>
          </p:cNvSpPr>
          <p:nvPr/>
        </p:nvSpPr>
        <p:spPr bwMode="auto">
          <a:xfrm>
            <a:off x="306388" y="5756275"/>
            <a:ext cx="506413" cy="592137"/>
          </a:xfrm>
          <a:custGeom>
            <a:avLst/>
            <a:gdLst>
              <a:gd name="T0" fmla="*/ 1094 w 1641"/>
              <a:gd name="T1" fmla="*/ 0 h 1915"/>
              <a:gd name="T2" fmla="*/ 547 w 1641"/>
              <a:gd name="T3" fmla="*/ 0 h 1915"/>
              <a:gd name="T4" fmla="*/ 547 w 1641"/>
              <a:gd name="T5" fmla="*/ 182 h 1915"/>
              <a:gd name="T6" fmla="*/ 1094 w 1641"/>
              <a:gd name="T7" fmla="*/ 182 h 1915"/>
              <a:gd name="T8" fmla="*/ 1094 w 1641"/>
              <a:gd name="T9" fmla="*/ 0 h 1915"/>
              <a:gd name="T10" fmla="*/ 729 w 1641"/>
              <a:gd name="T11" fmla="*/ 1185 h 1915"/>
              <a:gd name="T12" fmla="*/ 912 w 1641"/>
              <a:gd name="T13" fmla="*/ 1185 h 1915"/>
              <a:gd name="T14" fmla="*/ 912 w 1641"/>
              <a:gd name="T15" fmla="*/ 638 h 1915"/>
              <a:gd name="T16" fmla="*/ 729 w 1641"/>
              <a:gd name="T17" fmla="*/ 638 h 1915"/>
              <a:gd name="T18" fmla="*/ 729 w 1641"/>
              <a:gd name="T19" fmla="*/ 1185 h 1915"/>
              <a:gd name="T20" fmla="*/ 1461 w 1641"/>
              <a:gd name="T21" fmla="*/ 582 h 1915"/>
              <a:gd name="T22" fmla="*/ 1591 w 1641"/>
              <a:gd name="T23" fmla="*/ 452 h 1915"/>
              <a:gd name="T24" fmla="*/ 1462 w 1641"/>
              <a:gd name="T25" fmla="*/ 323 h 1915"/>
              <a:gd name="T26" fmla="*/ 1332 w 1641"/>
              <a:gd name="T27" fmla="*/ 453 h 1915"/>
              <a:gd name="T28" fmla="*/ 820 w 1641"/>
              <a:gd name="T29" fmla="*/ 273 h 1915"/>
              <a:gd name="T30" fmla="*/ 0 w 1641"/>
              <a:gd name="T31" fmla="*/ 1094 h 1915"/>
              <a:gd name="T32" fmla="*/ 820 w 1641"/>
              <a:gd name="T33" fmla="*/ 1915 h 1915"/>
              <a:gd name="T34" fmla="*/ 1641 w 1641"/>
              <a:gd name="T35" fmla="*/ 1094 h 1915"/>
              <a:gd name="T36" fmla="*/ 1461 w 1641"/>
              <a:gd name="T37" fmla="*/ 582 h 1915"/>
              <a:gd name="T38" fmla="*/ 820 w 1641"/>
              <a:gd name="T39" fmla="*/ 1733 h 1915"/>
              <a:gd name="T40" fmla="*/ 182 w 1641"/>
              <a:gd name="T41" fmla="*/ 1094 h 1915"/>
              <a:gd name="T42" fmla="*/ 820 w 1641"/>
              <a:gd name="T43" fmla="*/ 456 h 1915"/>
              <a:gd name="T44" fmla="*/ 1459 w 1641"/>
              <a:gd name="T45" fmla="*/ 1094 h 1915"/>
              <a:gd name="T46" fmla="*/ 820 w 1641"/>
              <a:gd name="T47" fmla="*/ 1733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41" h="1915">
                <a:moveTo>
                  <a:pt x="1094" y="0"/>
                </a:moveTo>
                <a:lnTo>
                  <a:pt x="547" y="0"/>
                </a:lnTo>
                <a:lnTo>
                  <a:pt x="547" y="182"/>
                </a:lnTo>
                <a:lnTo>
                  <a:pt x="1094" y="182"/>
                </a:lnTo>
                <a:lnTo>
                  <a:pt x="1094" y="0"/>
                </a:lnTo>
                <a:close/>
                <a:moveTo>
                  <a:pt x="729" y="1185"/>
                </a:moveTo>
                <a:lnTo>
                  <a:pt x="912" y="1185"/>
                </a:lnTo>
                <a:lnTo>
                  <a:pt x="912" y="638"/>
                </a:lnTo>
                <a:lnTo>
                  <a:pt x="729" y="638"/>
                </a:lnTo>
                <a:lnTo>
                  <a:pt x="729" y="1185"/>
                </a:lnTo>
                <a:close/>
                <a:moveTo>
                  <a:pt x="1461" y="582"/>
                </a:moveTo>
                <a:lnTo>
                  <a:pt x="1591" y="452"/>
                </a:lnTo>
                <a:cubicBezTo>
                  <a:pt x="1552" y="405"/>
                  <a:pt x="1509" y="362"/>
                  <a:pt x="1462" y="323"/>
                </a:cubicBezTo>
                <a:lnTo>
                  <a:pt x="1332" y="453"/>
                </a:lnTo>
                <a:cubicBezTo>
                  <a:pt x="1192" y="341"/>
                  <a:pt x="1014" y="273"/>
                  <a:pt x="820" y="273"/>
                </a:cubicBezTo>
                <a:cubicBezTo>
                  <a:pt x="366" y="273"/>
                  <a:pt x="0" y="641"/>
                  <a:pt x="0" y="1094"/>
                </a:cubicBezTo>
                <a:cubicBezTo>
                  <a:pt x="0" y="1548"/>
                  <a:pt x="366" y="1915"/>
                  <a:pt x="820" y="1915"/>
                </a:cubicBezTo>
                <a:cubicBezTo>
                  <a:pt x="1274" y="1915"/>
                  <a:pt x="1641" y="1547"/>
                  <a:pt x="1641" y="1094"/>
                </a:cubicBezTo>
                <a:cubicBezTo>
                  <a:pt x="1641" y="900"/>
                  <a:pt x="1574" y="723"/>
                  <a:pt x="1461" y="582"/>
                </a:cubicBezTo>
                <a:close/>
                <a:moveTo>
                  <a:pt x="820" y="1733"/>
                </a:moveTo>
                <a:cubicBezTo>
                  <a:pt x="468" y="1733"/>
                  <a:pt x="182" y="1447"/>
                  <a:pt x="182" y="1094"/>
                </a:cubicBezTo>
                <a:cubicBezTo>
                  <a:pt x="182" y="742"/>
                  <a:pt x="468" y="456"/>
                  <a:pt x="820" y="456"/>
                </a:cubicBezTo>
                <a:cubicBezTo>
                  <a:pt x="1173" y="456"/>
                  <a:pt x="1459" y="742"/>
                  <a:pt x="1459" y="1094"/>
                </a:cubicBezTo>
                <a:cubicBezTo>
                  <a:pt x="1459" y="1447"/>
                  <a:pt x="1173" y="1733"/>
                  <a:pt x="820" y="173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1"/>
          <p:cNvSpPr>
            <a:spLocks noEditPoints="1"/>
          </p:cNvSpPr>
          <p:nvPr/>
        </p:nvSpPr>
        <p:spPr bwMode="auto">
          <a:xfrm>
            <a:off x="10426701" y="5805488"/>
            <a:ext cx="576263" cy="576262"/>
          </a:xfrm>
          <a:custGeom>
            <a:avLst/>
            <a:gdLst>
              <a:gd name="T0" fmla="*/ 1028 w 1869"/>
              <a:gd name="T1" fmla="*/ 467 h 1869"/>
              <a:gd name="T2" fmla="*/ 841 w 1869"/>
              <a:gd name="T3" fmla="*/ 467 h 1869"/>
              <a:gd name="T4" fmla="*/ 841 w 1869"/>
              <a:gd name="T5" fmla="*/ 841 h 1869"/>
              <a:gd name="T6" fmla="*/ 467 w 1869"/>
              <a:gd name="T7" fmla="*/ 841 h 1869"/>
              <a:gd name="T8" fmla="*/ 467 w 1869"/>
              <a:gd name="T9" fmla="*/ 1028 h 1869"/>
              <a:gd name="T10" fmla="*/ 841 w 1869"/>
              <a:gd name="T11" fmla="*/ 1028 h 1869"/>
              <a:gd name="T12" fmla="*/ 841 w 1869"/>
              <a:gd name="T13" fmla="*/ 1401 h 1869"/>
              <a:gd name="T14" fmla="*/ 1028 w 1869"/>
              <a:gd name="T15" fmla="*/ 1401 h 1869"/>
              <a:gd name="T16" fmla="*/ 1028 w 1869"/>
              <a:gd name="T17" fmla="*/ 1028 h 1869"/>
              <a:gd name="T18" fmla="*/ 1402 w 1869"/>
              <a:gd name="T19" fmla="*/ 1028 h 1869"/>
              <a:gd name="T20" fmla="*/ 1402 w 1869"/>
              <a:gd name="T21" fmla="*/ 841 h 1869"/>
              <a:gd name="T22" fmla="*/ 1028 w 1869"/>
              <a:gd name="T23" fmla="*/ 841 h 1869"/>
              <a:gd name="T24" fmla="*/ 1028 w 1869"/>
              <a:gd name="T25" fmla="*/ 467 h 1869"/>
              <a:gd name="T26" fmla="*/ 935 w 1869"/>
              <a:gd name="T27" fmla="*/ 0 h 1869"/>
              <a:gd name="T28" fmla="*/ 0 w 1869"/>
              <a:gd name="T29" fmla="*/ 934 h 1869"/>
              <a:gd name="T30" fmla="*/ 935 w 1869"/>
              <a:gd name="T31" fmla="*/ 1869 h 1869"/>
              <a:gd name="T32" fmla="*/ 1682 w 1869"/>
              <a:gd name="T33" fmla="*/ 1869 h 1869"/>
              <a:gd name="T34" fmla="*/ 1869 w 1869"/>
              <a:gd name="T35" fmla="*/ 1682 h 1869"/>
              <a:gd name="T36" fmla="*/ 1869 w 1869"/>
              <a:gd name="T37" fmla="*/ 934 h 1869"/>
              <a:gd name="T38" fmla="*/ 935 w 1869"/>
              <a:gd name="T39" fmla="*/ 0 h 1869"/>
              <a:gd name="T40" fmla="*/ 935 w 1869"/>
              <a:gd name="T41" fmla="*/ 1682 h 1869"/>
              <a:gd name="T42" fmla="*/ 187 w 1869"/>
              <a:gd name="T43" fmla="*/ 934 h 1869"/>
              <a:gd name="T44" fmla="*/ 935 w 1869"/>
              <a:gd name="T45" fmla="*/ 187 h 1869"/>
              <a:gd name="T46" fmla="*/ 1682 w 1869"/>
              <a:gd name="T47" fmla="*/ 934 h 1869"/>
              <a:gd name="T48" fmla="*/ 935 w 1869"/>
              <a:gd name="T49" fmla="*/ 1682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69" h="1869">
                <a:moveTo>
                  <a:pt x="1028" y="467"/>
                </a:moveTo>
                <a:lnTo>
                  <a:pt x="841" y="467"/>
                </a:lnTo>
                <a:lnTo>
                  <a:pt x="841" y="841"/>
                </a:lnTo>
                <a:lnTo>
                  <a:pt x="467" y="841"/>
                </a:lnTo>
                <a:lnTo>
                  <a:pt x="467" y="1028"/>
                </a:lnTo>
                <a:lnTo>
                  <a:pt x="841" y="1028"/>
                </a:lnTo>
                <a:lnTo>
                  <a:pt x="841" y="1401"/>
                </a:lnTo>
                <a:lnTo>
                  <a:pt x="1028" y="1401"/>
                </a:lnTo>
                <a:lnTo>
                  <a:pt x="1028" y="1028"/>
                </a:lnTo>
                <a:lnTo>
                  <a:pt x="1402" y="1028"/>
                </a:lnTo>
                <a:lnTo>
                  <a:pt x="1402" y="841"/>
                </a:lnTo>
                <a:lnTo>
                  <a:pt x="1028" y="841"/>
                </a:lnTo>
                <a:lnTo>
                  <a:pt x="1028" y="467"/>
                </a:lnTo>
                <a:close/>
                <a:moveTo>
                  <a:pt x="935" y="0"/>
                </a:moveTo>
                <a:cubicBezTo>
                  <a:pt x="419" y="0"/>
                  <a:pt x="0" y="419"/>
                  <a:pt x="0" y="934"/>
                </a:cubicBezTo>
                <a:cubicBezTo>
                  <a:pt x="0" y="1450"/>
                  <a:pt x="419" y="1869"/>
                  <a:pt x="935" y="1869"/>
                </a:cubicBezTo>
                <a:lnTo>
                  <a:pt x="1682" y="1869"/>
                </a:lnTo>
                <a:cubicBezTo>
                  <a:pt x="1785" y="1869"/>
                  <a:pt x="1869" y="1785"/>
                  <a:pt x="1869" y="1682"/>
                </a:cubicBezTo>
                <a:lnTo>
                  <a:pt x="1869" y="934"/>
                </a:lnTo>
                <a:cubicBezTo>
                  <a:pt x="1869" y="419"/>
                  <a:pt x="1450" y="0"/>
                  <a:pt x="935" y="0"/>
                </a:cubicBezTo>
                <a:close/>
                <a:moveTo>
                  <a:pt x="935" y="1682"/>
                </a:moveTo>
                <a:cubicBezTo>
                  <a:pt x="523" y="1682"/>
                  <a:pt x="187" y="1346"/>
                  <a:pt x="187" y="934"/>
                </a:cubicBezTo>
                <a:cubicBezTo>
                  <a:pt x="187" y="522"/>
                  <a:pt x="523" y="187"/>
                  <a:pt x="935" y="187"/>
                </a:cubicBezTo>
                <a:cubicBezTo>
                  <a:pt x="1347" y="187"/>
                  <a:pt x="1682" y="522"/>
                  <a:pt x="1682" y="934"/>
                </a:cubicBezTo>
                <a:cubicBezTo>
                  <a:pt x="1682" y="1346"/>
                  <a:pt x="1347" y="1682"/>
                  <a:pt x="935" y="168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2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00050" y="328613"/>
            <a:ext cx="419100" cy="363538"/>
          </a:xfrm>
          <a:custGeom>
            <a:avLst/>
            <a:gdLst>
              <a:gd name="T0" fmla="*/ 0 w 1351"/>
              <a:gd name="T1" fmla="*/ 540 h 1171"/>
              <a:gd name="T2" fmla="*/ 0 w 1351"/>
              <a:gd name="T3" fmla="*/ 720 h 1171"/>
              <a:gd name="T4" fmla="*/ 721 w 1351"/>
              <a:gd name="T5" fmla="*/ 720 h 1171"/>
              <a:gd name="T6" fmla="*/ 721 w 1351"/>
              <a:gd name="T7" fmla="*/ 540 h 1171"/>
              <a:gd name="T8" fmla="*/ 0 w 1351"/>
              <a:gd name="T9" fmla="*/ 540 h 1171"/>
              <a:gd name="T10" fmla="*/ 1351 w 1351"/>
              <a:gd name="T11" fmla="*/ 1171 h 1171"/>
              <a:gd name="T12" fmla="*/ 1171 w 1351"/>
              <a:gd name="T13" fmla="*/ 1171 h 1171"/>
              <a:gd name="T14" fmla="*/ 1171 w 1351"/>
              <a:gd name="T15" fmla="*/ 214 h 1171"/>
              <a:gd name="T16" fmla="*/ 901 w 1351"/>
              <a:gd name="T17" fmla="*/ 306 h 1171"/>
              <a:gd name="T18" fmla="*/ 901 w 1351"/>
              <a:gd name="T19" fmla="*/ 153 h 1171"/>
              <a:gd name="T20" fmla="*/ 1324 w 1351"/>
              <a:gd name="T21" fmla="*/ 0 h 1171"/>
              <a:gd name="T22" fmla="*/ 1351 w 1351"/>
              <a:gd name="T23" fmla="*/ 0 h 1171"/>
              <a:gd name="T24" fmla="*/ 1351 w 1351"/>
              <a:gd name="T25" fmla="*/ 1171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1" h="1171">
                <a:moveTo>
                  <a:pt x="0" y="540"/>
                </a:moveTo>
                <a:lnTo>
                  <a:pt x="0" y="720"/>
                </a:lnTo>
                <a:lnTo>
                  <a:pt x="721" y="720"/>
                </a:lnTo>
                <a:lnTo>
                  <a:pt x="721" y="540"/>
                </a:lnTo>
                <a:lnTo>
                  <a:pt x="0" y="540"/>
                </a:lnTo>
                <a:close/>
                <a:moveTo>
                  <a:pt x="1351" y="1171"/>
                </a:moveTo>
                <a:lnTo>
                  <a:pt x="1171" y="1171"/>
                </a:lnTo>
                <a:lnTo>
                  <a:pt x="1171" y="214"/>
                </a:lnTo>
                <a:lnTo>
                  <a:pt x="901" y="306"/>
                </a:lnTo>
                <a:lnTo>
                  <a:pt x="901" y="153"/>
                </a:lnTo>
                <a:lnTo>
                  <a:pt x="1324" y="0"/>
                </a:lnTo>
                <a:lnTo>
                  <a:pt x="1351" y="0"/>
                </a:lnTo>
                <a:lnTo>
                  <a:pt x="1351" y="11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760913" y="328613"/>
            <a:ext cx="531813" cy="363538"/>
          </a:xfrm>
          <a:custGeom>
            <a:avLst/>
            <a:gdLst>
              <a:gd name="T0" fmla="*/ 1175 w 1712"/>
              <a:gd name="T1" fmla="*/ 1017 h 1171"/>
              <a:gd name="T2" fmla="*/ 1433 w 1712"/>
              <a:gd name="T3" fmla="*/ 741 h 1171"/>
              <a:gd name="T4" fmla="*/ 1527 w 1712"/>
              <a:gd name="T5" fmla="*/ 635 h 1171"/>
              <a:gd name="T6" fmla="*/ 1601 w 1712"/>
              <a:gd name="T7" fmla="*/ 530 h 1171"/>
              <a:gd name="T8" fmla="*/ 1649 w 1712"/>
              <a:gd name="T9" fmla="*/ 425 h 1171"/>
              <a:gd name="T10" fmla="*/ 1667 w 1712"/>
              <a:gd name="T11" fmla="*/ 318 h 1171"/>
              <a:gd name="T12" fmla="*/ 1642 w 1712"/>
              <a:gd name="T13" fmla="*/ 186 h 1171"/>
              <a:gd name="T14" fmla="*/ 1571 w 1712"/>
              <a:gd name="T15" fmla="*/ 86 h 1171"/>
              <a:gd name="T16" fmla="*/ 1458 w 1712"/>
              <a:gd name="T17" fmla="*/ 22 h 1171"/>
              <a:gd name="T18" fmla="*/ 1303 w 1712"/>
              <a:gd name="T19" fmla="*/ 0 h 1171"/>
              <a:gd name="T20" fmla="*/ 1137 w 1712"/>
              <a:gd name="T21" fmla="*/ 28 h 1171"/>
              <a:gd name="T22" fmla="*/ 1014 w 1712"/>
              <a:gd name="T23" fmla="*/ 107 h 1171"/>
              <a:gd name="T24" fmla="*/ 938 w 1712"/>
              <a:gd name="T25" fmla="*/ 224 h 1171"/>
              <a:gd name="T26" fmla="*/ 913 w 1712"/>
              <a:gd name="T27" fmla="*/ 360 h 1171"/>
              <a:gd name="T28" fmla="*/ 1106 w 1712"/>
              <a:gd name="T29" fmla="*/ 360 h 1171"/>
              <a:gd name="T30" fmla="*/ 1117 w 1712"/>
              <a:gd name="T31" fmla="*/ 282 h 1171"/>
              <a:gd name="T32" fmla="*/ 1154 w 1712"/>
              <a:gd name="T33" fmla="*/ 214 h 1171"/>
              <a:gd name="T34" fmla="*/ 1215 w 1712"/>
              <a:gd name="T35" fmla="*/ 170 h 1171"/>
              <a:gd name="T36" fmla="*/ 1302 w 1712"/>
              <a:gd name="T37" fmla="*/ 154 h 1171"/>
              <a:gd name="T38" fmla="*/ 1375 w 1712"/>
              <a:gd name="T39" fmla="*/ 168 h 1171"/>
              <a:gd name="T40" fmla="*/ 1428 w 1712"/>
              <a:gd name="T41" fmla="*/ 206 h 1171"/>
              <a:gd name="T42" fmla="*/ 1462 w 1712"/>
              <a:gd name="T43" fmla="*/ 264 h 1171"/>
              <a:gd name="T44" fmla="*/ 1473 w 1712"/>
              <a:gd name="T45" fmla="*/ 338 h 1171"/>
              <a:gd name="T46" fmla="*/ 1465 w 1712"/>
              <a:gd name="T47" fmla="*/ 396 h 1171"/>
              <a:gd name="T48" fmla="*/ 1439 w 1712"/>
              <a:gd name="T49" fmla="*/ 460 h 1171"/>
              <a:gd name="T50" fmla="*/ 1389 w 1712"/>
              <a:gd name="T51" fmla="*/ 534 h 1171"/>
              <a:gd name="T52" fmla="*/ 1310 w 1712"/>
              <a:gd name="T53" fmla="*/ 628 h 1171"/>
              <a:gd name="T54" fmla="*/ 934 w 1712"/>
              <a:gd name="T55" fmla="*/ 1038 h 1171"/>
              <a:gd name="T56" fmla="*/ 934 w 1712"/>
              <a:gd name="T57" fmla="*/ 1171 h 1171"/>
              <a:gd name="T58" fmla="*/ 1712 w 1712"/>
              <a:gd name="T59" fmla="*/ 1171 h 1171"/>
              <a:gd name="T60" fmla="*/ 1712 w 1712"/>
              <a:gd name="T61" fmla="*/ 1017 h 1171"/>
              <a:gd name="T62" fmla="*/ 1175 w 1712"/>
              <a:gd name="T63" fmla="*/ 1017 h 1171"/>
              <a:gd name="T64" fmla="*/ 0 w 1712"/>
              <a:gd name="T65" fmla="*/ 540 h 1171"/>
              <a:gd name="T66" fmla="*/ 0 w 1712"/>
              <a:gd name="T67" fmla="*/ 720 h 1171"/>
              <a:gd name="T68" fmla="*/ 720 w 1712"/>
              <a:gd name="T69" fmla="*/ 720 h 1171"/>
              <a:gd name="T70" fmla="*/ 720 w 1712"/>
              <a:gd name="T71" fmla="*/ 540 h 1171"/>
              <a:gd name="T72" fmla="*/ 0 w 1712"/>
              <a:gd name="T73" fmla="*/ 54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2" h="1171">
                <a:moveTo>
                  <a:pt x="1175" y="1017"/>
                </a:moveTo>
                <a:lnTo>
                  <a:pt x="1433" y="741"/>
                </a:lnTo>
                <a:cubicBezTo>
                  <a:pt x="1467" y="705"/>
                  <a:pt x="1498" y="670"/>
                  <a:pt x="1527" y="635"/>
                </a:cubicBezTo>
                <a:cubicBezTo>
                  <a:pt x="1555" y="600"/>
                  <a:pt x="1580" y="564"/>
                  <a:pt x="1601" y="530"/>
                </a:cubicBezTo>
                <a:cubicBezTo>
                  <a:pt x="1621" y="495"/>
                  <a:pt x="1638" y="460"/>
                  <a:pt x="1649" y="425"/>
                </a:cubicBezTo>
                <a:cubicBezTo>
                  <a:pt x="1661" y="390"/>
                  <a:pt x="1667" y="354"/>
                  <a:pt x="1667" y="318"/>
                </a:cubicBezTo>
                <a:cubicBezTo>
                  <a:pt x="1667" y="270"/>
                  <a:pt x="1658" y="226"/>
                  <a:pt x="1642" y="186"/>
                </a:cubicBezTo>
                <a:cubicBezTo>
                  <a:pt x="1626" y="147"/>
                  <a:pt x="1603" y="113"/>
                  <a:pt x="1571" y="86"/>
                </a:cubicBezTo>
                <a:cubicBezTo>
                  <a:pt x="1540" y="59"/>
                  <a:pt x="1503" y="37"/>
                  <a:pt x="1458" y="22"/>
                </a:cubicBezTo>
                <a:cubicBezTo>
                  <a:pt x="1412" y="7"/>
                  <a:pt x="1361" y="0"/>
                  <a:pt x="1303" y="0"/>
                </a:cubicBezTo>
                <a:cubicBezTo>
                  <a:pt x="1241" y="0"/>
                  <a:pt x="1185" y="9"/>
                  <a:pt x="1137" y="28"/>
                </a:cubicBezTo>
                <a:cubicBezTo>
                  <a:pt x="1088" y="48"/>
                  <a:pt x="1047" y="74"/>
                  <a:pt x="1014" y="107"/>
                </a:cubicBezTo>
                <a:cubicBezTo>
                  <a:pt x="980" y="141"/>
                  <a:pt x="955" y="180"/>
                  <a:pt x="938" y="224"/>
                </a:cubicBezTo>
                <a:cubicBezTo>
                  <a:pt x="922" y="267"/>
                  <a:pt x="914" y="312"/>
                  <a:pt x="913" y="360"/>
                </a:cubicBezTo>
                <a:lnTo>
                  <a:pt x="1106" y="360"/>
                </a:lnTo>
                <a:cubicBezTo>
                  <a:pt x="1106" y="332"/>
                  <a:pt x="1110" y="305"/>
                  <a:pt x="1117" y="282"/>
                </a:cubicBezTo>
                <a:cubicBezTo>
                  <a:pt x="1125" y="255"/>
                  <a:pt x="1138" y="233"/>
                  <a:pt x="1154" y="214"/>
                </a:cubicBezTo>
                <a:cubicBezTo>
                  <a:pt x="1170" y="195"/>
                  <a:pt x="1190" y="181"/>
                  <a:pt x="1215" y="170"/>
                </a:cubicBezTo>
                <a:cubicBezTo>
                  <a:pt x="1239" y="159"/>
                  <a:pt x="1268" y="154"/>
                  <a:pt x="1302" y="154"/>
                </a:cubicBezTo>
                <a:cubicBezTo>
                  <a:pt x="1329" y="154"/>
                  <a:pt x="1353" y="159"/>
                  <a:pt x="1375" y="168"/>
                </a:cubicBezTo>
                <a:cubicBezTo>
                  <a:pt x="1396" y="177"/>
                  <a:pt x="1414" y="190"/>
                  <a:pt x="1428" y="206"/>
                </a:cubicBezTo>
                <a:cubicBezTo>
                  <a:pt x="1443" y="223"/>
                  <a:pt x="1454" y="242"/>
                  <a:pt x="1462" y="264"/>
                </a:cubicBezTo>
                <a:cubicBezTo>
                  <a:pt x="1469" y="287"/>
                  <a:pt x="1473" y="311"/>
                  <a:pt x="1473" y="338"/>
                </a:cubicBezTo>
                <a:cubicBezTo>
                  <a:pt x="1473" y="357"/>
                  <a:pt x="1470" y="377"/>
                  <a:pt x="1465" y="396"/>
                </a:cubicBezTo>
                <a:cubicBezTo>
                  <a:pt x="1460" y="416"/>
                  <a:pt x="1452" y="437"/>
                  <a:pt x="1439" y="460"/>
                </a:cubicBezTo>
                <a:cubicBezTo>
                  <a:pt x="1426" y="482"/>
                  <a:pt x="1410" y="507"/>
                  <a:pt x="1389" y="534"/>
                </a:cubicBezTo>
                <a:cubicBezTo>
                  <a:pt x="1368" y="561"/>
                  <a:pt x="1342" y="592"/>
                  <a:pt x="1310" y="628"/>
                </a:cubicBezTo>
                <a:lnTo>
                  <a:pt x="934" y="1038"/>
                </a:lnTo>
                <a:lnTo>
                  <a:pt x="934" y="1171"/>
                </a:lnTo>
                <a:lnTo>
                  <a:pt x="1712" y="1171"/>
                </a:lnTo>
                <a:lnTo>
                  <a:pt x="1712" y="1017"/>
                </a:lnTo>
                <a:lnTo>
                  <a:pt x="1175" y="1017"/>
                </a:lnTo>
                <a:close/>
                <a:moveTo>
                  <a:pt x="0" y="540"/>
                </a:moveTo>
                <a:lnTo>
                  <a:pt x="0" y="720"/>
                </a:lnTo>
                <a:lnTo>
                  <a:pt x="720" y="720"/>
                </a:lnTo>
                <a:lnTo>
                  <a:pt x="720" y="540"/>
                </a:lnTo>
                <a:lnTo>
                  <a:pt x="0" y="5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566863" y="328613"/>
            <a:ext cx="449263" cy="363538"/>
          </a:xfrm>
          <a:custGeom>
            <a:avLst/>
            <a:gdLst>
              <a:gd name="T0" fmla="*/ 541 w 1442"/>
              <a:gd name="T1" fmla="*/ 180 h 1171"/>
              <a:gd name="T2" fmla="*/ 360 w 1442"/>
              <a:gd name="T3" fmla="*/ 180 h 1171"/>
              <a:gd name="T4" fmla="*/ 360 w 1442"/>
              <a:gd name="T5" fmla="*/ 540 h 1171"/>
              <a:gd name="T6" fmla="*/ 0 w 1442"/>
              <a:gd name="T7" fmla="*/ 540 h 1171"/>
              <a:gd name="T8" fmla="*/ 0 w 1442"/>
              <a:gd name="T9" fmla="*/ 720 h 1171"/>
              <a:gd name="T10" fmla="*/ 360 w 1442"/>
              <a:gd name="T11" fmla="*/ 720 h 1171"/>
              <a:gd name="T12" fmla="*/ 360 w 1442"/>
              <a:gd name="T13" fmla="*/ 1081 h 1171"/>
              <a:gd name="T14" fmla="*/ 541 w 1442"/>
              <a:gd name="T15" fmla="*/ 1081 h 1171"/>
              <a:gd name="T16" fmla="*/ 541 w 1442"/>
              <a:gd name="T17" fmla="*/ 720 h 1171"/>
              <a:gd name="T18" fmla="*/ 901 w 1442"/>
              <a:gd name="T19" fmla="*/ 720 h 1171"/>
              <a:gd name="T20" fmla="*/ 901 w 1442"/>
              <a:gd name="T21" fmla="*/ 540 h 1171"/>
              <a:gd name="T22" fmla="*/ 541 w 1442"/>
              <a:gd name="T23" fmla="*/ 540 h 1171"/>
              <a:gd name="T24" fmla="*/ 541 w 1442"/>
              <a:gd name="T25" fmla="*/ 180 h 1171"/>
              <a:gd name="T26" fmla="*/ 1442 w 1442"/>
              <a:gd name="T27" fmla="*/ 1171 h 1171"/>
              <a:gd name="T28" fmla="*/ 1261 w 1442"/>
              <a:gd name="T29" fmla="*/ 1171 h 1171"/>
              <a:gd name="T30" fmla="*/ 1261 w 1442"/>
              <a:gd name="T31" fmla="*/ 214 h 1171"/>
              <a:gd name="T32" fmla="*/ 991 w 1442"/>
              <a:gd name="T33" fmla="*/ 306 h 1171"/>
              <a:gd name="T34" fmla="*/ 991 w 1442"/>
              <a:gd name="T35" fmla="*/ 153 h 1171"/>
              <a:gd name="T36" fmla="*/ 1415 w 1442"/>
              <a:gd name="T37" fmla="*/ 0 h 1171"/>
              <a:gd name="T38" fmla="*/ 1442 w 1442"/>
              <a:gd name="T39" fmla="*/ 0 h 1171"/>
              <a:gd name="T40" fmla="*/ 1442 w 1442"/>
              <a:gd name="T41" fmla="*/ 1171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2" h="1171">
                <a:moveTo>
                  <a:pt x="541" y="180"/>
                </a:moveTo>
                <a:lnTo>
                  <a:pt x="360" y="180"/>
                </a:lnTo>
                <a:lnTo>
                  <a:pt x="360" y="540"/>
                </a:lnTo>
                <a:lnTo>
                  <a:pt x="0" y="540"/>
                </a:lnTo>
                <a:lnTo>
                  <a:pt x="0" y="720"/>
                </a:lnTo>
                <a:lnTo>
                  <a:pt x="360" y="720"/>
                </a:lnTo>
                <a:lnTo>
                  <a:pt x="360" y="1081"/>
                </a:lnTo>
                <a:lnTo>
                  <a:pt x="541" y="1081"/>
                </a:lnTo>
                <a:lnTo>
                  <a:pt x="541" y="720"/>
                </a:lnTo>
                <a:lnTo>
                  <a:pt x="901" y="720"/>
                </a:lnTo>
                <a:lnTo>
                  <a:pt x="901" y="540"/>
                </a:lnTo>
                <a:lnTo>
                  <a:pt x="541" y="540"/>
                </a:lnTo>
                <a:lnTo>
                  <a:pt x="541" y="180"/>
                </a:lnTo>
                <a:close/>
                <a:moveTo>
                  <a:pt x="1442" y="1171"/>
                </a:moveTo>
                <a:lnTo>
                  <a:pt x="1261" y="1171"/>
                </a:lnTo>
                <a:lnTo>
                  <a:pt x="1261" y="214"/>
                </a:lnTo>
                <a:lnTo>
                  <a:pt x="991" y="306"/>
                </a:lnTo>
                <a:lnTo>
                  <a:pt x="991" y="153"/>
                </a:lnTo>
                <a:lnTo>
                  <a:pt x="1415" y="0"/>
                </a:lnTo>
                <a:lnTo>
                  <a:pt x="1442" y="0"/>
                </a:lnTo>
                <a:lnTo>
                  <a:pt x="1442" y="11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579813" y="328613"/>
            <a:ext cx="560388" cy="363538"/>
          </a:xfrm>
          <a:custGeom>
            <a:avLst/>
            <a:gdLst>
              <a:gd name="T0" fmla="*/ 1266 w 1802"/>
              <a:gd name="T1" fmla="*/ 1017 h 1171"/>
              <a:gd name="T2" fmla="*/ 1524 w 1802"/>
              <a:gd name="T3" fmla="*/ 741 h 1171"/>
              <a:gd name="T4" fmla="*/ 1618 w 1802"/>
              <a:gd name="T5" fmla="*/ 635 h 1171"/>
              <a:gd name="T6" fmla="*/ 1692 w 1802"/>
              <a:gd name="T7" fmla="*/ 530 h 1171"/>
              <a:gd name="T8" fmla="*/ 1740 w 1802"/>
              <a:gd name="T9" fmla="*/ 425 h 1171"/>
              <a:gd name="T10" fmla="*/ 1757 w 1802"/>
              <a:gd name="T11" fmla="*/ 318 h 1171"/>
              <a:gd name="T12" fmla="*/ 1733 w 1802"/>
              <a:gd name="T13" fmla="*/ 186 h 1171"/>
              <a:gd name="T14" fmla="*/ 1662 w 1802"/>
              <a:gd name="T15" fmla="*/ 86 h 1171"/>
              <a:gd name="T16" fmla="*/ 1548 w 1802"/>
              <a:gd name="T17" fmla="*/ 22 h 1171"/>
              <a:gd name="T18" fmla="*/ 1394 w 1802"/>
              <a:gd name="T19" fmla="*/ 0 h 1171"/>
              <a:gd name="T20" fmla="*/ 1227 w 1802"/>
              <a:gd name="T21" fmla="*/ 28 h 1171"/>
              <a:gd name="T22" fmla="*/ 1105 w 1802"/>
              <a:gd name="T23" fmla="*/ 107 h 1171"/>
              <a:gd name="T24" fmla="*/ 1029 w 1802"/>
              <a:gd name="T25" fmla="*/ 224 h 1171"/>
              <a:gd name="T26" fmla="*/ 1004 w 1802"/>
              <a:gd name="T27" fmla="*/ 360 h 1171"/>
              <a:gd name="T28" fmla="*/ 1196 w 1802"/>
              <a:gd name="T29" fmla="*/ 360 h 1171"/>
              <a:gd name="T30" fmla="*/ 1208 w 1802"/>
              <a:gd name="T31" fmla="*/ 282 h 1171"/>
              <a:gd name="T32" fmla="*/ 1245 w 1802"/>
              <a:gd name="T33" fmla="*/ 214 h 1171"/>
              <a:gd name="T34" fmla="*/ 1305 w 1802"/>
              <a:gd name="T35" fmla="*/ 170 h 1171"/>
              <a:gd name="T36" fmla="*/ 1392 w 1802"/>
              <a:gd name="T37" fmla="*/ 154 h 1171"/>
              <a:gd name="T38" fmla="*/ 1465 w 1802"/>
              <a:gd name="T39" fmla="*/ 168 h 1171"/>
              <a:gd name="T40" fmla="*/ 1519 w 1802"/>
              <a:gd name="T41" fmla="*/ 206 h 1171"/>
              <a:gd name="T42" fmla="*/ 1552 w 1802"/>
              <a:gd name="T43" fmla="*/ 264 h 1171"/>
              <a:gd name="T44" fmla="*/ 1564 w 1802"/>
              <a:gd name="T45" fmla="*/ 338 h 1171"/>
              <a:gd name="T46" fmla="*/ 1556 w 1802"/>
              <a:gd name="T47" fmla="*/ 396 h 1171"/>
              <a:gd name="T48" fmla="*/ 1530 w 1802"/>
              <a:gd name="T49" fmla="*/ 460 h 1171"/>
              <a:gd name="T50" fmla="*/ 1480 w 1802"/>
              <a:gd name="T51" fmla="*/ 534 h 1171"/>
              <a:gd name="T52" fmla="*/ 1401 w 1802"/>
              <a:gd name="T53" fmla="*/ 628 h 1171"/>
              <a:gd name="T54" fmla="*/ 1025 w 1802"/>
              <a:gd name="T55" fmla="*/ 1038 h 1171"/>
              <a:gd name="T56" fmla="*/ 1025 w 1802"/>
              <a:gd name="T57" fmla="*/ 1171 h 1171"/>
              <a:gd name="T58" fmla="*/ 1802 w 1802"/>
              <a:gd name="T59" fmla="*/ 1171 h 1171"/>
              <a:gd name="T60" fmla="*/ 1802 w 1802"/>
              <a:gd name="T61" fmla="*/ 1017 h 1171"/>
              <a:gd name="T62" fmla="*/ 1266 w 1802"/>
              <a:gd name="T63" fmla="*/ 1017 h 1171"/>
              <a:gd name="T64" fmla="*/ 541 w 1802"/>
              <a:gd name="T65" fmla="*/ 180 h 1171"/>
              <a:gd name="T66" fmla="*/ 361 w 1802"/>
              <a:gd name="T67" fmla="*/ 180 h 1171"/>
              <a:gd name="T68" fmla="*/ 361 w 1802"/>
              <a:gd name="T69" fmla="*/ 540 h 1171"/>
              <a:gd name="T70" fmla="*/ 0 w 1802"/>
              <a:gd name="T71" fmla="*/ 540 h 1171"/>
              <a:gd name="T72" fmla="*/ 0 w 1802"/>
              <a:gd name="T73" fmla="*/ 720 h 1171"/>
              <a:gd name="T74" fmla="*/ 361 w 1802"/>
              <a:gd name="T75" fmla="*/ 720 h 1171"/>
              <a:gd name="T76" fmla="*/ 361 w 1802"/>
              <a:gd name="T77" fmla="*/ 1081 h 1171"/>
              <a:gd name="T78" fmla="*/ 541 w 1802"/>
              <a:gd name="T79" fmla="*/ 1081 h 1171"/>
              <a:gd name="T80" fmla="*/ 541 w 1802"/>
              <a:gd name="T81" fmla="*/ 720 h 1171"/>
              <a:gd name="T82" fmla="*/ 901 w 1802"/>
              <a:gd name="T83" fmla="*/ 720 h 1171"/>
              <a:gd name="T84" fmla="*/ 901 w 1802"/>
              <a:gd name="T85" fmla="*/ 540 h 1171"/>
              <a:gd name="T86" fmla="*/ 541 w 1802"/>
              <a:gd name="T87" fmla="*/ 540 h 1171"/>
              <a:gd name="T88" fmla="*/ 541 w 1802"/>
              <a:gd name="T89" fmla="*/ 18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2" h="1171">
                <a:moveTo>
                  <a:pt x="1266" y="1017"/>
                </a:moveTo>
                <a:lnTo>
                  <a:pt x="1524" y="741"/>
                </a:lnTo>
                <a:cubicBezTo>
                  <a:pt x="1558" y="705"/>
                  <a:pt x="1589" y="670"/>
                  <a:pt x="1618" y="635"/>
                </a:cubicBezTo>
                <a:cubicBezTo>
                  <a:pt x="1646" y="600"/>
                  <a:pt x="1671" y="564"/>
                  <a:pt x="1692" y="530"/>
                </a:cubicBezTo>
                <a:cubicBezTo>
                  <a:pt x="1712" y="495"/>
                  <a:pt x="1728" y="460"/>
                  <a:pt x="1740" y="425"/>
                </a:cubicBezTo>
                <a:cubicBezTo>
                  <a:pt x="1751" y="390"/>
                  <a:pt x="1757" y="354"/>
                  <a:pt x="1757" y="318"/>
                </a:cubicBezTo>
                <a:cubicBezTo>
                  <a:pt x="1757" y="270"/>
                  <a:pt x="1749" y="226"/>
                  <a:pt x="1733" y="186"/>
                </a:cubicBezTo>
                <a:cubicBezTo>
                  <a:pt x="1717" y="147"/>
                  <a:pt x="1693" y="113"/>
                  <a:pt x="1662" y="86"/>
                </a:cubicBezTo>
                <a:cubicBezTo>
                  <a:pt x="1631" y="59"/>
                  <a:pt x="1593" y="37"/>
                  <a:pt x="1548" y="22"/>
                </a:cubicBezTo>
                <a:cubicBezTo>
                  <a:pt x="1503" y="7"/>
                  <a:pt x="1452" y="0"/>
                  <a:pt x="1394" y="0"/>
                </a:cubicBezTo>
                <a:cubicBezTo>
                  <a:pt x="1332" y="0"/>
                  <a:pt x="1276" y="9"/>
                  <a:pt x="1227" y="28"/>
                </a:cubicBezTo>
                <a:cubicBezTo>
                  <a:pt x="1179" y="48"/>
                  <a:pt x="1138" y="74"/>
                  <a:pt x="1105" y="107"/>
                </a:cubicBezTo>
                <a:cubicBezTo>
                  <a:pt x="1071" y="141"/>
                  <a:pt x="1046" y="180"/>
                  <a:pt x="1029" y="224"/>
                </a:cubicBezTo>
                <a:cubicBezTo>
                  <a:pt x="1013" y="267"/>
                  <a:pt x="1004" y="312"/>
                  <a:pt x="1004" y="360"/>
                </a:cubicBezTo>
                <a:lnTo>
                  <a:pt x="1196" y="360"/>
                </a:lnTo>
                <a:cubicBezTo>
                  <a:pt x="1197" y="332"/>
                  <a:pt x="1200" y="305"/>
                  <a:pt x="1208" y="282"/>
                </a:cubicBezTo>
                <a:cubicBezTo>
                  <a:pt x="1216" y="255"/>
                  <a:pt x="1228" y="233"/>
                  <a:pt x="1245" y="214"/>
                </a:cubicBezTo>
                <a:cubicBezTo>
                  <a:pt x="1261" y="195"/>
                  <a:pt x="1281" y="181"/>
                  <a:pt x="1305" y="170"/>
                </a:cubicBezTo>
                <a:cubicBezTo>
                  <a:pt x="1330" y="159"/>
                  <a:pt x="1359" y="154"/>
                  <a:pt x="1392" y="154"/>
                </a:cubicBezTo>
                <a:cubicBezTo>
                  <a:pt x="1420" y="154"/>
                  <a:pt x="1444" y="159"/>
                  <a:pt x="1465" y="168"/>
                </a:cubicBezTo>
                <a:cubicBezTo>
                  <a:pt x="1487" y="177"/>
                  <a:pt x="1505" y="190"/>
                  <a:pt x="1519" y="206"/>
                </a:cubicBezTo>
                <a:cubicBezTo>
                  <a:pt x="1533" y="223"/>
                  <a:pt x="1545" y="242"/>
                  <a:pt x="1552" y="264"/>
                </a:cubicBezTo>
                <a:cubicBezTo>
                  <a:pt x="1560" y="287"/>
                  <a:pt x="1564" y="311"/>
                  <a:pt x="1564" y="338"/>
                </a:cubicBezTo>
                <a:cubicBezTo>
                  <a:pt x="1564" y="357"/>
                  <a:pt x="1561" y="377"/>
                  <a:pt x="1556" y="396"/>
                </a:cubicBezTo>
                <a:cubicBezTo>
                  <a:pt x="1551" y="416"/>
                  <a:pt x="1542" y="437"/>
                  <a:pt x="1530" y="460"/>
                </a:cubicBezTo>
                <a:cubicBezTo>
                  <a:pt x="1517" y="482"/>
                  <a:pt x="1501" y="507"/>
                  <a:pt x="1480" y="534"/>
                </a:cubicBezTo>
                <a:cubicBezTo>
                  <a:pt x="1459" y="561"/>
                  <a:pt x="1432" y="592"/>
                  <a:pt x="1401" y="628"/>
                </a:cubicBezTo>
                <a:lnTo>
                  <a:pt x="1025" y="1038"/>
                </a:lnTo>
                <a:lnTo>
                  <a:pt x="1025" y="1171"/>
                </a:lnTo>
                <a:lnTo>
                  <a:pt x="1802" y="1171"/>
                </a:lnTo>
                <a:lnTo>
                  <a:pt x="1802" y="1017"/>
                </a:lnTo>
                <a:lnTo>
                  <a:pt x="1266" y="1017"/>
                </a:lnTo>
                <a:close/>
                <a:moveTo>
                  <a:pt x="541" y="180"/>
                </a:moveTo>
                <a:lnTo>
                  <a:pt x="361" y="180"/>
                </a:lnTo>
                <a:lnTo>
                  <a:pt x="361" y="540"/>
                </a:lnTo>
                <a:lnTo>
                  <a:pt x="0" y="540"/>
                </a:lnTo>
                <a:lnTo>
                  <a:pt x="0" y="720"/>
                </a:lnTo>
                <a:lnTo>
                  <a:pt x="361" y="720"/>
                </a:lnTo>
                <a:lnTo>
                  <a:pt x="361" y="1081"/>
                </a:lnTo>
                <a:lnTo>
                  <a:pt x="541" y="1081"/>
                </a:lnTo>
                <a:lnTo>
                  <a:pt x="541" y="720"/>
                </a:lnTo>
                <a:lnTo>
                  <a:pt x="901" y="720"/>
                </a:lnTo>
                <a:lnTo>
                  <a:pt x="901" y="540"/>
                </a:lnTo>
                <a:lnTo>
                  <a:pt x="541" y="540"/>
                </a:lnTo>
                <a:lnTo>
                  <a:pt x="541" y="1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2763838" y="328613"/>
            <a:ext cx="231775" cy="363538"/>
          </a:xfrm>
          <a:custGeom>
            <a:avLst/>
            <a:gdLst>
              <a:gd name="T0" fmla="*/ 745 w 746"/>
              <a:gd name="T1" fmla="*/ 675 h 1171"/>
              <a:gd name="T2" fmla="*/ 719 w 746"/>
              <a:gd name="T3" fmla="*/ 905 h 1171"/>
              <a:gd name="T4" fmla="*/ 644 w 746"/>
              <a:gd name="T5" fmla="*/ 1059 h 1171"/>
              <a:gd name="T6" fmla="*/ 527 w 746"/>
              <a:gd name="T7" fmla="*/ 1144 h 1171"/>
              <a:gd name="T8" fmla="*/ 374 w 746"/>
              <a:gd name="T9" fmla="*/ 1171 h 1171"/>
              <a:gd name="T10" fmla="*/ 221 w 746"/>
              <a:gd name="T11" fmla="*/ 1144 h 1171"/>
              <a:gd name="T12" fmla="*/ 103 w 746"/>
              <a:gd name="T13" fmla="*/ 1059 h 1171"/>
              <a:gd name="T14" fmla="*/ 27 w 746"/>
              <a:gd name="T15" fmla="*/ 905 h 1171"/>
              <a:gd name="T16" fmla="*/ 0 w 746"/>
              <a:gd name="T17" fmla="*/ 675 h 1171"/>
              <a:gd name="T18" fmla="*/ 0 w 746"/>
              <a:gd name="T19" fmla="*/ 491 h 1171"/>
              <a:gd name="T20" fmla="*/ 26 w 746"/>
              <a:gd name="T21" fmla="*/ 262 h 1171"/>
              <a:gd name="T22" fmla="*/ 102 w 746"/>
              <a:gd name="T23" fmla="*/ 110 h 1171"/>
              <a:gd name="T24" fmla="*/ 220 w 746"/>
              <a:gd name="T25" fmla="*/ 26 h 1171"/>
              <a:gd name="T26" fmla="*/ 372 w 746"/>
              <a:gd name="T27" fmla="*/ 0 h 1171"/>
              <a:gd name="T28" fmla="*/ 526 w 746"/>
              <a:gd name="T29" fmla="*/ 26 h 1171"/>
              <a:gd name="T30" fmla="*/ 644 w 746"/>
              <a:gd name="T31" fmla="*/ 110 h 1171"/>
              <a:gd name="T32" fmla="*/ 720 w 746"/>
              <a:gd name="T33" fmla="*/ 262 h 1171"/>
              <a:gd name="T34" fmla="*/ 746 w 746"/>
              <a:gd name="T35" fmla="*/ 491 h 1171"/>
              <a:gd name="T36" fmla="*/ 746 w 746"/>
              <a:gd name="T37" fmla="*/ 675 h 1171"/>
              <a:gd name="T38" fmla="*/ 745 w 746"/>
              <a:gd name="T39" fmla="*/ 675 h 1171"/>
              <a:gd name="T40" fmla="*/ 555 w 746"/>
              <a:gd name="T41" fmla="*/ 462 h 1171"/>
              <a:gd name="T42" fmla="*/ 543 w 746"/>
              <a:gd name="T43" fmla="*/ 316 h 1171"/>
              <a:gd name="T44" fmla="*/ 508 w 746"/>
              <a:gd name="T45" fmla="*/ 221 h 1171"/>
              <a:gd name="T46" fmla="*/ 450 w 746"/>
              <a:gd name="T47" fmla="*/ 168 h 1171"/>
              <a:gd name="T48" fmla="*/ 372 w 746"/>
              <a:gd name="T49" fmla="*/ 152 h 1171"/>
              <a:gd name="T50" fmla="*/ 294 w 746"/>
              <a:gd name="T51" fmla="*/ 168 h 1171"/>
              <a:gd name="T52" fmla="*/ 236 w 746"/>
              <a:gd name="T53" fmla="*/ 221 h 1171"/>
              <a:gd name="T54" fmla="*/ 201 w 746"/>
              <a:gd name="T55" fmla="*/ 316 h 1171"/>
              <a:gd name="T56" fmla="*/ 189 w 746"/>
              <a:gd name="T57" fmla="*/ 462 h 1171"/>
              <a:gd name="T58" fmla="*/ 189 w 746"/>
              <a:gd name="T59" fmla="*/ 703 h 1171"/>
              <a:gd name="T60" fmla="*/ 201 w 746"/>
              <a:gd name="T61" fmla="*/ 849 h 1171"/>
              <a:gd name="T62" fmla="*/ 237 w 746"/>
              <a:gd name="T63" fmla="*/ 947 h 1171"/>
              <a:gd name="T64" fmla="*/ 295 w 746"/>
              <a:gd name="T65" fmla="*/ 1002 h 1171"/>
              <a:gd name="T66" fmla="*/ 374 w 746"/>
              <a:gd name="T67" fmla="*/ 1019 h 1171"/>
              <a:gd name="T68" fmla="*/ 452 w 746"/>
              <a:gd name="T69" fmla="*/ 1002 h 1171"/>
              <a:gd name="T70" fmla="*/ 509 w 746"/>
              <a:gd name="T71" fmla="*/ 947 h 1171"/>
              <a:gd name="T72" fmla="*/ 544 w 746"/>
              <a:gd name="T73" fmla="*/ 849 h 1171"/>
              <a:gd name="T74" fmla="*/ 555 w 746"/>
              <a:gd name="T75" fmla="*/ 703 h 1171"/>
              <a:gd name="T76" fmla="*/ 555 w 746"/>
              <a:gd name="T77" fmla="*/ 462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6" h="1171">
                <a:moveTo>
                  <a:pt x="745" y="675"/>
                </a:moveTo>
                <a:cubicBezTo>
                  <a:pt x="745" y="765"/>
                  <a:pt x="736" y="842"/>
                  <a:pt x="719" y="905"/>
                </a:cubicBezTo>
                <a:cubicBezTo>
                  <a:pt x="701" y="968"/>
                  <a:pt x="676" y="1019"/>
                  <a:pt x="644" y="1059"/>
                </a:cubicBezTo>
                <a:cubicBezTo>
                  <a:pt x="611" y="1098"/>
                  <a:pt x="572" y="1127"/>
                  <a:pt x="527" y="1144"/>
                </a:cubicBezTo>
                <a:cubicBezTo>
                  <a:pt x="481" y="1162"/>
                  <a:pt x="430" y="1171"/>
                  <a:pt x="374" y="1171"/>
                </a:cubicBezTo>
                <a:cubicBezTo>
                  <a:pt x="318" y="1171"/>
                  <a:pt x="267" y="1162"/>
                  <a:pt x="221" y="1144"/>
                </a:cubicBezTo>
                <a:cubicBezTo>
                  <a:pt x="175" y="1127"/>
                  <a:pt x="136" y="1098"/>
                  <a:pt x="103" y="1059"/>
                </a:cubicBezTo>
                <a:cubicBezTo>
                  <a:pt x="70" y="1020"/>
                  <a:pt x="44" y="968"/>
                  <a:pt x="27" y="905"/>
                </a:cubicBezTo>
                <a:cubicBezTo>
                  <a:pt x="9" y="842"/>
                  <a:pt x="0" y="765"/>
                  <a:pt x="0" y="675"/>
                </a:cubicBezTo>
                <a:lnTo>
                  <a:pt x="0" y="491"/>
                </a:lnTo>
                <a:cubicBezTo>
                  <a:pt x="0" y="401"/>
                  <a:pt x="9" y="325"/>
                  <a:pt x="26" y="262"/>
                </a:cubicBezTo>
                <a:cubicBezTo>
                  <a:pt x="44" y="200"/>
                  <a:pt x="69" y="149"/>
                  <a:pt x="102" y="110"/>
                </a:cubicBezTo>
                <a:cubicBezTo>
                  <a:pt x="135" y="71"/>
                  <a:pt x="174" y="43"/>
                  <a:pt x="220" y="26"/>
                </a:cubicBezTo>
                <a:cubicBezTo>
                  <a:pt x="266" y="9"/>
                  <a:pt x="317" y="0"/>
                  <a:pt x="372" y="0"/>
                </a:cubicBezTo>
                <a:cubicBezTo>
                  <a:pt x="429" y="0"/>
                  <a:pt x="480" y="9"/>
                  <a:pt x="526" y="26"/>
                </a:cubicBezTo>
                <a:cubicBezTo>
                  <a:pt x="572" y="43"/>
                  <a:pt x="611" y="71"/>
                  <a:pt x="644" y="110"/>
                </a:cubicBezTo>
                <a:cubicBezTo>
                  <a:pt x="677" y="149"/>
                  <a:pt x="702" y="200"/>
                  <a:pt x="720" y="262"/>
                </a:cubicBezTo>
                <a:cubicBezTo>
                  <a:pt x="737" y="325"/>
                  <a:pt x="746" y="401"/>
                  <a:pt x="746" y="491"/>
                </a:cubicBezTo>
                <a:lnTo>
                  <a:pt x="746" y="675"/>
                </a:lnTo>
                <a:lnTo>
                  <a:pt x="745" y="675"/>
                </a:lnTo>
                <a:close/>
                <a:moveTo>
                  <a:pt x="555" y="462"/>
                </a:moveTo>
                <a:cubicBezTo>
                  <a:pt x="555" y="404"/>
                  <a:pt x="551" y="355"/>
                  <a:pt x="543" y="316"/>
                </a:cubicBezTo>
                <a:cubicBezTo>
                  <a:pt x="535" y="277"/>
                  <a:pt x="523" y="245"/>
                  <a:pt x="508" y="221"/>
                </a:cubicBezTo>
                <a:cubicBezTo>
                  <a:pt x="492" y="196"/>
                  <a:pt x="473" y="179"/>
                  <a:pt x="450" y="168"/>
                </a:cubicBezTo>
                <a:cubicBezTo>
                  <a:pt x="427" y="158"/>
                  <a:pt x="401" y="152"/>
                  <a:pt x="372" y="152"/>
                </a:cubicBezTo>
                <a:cubicBezTo>
                  <a:pt x="343" y="152"/>
                  <a:pt x="317" y="158"/>
                  <a:pt x="294" y="168"/>
                </a:cubicBezTo>
                <a:cubicBezTo>
                  <a:pt x="271" y="179"/>
                  <a:pt x="252" y="197"/>
                  <a:pt x="236" y="221"/>
                </a:cubicBezTo>
                <a:cubicBezTo>
                  <a:pt x="221" y="245"/>
                  <a:pt x="209" y="277"/>
                  <a:pt x="201" y="316"/>
                </a:cubicBezTo>
                <a:cubicBezTo>
                  <a:pt x="193" y="355"/>
                  <a:pt x="189" y="405"/>
                  <a:pt x="189" y="462"/>
                </a:cubicBezTo>
                <a:lnTo>
                  <a:pt x="189" y="703"/>
                </a:lnTo>
                <a:cubicBezTo>
                  <a:pt x="189" y="760"/>
                  <a:pt x="193" y="809"/>
                  <a:pt x="201" y="849"/>
                </a:cubicBezTo>
                <a:cubicBezTo>
                  <a:pt x="210" y="889"/>
                  <a:pt x="222" y="922"/>
                  <a:pt x="237" y="947"/>
                </a:cubicBezTo>
                <a:cubicBezTo>
                  <a:pt x="253" y="972"/>
                  <a:pt x="272" y="990"/>
                  <a:pt x="295" y="1002"/>
                </a:cubicBezTo>
                <a:cubicBezTo>
                  <a:pt x="318" y="1013"/>
                  <a:pt x="345" y="1019"/>
                  <a:pt x="374" y="1019"/>
                </a:cubicBezTo>
                <a:cubicBezTo>
                  <a:pt x="404" y="1019"/>
                  <a:pt x="430" y="1013"/>
                  <a:pt x="452" y="1002"/>
                </a:cubicBezTo>
                <a:cubicBezTo>
                  <a:pt x="475" y="991"/>
                  <a:pt x="494" y="972"/>
                  <a:pt x="509" y="947"/>
                </a:cubicBezTo>
                <a:cubicBezTo>
                  <a:pt x="524" y="922"/>
                  <a:pt x="536" y="889"/>
                  <a:pt x="544" y="849"/>
                </a:cubicBezTo>
                <a:cubicBezTo>
                  <a:pt x="551" y="809"/>
                  <a:pt x="555" y="760"/>
                  <a:pt x="555" y="703"/>
                </a:cubicBezTo>
                <a:lnTo>
                  <a:pt x="555" y="4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558925" y="3613151"/>
            <a:ext cx="503238" cy="503238"/>
          </a:xfrm>
          <a:custGeom>
            <a:avLst/>
            <a:gdLst>
              <a:gd name="T0" fmla="*/ 630 w 1621"/>
              <a:gd name="T1" fmla="*/ 0 h 1622"/>
              <a:gd name="T2" fmla="*/ 450 w 1621"/>
              <a:gd name="T3" fmla="*/ 0 h 1622"/>
              <a:gd name="T4" fmla="*/ 439 w 1621"/>
              <a:gd name="T5" fmla="*/ 96 h 1622"/>
              <a:gd name="T6" fmla="*/ 583 w 1621"/>
              <a:gd name="T7" fmla="*/ 240 h 1622"/>
              <a:gd name="T8" fmla="*/ 630 w 1621"/>
              <a:gd name="T9" fmla="*/ 0 h 1622"/>
              <a:gd name="T10" fmla="*/ 0 w 1621"/>
              <a:gd name="T11" fmla="*/ 115 h 1622"/>
              <a:gd name="T12" fmla="*/ 255 w 1621"/>
              <a:gd name="T13" fmla="*/ 371 h 1622"/>
              <a:gd name="T14" fmla="*/ 0 w 1621"/>
              <a:gd name="T15" fmla="*/ 451 h 1622"/>
              <a:gd name="T16" fmla="*/ 0 w 1621"/>
              <a:gd name="T17" fmla="*/ 631 h 1622"/>
              <a:gd name="T18" fmla="*/ 384 w 1621"/>
              <a:gd name="T19" fmla="*/ 500 h 1622"/>
              <a:gd name="T20" fmla="*/ 512 w 1621"/>
              <a:gd name="T21" fmla="*/ 628 h 1622"/>
              <a:gd name="T22" fmla="*/ 0 w 1621"/>
              <a:gd name="T23" fmla="*/ 811 h 1622"/>
              <a:gd name="T24" fmla="*/ 0 w 1621"/>
              <a:gd name="T25" fmla="*/ 992 h 1622"/>
              <a:gd name="T26" fmla="*/ 640 w 1621"/>
              <a:gd name="T27" fmla="*/ 756 h 1622"/>
              <a:gd name="T28" fmla="*/ 866 w 1621"/>
              <a:gd name="T29" fmla="*/ 982 h 1622"/>
              <a:gd name="T30" fmla="*/ 630 w 1621"/>
              <a:gd name="T31" fmla="*/ 1622 h 1622"/>
              <a:gd name="T32" fmla="*/ 810 w 1621"/>
              <a:gd name="T33" fmla="*/ 1622 h 1622"/>
              <a:gd name="T34" fmla="*/ 994 w 1621"/>
              <a:gd name="T35" fmla="*/ 1109 h 1622"/>
              <a:gd name="T36" fmla="*/ 1122 w 1621"/>
              <a:gd name="T37" fmla="*/ 1238 h 1622"/>
              <a:gd name="T38" fmla="*/ 991 w 1621"/>
              <a:gd name="T39" fmla="*/ 1622 h 1622"/>
              <a:gd name="T40" fmla="*/ 1171 w 1621"/>
              <a:gd name="T41" fmla="*/ 1622 h 1622"/>
              <a:gd name="T42" fmla="*/ 1251 w 1621"/>
              <a:gd name="T43" fmla="*/ 1366 h 1622"/>
              <a:gd name="T44" fmla="*/ 1507 w 1621"/>
              <a:gd name="T45" fmla="*/ 1622 h 1622"/>
              <a:gd name="T46" fmla="*/ 1621 w 1621"/>
              <a:gd name="T47" fmla="*/ 1507 h 1622"/>
              <a:gd name="T48" fmla="*/ 114 w 1621"/>
              <a:gd name="T49" fmla="*/ 0 h 1622"/>
              <a:gd name="T50" fmla="*/ 0 w 1621"/>
              <a:gd name="T51" fmla="*/ 115 h 1622"/>
              <a:gd name="T52" fmla="*/ 991 w 1621"/>
              <a:gd name="T53" fmla="*/ 0 h 1622"/>
              <a:gd name="T54" fmla="*/ 810 w 1621"/>
              <a:gd name="T55" fmla="*/ 0 h 1622"/>
              <a:gd name="T56" fmla="*/ 718 w 1621"/>
              <a:gd name="T57" fmla="*/ 375 h 1622"/>
              <a:gd name="T58" fmla="*/ 850 w 1621"/>
              <a:gd name="T59" fmla="*/ 507 h 1622"/>
              <a:gd name="T60" fmla="*/ 991 w 1621"/>
              <a:gd name="T61" fmla="*/ 0 h 1622"/>
              <a:gd name="T62" fmla="*/ 1525 w 1621"/>
              <a:gd name="T63" fmla="*/ 1183 h 1622"/>
              <a:gd name="T64" fmla="*/ 1621 w 1621"/>
              <a:gd name="T65" fmla="*/ 1172 h 1622"/>
              <a:gd name="T66" fmla="*/ 1621 w 1621"/>
              <a:gd name="T67" fmla="*/ 992 h 1622"/>
              <a:gd name="T68" fmla="*/ 1382 w 1621"/>
              <a:gd name="T69" fmla="*/ 1039 h 1622"/>
              <a:gd name="T70" fmla="*/ 1525 w 1621"/>
              <a:gd name="T71" fmla="*/ 1183 h 1622"/>
              <a:gd name="T72" fmla="*/ 1115 w 1621"/>
              <a:gd name="T73" fmla="*/ 772 h 1622"/>
              <a:gd name="T74" fmla="*/ 1247 w 1621"/>
              <a:gd name="T75" fmla="*/ 904 h 1622"/>
              <a:gd name="T76" fmla="*/ 1621 w 1621"/>
              <a:gd name="T77" fmla="*/ 811 h 1622"/>
              <a:gd name="T78" fmla="*/ 1621 w 1621"/>
              <a:gd name="T79" fmla="*/ 631 h 1622"/>
              <a:gd name="T80" fmla="*/ 1115 w 1621"/>
              <a:gd name="T81" fmla="*/ 77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21" h="1622">
                <a:moveTo>
                  <a:pt x="630" y="0"/>
                </a:moveTo>
                <a:lnTo>
                  <a:pt x="450" y="0"/>
                </a:lnTo>
                <a:cubicBezTo>
                  <a:pt x="450" y="33"/>
                  <a:pt x="446" y="65"/>
                  <a:pt x="439" y="96"/>
                </a:cubicBezTo>
                <a:lnTo>
                  <a:pt x="583" y="240"/>
                </a:lnTo>
                <a:cubicBezTo>
                  <a:pt x="613" y="166"/>
                  <a:pt x="630" y="85"/>
                  <a:pt x="630" y="0"/>
                </a:cubicBezTo>
                <a:close/>
                <a:moveTo>
                  <a:pt x="0" y="115"/>
                </a:moveTo>
                <a:lnTo>
                  <a:pt x="255" y="371"/>
                </a:lnTo>
                <a:cubicBezTo>
                  <a:pt x="182" y="421"/>
                  <a:pt x="95" y="451"/>
                  <a:pt x="0" y="451"/>
                </a:cubicBezTo>
                <a:lnTo>
                  <a:pt x="0" y="631"/>
                </a:lnTo>
                <a:cubicBezTo>
                  <a:pt x="145" y="631"/>
                  <a:pt x="277" y="582"/>
                  <a:pt x="384" y="500"/>
                </a:cubicBezTo>
                <a:lnTo>
                  <a:pt x="512" y="628"/>
                </a:lnTo>
                <a:cubicBezTo>
                  <a:pt x="373" y="742"/>
                  <a:pt x="194" y="811"/>
                  <a:pt x="0" y="811"/>
                </a:cubicBezTo>
                <a:lnTo>
                  <a:pt x="0" y="992"/>
                </a:lnTo>
                <a:cubicBezTo>
                  <a:pt x="244" y="992"/>
                  <a:pt x="468" y="903"/>
                  <a:pt x="640" y="756"/>
                </a:cubicBezTo>
                <a:lnTo>
                  <a:pt x="866" y="982"/>
                </a:lnTo>
                <a:cubicBezTo>
                  <a:pt x="719" y="1154"/>
                  <a:pt x="630" y="1378"/>
                  <a:pt x="630" y="1622"/>
                </a:cubicBezTo>
                <a:lnTo>
                  <a:pt x="810" y="1622"/>
                </a:lnTo>
                <a:cubicBezTo>
                  <a:pt x="810" y="1428"/>
                  <a:pt x="879" y="1249"/>
                  <a:pt x="994" y="1109"/>
                </a:cubicBezTo>
                <a:lnTo>
                  <a:pt x="1122" y="1238"/>
                </a:lnTo>
                <a:cubicBezTo>
                  <a:pt x="1040" y="1344"/>
                  <a:pt x="991" y="1477"/>
                  <a:pt x="991" y="1622"/>
                </a:cubicBezTo>
                <a:lnTo>
                  <a:pt x="1171" y="1622"/>
                </a:lnTo>
                <a:cubicBezTo>
                  <a:pt x="1171" y="1527"/>
                  <a:pt x="1201" y="1439"/>
                  <a:pt x="1251" y="1366"/>
                </a:cubicBezTo>
                <a:lnTo>
                  <a:pt x="1507" y="1622"/>
                </a:lnTo>
                <a:lnTo>
                  <a:pt x="1621" y="1507"/>
                </a:lnTo>
                <a:lnTo>
                  <a:pt x="114" y="0"/>
                </a:lnTo>
                <a:lnTo>
                  <a:pt x="0" y="115"/>
                </a:lnTo>
                <a:close/>
                <a:moveTo>
                  <a:pt x="991" y="0"/>
                </a:moveTo>
                <a:lnTo>
                  <a:pt x="810" y="0"/>
                </a:lnTo>
                <a:cubicBezTo>
                  <a:pt x="810" y="136"/>
                  <a:pt x="777" y="263"/>
                  <a:pt x="718" y="375"/>
                </a:cubicBezTo>
                <a:lnTo>
                  <a:pt x="850" y="507"/>
                </a:lnTo>
                <a:cubicBezTo>
                  <a:pt x="939" y="359"/>
                  <a:pt x="991" y="186"/>
                  <a:pt x="991" y="0"/>
                </a:cubicBezTo>
                <a:close/>
                <a:moveTo>
                  <a:pt x="1525" y="1183"/>
                </a:moveTo>
                <a:cubicBezTo>
                  <a:pt x="1557" y="1176"/>
                  <a:pt x="1588" y="1172"/>
                  <a:pt x="1621" y="1172"/>
                </a:cubicBezTo>
                <a:lnTo>
                  <a:pt x="1621" y="992"/>
                </a:lnTo>
                <a:cubicBezTo>
                  <a:pt x="1537" y="992"/>
                  <a:pt x="1456" y="1009"/>
                  <a:pt x="1382" y="1039"/>
                </a:cubicBezTo>
                <a:lnTo>
                  <a:pt x="1525" y="1183"/>
                </a:lnTo>
                <a:close/>
                <a:moveTo>
                  <a:pt x="1115" y="772"/>
                </a:moveTo>
                <a:lnTo>
                  <a:pt x="1247" y="904"/>
                </a:lnTo>
                <a:cubicBezTo>
                  <a:pt x="1359" y="845"/>
                  <a:pt x="1486" y="811"/>
                  <a:pt x="1621" y="811"/>
                </a:cubicBezTo>
                <a:lnTo>
                  <a:pt x="1621" y="631"/>
                </a:lnTo>
                <a:cubicBezTo>
                  <a:pt x="1436" y="631"/>
                  <a:pt x="1263" y="683"/>
                  <a:pt x="1115" y="77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338138" y="3556001"/>
            <a:ext cx="615950" cy="615950"/>
          </a:xfrm>
          <a:custGeom>
            <a:avLst/>
            <a:gdLst>
              <a:gd name="T0" fmla="*/ 180 w 1982"/>
              <a:gd name="T1" fmla="*/ 361 h 1982"/>
              <a:gd name="T2" fmla="*/ 0 w 1982"/>
              <a:gd name="T3" fmla="*/ 361 h 1982"/>
              <a:gd name="T4" fmla="*/ 0 w 1982"/>
              <a:gd name="T5" fmla="*/ 1802 h 1982"/>
              <a:gd name="T6" fmla="*/ 180 w 1982"/>
              <a:gd name="T7" fmla="*/ 1982 h 1982"/>
              <a:gd name="T8" fmla="*/ 1622 w 1982"/>
              <a:gd name="T9" fmla="*/ 1982 h 1982"/>
              <a:gd name="T10" fmla="*/ 1622 w 1982"/>
              <a:gd name="T11" fmla="*/ 1802 h 1982"/>
              <a:gd name="T12" fmla="*/ 180 w 1982"/>
              <a:gd name="T13" fmla="*/ 1802 h 1982"/>
              <a:gd name="T14" fmla="*/ 180 w 1982"/>
              <a:gd name="T15" fmla="*/ 361 h 1982"/>
              <a:gd name="T16" fmla="*/ 1171 w 1982"/>
              <a:gd name="T17" fmla="*/ 991 h 1982"/>
              <a:gd name="T18" fmla="*/ 1171 w 1982"/>
              <a:gd name="T19" fmla="*/ 631 h 1982"/>
              <a:gd name="T20" fmla="*/ 991 w 1982"/>
              <a:gd name="T21" fmla="*/ 451 h 1982"/>
              <a:gd name="T22" fmla="*/ 901 w 1982"/>
              <a:gd name="T23" fmla="*/ 451 h 1982"/>
              <a:gd name="T24" fmla="*/ 721 w 1982"/>
              <a:gd name="T25" fmla="*/ 631 h 1982"/>
              <a:gd name="T26" fmla="*/ 721 w 1982"/>
              <a:gd name="T27" fmla="*/ 721 h 1982"/>
              <a:gd name="T28" fmla="*/ 901 w 1982"/>
              <a:gd name="T29" fmla="*/ 901 h 1982"/>
              <a:gd name="T30" fmla="*/ 991 w 1982"/>
              <a:gd name="T31" fmla="*/ 901 h 1982"/>
              <a:gd name="T32" fmla="*/ 991 w 1982"/>
              <a:gd name="T33" fmla="*/ 991 h 1982"/>
              <a:gd name="T34" fmla="*/ 721 w 1982"/>
              <a:gd name="T35" fmla="*/ 991 h 1982"/>
              <a:gd name="T36" fmla="*/ 721 w 1982"/>
              <a:gd name="T37" fmla="*/ 1172 h 1982"/>
              <a:gd name="T38" fmla="*/ 991 w 1982"/>
              <a:gd name="T39" fmla="*/ 1172 h 1982"/>
              <a:gd name="T40" fmla="*/ 1171 w 1982"/>
              <a:gd name="T41" fmla="*/ 991 h 1982"/>
              <a:gd name="T42" fmla="*/ 901 w 1982"/>
              <a:gd name="T43" fmla="*/ 721 h 1982"/>
              <a:gd name="T44" fmla="*/ 901 w 1982"/>
              <a:gd name="T45" fmla="*/ 631 h 1982"/>
              <a:gd name="T46" fmla="*/ 991 w 1982"/>
              <a:gd name="T47" fmla="*/ 631 h 1982"/>
              <a:gd name="T48" fmla="*/ 991 w 1982"/>
              <a:gd name="T49" fmla="*/ 721 h 1982"/>
              <a:gd name="T50" fmla="*/ 901 w 1982"/>
              <a:gd name="T51" fmla="*/ 721 h 1982"/>
              <a:gd name="T52" fmla="*/ 1802 w 1982"/>
              <a:gd name="T53" fmla="*/ 0 h 1982"/>
              <a:gd name="T54" fmla="*/ 541 w 1982"/>
              <a:gd name="T55" fmla="*/ 0 h 1982"/>
              <a:gd name="T56" fmla="*/ 360 w 1982"/>
              <a:gd name="T57" fmla="*/ 180 h 1982"/>
              <a:gd name="T58" fmla="*/ 360 w 1982"/>
              <a:gd name="T59" fmla="*/ 1442 h 1982"/>
              <a:gd name="T60" fmla="*/ 541 w 1982"/>
              <a:gd name="T61" fmla="*/ 1622 h 1982"/>
              <a:gd name="T62" fmla="*/ 1802 w 1982"/>
              <a:gd name="T63" fmla="*/ 1622 h 1982"/>
              <a:gd name="T64" fmla="*/ 1982 w 1982"/>
              <a:gd name="T65" fmla="*/ 1442 h 1982"/>
              <a:gd name="T66" fmla="*/ 1982 w 1982"/>
              <a:gd name="T67" fmla="*/ 180 h 1982"/>
              <a:gd name="T68" fmla="*/ 1802 w 1982"/>
              <a:gd name="T69" fmla="*/ 0 h 1982"/>
              <a:gd name="T70" fmla="*/ 1802 w 1982"/>
              <a:gd name="T71" fmla="*/ 721 h 1982"/>
              <a:gd name="T72" fmla="*/ 1622 w 1982"/>
              <a:gd name="T73" fmla="*/ 721 h 1982"/>
              <a:gd name="T74" fmla="*/ 1622 w 1982"/>
              <a:gd name="T75" fmla="*/ 541 h 1982"/>
              <a:gd name="T76" fmla="*/ 1442 w 1982"/>
              <a:gd name="T77" fmla="*/ 541 h 1982"/>
              <a:gd name="T78" fmla="*/ 1442 w 1982"/>
              <a:gd name="T79" fmla="*/ 721 h 1982"/>
              <a:gd name="T80" fmla="*/ 1261 w 1982"/>
              <a:gd name="T81" fmla="*/ 721 h 1982"/>
              <a:gd name="T82" fmla="*/ 1261 w 1982"/>
              <a:gd name="T83" fmla="*/ 901 h 1982"/>
              <a:gd name="T84" fmla="*/ 1442 w 1982"/>
              <a:gd name="T85" fmla="*/ 901 h 1982"/>
              <a:gd name="T86" fmla="*/ 1442 w 1982"/>
              <a:gd name="T87" fmla="*/ 1081 h 1982"/>
              <a:gd name="T88" fmla="*/ 1622 w 1982"/>
              <a:gd name="T89" fmla="*/ 1081 h 1982"/>
              <a:gd name="T90" fmla="*/ 1622 w 1982"/>
              <a:gd name="T91" fmla="*/ 901 h 1982"/>
              <a:gd name="T92" fmla="*/ 1802 w 1982"/>
              <a:gd name="T93" fmla="*/ 901 h 1982"/>
              <a:gd name="T94" fmla="*/ 1802 w 1982"/>
              <a:gd name="T95" fmla="*/ 1442 h 1982"/>
              <a:gd name="T96" fmla="*/ 541 w 1982"/>
              <a:gd name="T97" fmla="*/ 1442 h 1982"/>
              <a:gd name="T98" fmla="*/ 541 w 1982"/>
              <a:gd name="T99" fmla="*/ 180 h 1982"/>
              <a:gd name="T100" fmla="*/ 1802 w 1982"/>
              <a:gd name="T101" fmla="*/ 180 h 1982"/>
              <a:gd name="T102" fmla="*/ 1802 w 1982"/>
              <a:gd name="T103" fmla="*/ 72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2" h="1982">
                <a:moveTo>
                  <a:pt x="180" y="361"/>
                </a:moveTo>
                <a:lnTo>
                  <a:pt x="0" y="361"/>
                </a:lnTo>
                <a:lnTo>
                  <a:pt x="0" y="1802"/>
                </a:lnTo>
                <a:cubicBezTo>
                  <a:pt x="0" y="1902"/>
                  <a:pt x="81" y="1982"/>
                  <a:pt x="180" y="1982"/>
                </a:cubicBezTo>
                <a:lnTo>
                  <a:pt x="1622" y="1982"/>
                </a:lnTo>
                <a:lnTo>
                  <a:pt x="1622" y="1802"/>
                </a:lnTo>
                <a:lnTo>
                  <a:pt x="180" y="1802"/>
                </a:lnTo>
                <a:lnTo>
                  <a:pt x="180" y="361"/>
                </a:lnTo>
                <a:close/>
                <a:moveTo>
                  <a:pt x="1171" y="991"/>
                </a:moveTo>
                <a:lnTo>
                  <a:pt x="1171" y="631"/>
                </a:lnTo>
                <a:cubicBezTo>
                  <a:pt x="1171" y="531"/>
                  <a:pt x="1091" y="451"/>
                  <a:pt x="991" y="451"/>
                </a:cubicBezTo>
                <a:lnTo>
                  <a:pt x="901" y="451"/>
                </a:lnTo>
                <a:cubicBezTo>
                  <a:pt x="801" y="451"/>
                  <a:pt x="721" y="531"/>
                  <a:pt x="721" y="631"/>
                </a:cubicBezTo>
                <a:lnTo>
                  <a:pt x="721" y="721"/>
                </a:lnTo>
                <a:cubicBezTo>
                  <a:pt x="721" y="821"/>
                  <a:pt x="801" y="901"/>
                  <a:pt x="901" y="901"/>
                </a:cubicBezTo>
                <a:lnTo>
                  <a:pt x="991" y="901"/>
                </a:lnTo>
                <a:lnTo>
                  <a:pt x="991" y="991"/>
                </a:lnTo>
                <a:lnTo>
                  <a:pt x="721" y="991"/>
                </a:lnTo>
                <a:lnTo>
                  <a:pt x="721" y="1172"/>
                </a:lnTo>
                <a:lnTo>
                  <a:pt x="991" y="1172"/>
                </a:lnTo>
                <a:cubicBezTo>
                  <a:pt x="1091" y="1172"/>
                  <a:pt x="1171" y="1091"/>
                  <a:pt x="1171" y="991"/>
                </a:cubicBezTo>
                <a:close/>
                <a:moveTo>
                  <a:pt x="901" y="721"/>
                </a:moveTo>
                <a:lnTo>
                  <a:pt x="901" y="631"/>
                </a:lnTo>
                <a:lnTo>
                  <a:pt x="991" y="631"/>
                </a:lnTo>
                <a:lnTo>
                  <a:pt x="991" y="721"/>
                </a:lnTo>
                <a:lnTo>
                  <a:pt x="901" y="721"/>
                </a:lnTo>
                <a:close/>
                <a:moveTo>
                  <a:pt x="1802" y="0"/>
                </a:moveTo>
                <a:lnTo>
                  <a:pt x="541" y="0"/>
                </a:lnTo>
                <a:cubicBezTo>
                  <a:pt x="441" y="0"/>
                  <a:pt x="360" y="81"/>
                  <a:pt x="360" y="180"/>
                </a:cubicBezTo>
                <a:lnTo>
                  <a:pt x="360" y="1442"/>
                </a:lnTo>
                <a:cubicBezTo>
                  <a:pt x="360" y="1541"/>
                  <a:pt x="441" y="1622"/>
                  <a:pt x="541" y="1622"/>
                </a:cubicBezTo>
                <a:lnTo>
                  <a:pt x="1802" y="1622"/>
                </a:lnTo>
                <a:cubicBezTo>
                  <a:pt x="1902" y="1622"/>
                  <a:pt x="1982" y="1541"/>
                  <a:pt x="1982" y="1442"/>
                </a:cubicBezTo>
                <a:lnTo>
                  <a:pt x="1982" y="180"/>
                </a:lnTo>
                <a:cubicBezTo>
                  <a:pt x="1982" y="81"/>
                  <a:pt x="1902" y="0"/>
                  <a:pt x="1802" y="0"/>
                </a:cubicBezTo>
                <a:close/>
                <a:moveTo>
                  <a:pt x="1802" y="721"/>
                </a:moveTo>
                <a:lnTo>
                  <a:pt x="1622" y="721"/>
                </a:lnTo>
                <a:lnTo>
                  <a:pt x="1622" y="541"/>
                </a:lnTo>
                <a:lnTo>
                  <a:pt x="1442" y="541"/>
                </a:lnTo>
                <a:lnTo>
                  <a:pt x="1442" y="721"/>
                </a:lnTo>
                <a:lnTo>
                  <a:pt x="1261" y="721"/>
                </a:lnTo>
                <a:lnTo>
                  <a:pt x="1261" y="901"/>
                </a:lnTo>
                <a:lnTo>
                  <a:pt x="1442" y="901"/>
                </a:lnTo>
                <a:lnTo>
                  <a:pt x="1442" y="1081"/>
                </a:lnTo>
                <a:lnTo>
                  <a:pt x="1622" y="1081"/>
                </a:lnTo>
                <a:lnTo>
                  <a:pt x="1622" y="901"/>
                </a:lnTo>
                <a:lnTo>
                  <a:pt x="1802" y="901"/>
                </a:lnTo>
                <a:lnTo>
                  <a:pt x="1802" y="1442"/>
                </a:lnTo>
                <a:lnTo>
                  <a:pt x="541" y="1442"/>
                </a:lnTo>
                <a:lnTo>
                  <a:pt x="541" y="180"/>
                </a:lnTo>
                <a:lnTo>
                  <a:pt x="1802" y="180"/>
                </a:lnTo>
                <a:lnTo>
                  <a:pt x="1802" y="7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11225213" y="2517776"/>
            <a:ext cx="614363" cy="615950"/>
          </a:xfrm>
          <a:custGeom>
            <a:avLst/>
            <a:gdLst>
              <a:gd name="T0" fmla="*/ 1348 w 1982"/>
              <a:gd name="T1" fmla="*/ 837 h 1982"/>
              <a:gd name="T2" fmla="*/ 1100 w 1982"/>
              <a:gd name="T3" fmla="*/ 1155 h 1982"/>
              <a:gd name="T4" fmla="*/ 923 w 1982"/>
              <a:gd name="T5" fmla="*/ 943 h 1982"/>
              <a:gd name="T6" fmla="*/ 676 w 1982"/>
              <a:gd name="T7" fmla="*/ 1261 h 1982"/>
              <a:gd name="T8" fmla="*/ 1667 w 1982"/>
              <a:gd name="T9" fmla="*/ 1261 h 1982"/>
              <a:gd name="T10" fmla="*/ 1348 w 1982"/>
              <a:gd name="T11" fmla="*/ 837 h 1982"/>
              <a:gd name="T12" fmla="*/ 180 w 1982"/>
              <a:gd name="T13" fmla="*/ 360 h 1982"/>
              <a:gd name="T14" fmla="*/ 0 w 1982"/>
              <a:gd name="T15" fmla="*/ 360 h 1982"/>
              <a:gd name="T16" fmla="*/ 0 w 1982"/>
              <a:gd name="T17" fmla="*/ 1802 h 1982"/>
              <a:gd name="T18" fmla="*/ 180 w 1982"/>
              <a:gd name="T19" fmla="*/ 1982 h 1982"/>
              <a:gd name="T20" fmla="*/ 1622 w 1982"/>
              <a:gd name="T21" fmla="*/ 1982 h 1982"/>
              <a:gd name="T22" fmla="*/ 1622 w 1982"/>
              <a:gd name="T23" fmla="*/ 1802 h 1982"/>
              <a:gd name="T24" fmla="*/ 180 w 1982"/>
              <a:gd name="T25" fmla="*/ 1802 h 1982"/>
              <a:gd name="T26" fmla="*/ 180 w 1982"/>
              <a:gd name="T27" fmla="*/ 360 h 1982"/>
              <a:gd name="T28" fmla="*/ 1802 w 1982"/>
              <a:gd name="T29" fmla="*/ 0 h 1982"/>
              <a:gd name="T30" fmla="*/ 540 w 1982"/>
              <a:gd name="T31" fmla="*/ 0 h 1982"/>
              <a:gd name="T32" fmla="*/ 360 w 1982"/>
              <a:gd name="T33" fmla="*/ 180 h 1982"/>
              <a:gd name="T34" fmla="*/ 360 w 1982"/>
              <a:gd name="T35" fmla="*/ 1442 h 1982"/>
              <a:gd name="T36" fmla="*/ 540 w 1982"/>
              <a:gd name="T37" fmla="*/ 1622 h 1982"/>
              <a:gd name="T38" fmla="*/ 1802 w 1982"/>
              <a:gd name="T39" fmla="*/ 1622 h 1982"/>
              <a:gd name="T40" fmla="*/ 1982 w 1982"/>
              <a:gd name="T41" fmla="*/ 1442 h 1982"/>
              <a:gd name="T42" fmla="*/ 1982 w 1982"/>
              <a:gd name="T43" fmla="*/ 180 h 1982"/>
              <a:gd name="T44" fmla="*/ 1802 w 1982"/>
              <a:gd name="T45" fmla="*/ 0 h 1982"/>
              <a:gd name="T46" fmla="*/ 1802 w 1982"/>
              <a:gd name="T47" fmla="*/ 1442 h 1982"/>
              <a:gd name="T48" fmla="*/ 540 w 1982"/>
              <a:gd name="T49" fmla="*/ 1442 h 1982"/>
              <a:gd name="T50" fmla="*/ 540 w 1982"/>
              <a:gd name="T51" fmla="*/ 180 h 1982"/>
              <a:gd name="T52" fmla="*/ 1802 w 1982"/>
              <a:gd name="T53" fmla="*/ 180 h 1982"/>
              <a:gd name="T54" fmla="*/ 1802 w 1982"/>
              <a:gd name="T55" fmla="*/ 144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82" h="1982">
                <a:moveTo>
                  <a:pt x="1348" y="837"/>
                </a:moveTo>
                <a:lnTo>
                  <a:pt x="1100" y="1155"/>
                </a:lnTo>
                <a:lnTo>
                  <a:pt x="923" y="943"/>
                </a:lnTo>
                <a:lnTo>
                  <a:pt x="676" y="1261"/>
                </a:lnTo>
                <a:lnTo>
                  <a:pt x="1667" y="1261"/>
                </a:lnTo>
                <a:lnTo>
                  <a:pt x="1348" y="837"/>
                </a:lnTo>
                <a:close/>
                <a:moveTo>
                  <a:pt x="180" y="360"/>
                </a:moveTo>
                <a:lnTo>
                  <a:pt x="0" y="360"/>
                </a:lnTo>
                <a:lnTo>
                  <a:pt x="0" y="1802"/>
                </a:lnTo>
                <a:cubicBezTo>
                  <a:pt x="0" y="1902"/>
                  <a:pt x="80" y="1982"/>
                  <a:pt x="180" y="1982"/>
                </a:cubicBezTo>
                <a:lnTo>
                  <a:pt x="1622" y="1982"/>
                </a:lnTo>
                <a:lnTo>
                  <a:pt x="1622" y="1802"/>
                </a:lnTo>
                <a:lnTo>
                  <a:pt x="180" y="1802"/>
                </a:lnTo>
                <a:lnTo>
                  <a:pt x="180" y="360"/>
                </a:lnTo>
                <a:close/>
                <a:moveTo>
                  <a:pt x="1802" y="0"/>
                </a:moveTo>
                <a:lnTo>
                  <a:pt x="540" y="0"/>
                </a:lnTo>
                <a:cubicBezTo>
                  <a:pt x="441" y="0"/>
                  <a:pt x="360" y="81"/>
                  <a:pt x="360" y="180"/>
                </a:cubicBezTo>
                <a:lnTo>
                  <a:pt x="360" y="1442"/>
                </a:lnTo>
                <a:cubicBezTo>
                  <a:pt x="360" y="1541"/>
                  <a:pt x="441" y="1622"/>
                  <a:pt x="540" y="1622"/>
                </a:cubicBezTo>
                <a:lnTo>
                  <a:pt x="1802" y="1622"/>
                </a:lnTo>
                <a:cubicBezTo>
                  <a:pt x="1901" y="1622"/>
                  <a:pt x="1982" y="1541"/>
                  <a:pt x="1982" y="1442"/>
                </a:cubicBezTo>
                <a:lnTo>
                  <a:pt x="1982" y="180"/>
                </a:lnTo>
                <a:cubicBezTo>
                  <a:pt x="1982" y="81"/>
                  <a:pt x="1901" y="0"/>
                  <a:pt x="1802" y="0"/>
                </a:cubicBezTo>
                <a:close/>
                <a:moveTo>
                  <a:pt x="1802" y="1442"/>
                </a:moveTo>
                <a:lnTo>
                  <a:pt x="540" y="1442"/>
                </a:lnTo>
                <a:lnTo>
                  <a:pt x="540" y="180"/>
                </a:lnTo>
                <a:lnTo>
                  <a:pt x="1802" y="180"/>
                </a:lnTo>
                <a:lnTo>
                  <a:pt x="1802" y="14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10133013" y="2573338"/>
            <a:ext cx="503238" cy="504825"/>
          </a:xfrm>
          <a:custGeom>
            <a:avLst/>
            <a:gdLst>
              <a:gd name="T0" fmla="*/ 1441 w 1621"/>
              <a:gd name="T1" fmla="*/ 0 h 1622"/>
              <a:gd name="T2" fmla="*/ 180 w 1621"/>
              <a:gd name="T3" fmla="*/ 0 h 1622"/>
              <a:gd name="T4" fmla="*/ 0 w 1621"/>
              <a:gd name="T5" fmla="*/ 180 h 1622"/>
              <a:gd name="T6" fmla="*/ 0 w 1621"/>
              <a:gd name="T7" fmla="*/ 1442 h 1622"/>
              <a:gd name="T8" fmla="*/ 180 w 1621"/>
              <a:gd name="T9" fmla="*/ 1622 h 1622"/>
              <a:gd name="T10" fmla="*/ 1441 w 1621"/>
              <a:gd name="T11" fmla="*/ 1622 h 1622"/>
              <a:gd name="T12" fmla="*/ 1621 w 1621"/>
              <a:gd name="T13" fmla="*/ 1442 h 1622"/>
              <a:gd name="T14" fmla="*/ 1621 w 1621"/>
              <a:gd name="T15" fmla="*/ 180 h 1622"/>
              <a:gd name="T16" fmla="*/ 1441 w 1621"/>
              <a:gd name="T17" fmla="*/ 0 h 1622"/>
              <a:gd name="T18" fmla="*/ 1441 w 1621"/>
              <a:gd name="T19" fmla="*/ 1442 h 1622"/>
              <a:gd name="T20" fmla="*/ 810 w 1621"/>
              <a:gd name="T21" fmla="*/ 721 h 1622"/>
              <a:gd name="T22" fmla="*/ 810 w 1621"/>
              <a:gd name="T23" fmla="*/ 1442 h 1622"/>
              <a:gd name="T24" fmla="*/ 180 w 1621"/>
              <a:gd name="T25" fmla="*/ 1442 h 1622"/>
              <a:gd name="T26" fmla="*/ 810 w 1621"/>
              <a:gd name="T27" fmla="*/ 721 h 1622"/>
              <a:gd name="T28" fmla="*/ 810 w 1621"/>
              <a:gd name="T29" fmla="*/ 180 h 1622"/>
              <a:gd name="T30" fmla="*/ 1441 w 1621"/>
              <a:gd name="T31" fmla="*/ 180 h 1622"/>
              <a:gd name="T32" fmla="*/ 1441 w 1621"/>
              <a:gd name="T33" fmla="*/ 14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1" h="1622">
                <a:moveTo>
                  <a:pt x="1441" y="0"/>
                </a:moveTo>
                <a:lnTo>
                  <a:pt x="180" y="0"/>
                </a:lnTo>
                <a:cubicBezTo>
                  <a:pt x="80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0" y="1622"/>
                  <a:pt x="180" y="1622"/>
                </a:cubicBezTo>
                <a:lnTo>
                  <a:pt x="1441" y="1622"/>
                </a:lnTo>
                <a:cubicBezTo>
                  <a:pt x="1541" y="1622"/>
                  <a:pt x="1621" y="1541"/>
                  <a:pt x="1621" y="1442"/>
                </a:cubicBezTo>
                <a:lnTo>
                  <a:pt x="1621" y="180"/>
                </a:lnTo>
                <a:cubicBezTo>
                  <a:pt x="1621" y="81"/>
                  <a:pt x="1541" y="0"/>
                  <a:pt x="1441" y="0"/>
                </a:cubicBezTo>
                <a:close/>
                <a:moveTo>
                  <a:pt x="1441" y="1442"/>
                </a:moveTo>
                <a:lnTo>
                  <a:pt x="810" y="721"/>
                </a:lnTo>
                <a:lnTo>
                  <a:pt x="810" y="1442"/>
                </a:lnTo>
                <a:lnTo>
                  <a:pt x="180" y="1442"/>
                </a:lnTo>
                <a:lnTo>
                  <a:pt x="810" y="721"/>
                </a:lnTo>
                <a:lnTo>
                  <a:pt x="810" y="180"/>
                </a:lnTo>
                <a:lnTo>
                  <a:pt x="1441" y="180"/>
                </a:lnTo>
                <a:lnTo>
                  <a:pt x="1441" y="14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9134475" y="2573338"/>
            <a:ext cx="503238" cy="504825"/>
          </a:xfrm>
          <a:custGeom>
            <a:avLst/>
            <a:gdLst>
              <a:gd name="T0" fmla="*/ 180 w 1622"/>
              <a:gd name="T1" fmla="*/ 1081 h 1622"/>
              <a:gd name="T2" fmla="*/ 0 w 1622"/>
              <a:gd name="T3" fmla="*/ 1081 h 1622"/>
              <a:gd name="T4" fmla="*/ 0 w 1622"/>
              <a:gd name="T5" fmla="*/ 1442 h 1622"/>
              <a:gd name="T6" fmla="*/ 180 w 1622"/>
              <a:gd name="T7" fmla="*/ 1622 h 1622"/>
              <a:gd name="T8" fmla="*/ 540 w 1622"/>
              <a:gd name="T9" fmla="*/ 1622 h 1622"/>
              <a:gd name="T10" fmla="*/ 540 w 1622"/>
              <a:gd name="T11" fmla="*/ 1442 h 1622"/>
              <a:gd name="T12" fmla="*/ 180 w 1622"/>
              <a:gd name="T13" fmla="*/ 1442 h 1622"/>
              <a:gd name="T14" fmla="*/ 180 w 1622"/>
              <a:gd name="T15" fmla="*/ 1081 h 1622"/>
              <a:gd name="T16" fmla="*/ 180 w 1622"/>
              <a:gd name="T17" fmla="*/ 180 h 1622"/>
              <a:gd name="T18" fmla="*/ 540 w 1622"/>
              <a:gd name="T19" fmla="*/ 180 h 1622"/>
              <a:gd name="T20" fmla="*/ 540 w 1622"/>
              <a:gd name="T21" fmla="*/ 0 h 1622"/>
              <a:gd name="T22" fmla="*/ 180 w 1622"/>
              <a:gd name="T23" fmla="*/ 0 h 1622"/>
              <a:gd name="T24" fmla="*/ 0 w 1622"/>
              <a:gd name="T25" fmla="*/ 180 h 1622"/>
              <a:gd name="T26" fmla="*/ 0 w 1622"/>
              <a:gd name="T27" fmla="*/ 541 h 1622"/>
              <a:gd name="T28" fmla="*/ 180 w 1622"/>
              <a:gd name="T29" fmla="*/ 541 h 1622"/>
              <a:gd name="T30" fmla="*/ 180 w 1622"/>
              <a:gd name="T31" fmla="*/ 180 h 1622"/>
              <a:gd name="T32" fmla="*/ 1441 w 1622"/>
              <a:gd name="T33" fmla="*/ 0 h 1622"/>
              <a:gd name="T34" fmla="*/ 1081 w 1622"/>
              <a:gd name="T35" fmla="*/ 0 h 1622"/>
              <a:gd name="T36" fmla="*/ 1081 w 1622"/>
              <a:gd name="T37" fmla="*/ 180 h 1622"/>
              <a:gd name="T38" fmla="*/ 1441 w 1622"/>
              <a:gd name="T39" fmla="*/ 180 h 1622"/>
              <a:gd name="T40" fmla="*/ 1441 w 1622"/>
              <a:gd name="T41" fmla="*/ 541 h 1622"/>
              <a:gd name="T42" fmla="*/ 1622 w 1622"/>
              <a:gd name="T43" fmla="*/ 541 h 1622"/>
              <a:gd name="T44" fmla="*/ 1622 w 1622"/>
              <a:gd name="T45" fmla="*/ 180 h 1622"/>
              <a:gd name="T46" fmla="*/ 1441 w 1622"/>
              <a:gd name="T47" fmla="*/ 0 h 1622"/>
              <a:gd name="T48" fmla="*/ 1441 w 1622"/>
              <a:gd name="T49" fmla="*/ 1442 h 1622"/>
              <a:gd name="T50" fmla="*/ 1081 w 1622"/>
              <a:gd name="T51" fmla="*/ 1442 h 1622"/>
              <a:gd name="T52" fmla="*/ 1081 w 1622"/>
              <a:gd name="T53" fmla="*/ 1622 h 1622"/>
              <a:gd name="T54" fmla="*/ 1441 w 1622"/>
              <a:gd name="T55" fmla="*/ 1622 h 1622"/>
              <a:gd name="T56" fmla="*/ 1622 w 1622"/>
              <a:gd name="T57" fmla="*/ 1442 h 1622"/>
              <a:gd name="T58" fmla="*/ 1622 w 1622"/>
              <a:gd name="T59" fmla="*/ 1081 h 1622"/>
              <a:gd name="T60" fmla="*/ 1441 w 1622"/>
              <a:gd name="T61" fmla="*/ 1081 h 1622"/>
              <a:gd name="T62" fmla="*/ 1441 w 1622"/>
              <a:gd name="T63" fmla="*/ 1442 h 1622"/>
              <a:gd name="T64" fmla="*/ 811 w 1622"/>
              <a:gd name="T65" fmla="*/ 541 h 1622"/>
              <a:gd name="T66" fmla="*/ 540 w 1622"/>
              <a:gd name="T67" fmla="*/ 811 h 1622"/>
              <a:gd name="T68" fmla="*/ 811 w 1622"/>
              <a:gd name="T69" fmla="*/ 1081 h 1622"/>
              <a:gd name="T70" fmla="*/ 1081 w 1622"/>
              <a:gd name="T71" fmla="*/ 811 h 1622"/>
              <a:gd name="T72" fmla="*/ 811 w 1622"/>
              <a:gd name="T73" fmla="*/ 54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22" h="1622">
                <a:moveTo>
                  <a:pt x="180" y="1081"/>
                </a:moveTo>
                <a:lnTo>
                  <a:pt x="0" y="1081"/>
                </a:lnTo>
                <a:lnTo>
                  <a:pt x="0" y="1442"/>
                </a:lnTo>
                <a:cubicBezTo>
                  <a:pt x="0" y="1541"/>
                  <a:pt x="80" y="1622"/>
                  <a:pt x="180" y="1622"/>
                </a:cubicBezTo>
                <a:lnTo>
                  <a:pt x="540" y="1622"/>
                </a:lnTo>
                <a:lnTo>
                  <a:pt x="540" y="1442"/>
                </a:lnTo>
                <a:lnTo>
                  <a:pt x="180" y="1442"/>
                </a:lnTo>
                <a:lnTo>
                  <a:pt x="180" y="1081"/>
                </a:lnTo>
                <a:close/>
                <a:moveTo>
                  <a:pt x="180" y="180"/>
                </a:moveTo>
                <a:lnTo>
                  <a:pt x="540" y="180"/>
                </a:lnTo>
                <a:lnTo>
                  <a:pt x="540" y="0"/>
                </a:lnTo>
                <a:lnTo>
                  <a:pt x="180" y="0"/>
                </a:lnTo>
                <a:cubicBezTo>
                  <a:pt x="80" y="0"/>
                  <a:pt x="0" y="81"/>
                  <a:pt x="0" y="180"/>
                </a:cubicBezTo>
                <a:lnTo>
                  <a:pt x="0" y="541"/>
                </a:lnTo>
                <a:lnTo>
                  <a:pt x="180" y="541"/>
                </a:lnTo>
                <a:lnTo>
                  <a:pt x="180" y="180"/>
                </a:lnTo>
                <a:close/>
                <a:moveTo>
                  <a:pt x="1441" y="0"/>
                </a:moveTo>
                <a:lnTo>
                  <a:pt x="1081" y="0"/>
                </a:lnTo>
                <a:lnTo>
                  <a:pt x="1081" y="180"/>
                </a:lnTo>
                <a:lnTo>
                  <a:pt x="1441" y="180"/>
                </a:lnTo>
                <a:lnTo>
                  <a:pt x="1441" y="541"/>
                </a:lnTo>
                <a:lnTo>
                  <a:pt x="1622" y="541"/>
                </a:lnTo>
                <a:lnTo>
                  <a:pt x="1622" y="180"/>
                </a:lnTo>
                <a:cubicBezTo>
                  <a:pt x="1622" y="81"/>
                  <a:pt x="1541" y="0"/>
                  <a:pt x="1441" y="0"/>
                </a:cubicBezTo>
                <a:close/>
                <a:moveTo>
                  <a:pt x="1441" y="1442"/>
                </a:moveTo>
                <a:lnTo>
                  <a:pt x="1081" y="1442"/>
                </a:lnTo>
                <a:lnTo>
                  <a:pt x="1081" y="1622"/>
                </a:lnTo>
                <a:lnTo>
                  <a:pt x="1441" y="1622"/>
                </a:lnTo>
                <a:cubicBezTo>
                  <a:pt x="1541" y="1622"/>
                  <a:pt x="1622" y="1541"/>
                  <a:pt x="1622" y="1442"/>
                </a:cubicBezTo>
                <a:lnTo>
                  <a:pt x="1622" y="1081"/>
                </a:lnTo>
                <a:lnTo>
                  <a:pt x="1441" y="1081"/>
                </a:lnTo>
                <a:lnTo>
                  <a:pt x="1441" y="1442"/>
                </a:lnTo>
                <a:close/>
                <a:moveTo>
                  <a:pt x="811" y="541"/>
                </a:moveTo>
                <a:cubicBezTo>
                  <a:pt x="662" y="541"/>
                  <a:pt x="540" y="662"/>
                  <a:pt x="540" y="811"/>
                </a:cubicBezTo>
                <a:cubicBezTo>
                  <a:pt x="540" y="960"/>
                  <a:pt x="662" y="1081"/>
                  <a:pt x="811" y="1081"/>
                </a:cubicBezTo>
                <a:cubicBezTo>
                  <a:pt x="960" y="1081"/>
                  <a:pt x="1081" y="960"/>
                  <a:pt x="1081" y="811"/>
                </a:cubicBezTo>
                <a:cubicBezTo>
                  <a:pt x="1081" y="662"/>
                  <a:pt x="960" y="541"/>
                  <a:pt x="811" y="5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7981950" y="2601913"/>
            <a:ext cx="671513" cy="447675"/>
          </a:xfrm>
          <a:custGeom>
            <a:avLst/>
            <a:gdLst>
              <a:gd name="T0" fmla="*/ 1743 w 2162"/>
              <a:gd name="T1" fmla="*/ 544 h 1442"/>
              <a:gd name="T2" fmla="*/ 1081 w 2162"/>
              <a:gd name="T3" fmla="*/ 0 h 1442"/>
              <a:gd name="T4" fmla="*/ 482 w 2162"/>
              <a:gd name="T5" fmla="*/ 364 h 1442"/>
              <a:gd name="T6" fmla="*/ 0 w 2162"/>
              <a:gd name="T7" fmla="*/ 901 h 1442"/>
              <a:gd name="T8" fmla="*/ 540 w 2162"/>
              <a:gd name="T9" fmla="*/ 1442 h 1442"/>
              <a:gd name="T10" fmla="*/ 1712 w 2162"/>
              <a:gd name="T11" fmla="*/ 1442 h 1442"/>
              <a:gd name="T12" fmla="*/ 2162 w 2162"/>
              <a:gd name="T13" fmla="*/ 991 h 1442"/>
              <a:gd name="T14" fmla="*/ 1743 w 2162"/>
              <a:gd name="T15" fmla="*/ 544 h 1442"/>
              <a:gd name="T16" fmla="*/ 1712 w 2162"/>
              <a:gd name="T17" fmla="*/ 1262 h 1442"/>
              <a:gd name="T18" fmla="*/ 540 w 2162"/>
              <a:gd name="T19" fmla="*/ 1262 h 1442"/>
              <a:gd name="T20" fmla="*/ 180 w 2162"/>
              <a:gd name="T21" fmla="*/ 901 h 1442"/>
              <a:gd name="T22" fmla="*/ 540 w 2162"/>
              <a:gd name="T23" fmla="*/ 541 h 1442"/>
              <a:gd name="T24" fmla="*/ 901 w 2162"/>
              <a:gd name="T25" fmla="*/ 901 h 1442"/>
              <a:gd name="T26" fmla="*/ 1081 w 2162"/>
              <a:gd name="T27" fmla="*/ 901 h 1442"/>
              <a:gd name="T28" fmla="*/ 684 w 2162"/>
              <a:gd name="T29" fmla="*/ 381 h 1442"/>
              <a:gd name="T30" fmla="*/ 1081 w 2162"/>
              <a:gd name="T31" fmla="*/ 180 h 1442"/>
              <a:gd name="T32" fmla="*/ 1576 w 2162"/>
              <a:gd name="T33" fmla="*/ 676 h 1442"/>
              <a:gd name="T34" fmla="*/ 1576 w 2162"/>
              <a:gd name="T35" fmla="*/ 721 h 1442"/>
              <a:gd name="T36" fmla="*/ 1712 w 2162"/>
              <a:gd name="T37" fmla="*/ 721 h 1442"/>
              <a:gd name="T38" fmla="*/ 1982 w 2162"/>
              <a:gd name="T39" fmla="*/ 991 h 1442"/>
              <a:gd name="T40" fmla="*/ 1712 w 2162"/>
              <a:gd name="T41" fmla="*/ 126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2" h="1442">
                <a:moveTo>
                  <a:pt x="1743" y="544"/>
                </a:moveTo>
                <a:cubicBezTo>
                  <a:pt x="1682" y="234"/>
                  <a:pt x="1409" y="0"/>
                  <a:pt x="1081" y="0"/>
                </a:cubicBezTo>
                <a:cubicBezTo>
                  <a:pt x="820" y="0"/>
                  <a:pt x="595" y="148"/>
                  <a:pt x="482" y="364"/>
                </a:cubicBezTo>
                <a:cubicBezTo>
                  <a:pt x="211" y="393"/>
                  <a:pt x="0" y="622"/>
                  <a:pt x="0" y="901"/>
                </a:cubicBezTo>
                <a:cubicBezTo>
                  <a:pt x="0" y="1200"/>
                  <a:pt x="241" y="1442"/>
                  <a:pt x="540" y="1442"/>
                </a:cubicBezTo>
                <a:lnTo>
                  <a:pt x="1712" y="1442"/>
                </a:lnTo>
                <a:cubicBezTo>
                  <a:pt x="1960" y="1442"/>
                  <a:pt x="2162" y="1240"/>
                  <a:pt x="2162" y="991"/>
                </a:cubicBezTo>
                <a:cubicBezTo>
                  <a:pt x="2162" y="753"/>
                  <a:pt x="1977" y="561"/>
                  <a:pt x="1743" y="544"/>
                </a:cubicBezTo>
                <a:close/>
                <a:moveTo>
                  <a:pt x="1712" y="1262"/>
                </a:moveTo>
                <a:lnTo>
                  <a:pt x="540" y="1262"/>
                </a:lnTo>
                <a:cubicBezTo>
                  <a:pt x="341" y="1262"/>
                  <a:pt x="180" y="1100"/>
                  <a:pt x="180" y="901"/>
                </a:cubicBezTo>
                <a:cubicBezTo>
                  <a:pt x="180" y="703"/>
                  <a:pt x="341" y="541"/>
                  <a:pt x="540" y="541"/>
                </a:cubicBezTo>
                <a:cubicBezTo>
                  <a:pt x="739" y="541"/>
                  <a:pt x="901" y="703"/>
                  <a:pt x="901" y="901"/>
                </a:cubicBezTo>
                <a:lnTo>
                  <a:pt x="1081" y="901"/>
                </a:lnTo>
                <a:cubicBezTo>
                  <a:pt x="1081" y="653"/>
                  <a:pt x="913" y="444"/>
                  <a:pt x="684" y="381"/>
                </a:cubicBezTo>
                <a:cubicBezTo>
                  <a:pt x="775" y="260"/>
                  <a:pt x="919" y="180"/>
                  <a:pt x="1081" y="180"/>
                </a:cubicBezTo>
                <a:cubicBezTo>
                  <a:pt x="1354" y="180"/>
                  <a:pt x="1576" y="403"/>
                  <a:pt x="1576" y="676"/>
                </a:cubicBezTo>
                <a:lnTo>
                  <a:pt x="1576" y="721"/>
                </a:lnTo>
                <a:lnTo>
                  <a:pt x="1712" y="721"/>
                </a:lnTo>
                <a:cubicBezTo>
                  <a:pt x="1861" y="721"/>
                  <a:pt x="1982" y="842"/>
                  <a:pt x="1982" y="991"/>
                </a:cubicBezTo>
                <a:cubicBezTo>
                  <a:pt x="1982" y="1140"/>
                  <a:pt x="1861" y="1262"/>
                  <a:pt x="1712" y="12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942138" y="2490788"/>
            <a:ext cx="560388" cy="615950"/>
          </a:xfrm>
          <a:custGeom>
            <a:avLst/>
            <a:gdLst>
              <a:gd name="T0" fmla="*/ 1622 w 1802"/>
              <a:gd name="T1" fmla="*/ 360 h 1982"/>
              <a:gd name="T2" fmla="*/ 1261 w 1802"/>
              <a:gd name="T3" fmla="*/ 360 h 1982"/>
              <a:gd name="T4" fmla="*/ 901 w 1802"/>
              <a:gd name="T5" fmla="*/ 0 h 1982"/>
              <a:gd name="T6" fmla="*/ 540 w 1802"/>
              <a:gd name="T7" fmla="*/ 360 h 1982"/>
              <a:gd name="T8" fmla="*/ 180 w 1802"/>
              <a:gd name="T9" fmla="*/ 360 h 1982"/>
              <a:gd name="T10" fmla="*/ 0 w 1802"/>
              <a:gd name="T11" fmla="*/ 540 h 1982"/>
              <a:gd name="T12" fmla="*/ 0 w 1802"/>
              <a:gd name="T13" fmla="*/ 1802 h 1982"/>
              <a:gd name="T14" fmla="*/ 180 w 1802"/>
              <a:gd name="T15" fmla="*/ 1982 h 1982"/>
              <a:gd name="T16" fmla="*/ 1622 w 1802"/>
              <a:gd name="T17" fmla="*/ 1982 h 1982"/>
              <a:gd name="T18" fmla="*/ 1802 w 1802"/>
              <a:gd name="T19" fmla="*/ 1802 h 1982"/>
              <a:gd name="T20" fmla="*/ 1802 w 1802"/>
              <a:gd name="T21" fmla="*/ 540 h 1982"/>
              <a:gd name="T22" fmla="*/ 1622 w 1802"/>
              <a:gd name="T23" fmla="*/ 360 h 1982"/>
              <a:gd name="T24" fmla="*/ 1622 w 1802"/>
              <a:gd name="T25" fmla="*/ 1802 h 1982"/>
              <a:gd name="T26" fmla="*/ 180 w 1802"/>
              <a:gd name="T27" fmla="*/ 1802 h 1982"/>
              <a:gd name="T28" fmla="*/ 180 w 1802"/>
              <a:gd name="T29" fmla="*/ 540 h 1982"/>
              <a:gd name="T30" fmla="*/ 587 w 1802"/>
              <a:gd name="T31" fmla="*/ 540 h 1982"/>
              <a:gd name="T32" fmla="*/ 904 w 1802"/>
              <a:gd name="T33" fmla="*/ 225 h 1982"/>
              <a:gd name="T34" fmla="*/ 1217 w 1802"/>
              <a:gd name="T35" fmla="*/ 540 h 1982"/>
              <a:gd name="T36" fmla="*/ 1622 w 1802"/>
              <a:gd name="T37" fmla="*/ 540 h 1982"/>
              <a:gd name="T38" fmla="*/ 1622 w 1802"/>
              <a:gd name="T39" fmla="*/ 1802 h 1982"/>
              <a:gd name="T40" fmla="*/ 1441 w 1802"/>
              <a:gd name="T41" fmla="*/ 721 h 1982"/>
              <a:gd name="T42" fmla="*/ 360 w 1802"/>
              <a:gd name="T43" fmla="*/ 721 h 1982"/>
              <a:gd name="T44" fmla="*/ 360 w 1802"/>
              <a:gd name="T45" fmla="*/ 1622 h 1982"/>
              <a:gd name="T46" fmla="*/ 1441 w 1802"/>
              <a:gd name="T47" fmla="*/ 1622 h 1982"/>
              <a:gd name="T48" fmla="*/ 1441 w 1802"/>
              <a:gd name="T49" fmla="*/ 721 h 1982"/>
              <a:gd name="T50" fmla="*/ 1441 w 1802"/>
              <a:gd name="T51" fmla="*/ 72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2" h="1982">
                <a:moveTo>
                  <a:pt x="1622" y="360"/>
                </a:moveTo>
                <a:lnTo>
                  <a:pt x="1261" y="360"/>
                </a:lnTo>
                <a:lnTo>
                  <a:pt x="901" y="0"/>
                </a:lnTo>
                <a:lnTo>
                  <a:pt x="540" y="360"/>
                </a:lnTo>
                <a:lnTo>
                  <a:pt x="180" y="360"/>
                </a:lnTo>
                <a:cubicBezTo>
                  <a:pt x="80" y="360"/>
                  <a:pt x="0" y="441"/>
                  <a:pt x="0" y="540"/>
                </a:cubicBezTo>
                <a:lnTo>
                  <a:pt x="0" y="1802"/>
                </a:lnTo>
                <a:cubicBezTo>
                  <a:pt x="0" y="1901"/>
                  <a:pt x="80" y="1982"/>
                  <a:pt x="180" y="1982"/>
                </a:cubicBezTo>
                <a:lnTo>
                  <a:pt x="1622" y="1982"/>
                </a:lnTo>
                <a:cubicBezTo>
                  <a:pt x="1721" y="1982"/>
                  <a:pt x="1802" y="1901"/>
                  <a:pt x="1802" y="1802"/>
                </a:cubicBezTo>
                <a:lnTo>
                  <a:pt x="1802" y="540"/>
                </a:lnTo>
                <a:cubicBezTo>
                  <a:pt x="1802" y="441"/>
                  <a:pt x="1721" y="360"/>
                  <a:pt x="1622" y="360"/>
                </a:cubicBezTo>
                <a:close/>
                <a:moveTo>
                  <a:pt x="1622" y="1802"/>
                </a:moveTo>
                <a:lnTo>
                  <a:pt x="180" y="1802"/>
                </a:lnTo>
                <a:lnTo>
                  <a:pt x="180" y="540"/>
                </a:lnTo>
                <a:lnTo>
                  <a:pt x="587" y="540"/>
                </a:lnTo>
                <a:lnTo>
                  <a:pt x="904" y="225"/>
                </a:lnTo>
                <a:lnTo>
                  <a:pt x="1217" y="540"/>
                </a:lnTo>
                <a:lnTo>
                  <a:pt x="1622" y="540"/>
                </a:lnTo>
                <a:lnTo>
                  <a:pt x="1622" y="1802"/>
                </a:lnTo>
                <a:close/>
                <a:moveTo>
                  <a:pt x="1441" y="721"/>
                </a:moveTo>
                <a:lnTo>
                  <a:pt x="360" y="721"/>
                </a:lnTo>
                <a:lnTo>
                  <a:pt x="360" y="1622"/>
                </a:lnTo>
                <a:lnTo>
                  <a:pt x="1441" y="1622"/>
                </a:lnTo>
                <a:moveTo>
                  <a:pt x="1441" y="721"/>
                </a:moveTo>
                <a:lnTo>
                  <a:pt x="1441" y="7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832475" y="2657476"/>
            <a:ext cx="615950" cy="336550"/>
          </a:xfrm>
          <a:custGeom>
            <a:avLst/>
            <a:gdLst>
              <a:gd name="T0" fmla="*/ 1171 w 1982"/>
              <a:gd name="T1" fmla="*/ 0 h 1082"/>
              <a:gd name="T2" fmla="*/ 833 w 1982"/>
              <a:gd name="T3" fmla="*/ 451 h 1082"/>
              <a:gd name="T4" fmla="*/ 1090 w 1982"/>
              <a:gd name="T5" fmla="*/ 793 h 1082"/>
              <a:gd name="T6" fmla="*/ 946 w 1982"/>
              <a:gd name="T7" fmla="*/ 901 h 1082"/>
              <a:gd name="T8" fmla="*/ 540 w 1982"/>
              <a:gd name="T9" fmla="*/ 361 h 1082"/>
              <a:gd name="T10" fmla="*/ 0 w 1982"/>
              <a:gd name="T11" fmla="*/ 1082 h 1082"/>
              <a:gd name="T12" fmla="*/ 1982 w 1982"/>
              <a:gd name="T13" fmla="*/ 1082 h 1082"/>
              <a:gd name="T14" fmla="*/ 1171 w 1982"/>
              <a:gd name="T15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2" h="1082">
                <a:moveTo>
                  <a:pt x="1171" y="0"/>
                </a:moveTo>
                <a:lnTo>
                  <a:pt x="833" y="451"/>
                </a:lnTo>
                <a:lnTo>
                  <a:pt x="1090" y="793"/>
                </a:lnTo>
                <a:lnTo>
                  <a:pt x="946" y="901"/>
                </a:lnTo>
                <a:cubicBezTo>
                  <a:pt x="793" y="699"/>
                  <a:pt x="540" y="361"/>
                  <a:pt x="540" y="361"/>
                </a:cubicBezTo>
                <a:lnTo>
                  <a:pt x="0" y="1082"/>
                </a:lnTo>
                <a:lnTo>
                  <a:pt x="1982" y="1082"/>
                </a:lnTo>
                <a:lnTo>
                  <a:pt x="117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4749800" y="2517776"/>
            <a:ext cx="615950" cy="615950"/>
          </a:xfrm>
          <a:custGeom>
            <a:avLst/>
            <a:gdLst>
              <a:gd name="T0" fmla="*/ 181 w 1983"/>
              <a:gd name="T1" fmla="*/ 360 h 1982"/>
              <a:gd name="T2" fmla="*/ 0 w 1983"/>
              <a:gd name="T3" fmla="*/ 360 h 1982"/>
              <a:gd name="T4" fmla="*/ 0 w 1983"/>
              <a:gd name="T5" fmla="*/ 1802 h 1982"/>
              <a:gd name="T6" fmla="*/ 181 w 1983"/>
              <a:gd name="T7" fmla="*/ 1982 h 1982"/>
              <a:gd name="T8" fmla="*/ 1622 w 1983"/>
              <a:gd name="T9" fmla="*/ 1982 h 1982"/>
              <a:gd name="T10" fmla="*/ 1622 w 1983"/>
              <a:gd name="T11" fmla="*/ 1802 h 1982"/>
              <a:gd name="T12" fmla="*/ 181 w 1983"/>
              <a:gd name="T13" fmla="*/ 1802 h 1982"/>
              <a:gd name="T14" fmla="*/ 181 w 1983"/>
              <a:gd name="T15" fmla="*/ 360 h 1982"/>
              <a:gd name="T16" fmla="*/ 1803 w 1983"/>
              <a:gd name="T17" fmla="*/ 0 h 1982"/>
              <a:gd name="T18" fmla="*/ 541 w 1983"/>
              <a:gd name="T19" fmla="*/ 0 h 1982"/>
              <a:gd name="T20" fmla="*/ 361 w 1983"/>
              <a:gd name="T21" fmla="*/ 180 h 1982"/>
              <a:gd name="T22" fmla="*/ 361 w 1983"/>
              <a:gd name="T23" fmla="*/ 1442 h 1982"/>
              <a:gd name="T24" fmla="*/ 541 w 1983"/>
              <a:gd name="T25" fmla="*/ 1622 h 1982"/>
              <a:gd name="T26" fmla="*/ 1803 w 1983"/>
              <a:gd name="T27" fmla="*/ 1622 h 1982"/>
              <a:gd name="T28" fmla="*/ 1983 w 1983"/>
              <a:gd name="T29" fmla="*/ 1442 h 1982"/>
              <a:gd name="T30" fmla="*/ 1983 w 1983"/>
              <a:gd name="T31" fmla="*/ 180 h 1982"/>
              <a:gd name="T32" fmla="*/ 1803 w 1983"/>
              <a:gd name="T33" fmla="*/ 0 h 1982"/>
              <a:gd name="T34" fmla="*/ 1803 w 1983"/>
              <a:gd name="T35" fmla="*/ 1442 h 1982"/>
              <a:gd name="T36" fmla="*/ 541 w 1983"/>
              <a:gd name="T37" fmla="*/ 1442 h 1982"/>
              <a:gd name="T38" fmla="*/ 541 w 1983"/>
              <a:gd name="T39" fmla="*/ 180 h 1982"/>
              <a:gd name="T40" fmla="*/ 1803 w 1983"/>
              <a:gd name="T41" fmla="*/ 180 h 1982"/>
              <a:gd name="T42" fmla="*/ 1803 w 1983"/>
              <a:gd name="T43" fmla="*/ 144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3" h="1982">
                <a:moveTo>
                  <a:pt x="181" y="360"/>
                </a:moveTo>
                <a:lnTo>
                  <a:pt x="0" y="360"/>
                </a:lnTo>
                <a:lnTo>
                  <a:pt x="0" y="1802"/>
                </a:lnTo>
                <a:cubicBezTo>
                  <a:pt x="0" y="1902"/>
                  <a:pt x="81" y="1982"/>
                  <a:pt x="181" y="1982"/>
                </a:cubicBezTo>
                <a:lnTo>
                  <a:pt x="1622" y="1982"/>
                </a:lnTo>
                <a:lnTo>
                  <a:pt x="1622" y="1802"/>
                </a:lnTo>
                <a:lnTo>
                  <a:pt x="181" y="1802"/>
                </a:lnTo>
                <a:lnTo>
                  <a:pt x="181" y="360"/>
                </a:lnTo>
                <a:close/>
                <a:moveTo>
                  <a:pt x="1803" y="0"/>
                </a:moveTo>
                <a:lnTo>
                  <a:pt x="541" y="0"/>
                </a:lnTo>
                <a:cubicBezTo>
                  <a:pt x="442" y="0"/>
                  <a:pt x="361" y="81"/>
                  <a:pt x="361" y="180"/>
                </a:cubicBezTo>
                <a:lnTo>
                  <a:pt x="361" y="1442"/>
                </a:lnTo>
                <a:cubicBezTo>
                  <a:pt x="361" y="1541"/>
                  <a:pt x="442" y="1622"/>
                  <a:pt x="541" y="1622"/>
                </a:cubicBezTo>
                <a:lnTo>
                  <a:pt x="1803" y="1622"/>
                </a:lnTo>
                <a:cubicBezTo>
                  <a:pt x="1902" y="1622"/>
                  <a:pt x="1983" y="1541"/>
                  <a:pt x="1983" y="1442"/>
                </a:cubicBezTo>
                <a:lnTo>
                  <a:pt x="1983" y="180"/>
                </a:lnTo>
                <a:cubicBezTo>
                  <a:pt x="1983" y="81"/>
                  <a:pt x="1902" y="0"/>
                  <a:pt x="1803" y="0"/>
                </a:cubicBezTo>
                <a:close/>
                <a:moveTo>
                  <a:pt x="1803" y="1442"/>
                </a:moveTo>
                <a:lnTo>
                  <a:pt x="541" y="1442"/>
                </a:lnTo>
                <a:lnTo>
                  <a:pt x="541" y="180"/>
                </a:lnTo>
                <a:lnTo>
                  <a:pt x="1803" y="180"/>
                </a:lnTo>
                <a:lnTo>
                  <a:pt x="1803" y="14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3770313" y="2547938"/>
            <a:ext cx="557213" cy="557213"/>
          </a:xfrm>
          <a:custGeom>
            <a:avLst/>
            <a:gdLst>
              <a:gd name="T0" fmla="*/ 807 w 1793"/>
              <a:gd name="T1" fmla="*/ 182 h 1794"/>
              <a:gd name="T2" fmla="*/ 807 w 1793"/>
              <a:gd name="T3" fmla="*/ 0 h 1794"/>
              <a:gd name="T4" fmla="*/ 327 w 1793"/>
              <a:gd name="T5" fmla="*/ 200 h 1794"/>
              <a:gd name="T6" fmla="*/ 455 w 1793"/>
              <a:gd name="T7" fmla="*/ 328 h 1794"/>
              <a:gd name="T8" fmla="*/ 807 w 1793"/>
              <a:gd name="T9" fmla="*/ 183 h 1794"/>
              <a:gd name="T10" fmla="*/ 807 w 1793"/>
              <a:gd name="T11" fmla="*/ 182 h 1794"/>
              <a:gd name="T12" fmla="*/ 1467 w 1793"/>
              <a:gd name="T13" fmla="*/ 200 h 1794"/>
              <a:gd name="T14" fmla="*/ 987 w 1793"/>
              <a:gd name="T15" fmla="*/ 0 h 1794"/>
              <a:gd name="T16" fmla="*/ 987 w 1793"/>
              <a:gd name="T17" fmla="*/ 182 h 1794"/>
              <a:gd name="T18" fmla="*/ 1338 w 1793"/>
              <a:gd name="T19" fmla="*/ 328 h 1794"/>
              <a:gd name="T20" fmla="*/ 1467 w 1793"/>
              <a:gd name="T21" fmla="*/ 200 h 1794"/>
              <a:gd name="T22" fmla="*/ 1611 w 1793"/>
              <a:gd name="T23" fmla="*/ 807 h 1794"/>
              <a:gd name="T24" fmla="*/ 1793 w 1793"/>
              <a:gd name="T25" fmla="*/ 807 h 1794"/>
              <a:gd name="T26" fmla="*/ 1594 w 1793"/>
              <a:gd name="T27" fmla="*/ 327 h 1794"/>
              <a:gd name="T28" fmla="*/ 1466 w 1793"/>
              <a:gd name="T29" fmla="*/ 456 h 1794"/>
              <a:gd name="T30" fmla="*/ 1611 w 1793"/>
              <a:gd name="T31" fmla="*/ 807 h 1794"/>
              <a:gd name="T32" fmla="*/ 328 w 1793"/>
              <a:gd name="T33" fmla="*/ 456 h 1794"/>
              <a:gd name="T34" fmla="*/ 200 w 1793"/>
              <a:gd name="T35" fmla="*/ 327 h 1794"/>
              <a:gd name="T36" fmla="*/ 0 w 1793"/>
              <a:gd name="T37" fmla="*/ 807 h 1794"/>
              <a:gd name="T38" fmla="*/ 182 w 1793"/>
              <a:gd name="T39" fmla="*/ 807 h 1794"/>
              <a:gd name="T40" fmla="*/ 328 w 1793"/>
              <a:gd name="T41" fmla="*/ 456 h 1794"/>
              <a:gd name="T42" fmla="*/ 182 w 1793"/>
              <a:gd name="T43" fmla="*/ 987 h 1794"/>
              <a:gd name="T44" fmla="*/ 0 w 1793"/>
              <a:gd name="T45" fmla="*/ 987 h 1794"/>
              <a:gd name="T46" fmla="*/ 199 w 1793"/>
              <a:gd name="T47" fmla="*/ 1467 h 1794"/>
              <a:gd name="T48" fmla="*/ 328 w 1793"/>
              <a:gd name="T49" fmla="*/ 1339 h 1794"/>
              <a:gd name="T50" fmla="*/ 182 w 1793"/>
              <a:gd name="T51" fmla="*/ 987 h 1794"/>
              <a:gd name="T52" fmla="*/ 1167 w 1793"/>
              <a:gd name="T53" fmla="*/ 897 h 1794"/>
              <a:gd name="T54" fmla="*/ 897 w 1793"/>
              <a:gd name="T55" fmla="*/ 627 h 1794"/>
              <a:gd name="T56" fmla="*/ 627 w 1793"/>
              <a:gd name="T57" fmla="*/ 897 h 1794"/>
              <a:gd name="T58" fmla="*/ 897 w 1793"/>
              <a:gd name="T59" fmla="*/ 1167 h 1794"/>
              <a:gd name="T60" fmla="*/ 1167 w 1793"/>
              <a:gd name="T61" fmla="*/ 897 h 1794"/>
              <a:gd name="T62" fmla="*/ 1465 w 1793"/>
              <a:gd name="T63" fmla="*/ 1338 h 1794"/>
              <a:gd name="T64" fmla="*/ 1594 w 1793"/>
              <a:gd name="T65" fmla="*/ 1466 h 1794"/>
              <a:gd name="T66" fmla="*/ 1793 w 1793"/>
              <a:gd name="T67" fmla="*/ 987 h 1794"/>
              <a:gd name="T68" fmla="*/ 1611 w 1793"/>
              <a:gd name="T69" fmla="*/ 987 h 1794"/>
              <a:gd name="T70" fmla="*/ 1465 w 1793"/>
              <a:gd name="T71" fmla="*/ 1338 h 1794"/>
              <a:gd name="T72" fmla="*/ 987 w 1793"/>
              <a:gd name="T73" fmla="*/ 1612 h 1794"/>
              <a:gd name="T74" fmla="*/ 987 w 1793"/>
              <a:gd name="T75" fmla="*/ 1794 h 1794"/>
              <a:gd name="T76" fmla="*/ 1467 w 1793"/>
              <a:gd name="T77" fmla="*/ 1594 h 1794"/>
              <a:gd name="T78" fmla="*/ 1338 w 1793"/>
              <a:gd name="T79" fmla="*/ 1466 h 1794"/>
              <a:gd name="T80" fmla="*/ 987 w 1793"/>
              <a:gd name="T81" fmla="*/ 1612 h 1794"/>
              <a:gd name="T82" fmla="*/ 327 w 1793"/>
              <a:gd name="T83" fmla="*/ 1594 h 1794"/>
              <a:gd name="T84" fmla="*/ 807 w 1793"/>
              <a:gd name="T85" fmla="*/ 1794 h 1794"/>
              <a:gd name="T86" fmla="*/ 807 w 1793"/>
              <a:gd name="T87" fmla="*/ 1612 h 1794"/>
              <a:gd name="T88" fmla="*/ 455 w 1793"/>
              <a:gd name="T89" fmla="*/ 1466 h 1794"/>
              <a:gd name="T90" fmla="*/ 327 w 1793"/>
              <a:gd name="T91" fmla="*/ 1594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93" h="1794">
                <a:moveTo>
                  <a:pt x="807" y="182"/>
                </a:moveTo>
                <a:lnTo>
                  <a:pt x="807" y="0"/>
                </a:lnTo>
                <a:cubicBezTo>
                  <a:pt x="626" y="19"/>
                  <a:pt x="461" y="91"/>
                  <a:pt x="327" y="200"/>
                </a:cubicBezTo>
                <a:lnTo>
                  <a:pt x="455" y="328"/>
                </a:lnTo>
                <a:cubicBezTo>
                  <a:pt x="555" y="251"/>
                  <a:pt x="675" y="199"/>
                  <a:pt x="807" y="183"/>
                </a:cubicBezTo>
                <a:lnTo>
                  <a:pt x="807" y="182"/>
                </a:lnTo>
                <a:close/>
                <a:moveTo>
                  <a:pt x="1467" y="200"/>
                </a:moveTo>
                <a:cubicBezTo>
                  <a:pt x="1333" y="91"/>
                  <a:pt x="1168" y="19"/>
                  <a:pt x="987" y="0"/>
                </a:cubicBezTo>
                <a:lnTo>
                  <a:pt x="987" y="182"/>
                </a:lnTo>
                <a:cubicBezTo>
                  <a:pt x="1119" y="199"/>
                  <a:pt x="1238" y="251"/>
                  <a:pt x="1338" y="328"/>
                </a:cubicBezTo>
                <a:lnTo>
                  <a:pt x="1467" y="200"/>
                </a:lnTo>
                <a:close/>
                <a:moveTo>
                  <a:pt x="1611" y="807"/>
                </a:moveTo>
                <a:lnTo>
                  <a:pt x="1793" y="807"/>
                </a:lnTo>
                <a:cubicBezTo>
                  <a:pt x="1775" y="626"/>
                  <a:pt x="1703" y="461"/>
                  <a:pt x="1594" y="327"/>
                </a:cubicBezTo>
                <a:lnTo>
                  <a:pt x="1466" y="456"/>
                </a:lnTo>
                <a:cubicBezTo>
                  <a:pt x="1543" y="556"/>
                  <a:pt x="1595" y="675"/>
                  <a:pt x="1611" y="807"/>
                </a:cubicBezTo>
                <a:close/>
                <a:moveTo>
                  <a:pt x="328" y="456"/>
                </a:moveTo>
                <a:lnTo>
                  <a:pt x="200" y="327"/>
                </a:lnTo>
                <a:cubicBezTo>
                  <a:pt x="90" y="461"/>
                  <a:pt x="18" y="626"/>
                  <a:pt x="0" y="807"/>
                </a:cubicBezTo>
                <a:lnTo>
                  <a:pt x="182" y="807"/>
                </a:lnTo>
                <a:cubicBezTo>
                  <a:pt x="199" y="675"/>
                  <a:pt x="251" y="556"/>
                  <a:pt x="328" y="456"/>
                </a:cubicBezTo>
                <a:close/>
                <a:moveTo>
                  <a:pt x="182" y="987"/>
                </a:moveTo>
                <a:lnTo>
                  <a:pt x="0" y="987"/>
                </a:lnTo>
                <a:cubicBezTo>
                  <a:pt x="18" y="1168"/>
                  <a:pt x="90" y="1333"/>
                  <a:pt x="199" y="1467"/>
                </a:cubicBezTo>
                <a:lnTo>
                  <a:pt x="328" y="1339"/>
                </a:lnTo>
                <a:cubicBezTo>
                  <a:pt x="251" y="1239"/>
                  <a:pt x="199" y="1118"/>
                  <a:pt x="182" y="987"/>
                </a:cubicBezTo>
                <a:close/>
                <a:moveTo>
                  <a:pt x="1167" y="897"/>
                </a:moveTo>
                <a:cubicBezTo>
                  <a:pt x="1167" y="748"/>
                  <a:pt x="1046" y="627"/>
                  <a:pt x="897" y="627"/>
                </a:cubicBezTo>
                <a:cubicBezTo>
                  <a:pt x="748" y="627"/>
                  <a:pt x="627" y="748"/>
                  <a:pt x="627" y="897"/>
                </a:cubicBezTo>
                <a:cubicBezTo>
                  <a:pt x="627" y="1046"/>
                  <a:pt x="748" y="1167"/>
                  <a:pt x="897" y="1167"/>
                </a:cubicBezTo>
                <a:cubicBezTo>
                  <a:pt x="1046" y="1167"/>
                  <a:pt x="1167" y="1046"/>
                  <a:pt x="1167" y="897"/>
                </a:cubicBezTo>
                <a:close/>
                <a:moveTo>
                  <a:pt x="1465" y="1338"/>
                </a:moveTo>
                <a:lnTo>
                  <a:pt x="1594" y="1466"/>
                </a:lnTo>
                <a:cubicBezTo>
                  <a:pt x="1703" y="1333"/>
                  <a:pt x="1775" y="1168"/>
                  <a:pt x="1793" y="987"/>
                </a:cubicBezTo>
                <a:lnTo>
                  <a:pt x="1611" y="987"/>
                </a:lnTo>
                <a:cubicBezTo>
                  <a:pt x="1595" y="1118"/>
                  <a:pt x="1543" y="1239"/>
                  <a:pt x="1465" y="1338"/>
                </a:cubicBezTo>
                <a:close/>
                <a:moveTo>
                  <a:pt x="987" y="1612"/>
                </a:moveTo>
                <a:lnTo>
                  <a:pt x="987" y="1794"/>
                </a:lnTo>
                <a:cubicBezTo>
                  <a:pt x="1168" y="1776"/>
                  <a:pt x="1333" y="1703"/>
                  <a:pt x="1467" y="1594"/>
                </a:cubicBezTo>
                <a:lnTo>
                  <a:pt x="1338" y="1466"/>
                </a:lnTo>
                <a:cubicBezTo>
                  <a:pt x="1238" y="1543"/>
                  <a:pt x="1119" y="1595"/>
                  <a:pt x="987" y="1612"/>
                </a:cubicBezTo>
                <a:close/>
                <a:moveTo>
                  <a:pt x="327" y="1594"/>
                </a:moveTo>
                <a:cubicBezTo>
                  <a:pt x="461" y="1703"/>
                  <a:pt x="626" y="1776"/>
                  <a:pt x="807" y="1794"/>
                </a:cubicBezTo>
                <a:lnTo>
                  <a:pt x="807" y="1612"/>
                </a:lnTo>
                <a:cubicBezTo>
                  <a:pt x="675" y="1595"/>
                  <a:pt x="555" y="1543"/>
                  <a:pt x="455" y="1466"/>
                </a:cubicBezTo>
                <a:lnTo>
                  <a:pt x="327" y="15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2613025" y="2513013"/>
            <a:ext cx="542925" cy="625475"/>
          </a:xfrm>
          <a:custGeom>
            <a:avLst/>
            <a:gdLst>
              <a:gd name="T0" fmla="*/ 1477 w 1747"/>
              <a:gd name="T1" fmla="*/ 1044 h 2016"/>
              <a:gd name="T2" fmla="*/ 1399 w 1747"/>
              <a:gd name="T3" fmla="*/ 1008 h 2016"/>
              <a:gd name="T4" fmla="*/ 1477 w 1747"/>
              <a:gd name="T5" fmla="*/ 972 h 2016"/>
              <a:gd name="T6" fmla="*/ 1747 w 1747"/>
              <a:gd name="T7" fmla="*/ 504 h 2016"/>
              <a:gd name="T8" fmla="*/ 1206 w 1747"/>
              <a:gd name="T9" fmla="*/ 504 h 2016"/>
              <a:gd name="T10" fmla="*/ 1136 w 1747"/>
              <a:gd name="T11" fmla="*/ 553 h 2016"/>
              <a:gd name="T12" fmla="*/ 1144 w 1747"/>
              <a:gd name="T13" fmla="*/ 467 h 2016"/>
              <a:gd name="T14" fmla="*/ 874 w 1747"/>
              <a:gd name="T15" fmla="*/ 0 h 2016"/>
              <a:gd name="T16" fmla="*/ 603 w 1747"/>
              <a:gd name="T17" fmla="*/ 467 h 2016"/>
              <a:gd name="T18" fmla="*/ 610 w 1747"/>
              <a:gd name="T19" fmla="*/ 553 h 2016"/>
              <a:gd name="T20" fmla="*/ 540 w 1747"/>
              <a:gd name="T21" fmla="*/ 503 h 2016"/>
              <a:gd name="T22" fmla="*/ 0 w 1747"/>
              <a:gd name="T23" fmla="*/ 503 h 2016"/>
              <a:gd name="T24" fmla="*/ 270 w 1747"/>
              <a:gd name="T25" fmla="*/ 972 h 2016"/>
              <a:gd name="T26" fmla="*/ 347 w 1747"/>
              <a:gd name="T27" fmla="*/ 1008 h 2016"/>
              <a:gd name="T28" fmla="*/ 270 w 1747"/>
              <a:gd name="T29" fmla="*/ 1044 h 2016"/>
              <a:gd name="T30" fmla="*/ 0 w 1747"/>
              <a:gd name="T31" fmla="*/ 1512 h 2016"/>
              <a:gd name="T32" fmla="*/ 540 w 1747"/>
              <a:gd name="T33" fmla="*/ 1512 h 2016"/>
              <a:gd name="T34" fmla="*/ 610 w 1747"/>
              <a:gd name="T35" fmla="*/ 1463 h 2016"/>
              <a:gd name="T36" fmla="*/ 603 w 1747"/>
              <a:gd name="T37" fmla="*/ 1549 h 2016"/>
              <a:gd name="T38" fmla="*/ 874 w 1747"/>
              <a:gd name="T39" fmla="*/ 2016 h 2016"/>
              <a:gd name="T40" fmla="*/ 1144 w 1747"/>
              <a:gd name="T41" fmla="*/ 1549 h 2016"/>
              <a:gd name="T42" fmla="*/ 1137 w 1747"/>
              <a:gd name="T43" fmla="*/ 1464 h 2016"/>
              <a:gd name="T44" fmla="*/ 1207 w 1747"/>
              <a:gd name="T45" fmla="*/ 1513 h 2016"/>
              <a:gd name="T46" fmla="*/ 1747 w 1747"/>
              <a:gd name="T47" fmla="*/ 1513 h 2016"/>
              <a:gd name="T48" fmla="*/ 1477 w 1747"/>
              <a:gd name="T49" fmla="*/ 1044 h 2016"/>
              <a:gd name="T50" fmla="*/ 874 w 1747"/>
              <a:gd name="T51" fmla="*/ 1368 h 2016"/>
              <a:gd name="T52" fmla="*/ 513 w 1747"/>
              <a:gd name="T53" fmla="*/ 1008 h 2016"/>
              <a:gd name="T54" fmla="*/ 874 w 1747"/>
              <a:gd name="T55" fmla="*/ 648 h 2016"/>
              <a:gd name="T56" fmla="*/ 1234 w 1747"/>
              <a:gd name="T57" fmla="*/ 1008 h 2016"/>
              <a:gd name="T58" fmla="*/ 874 w 1747"/>
              <a:gd name="T59" fmla="*/ 136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47" h="2016">
                <a:moveTo>
                  <a:pt x="1477" y="1044"/>
                </a:moveTo>
                <a:cubicBezTo>
                  <a:pt x="1452" y="1030"/>
                  <a:pt x="1425" y="1018"/>
                  <a:pt x="1399" y="1008"/>
                </a:cubicBezTo>
                <a:cubicBezTo>
                  <a:pt x="1425" y="998"/>
                  <a:pt x="1452" y="986"/>
                  <a:pt x="1477" y="972"/>
                </a:cubicBezTo>
                <a:cubicBezTo>
                  <a:pt x="1650" y="872"/>
                  <a:pt x="1746" y="690"/>
                  <a:pt x="1747" y="504"/>
                </a:cubicBezTo>
                <a:cubicBezTo>
                  <a:pt x="1585" y="411"/>
                  <a:pt x="1379" y="404"/>
                  <a:pt x="1206" y="504"/>
                </a:cubicBezTo>
                <a:cubicBezTo>
                  <a:pt x="1181" y="518"/>
                  <a:pt x="1158" y="535"/>
                  <a:pt x="1136" y="553"/>
                </a:cubicBezTo>
                <a:cubicBezTo>
                  <a:pt x="1141" y="525"/>
                  <a:pt x="1144" y="497"/>
                  <a:pt x="1144" y="467"/>
                </a:cubicBezTo>
                <a:cubicBezTo>
                  <a:pt x="1144" y="267"/>
                  <a:pt x="1035" y="93"/>
                  <a:pt x="874" y="0"/>
                </a:cubicBezTo>
                <a:cubicBezTo>
                  <a:pt x="712" y="93"/>
                  <a:pt x="603" y="267"/>
                  <a:pt x="603" y="467"/>
                </a:cubicBezTo>
                <a:cubicBezTo>
                  <a:pt x="603" y="497"/>
                  <a:pt x="606" y="525"/>
                  <a:pt x="610" y="553"/>
                </a:cubicBezTo>
                <a:cubicBezTo>
                  <a:pt x="588" y="535"/>
                  <a:pt x="565" y="518"/>
                  <a:pt x="540" y="503"/>
                </a:cubicBezTo>
                <a:cubicBezTo>
                  <a:pt x="367" y="403"/>
                  <a:pt x="162" y="411"/>
                  <a:pt x="0" y="503"/>
                </a:cubicBezTo>
                <a:cubicBezTo>
                  <a:pt x="0" y="690"/>
                  <a:pt x="97" y="872"/>
                  <a:pt x="270" y="972"/>
                </a:cubicBezTo>
                <a:cubicBezTo>
                  <a:pt x="295" y="986"/>
                  <a:pt x="321" y="998"/>
                  <a:pt x="347" y="1008"/>
                </a:cubicBezTo>
                <a:cubicBezTo>
                  <a:pt x="321" y="1017"/>
                  <a:pt x="295" y="1029"/>
                  <a:pt x="270" y="1044"/>
                </a:cubicBezTo>
                <a:cubicBezTo>
                  <a:pt x="97" y="1144"/>
                  <a:pt x="0" y="1325"/>
                  <a:pt x="0" y="1512"/>
                </a:cubicBezTo>
                <a:cubicBezTo>
                  <a:pt x="162" y="1605"/>
                  <a:pt x="367" y="1612"/>
                  <a:pt x="540" y="1512"/>
                </a:cubicBezTo>
                <a:cubicBezTo>
                  <a:pt x="565" y="1497"/>
                  <a:pt x="588" y="1481"/>
                  <a:pt x="610" y="1463"/>
                </a:cubicBezTo>
                <a:cubicBezTo>
                  <a:pt x="606" y="1491"/>
                  <a:pt x="603" y="1519"/>
                  <a:pt x="603" y="1549"/>
                </a:cubicBezTo>
                <a:cubicBezTo>
                  <a:pt x="603" y="1749"/>
                  <a:pt x="712" y="1923"/>
                  <a:pt x="874" y="2016"/>
                </a:cubicBezTo>
                <a:cubicBezTo>
                  <a:pt x="1035" y="1923"/>
                  <a:pt x="1144" y="1749"/>
                  <a:pt x="1144" y="1549"/>
                </a:cubicBezTo>
                <a:cubicBezTo>
                  <a:pt x="1144" y="1519"/>
                  <a:pt x="1141" y="1491"/>
                  <a:pt x="1137" y="1464"/>
                </a:cubicBezTo>
                <a:cubicBezTo>
                  <a:pt x="1159" y="1481"/>
                  <a:pt x="1182" y="1498"/>
                  <a:pt x="1207" y="1513"/>
                </a:cubicBezTo>
                <a:cubicBezTo>
                  <a:pt x="1380" y="1613"/>
                  <a:pt x="1585" y="1605"/>
                  <a:pt x="1747" y="1513"/>
                </a:cubicBezTo>
                <a:cubicBezTo>
                  <a:pt x="1747" y="1326"/>
                  <a:pt x="1650" y="1144"/>
                  <a:pt x="1477" y="1044"/>
                </a:cubicBezTo>
                <a:close/>
                <a:moveTo>
                  <a:pt x="874" y="1368"/>
                </a:moveTo>
                <a:cubicBezTo>
                  <a:pt x="674" y="1368"/>
                  <a:pt x="513" y="1207"/>
                  <a:pt x="513" y="1008"/>
                </a:cubicBezTo>
                <a:cubicBezTo>
                  <a:pt x="513" y="809"/>
                  <a:pt x="674" y="648"/>
                  <a:pt x="874" y="648"/>
                </a:cubicBezTo>
                <a:cubicBezTo>
                  <a:pt x="1073" y="648"/>
                  <a:pt x="1234" y="809"/>
                  <a:pt x="1234" y="1008"/>
                </a:cubicBezTo>
                <a:cubicBezTo>
                  <a:pt x="1234" y="1207"/>
                  <a:pt x="1073" y="1368"/>
                  <a:pt x="874" y="13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374775" y="2517776"/>
            <a:ext cx="615950" cy="615950"/>
          </a:xfrm>
          <a:custGeom>
            <a:avLst/>
            <a:gdLst>
              <a:gd name="T0" fmla="*/ 541 w 1983"/>
              <a:gd name="T1" fmla="*/ 901 h 1982"/>
              <a:gd name="T2" fmla="*/ 0 w 1983"/>
              <a:gd name="T3" fmla="*/ 901 h 1982"/>
              <a:gd name="T4" fmla="*/ 0 w 1983"/>
              <a:gd name="T5" fmla="*/ 1081 h 1982"/>
              <a:gd name="T6" fmla="*/ 541 w 1983"/>
              <a:gd name="T7" fmla="*/ 1081 h 1982"/>
              <a:gd name="T8" fmla="*/ 541 w 1983"/>
              <a:gd name="T9" fmla="*/ 901 h 1982"/>
              <a:gd name="T10" fmla="*/ 736 w 1983"/>
              <a:gd name="T11" fmla="*/ 609 h 1982"/>
              <a:gd name="T12" fmla="*/ 545 w 1983"/>
              <a:gd name="T13" fmla="*/ 418 h 1982"/>
              <a:gd name="T14" fmla="*/ 418 w 1983"/>
              <a:gd name="T15" fmla="*/ 545 h 1982"/>
              <a:gd name="T16" fmla="*/ 609 w 1983"/>
              <a:gd name="T17" fmla="*/ 736 h 1982"/>
              <a:gd name="T18" fmla="*/ 736 w 1983"/>
              <a:gd name="T19" fmla="*/ 609 h 1982"/>
              <a:gd name="T20" fmla="*/ 1082 w 1983"/>
              <a:gd name="T21" fmla="*/ 0 h 1982"/>
              <a:gd name="T22" fmla="*/ 901 w 1983"/>
              <a:gd name="T23" fmla="*/ 0 h 1982"/>
              <a:gd name="T24" fmla="*/ 901 w 1983"/>
              <a:gd name="T25" fmla="*/ 541 h 1982"/>
              <a:gd name="T26" fmla="*/ 1082 w 1983"/>
              <a:gd name="T27" fmla="*/ 541 h 1982"/>
              <a:gd name="T28" fmla="*/ 1082 w 1983"/>
              <a:gd name="T29" fmla="*/ 0 h 1982"/>
              <a:gd name="T30" fmla="*/ 1565 w 1983"/>
              <a:gd name="T31" fmla="*/ 545 h 1982"/>
              <a:gd name="T32" fmla="*/ 1437 w 1983"/>
              <a:gd name="T33" fmla="*/ 418 h 1982"/>
              <a:gd name="T34" fmla="*/ 1246 w 1983"/>
              <a:gd name="T35" fmla="*/ 609 h 1982"/>
              <a:gd name="T36" fmla="*/ 1374 w 1983"/>
              <a:gd name="T37" fmla="*/ 736 h 1982"/>
              <a:gd name="T38" fmla="*/ 1565 w 1983"/>
              <a:gd name="T39" fmla="*/ 545 h 1982"/>
              <a:gd name="T40" fmla="*/ 1442 w 1983"/>
              <a:gd name="T41" fmla="*/ 901 h 1982"/>
              <a:gd name="T42" fmla="*/ 1442 w 1983"/>
              <a:gd name="T43" fmla="*/ 1081 h 1982"/>
              <a:gd name="T44" fmla="*/ 1983 w 1983"/>
              <a:gd name="T45" fmla="*/ 1081 h 1982"/>
              <a:gd name="T46" fmla="*/ 1983 w 1983"/>
              <a:gd name="T47" fmla="*/ 901 h 1982"/>
              <a:gd name="T48" fmla="*/ 1442 w 1983"/>
              <a:gd name="T49" fmla="*/ 901 h 1982"/>
              <a:gd name="T50" fmla="*/ 991 w 1983"/>
              <a:gd name="T51" fmla="*/ 721 h 1982"/>
              <a:gd name="T52" fmla="*/ 721 w 1983"/>
              <a:gd name="T53" fmla="*/ 991 h 1982"/>
              <a:gd name="T54" fmla="*/ 991 w 1983"/>
              <a:gd name="T55" fmla="*/ 1261 h 1982"/>
              <a:gd name="T56" fmla="*/ 1262 w 1983"/>
              <a:gd name="T57" fmla="*/ 991 h 1982"/>
              <a:gd name="T58" fmla="*/ 991 w 1983"/>
              <a:gd name="T59" fmla="*/ 721 h 1982"/>
              <a:gd name="T60" fmla="*/ 1246 w 1983"/>
              <a:gd name="T61" fmla="*/ 1374 h 1982"/>
              <a:gd name="T62" fmla="*/ 1437 w 1983"/>
              <a:gd name="T63" fmla="*/ 1565 h 1982"/>
              <a:gd name="T64" fmla="*/ 1565 w 1983"/>
              <a:gd name="T65" fmla="*/ 1437 h 1982"/>
              <a:gd name="T66" fmla="*/ 1374 w 1983"/>
              <a:gd name="T67" fmla="*/ 1246 h 1982"/>
              <a:gd name="T68" fmla="*/ 1246 w 1983"/>
              <a:gd name="T69" fmla="*/ 1374 h 1982"/>
              <a:gd name="T70" fmla="*/ 418 w 1983"/>
              <a:gd name="T71" fmla="*/ 1437 h 1982"/>
              <a:gd name="T72" fmla="*/ 545 w 1983"/>
              <a:gd name="T73" fmla="*/ 1565 h 1982"/>
              <a:gd name="T74" fmla="*/ 736 w 1983"/>
              <a:gd name="T75" fmla="*/ 1374 h 1982"/>
              <a:gd name="T76" fmla="*/ 609 w 1983"/>
              <a:gd name="T77" fmla="*/ 1246 h 1982"/>
              <a:gd name="T78" fmla="*/ 418 w 1983"/>
              <a:gd name="T79" fmla="*/ 1437 h 1982"/>
              <a:gd name="T80" fmla="*/ 901 w 1983"/>
              <a:gd name="T81" fmla="*/ 1982 h 1982"/>
              <a:gd name="T82" fmla="*/ 1082 w 1983"/>
              <a:gd name="T83" fmla="*/ 1982 h 1982"/>
              <a:gd name="T84" fmla="*/ 1082 w 1983"/>
              <a:gd name="T85" fmla="*/ 1442 h 1982"/>
              <a:gd name="T86" fmla="*/ 901 w 1983"/>
              <a:gd name="T87" fmla="*/ 1442 h 1982"/>
              <a:gd name="T88" fmla="*/ 901 w 1983"/>
              <a:gd name="T89" fmla="*/ 198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83" h="1982">
                <a:moveTo>
                  <a:pt x="541" y="901"/>
                </a:moveTo>
                <a:lnTo>
                  <a:pt x="0" y="901"/>
                </a:lnTo>
                <a:lnTo>
                  <a:pt x="0" y="1081"/>
                </a:lnTo>
                <a:lnTo>
                  <a:pt x="541" y="1081"/>
                </a:lnTo>
                <a:lnTo>
                  <a:pt x="541" y="901"/>
                </a:lnTo>
                <a:close/>
                <a:moveTo>
                  <a:pt x="736" y="609"/>
                </a:moveTo>
                <a:lnTo>
                  <a:pt x="545" y="418"/>
                </a:lnTo>
                <a:lnTo>
                  <a:pt x="418" y="545"/>
                </a:lnTo>
                <a:lnTo>
                  <a:pt x="609" y="736"/>
                </a:lnTo>
                <a:lnTo>
                  <a:pt x="736" y="609"/>
                </a:lnTo>
                <a:close/>
                <a:moveTo>
                  <a:pt x="1082" y="0"/>
                </a:moveTo>
                <a:lnTo>
                  <a:pt x="901" y="0"/>
                </a:lnTo>
                <a:lnTo>
                  <a:pt x="901" y="541"/>
                </a:lnTo>
                <a:lnTo>
                  <a:pt x="1082" y="541"/>
                </a:lnTo>
                <a:lnTo>
                  <a:pt x="1082" y="0"/>
                </a:lnTo>
                <a:close/>
                <a:moveTo>
                  <a:pt x="1565" y="545"/>
                </a:moveTo>
                <a:lnTo>
                  <a:pt x="1437" y="418"/>
                </a:lnTo>
                <a:lnTo>
                  <a:pt x="1246" y="609"/>
                </a:lnTo>
                <a:lnTo>
                  <a:pt x="1374" y="736"/>
                </a:lnTo>
                <a:lnTo>
                  <a:pt x="1565" y="545"/>
                </a:lnTo>
                <a:close/>
                <a:moveTo>
                  <a:pt x="1442" y="901"/>
                </a:moveTo>
                <a:lnTo>
                  <a:pt x="1442" y="1081"/>
                </a:lnTo>
                <a:lnTo>
                  <a:pt x="1983" y="1081"/>
                </a:lnTo>
                <a:lnTo>
                  <a:pt x="1983" y="901"/>
                </a:lnTo>
                <a:lnTo>
                  <a:pt x="1442" y="901"/>
                </a:lnTo>
                <a:close/>
                <a:moveTo>
                  <a:pt x="991" y="721"/>
                </a:moveTo>
                <a:cubicBezTo>
                  <a:pt x="842" y="721"/>
                  <a:pt x="721" y="842"/>
                  <a:pt x="721" y="991"/>
                </a:cubicBezTo>
                <a:cubicBezTo>
                  <a:pt x="721" y="1140"/>
                  <a:pt x="842" y="1261"/>
                  <a:pt x="991" y="1261"/>
                </a:cubicBezTo>
                <a:cubicBezTo>
                  <a:pt x="1141" y="1261"/>
                  <a:pt x="1262" y="1140"/>
                  <a:pt x="1262" y="991"/>
                </a:cubicBezTo>
                <a:cubicBezTo>
                  <a:pt x="1262" y="842"/>
                  <a:pt x="1141" y="721"/>
                  <a:pt x="991" y="721"/>
                </a:cubicBezTo>
                <a:close/>
                <a:moveTo>
                  <a:pt x="1246" y="1374"/>
                </a:moveTo>
                <a:lnTo>
                  <a:pt x="1437" y="1565"/>
                </a:lnTo>
                <a:lnTo>
                  <a:pt x="1565" y="1437"/>
                </a:lnTo>
                <a:lnTo>
                  <a:pt x="1374" y="1246"/>
                </a:lnTo>
                <a:lnTo>
                  <a:pt x="1246" y="1374"/>
                </a:lnTo>
                <a:close/>
                <a:moveTo>
                  <a:pt x="418" y="1437"/>
                </a:moveTo>
                <a:lnTo>
                  <a:pt x="545" y="1565"/>
                </a:lnTo>
                <a:lnTo>
                  <a:pt x="736" y="1374"/>
                </a:lnTo>
                <a:lnTo>
                  <a:pt x="609" y="1246"/>
                </a:lnTo>
                <a:lnTo>
                  <a:pt x="418" y="1437"/>
                </a:lnTo>
                <a:close/>
                <a:moveTo>
                  <a:pt x="901" y="1982"/>
                </a:moveTo>
                <a:lnTo>
                  <a:pt x="1082" y="1982"/>
                </a:lnTo>
                <a:lnTo>
                  <a:pt x="1082" y="1442"/>
                </a:lnTo>
                <a:lnTo>
                  <a:pt x="901" y="1442"/>
                </a:lnTo>
                <a:lnTo>
                  <a:pt x="901" y="198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312738" y="2546351"/>
            <a:ext cx="536575" cy="587375"/>
          </a:xfrm>
          <a:custGeom>
            <a:avLst/>
            <a:gdLst>
              <a:gd name="T0" fmla="*/ 0 w 1730"/>
              <a:gd name="T1" fmla="*/ 0 h 1892"/>
              <a:gd name="T2" fmla="*/ 0 w 1730"/>
              <a:gd name="T3" fmla="*/ 1081 h 1892"/>
              <a:gd name="T4" fmla="*/ 271 w 1730"/>
              <a:gd name="T5" fmla="*/ 1081 h 1892"/>
              <a:gd name="T6" fmla="*/ 271 w 1730"/>
              <a:gd name="T7" fmla="*/ 1892 h 1892"/>
              <a:gd name="T8" fmla="*/ 902 w 1730"/>
              <a:gd name="T9" fmla="*/ 811 h 1892"/>
              <a:gd name="T10" fmla="*/ 541 w 1730"/>
              <a:gd name="T11" fmla="*/ 811 h 1892"/>
              <a:gd name="T12" fmla="*/ 902 w 1730"/>
              <a:gd name="T13" fmla="*/ 0 h 1892"/>
              <a:gd name="T14" fmla="*/ 0 w 1730"/>
              <a:gd name="T15" fmla="*/ 0 h 1892"/>
              <a:gd name="T16" fmla="*/ 1442 w 1730"/>
              <a:gd name="T17" fmla="*/ 0 h 1892"/>
              <a:gd name="T18" fmla="*/ 1262 w 1730"/>
              <a:gd name="T19" fmla="*/ 0 h 1892"/>
              <a:gd name="T20" fmla="*/ 974 w 1730"/>
              <a:gd name="T21" fmla="*/ 811 h 1892"/>
              <a:gd name="T22" fmla="*/ 1145 w 1730"/>
              <a:gd name="T23" fmla="*/ 811 h 1892"/>
              <a:gd name="T24" fmla="*/ 1208 w 1730"/>
              <a:gd name="T25" fmla="*/ 631 h 1892"/>
              <a:gd name="T26" fmla="*/ 1496 w 1730"/>
              <a:gd name="T27" fmla="*/ 631 h 1892"/>
              <a:gd name="T28" fmla="*/ 1559 w 1730"/>
              <a:gd name="T29" fmla="*/ 811 h 1892"/>
              <a:gd name="T30" fmla="*/ 1730 w 1730"/>
              <a:gd name="T31" fmla="*/ 811 h 1892"/>
              <a:gd name="T32" fmla="*/ 1442 w 1730"/>
              <a:gd name="T33" fmla="*/ 0 h 1892"/>
              <a:gd name="T34" fmla="*/ 1248 w 1730"/>
              <a:gd name="T35" fmla="*/ 509 h 1892"/>
              <a:gd name="T36" fmla="*/ 1352 w 1730"/>
              <a:gd name="T37" fmla="*/ 180 h 1892"/>
              <a:gd name="T38" fmla="*/ 1456 w 1730"/>
              <a:gd name="T39" fmla="*/ 509 h 1892"/>
              <a:gd name="T40" fmla="*/ 1248 w 1730"/>
              <a:gd name="T41" fmla="*/ 509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30" h="1892">
                <a:moveTo>
                  <a:pt x="0" y="0"/>
                </a:moveTo>
                <a:lnTo>
                  <a:pt x="0" y="1081"/>
                </a:lnTo>
                <a:lnTo>
                  <a:pt x="271" y="1081"/>
                </a:lnTo>
                <a:lnTo>
                  <a:pt x="271" y="1892"/>
                </a:lnTo>
                <a:lnTo>
                  <a:pt x="902" y="811"/>
                </a:lnTo>
                <a:lnTo>
                  <a:pt x="541" y="811"/>
                </a:lnTo>
                <a:lnTo>
                  <a:pt x="902" y="0"/>
                </a:lnTo>
                <a:lnTo>
                  <a:pt x="0" y="0"/>
                </a:lnTo>
                <a:close/>
                <a:moveTo>
                  <a:pt x="1442" y="0"/>
                </a:moveTo>
                <a:lnTo>
                  <a:pt x="1262" y="0"/>
                </a:lnTo>
                <a:lnTo>
                  <a:pt x="974" y="811"/>
                </a:lnTo>
                <a:lnTo>
                  <a:pt x="1145" y="811"/>
                </a:lnTo>
                <a:lnTo>
                  <a:pt x="1208" y="631"/>
                </a:lnTo>
                <a:lnTo>
                  <a:pt x="1496" y="631"/>
                </a:lnTo>
                <a:lnTo>
                  <a:pt x="1559" y="811"/>
                </a:lnTo>
                <a:lnTo>
                  <a:pt x="1730" y="811"/>
                </a:lnTo>
                <a:lnTo>
                  <a:pt x="1442" y="0"/>
                </a:lnTo>
                <a:close/>
                <a:moveTo>
                  <a:pt x="1248" y="509"/>
                </a:moveTo>
                <a:lnTo>
                  <a:pt x="1352" y="180"/>
                </a:lnTo>
                <a:lnTo>
                  <a:pt x="1456" y="509"/>
                </a:lnTo>
                <a:lnTo>
                  <a:pt x="1248" y="50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11352213" y="1343026"/>
            <a:ext cx="476250" cy="560388"/>
          </a:xfrm>
          <a:custGeom>
            <a:avLst/>
            <a:gdLst>
              <a:gd name="T0" fmla="*/ 115 w 1532"/>
              <a:gd name="T1" fmla="*/ 90 h 1802"/>
              <a:gd name="T2" fmla="*/ 0 w 1532"/>
              <a:gd name="T3" fmla="*/ 205 h 1802"/>
              <a:gd name="T4" fmla="*/ 450 w 1532"/>
              <a:gd name="T5" fmla="*/ 655 h 1802"/>
              <a:gd name="T6" fmla="*/ 450 w 1532"/>
              <a:gd name="T7" fmla="*/ 991 h 1802"/>
              <a:gd name="T8" fmla="*/ 721 w 1532"/>
              <a:gd name="T9" fmla="*/ 991 h 1802"/>
              <a:gd name="T10" fmla="*/ 721 w 1532"/>
              <a:gd name="T11" fmla="*/ 1802 h 1802"/>
              <a:gd name="T12" fmla="*/ 1044 w 1532"/>
              <a:gd name="T13" fmla="*/ 1248 h 1802"/>
              <a:gd name="T14" fmla="*/ 1417 w 1532"/>
              <a:gd name="T15" fmla="*/ 1622 h 1802"/>
              <a:gd name="T16" fmla="*/ 1532 w 1532"/>
              <a:gd name="T17" fmla="*/ 1507 h 1802"/>
              <a:gd name="T18" fmla="*/ 115 w 1532"/>
              <a:gd name="T19" fmla="*/ 90 h 1802"/>
              <a:gd name="T20" fmla="*/ 1352 w 1532"/>
              <a:gd name="T21" fmla="*/ 721 h 1802"/>
              <a:gd name="T22" fmla="*/ 991 w 1532"/>
              <a:gd name="T23" fmla="*/ 721 h 1802"/>
              <a:gd name="T24" fmla="*/ 1352 w 1532"/>
              <a:gd name="T25" fmla="*/ 0 h 1802"/>
              <a:gd name="T26" fmla="*/ 450 w 1532"/>
              <a:gd name="T27" fmla="*/ 0 h 1802"/>
              <a:gd name="T28" fmla="*/ 450 w 1532"/>
              <a:gd name="T29" fmla="*/ 196 h 1802"/>
              <a:gd name="T30" fmla="*/ 1213 w 1532"/>
              <a:gd name="T31" fmla="*/ 959 h 1802"/>
              <a:gd name="T32" fmla="*/ 1352 w 1532"/>
              <a:gd name="T33" fmla="*/ 72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32" h="1802">
                <a:moveTo>
                  <a:pt x="115" y="90"/>
                </a:moveTo>
                <a:lnTo>
                  <a:pt x="0" y="205"/>
                </a:lnTo>
                <a:lnTo>
                  <a:pt x="450" y="655"/>
                </a:lnTo>
                <a:lnTo>
                  <a:pt x="450" y="991"/>
                </a:lnTo>
                <a:lnTo>
                  <a:pt x="721" y="991"/>
                </a:lnTo>
                <a:lnTo>
                  <a:pt x="721" y="1802"/>
                </a:lnTo>
                <a:lnTo>
                  <a:pt x="1044" y="1248"/>
                </a:lnTo>
                <a:lnTo>
                  <a:pt x="1417" y="1622"/>
                </a:lnTo>
                <a:lnTo>
                  <a:pt x="1532" y="1507"/>
                </a:lnTo>
                <a:lnTo>
                  <a:pt x="115" y="90"/>
                </a:lnTo>
                <a:close/>
                <a:moveTo>
                  <a:pt x="1352" y="721"/>
                </a:moveTo>
                <a:lnTo>
                  <a:pt x="991" y="721"/>
                </a:lnTo>
                <a:lnTo>
                  <a:pt x="1352" y="0"/>
                </a:lnTo>
                <a:lnTo>
                  <a:pt x="450" y="0"/>
                </a:lnTo>
                <a:lnTo>
                  <a:pt x="450" y="196"/>
                </a:lnTo>
                <a:lnTo>
                  <a:pt x="1213" y="959"/>
                </a:lnTo>
                <a:lnTo>
                  <a:pt x="1352" y="7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11533188" y="244476"/>
            <a:ext cx="280988" cy="560388"/>
          </a:xfrm>
          <a:custGeom>
            <a:avLst/>
            <a:gdLst>
              <a:gd name="T0" fmla="*/ 0 w 901"/>
              <a:gd name="T1" fmla="*/ 0 h 1802"/>
              <a:gd name="T2" fmla="*/ 0 w 901"/>
              <a:gd name="T3" fmla="*/ 991 h 1802"/>
              <a:gd name="T4" fmla="*/ 270 w 901"/>
              <a:gd name="T5" fmla="*/ 991 h 1802"/>
              <a:gd name="T6" fmla="*/ 270 w 901"/>
              <a:gd name="T7" fmla="*/ 1802 h 1802"/>
              <a:gd name="T8" fmla="*/ 901 w 901"/>
              <a:gd name="T9" fmla="*/ 721 h 1802"/>
              <a:gd name="T10" fmla="*/ 541 w 901"/>
              <a:gd name="T11" fmla="*/ 721 h 1802"/>
              <a:gd name="T12" fmla="*/ 901 w 901"/>
              <a:gd name="T13" fmla="*/ 0 h 1802"/>
              <a:gd name="T14" fmla="*/ 0 w 901"/>
              <a:gd name="T15" fmla="*/ 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" h="1802">
                <a:moveTo>
                  <a:pt x="0" y="0"/>
                </a:moveTo>
                <a:lnTo>
                  <a:pt x="0" y="991"/>
                </a:lnTo>
                <a:lnTo>
                  <a:pt x="270" y="991"/>
                </a:lnTo>
                <a:lnTo>
                  <a:pt x="270" y="1802"/>
                </a:lnTo>
                <a:lnTo>
                  <a:pt x="901" y="721"/>
                </a:lnTo>
                <a:lnTo>
                  <a:pt x="541" y="721"/>
                </a:lnTo>
                <a:lnTo>
                  <a:pt x="9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10161588" y="1314451"/>
            <a:ext cx="504825" cy="615950"/>
          </a:xfrm>
          <a:custGeom>
            <a:avLst/>
            <a:gdLst>
              <a:gd name="T0" fmla="*/ 1081 w 1622"/>
              <a:gd name="T1" fmla="*/ 1802 h 1982"/>
              <a:gd name="T2" fmla="*/ 1261 w 1622"/>
              <a:gd name="T3" fmla="*/ 1802 h 1982"/>
              <a:gd name="T4" fmla="*/ 1261 w 1622"/>
              <a:gd name="T5" fmla="*/ 1622 h 1982"/>
              <a:gd name="T6" fmla="*/ 1081 w 1622"/>
              <a:gd name="T7" fmla="*/ 1622 h 1982"/>
              <a:gd name="T8" fmla="*/ 1081 w 1622"/>
              <a:gd name="T9" fmla="*/ 1802 h 1982"/>
              <a:gd name="T10" fmla="*/ 1442 w 1622"/>
              <a:gd name="T11" fmla="*/ 721 h 1982"/>
              <a:gd name="T12" fmla="*/ 1622 w 1622"/>
              <a:gd name="T13" fmla="*/ 721 h 1982"/>
              <a:gd name="T14" fmla="*/ 1622 w 1622"/>
              <a:gd name="T15" fmla="*/ 540 h 1982"/>
              <a:gd name="T16" fmla="*/ 1442 w 1622"/>
              <a:gd name="T17" fmla="*/ 540 h 1982"/>
              <a:gd name="T18" fmla="*/ 1442 w 1622"/>
              <a:gd name="T19" fmla="*/ 721 h 1982"/>
              <a:gd name="T20" fmla="*/ 0 w 1622"/>
              <a:gd name="T21" fmla="*/ 360 h 1982"/>
              <a:gd name="T22" fmla="*/ 0 w 1622"/>
              <a:gd name="T23" fmla="*/ 1622 h 1982"/>
              <a:gd name="T24" fmla="*/ 180 w 1622"/>
              <a:gd name="T25" fmla="*/ 1802 h 1982"/>
              <a:gd name="T26" fmla="*/ 540 w 1622"/>
              <a:gd name="T27" fmla="*/ 1802 h 1982"/>
              <a:gd name="T28" fmla="*/ 540 w 1622"/>
              <a:gd name="T29" fmla="*/ 1622 h 1982"/>
              <a:gd name="T30" fmla="*/ 180 w 1622"/>
              <a:gd name="T31" fmla="*/ 1622 h 1982"/>
              <a:gd name="T32" fmla="*/ 180 w 1622"/>
              <a:gd name="T33" fmla="*/ 360 h 1982"/>
              <a:gd name="T34" fmla="*/ 540 w 1622"/>
              <a:gd name="T35" fmla="*/ 360 h 1982"/>
              <a:gd name="T36" fmla="*/ 540 w 1622"/>
              <a:gd name="T37" fmla="*/ 180 h 1982"/>
              <a:gd name="T38" fmla="*/ 180 w 1622"/>
              <a:gd name="T39" fmla="*/ 180 h 1982"/>
              <a:gd name="T40" fmla="*/ 0 w 1622"/>
              <a:gd name="T41" fmla="*/ 360 h 1982"/>
              <a:gd name="T42" fmla="*/ 1442 w 1622"/>
              <a:gd name="T43" fmla="*/ 180 h 1982"/>
              <a:gd name="T44" fmla="*/ 1442 w 1622"/>
              <a:gd name="T45" fmla="*/ 360 h 1982"/>
              <a:gd name="T46" fmla="*/ 1622 w 1622"/>
              <a:gd name="T47" fmla="*/ 360 h 1982"/>
              <a:gd name="T48" fmla="*/ 1442 w 1622"/>
              <a:gd name="T49" fmla="*/ 180 h 1982"/>
              <a:gd name="T50" fmla="*/ 721 w 1622"/>
              <a:gd name="T51" fmla="*/ 1982 h 1982"/>
              <a:gd name="T52" fmla="*/ 901 w 1622"/>
              <a:gd name="T53" fmla="*/ 1982 h 1982"/>
              <a:gd name="T54" fmla="*/ 901 w 1622"/>
              <a:gd name="T55" fmla="*/ 0 h 1982"/>
              <a:gd name="T56" fmla="*/ 721 w 1622"/>
              <a:gd name="T57" fmla="*/ 0 h 1982"/>
              <a:gd name="T58" fmla="*/ 721 w 1622"/>
              <a:gd name="T59" fmla="*/ 1982 h 1982"/>
              <a:gd name="T60" fmla="*/ 1442 w 1622"/>
              <a:gd name="T61" fmla="*/ 1441 h 1982"/>
              <a:gd name="T62" fmla="*/ 1622 w 1622"/>
              <a:gd name="T63" fmla="*/ 1441 h 1982"/>
              <a:gd name="T64" fmla="*/ 1622 w 1622"/>
              <a:gd name="T65" fmla="*/ 1261 h 1982"/>
              <a:gd name="T66" fmla="*/ 1442 w 1622"/>
              <a:gd name="T67" fmla="*/ 1261 h 1982"/>
              <a:gd name="T68" fmla="*/ 1442 w 1622"/>
              <a:gd name="T69" fmla="*/ 1441 h 1982"/>
              <a:gd name="T70" fmla="*/ 1081 w 1622"/>
              <a:gd name="T71" fmla="*/ 360 h 1982"/>
              <a:gd name="T72" fmla="*/ 1261 w 1622"/>
              <a:gd name="T73" fmla="*/ 360 h 1982"/>
              <a:gd name="T74" fmla="*/ 1261 w 1622"/>
              <a:gd name="T75" fmla="*/ 180 h 1982"/>
              <a:gd name="T76" fmla="*/ 1081 w 1622"/>
              <a:gd name="T77" fmla="*/ 180 h 1982"/>
              <a:gd name="T78" fmla="*/ 1081 w 1622"/>
              <a:gd name="T79" fmla="*/ 360 h 1982"/>
              <a:gd name="T80" fmla="*/ 1442 w 1622"/>
              <a:gd name="T81" fmla="*/ 1081 h 1982"/>
              <a:gd name="T82" fmla="*/ 1622 w 1622"/>
              <a:gd name="T83" fmla="*/ 1081 h 1982"/>
              <a:gd name="T84" fmla="*/ 1622 w 1622"/>
              <a:gd name="T85" fmla="*/ 901 h 1982"/>
              <a:gd name="T86" fmla="*/ 1442 w 1622"/>
              <a:gd name="T87" fmla="*/ 901 h 1982"/>
              <a:gd name="T88" fmla="*/ 1442 w 1622"/>
              <a:gd name="T89" fmla="*/ 1081 h 1982"/>
              <a:gd name="T90" fmla="*/ 1442 w 1622"/>
              <a:gd name="T91" fmla="*/ 1802 h 1982"/>
              <a:gd name="T92" fmla="*/ 1622 w 1622"/>
              <a:gd name="T93" fmla="*/ 1622 h 1982"/>
              <a:gd name="T94" fmla="*/ 1442 w 1622"/>
              <a:gd name="T95" fmla="*/ 1622 h 1982"/>
              <a:gd name="T96" fmla="*/ 1442 w 1622"/>
              <a:gd name="T97" fmla="*/ 180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22" h="1982">
                <a:moveTo>
                  <a:pt x="1081" y="1802"/>
                </a:moveTo>
                <a:lnTo>
                  <a:pt x="1261" y="1802"/>
                </a:lnTo>
                <a:lnTo>
                  <a:pt x="1261" y="1622"/>
                </a:lnTo>
                <a:lnTo>
                  <a:pt x="1081" y="1622"/>
                </a:lnTo>
                <a:lnTo>
                  <a:pt x="1081" y="1802"/>
                </a:lnTo>
                <a:close/>
                <a:moveTo>
                  <a:pt x="1442" y="721"/>
                </a:moveTo>
                <a:lnTo>
                  <a:pt x="1622" y="721"/>
                </a:lnTo>
                <a:lnTo>
                  <a:pt x="1622" y="540"/>
                </a:lnTo>
                <a:lnTo>
                  <a:pt x="1442" y="540"/>
                </a:lnTo>
                <a:lnTo>
                  <a:pt x="1442" y="721"/>
                </a:lnTo>
                <a:close/>
                <a:moveTo>
                  <a:pt x="0" y="360"/>
                </a:moveTo>
                <a:lnTo>
                  <a:pt x="0" y="1622"/>
                </a:lnTo>
                <a:cubicBezTo>
                  <a:pt x="0" y="1721"/>
                  <a:pt x="80" y="1802"/>
                  <a:pt x="180" y="1802"/>
                </a:cubicBezTo>
                <a:lnTo>
                  <a:pt x="540" y="1802"/>
                </a:lnTo>
                <a:lnTo>
                  <a:pt x="540" y="1622"/>
                </a:lnTo>
                <a:lnTo>
                  <a:pt x="180" y="1622"/>
                </a:lnTo>
                <a:lnTo>
                  <a:pt x="180" y="360"/>
                </a:lnTo>
                <a:lnTo>
                  <a:pt x="540" y="360"/>
                </a:lnTo>
                <a:lnTo>
                  <a:pt x="540" y="180"/>
                </a:lnTo>
                <a:lnTo>
                  <a:pt x="180" y="180"/>
                </a:lnTo>
                <a:cubicBezTo>
                  <a:pt x="80" y="180"/>
                  <a:pt x="0" y="261"/>
                  <a:pt x="0" y="360"/>
                </a:cubicBezTo>
                <a:close/>
                <a:moveTo>
                  <a:pt x="1442" y="180"/>
                </a:moveTo>
                <a:lnTo>
                  <a:pt x="1442" y="360"/>
                </a:lnTo>
                <a:lnTo>
                  <a:pt x="1622" y="360"/>
                </a:lnTo>
                <a:cubicBezTo>
                  <a:pt x="1622" y="261"/>
                  <a:pt x="1541" y="180"/>
                  <a:pt x="1442" y="180"/>
                </a:cubicBezTo>
                <a:close/>
                <a:moveTo>
                  <a:pt x="721" y="1982"/>
                </a:moveTo>
                <a:lnTo>
                  <a:pt x="901" y="1982"/>
                </a:lnTo>
                <a:lnTo>
                  <a:pt x="901" y="0"/>
                </a:lnTo>
                <a:lnTo>
                  <a:pt x="721" y="0"/>
                </a:lnTo>
                <a:lnTo>
                  <a:pt x="721" y="1982"/>
                </a:lnTo>
                <a:close/>
                <a:moveTo>
                  <a:pt x="1442" y="1441"/>
                </a:moveTo>
                <a:lnTo>
                  <a:pt x="1622" y="1441"/>
                </a:lnTo>
                <a:lnTo>
                  <a:pt x="1622" y="1261"/>
                </a:lnTo>
                <a:lnTo>
                  <a:pt x="1442" y="1261"/>
                </a:lnTo>
                <a:lnTo>
                  <a:pt x="1442" y="1441"/>
                </a:lnTo>
                <a:close/>
                <a:moveTo>
                  <a:pt x="1081" y="360"/>
                </a:moveTo>
                <a:lnTo>
                  <a:pt x="1261" y="360"/>
                </a:lnTo>
                <a:lnTo>
                  <a:pt x="1261" y="180"/>
                </a:lnTo>
                <a:lnTo>
                  <a:pt x="1081" y="180"/>
                </a:lnTo>
                <a:lnTo>
                  <a:pt x="1081" y="360"/>
                </a:lnTo>
                <a:close/>
                <a:moveTo>
                  <a:pt x="1442" y="1081"/>
                </a:moveTo>
                <a:lnTo>
                  <a:pt x="1622" y="1081"/>
                </a:lnTo>
                <a:lnTo>
                  <a:pt x="1622" y="901"/>
                </a:lnTo>
                <a:lnTo>
                  <a:pt x="1442" y="901"/>
                </a:lnTo>
                <a:lnTo>
                  <a:pt x="1442" y="1081"/>
                </a:lnTo>
                <a:close/>
                <a:moveTo>
                  <a:pt x="1442" y="1802"/>
                </a:moveTo>
                <a:cubicBezTo>
                  <a:pt x="1541" y="1802"/>
                  <a:pt x="1622" y="1721"/>
                  <a:pt x="1622" y="1622"/>
                </a:cubicBezTo>
                <a:lnTo>
                  <a:pt x="1442" y="1622"/>
                </a:lnTo>
                <a:lnTo>
                  <a:pt x="1442" y="18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9132888" y="1371601"/>
            <a:ext cx="503238" cy="503238"/>
          </a:xfrm>
          <a:custGeom>
            <a:avLst/>
            <a:gdLst>
              <a:gd name="T0" fmla="*/ 901 w 1622"/>
              <a:gd name="T1" fmla="*/ 541 h 1622"/>
              <a:gd name="T2" fmla="*/ 721 w 1622"/>
              <a:gd name="T3" fmla="*/ 721 h 1622"/>
              <a:gd name="T4" fmla="*/ 541 w 1622"/>
              <a:gd name="T5" fmla="*/ 721 h 1622"/>
              <a:gd name="T6" fmla="*/ 721 w 1622"/>
              <a:gd name="T7" fmla="*/ 901 h 1622"/>
              <a:gd name="T8" fmla="*/ 541 w 1622"/>
              <a:gd name="T9" fmla="*/ 721 h 1622"/>
              <a:gd name="T10" fmla="*/ 1081 w 1622"/>
              <a:gd name="T11" fmla="*/ 721 h 1622"/>
              <a:gd name="T12" fmla="*/ 901 w 1622"/>
              <a:gd name="T13" fmla="*/ 901 h 1622"/>
              <a:gd name="T14" fmla="*/ 1081 w 1622"/>
              <a:gd name="T15" fmla="*/ 541 h 1622"/>
              <a:gd name="T16" fmla="*/ 1262 w 1622"/>
              <a:gd name="T17" fmla="*/ 721 h 1622"/>
              <a:gd name="T18" fmla="*/ 1081 w 1622"/>
              <a:gd name="T19" fmla="*/ 541 h 1622"/>
              <a:gd name="T20" fmla="*/ 541 w 1622"/>
              <a:gd name="T21" fmla="*/ 541 h 1622"/>
              <a:gd name="T22" fmla="*/ 361 w 1622"/>
              <a:gd name="T23" fmla="*/ 721 h 1622"/>
              <a:gd name="T24" fmla="*/ 1442 w 1622"/>
              <a:gd name="T25" fmla="*/ 0 h 1622"/>
              <a:gd name="T26" fmla="*/ 0 w 1622"/>
              <a:gd name="T27" fmla="*/ 180 h 1622"/>
              <a:gd name="T28" fmla="*/ 180 w 1622"/>
              <a:gd name="T29" fmla="*/ 1622 h 1622"/>
              <a:gd name="T30" fmla="*/ 1622 w 1622"/>
              <a:gd name="T31" fmla="*/ 1442 h 1622"/>
              <a:gd name="T32" fmla="*/ 1442 w 1622"/>
              <a:gd name="T33" fmla="*/ 0 h 1622"/>
              <a:gd name="T34" fmla="*/ 361 w 1622"/>
              <a:gd name="T35" fmla="*/ 1352 h 1622"/>
              <a:gd name="T36" fmla="*/ 541 w 1622"/>
              <a:gd name="T37" fmla="*/ 1171 h 1622"/>
              <a:gd name="T38" fmla="*/ 901 w 1622"/>
              <a:gd name="T39" fmla="*/ 1352 h 1622"/>
              <a:gd name="T40" fmla="*/ 721 w 1622"/>
              <a:gd name="T41" fmla="*/ 1171 h 1622"/>
              <a:gd name="T42" fmla="*/ 901 w 1622"/>
              <a:gd name="T43" fmla="*/ 1352 h 1622"/>
              <a:gd name="T44" fmla="*/ 1081 w 1622"/>
              <a:gd name="T45" fmla="*/ 1352 h 1622"/>
              <a:gd name="T46" fmla="*/ 1262 w 1622"/>
              <a:gd name="T47" fmla="*/ 1171 h 1622"/>
              <a:gd name="T48" fmla="*/ 1442 w 1622"/>
              <a:gd name="T49" fmla="*/ 721 h 1622"/>
              <a:gd name="T50" fmla="*/ 1262 w 1622"/>
              <a:gd name="T51" fmla="*/ 901 h 1622"/>
              <a:gd name="T52" fmla="*/ 1442 w 1622"/>
              <a:gd name="T53" fmla="*/ 1081 h 1622"/>
              <a:gd name="T54" fmla="*/ 1262 w 1622"/>
              <a:gd name="T55" fmla="*/ 901 h 1622"/>
              <a:gd name="T56" fmla="*/ 1081 w 1622"/>
              <a:gd name="T57" fmla="*/ 1081 h 1622"/>
              <a:gd name="T58" fmla="*/ 901 w 1622"/>
              <a:gd name="T59" fmla="*/ 901 h 1622"/>
              <a:gd name="T60" fmla="*/ 721 w 1622"/>
              <a:gd name="T61" fmla="*/ 1081 h 1622"/>
              <a:gd name="T62" fmla="*/ 541 w 1622"/>
              <a:gd name="T63" fmla="*/ 901 h 1622"/>
              <a:gd name="T64" fmla="*/ 361 w 1622"/>
              <a:gd name="T65" fmla="*/ 1081 h 1622"/>
              <a:gd name="T66" fmla="*/ 180 w 1622"/>
              <a:gd name="T67" fmla="*/ 901 h 1622"/>
              <a:gd name="T68" fmla="*/ 361 w 1622"/>
              <a:gd name="T69" fmla="*/ 721 h 1622"/>
              <a:gd name="T70" fmla="*/ 180 w 1622"/>
              <a:gd name="T71" fmla="*/ 180 h 1622"/>
              <a:gd name="T72" fmla="*/ 1442 w 1622"/>
              <a:gd name="T73" fmla="*/ 72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22" h="1622">
                <a:moveTo>
                  <a:pt x="721" y="541"/>
                </a:moveTo>
                <a:lnTo>
                  <a:pt x="901" y="541"/>
                </a:lnTo>
                <a:lnTo>
                  <a:pt x="901" y="721"/>
                </a:lnTo>
                <a:lnTo>
                  <a:pt x="721" y="721"/>
                </a:lnTo>
                <a:lnTo>
                  <a:pt x="721" y="541"/>
                </a:lnTo>
                <a:close/>
                <a:moveTo>
                  <a:pt x="541" y="721"/>
                </a:moveTo>
                <a:lnTo>
                  <a:pt x="721" y="721"/>
                </a:lnTo>
                <a:lnTo>
                  <a:pt x="721" y="901"/>
                </a:lnTo>
                <a:lnTo>
                  <a:pt x="541" y="901"/>
                </a:lnTo>
                <a:lnTo>
                  <a:pt x="541" y="721"/>
                </a:lnTo>
                <a:close/>
                <a:moveTo>
                  <a:pt x="901" y="721"/>
                </a:moveTo>
                <a:lnTo>
                  <a:pt x="1081" y="721"/>
                </a:lnTo>
                <a:lnTo>
                  <a:pt x="1081" y="901"/>
                </a:lnTo>
                <a:lnTo>
                  <a:pt x="901" y="901"/>
                </a:lnTo>
                <a:lnTo>
                  <a:pt x="901" y="721"/>
                </a:lnTo>
                <a:close/>
                <a:moveTo>
                  <a:pt x="1081" y="541"/>
                </a:moveTo>
                <a:lnTo>
                  <a:pt x="1262" y="541"/>
                </a:lnTo>
                <a:lnTo>
                  <a:pt x="1262" y="721"/>
                </a:lnTo>
                <a:lnTo>
                  <a:pt x="1081" y="721"/>
                </a:lnTo>
                <a:lnTo>
                  <a:pt x="1081" y="541"/>
                </a:lnTo>
                <a:close/>
                <a:moveTo>
                  <a:pt x="361" y="541"/>
                </a:moveTo>
                <a:lnTo>
                  <a:pt x="541" y="541"/>
                </a:lnTo>
                <a:lnTo>
                  <a:pt x="541" y="721"/>
                </a:lnTo>
                <a:lnTo>
                  <a:pt x="361" y="721"/>
                </a:lnTo>
                <a:lnTo>
                  <a:pt x="361" y="541"/>
                </a:lnTo>
                <a:close/>
                <a:moveTo>
                  <a:pt x="1442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442" y="1622"/>
                </a:lnTo>
                <a:cubicBezTo>
                  <a:pt x="1541" y="1622"/>
                  <a:pt x="1622" y="1541"/>
                  <a:pt x="1622" y="1442"/>
                </a:cubicBezTo>
                <a:lnTo>
                  <a:pt x="1622" y="180"/>
                </a:lnTo>
                <a:cubicBezTo>
                  <a:pt x="1622" y="81"/>
                  <a:pt x="1541" y="0"/>
                  <a:pt x="1442" y="0"/>
                </a:cubicBezTo>
                <a:close/>
                <a:moveTo>
                  <a:pt x="541" y="1352"/>
                </a:moveTo>
                <a:lnTo>
                  <a:pt x="361" y="1352"/>
                </a:lnTo>
                <a:lnTo>
                  <a:pt x="361" y="1171"/>
                </a:lnTo>
                <a:lnTo>
                  <a:pt x="541" y="1171"/>
                </a:lnTo>
                <a:lnTo>
                  <a:pt x="541" y="1352"/>
                </a:lnTo>
                <a:close/>
                <a:moveTo>
                  <a:pt x="901" y="1352"/>
                </a:moveTo>
                <a:lnTo>
                  <a:pt x="721" y="1352"/>
                </a:lnTo>
                <a:lnTo>
                  <a:pt x="721" y="1171"/>
                </a:lnTo>
                <a:lnTo>
                  <a:pt x="901" y="1171"/>
                </a:lnTo>
                <a:lnTo>
                  <a:pt x="901" y="1352"/>
                </a:lnTo>
                <a:close/>
                <a:moveTo>
                  <a:pt x="1262" y="1352"/>
                </a:moveTo>
                <a:lnTo>
                  <a:pt x="1081" y="1352"/>
                </a:lnTo>
                <a:lnTo>
                  <a:pt x="1081" y="1171"/>
                </a:lnTo>
                <a:lnTo>
                  <a:pt x="1262" y="1171"/>
                </a:lnTo>
                <a:lnTo>
                  <a:pt x="1262" y="1352"/>
                </a:lnTo>
                <a:close/>
                <a:moveTo>
                  <a:pt x="1442" y="721"/>
                </a:moveTo>
                <a:lnTo>
                  <a:pt x="1262" y="721"/>
                </a:lnTo>
                <a:lnTo>
                  <a:pt x="1262" y="901"/>
                </a:lnTo>
                <a:lnTo>
                  <a:pt x="1442" y="901"/>
                </a:lnTo>
                <a:lnTo>
                  <a:pt x="1442" y="1081"/>
                </a:lnTo>
                <a:lnTo>
                  <a:pt x="1262" y="1081"/>
                </a:lnTo>
                <a:lnTo>
                  <a:pt x="1262" y="901"/>
                </a:lnTo>
                <a:lnTo>
                  <a:pt x="1081" y="901"/>
                </a:lnTo>
                <a:lnTo>
                  <a:pt x="1081" y="1081"/>
                </a:lnTo>
                <a:lnTo>
                  <a:pt x="901" y="1081"/>
                </a:lnTo>
                <a:lnTo>
                  <a:pt x="901" y="901"/>
                </a:lnTo>
                <a:lnTo>
                  <a:pt x="721" y="901"/>
                </a:lnTo>
                <a:lnTo>
                  <a:pt x="721" y="1081"/>
                </a:lnTo>
                <a:lnTo>
                  <a:pt x="541" y="1081"/>
                </a:lnTo>
                <a:lnTo>
                  <a:pt x="541" y="901"/>
                </a:lnTo>
                <a:lnTo>
                  <a:pt x="361" y="901"/>
                </a:lnTo>
                <a:lnTo>
                  <a:pt x="361" y="1081"/>
                </a:lnTo>
                <a:lnTo>
                  <a:pt x="180" y="1081"/>
                </a:lnTo>
                <a:lnTo>
                  <a:pt x="180" y="901"/>
                </a:lnTo>
                <a:lnTo>
                  <a:pt x="361" y="901"/>
                </a:lnTo>
                <a:lnTo>
                  <a:pt x="361" y="721"/>
                </a:lnTo>
                <a:lnTo>
                  <a:pt x="180" y="721"/>
                </a:lnTo>
                <a:lnTo>
                  <a:pt x="180" y="180"/>
                </a:lnTo>
                <a:lnTo>
                  <a:pt x="1442" y="180"/>
                </a:lnTo>
                <a:lnTo>
                  <a:pt x="1442" y="7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8139113" y="1398588"/>
            <a:ext cx="447675" cy="447675"/>
          </a:xfrm>
          <a:custGeom>
            <a:avLst/>
            <a:gdLst>
              <a:gd name="T0" fmla="*/ 540 w 1441"/>
              <a:gd name="T1" fmla="*/ 721 h 1442"/>
              <a:gd name="T2" fmla="*/ 360 w 1441"/>
              <a:gd name="T3" fmla="*/ 901 h 1442"/>
              <a:gd name="T4" fmla="*/ 540 w 1441"/>
              <a:gd name="T5" fmla="*/ 1081 h 1442"/>
              <a:gd name="T6" fmla="*/ 721 w 1441"/>
              <a:gd name="T7" fmla="*/ 901 h 1442"/>
              <a:gd name="T8" fmla="*/ 540 w 1441"/>
              <a:gd name="T9" fmla="*/ 721 h 1442"/>
              <a:gd name="T10" fmla="*/ 180 w 1441"/>
              <a:gd name="T11" fmla="*/ 360 h 1442"/>
              <a:gd name="T12" fmla="*/ 0 w 1441"/>
              <a:gd name="T13" fmla="*/ 541 h 1442"/>
              <a:gd name="T14" fmla="*/ 180 w 1441"/>
              <a:gd name="T15" fmla="*/ 721 h 1442"/>
              <a:gd name="T16" fmla="*/ 360 w 1441"/>
              <a:gd name="T17" fmla="*/ 541 h 1442"/>
              <a:gd name="T18" fmla="*/ 180 w 1441"/>
              <a:gd name="T19" fmla="*/ 360 h 1442"/>
              <a:gd name="T20" fmla="*/ 180 w 1441"/>
              <a:gd name="T21" fmla="*/ 1081 h 1442"/>
              <a:gd name="T22" fmla="*/ 0 w 1441"/>
              <a:gd name="T23" fmla="*/ 1262 h 1442"/>
              <a:gd name="T24" fmla="*/ 180 w 1441"/>
              <a:gd name="T25" fmla="*/ 1442 h 1442"/>
              <a:gd name="T26" fmla="*/ 360 w 1441"/>
              <a:gd name="T27" fmla="*/ 1262 h 1442"/>
              <a:gd name="T28" fmla="*/ 180 w 1441"/>
              <a:gd name="T29" fmla="*/ 1081 h 1442"/>
              <a:gd name="T30" fmla="*/ 1261 w 1441"/>
              <a:gd name="T31" fmla="*/ 360 h 1442"/>
              <a:gd name="T32" fmla="*/ 1441 w 1441"/>
              <a:gd name="T33" fmla="*/ 180 h 1442"/>
              <a:gd name="T34" fmla="*/ 1261 w 1441"/>
              <a:gd name="T35" fmla="*/ 0 h 1442"/>
              <a:gd name="T36" fmla="*/ 1081 w 1441"/>
              <a:gd name="T37" fmla="*/ 180 h 1442"/>
              <a:gd name="T38" fmla="*/ 1261 w 1441"/>
              <a:gd name="T39" fmla="*/ 360 h 1442"/>
              <a:gd name="T40" fmla="*/ 901 w 1441"/>
              <a:gd name="T41" fmla="*/ 1081 h 1442"/>
              <a:gd name="T42" fmla="*/ 721 w 1441"/>
              <a:gd name="T43" fmla="*/ 1262 h 1442"/>
              <a:gd name="T44" fmla="*/ 901 w 1441"/>
              <a:gd name="T45" fmla="*/ 1442 h 1442"/>
              <a:gd name="T46" fmla="*/ 1081 w 1441"/>
              <a:gd name="T47" fmla="*/ 1262 h 1442"/>
              <a:gd name="T48" fmla="*/ 901 w 1441"/>
              <a:gd name="T49" fmla="*/ 1081 h 1442"/>
              <a:gd name="T50" fmla="*/ 1261 w 1441"/>
              <a:gd name="T51" fmla="*/ 721 h 1442"/>
              <a:gd name="T52" fmla="*/ 1081 w 1441"/>
              <a:gd name="T53" fmla="*/ 901 h 1442"/>
              <a:gd name="T54" fmla="*/ 1261 w 1441"/>
              <a:gd name="T55" fmla="*/ 1081 h 1442"/>
              <a:gd name="T56" fmla="*/ 1441 w 1441"/>
              <a:gd name="T57" fmla="*/ 901 h 1442"/>
              <a:gd name="T58" fmla="*/ 1261 w 1441"/>
              <a:gd name="T59" fmla="*/ 721 h 1442"/>
              <a:gd name="T60" fmla="*/ 901 w 1441"/>
              <a:gd name="T61" fmla="*/ 360 h 1442"/>
              <a:gd name="T62" fmla="*/ 721 w 1441"/>
              <a:gd name="T63" fmla="*/ 541 h 1442"/>
              <a:gd name="T64" fmla="*/ 901 w 1441"/>
              <a:gd name="T65" fmla="*/ 721 h 1442"/>
              <a:gd name="T66" fmla="*/ 1081 w 1441"/>
              <a:gd name="T67" fmla="*/ 541 h 1442"/>
              <a:gd name="T68" fmla="*/ 901 w 1441"/>
              <a:gd name="T69" fmla="*/ 360 h 1442"/>
              <a:gd name="T70" fmla="*/ 540 w 1441"/>
              <a:gd name="T71" fmla="*/ 0 h 1442"/>
              <a:gd name="T72" fmla="*/ 360 w 1441"/>
              <a:gd name="T73" fmla="*/ 180 h 1442"/>
              <a:gd name="T74" fmla="*/ 540 w 1441"/>
              <a:gd name="T75" fmla="*/ 360 h 1442"/>
              <a:gd name="T76" fmla="*/ 721 w 1441"/>
              <a:gd name="T77" fmla="*/ 180 h 1442"/>
              <a:gd name="T78" fmla="*/ 540 w 1441"/>
              <a:gd name="T79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1" h="1442">
                <a:moveTo>
                  <a:pt x="540" y="721"/>
                </a:moveTo>
                <a:cubicBezTo>
                  <a:pt x="441" y="721"/>
                  <a:pt x="360" y="802"/>
                  <a:pt x="360" y="901"/>
                </a:cubicBezTo>
                <a:cubicBezTo>
                  <a:pt x="360" y="1001"/>
                  <a:pt x="441" y="1081"/>
                  <a:pt x="540" y="1081"/>
                </a:cubicBezTo>
                <a:cubicBezTo>
                  <a:pt x="640" y="1081"/>
                  <a:pt x="721" y="1001"/>
                  <a:pt x="721" y="901"/>
                </a:cubicBezTo>
                <a:cubicBezTo>
                  <a:pt x="721" y="802"/>
                  <a:pt x="640" y="721"/>
                  <a:pt x="540" y="721"/>
                </a:cubicBezTo>
                <a:close/>
                <a:moveTo>
                  <a:pt x="180" y="360"/>
                </a:moveTo>
                <a:cubicBezTo>
                  <a:pt x="80" y="360"/>
                  <a:pt x="0" y="441"/>
                  <a:pt x="0" y="541"/>
                </a:cubicBezTo>
                <a:cubicBezTo>
                  <a:pt x="0" y="640"/>
                  <a:pt x="80" y="721"/>
                  <a:pt x="180" y="721"/>
                </a:cubicBezTo>
                <a:cubicBezTo>
                  <a:pt x="280" y="721"/>
                  <a:pt x="360" y="640"/>
                  <a:pt x="360" y="541"/>
                </a:cubicBezTo>
                <a:cubicBezTo>
                  <a:pt x="360" y="441"/>
                  <a:pt x="280" y="360"/>
                  <a:pt x="180" y="360"/>
                </a:cubicBezTo>
                <a:close/>
                <a:moveTo>
                  <a:pt x="180" y="1081"/>
                </a:moveTo>
                <a:cubicBezTo>
                  <a:pt x="80" y="1081"/>
                  <a:pt x="0" y="1162"/>
                  <a:pt x="0" y="1262"/>
                </a:cubicBezTo>
                <a:cubicBezTo>
                  <a:pt x="0" y="1361"/>
                  <a:pt x="80" y="1442"/>
                  <a:pt x="180" y="1442"/>
                </a:cubicBezTo>
                <a:cubicBezTo>
                  <a:pt x="280" y="1442"/>
                  <a:pt x="360" y="1361"/>
                  <a:pt x="360" y="1262"/>
                </a:cubicBezTo>
                <a:cubicBezTo>
                  <a:pt x="360" y="1162"/>
                  <a:pt x="280" y="1081"/>
                  <a:pt x="180" y="1081"/>
                </a:cubicBezTo>
                <a:close/>
                <a:moveTo>
                  <a:pt x="1261" y="360"/>
                </a:moveTo>
                <a:cubicBezTo>
                  <a:pt x="1361" y="360"/>
                  <a:pt x="1441" y="280"/>
                  <a:pt x="1441" y="180"/>
                </a:cubicBezTo>
                <a:cubicBezTo>
                  <a:pt x="1441" y="81"/>
                  <a:pt x="1361" y="0"/>
                  <a:pt x="1261" y="0"/>
                </a:cubicBezTo>
                <a:cubicBezTo>
                  <a:pt x="1162" y="0"/>
                  <a:pt x="1081" y="81"/>
                  <a:pt x="1081" y="180"/>
                </a:cubicBezTo>
                <a:cubicBezTo>
                  <a:pt x="1081" y="280"/>
                  <a:pt x="1162" y="360"/>
                  <a:pt x="1261" y="360"/>
                </a:cubicBezTo>
                <a:close/>
                <a:moveTo>
                  <a:pt x="901" y="1081"/>
                </a:moveTo>
                <a:cubicBezTo>
                  <a:pt x="801" y="1081"/>
                  <a:pt x="721" y="1162"/>
                  <a:pt x="721" y="1262"/>
                </a:cubicBezTo>
                <a:cubicBezTo>
                  <a:pt x="721" y="1361"/>
                  <a:pt x="801" y="1442"/>
                  <a:pt x="901" y="1442"/>
                </a:cubicBezTo>
                <a:cubicBezTo>
                  <a:pt x="1000" y="1442"/>
                  <a:pt x="1081" y="1361"/>
                  <a:pt x="1081" y="1262"/>
                </a:cubicBezTo>
                <a:cubicBezTo>
                  <a:pt x="1081" y="1162"/>
                  <a:pt x="1000" y="1081"/>
                  <a:pt x="901" y="1081"/>
                </a:cubicBezTo>
                <a:close/>
                <a:moveTo>
                  <a:pt x="1261" y="721"/>
                </a:moveTo>
                <a:cubicBezTo>
                  <a:pt x="1162" y="721"/>
                  <a:pt x="1081" y="802"/>
                  <a:pt x="1081" y="901"/>
                </a:cubicBezTo>
                <a:cubicBezTo>
                  <a:pt x="1081" y="1001"/>
                  <a:pt x="1162" y="1081"/>
                  <a:pt x="1261" y="1081"/>
                </a:cubicBezTo>
                <a:cubicBezTo>
                  <a:pt x="1361" y="1081"/>
                  <a:pt x="1441" y="1001"/>
                  <a:pt x="1441" y="901"/>
                </a:cubicBezTo>
                <a:cubicBezTo>
                  <a:pt x="1441" y="802"/>
                  <a:pt x="1361" y="721"/>
                  <a:pt x="1261" y="721"/>
                </a:cubicBezTo>
                <a:close/>
                <a:moveTo>
                  <a:pt x="901" y="360"/>
                </a:moveTo>
                <a:cubicBezTo>
                  <a:pt x="801" y="360"/>
                  <a:pt x="721" y="441"/>
                  <a:pt x="721" y="541"/>
                </a:cubicBezTo>
                <a:cubicBezTo>
                  <a:pt x="721" y="640"/>
                  <a:pt x="801" y="721"/>
                  <a:pt x="901" y="721"/>
                </a:cubicBezTo>
                <a:cubicBezTo>
                  <a:pt x="1000" y="721"/>
                  <a:pt x="1081" y="640"/>
                  <a:pt x="1081" y="541"/>
                </a:cubicBezTo>
                <a:cubicBezTo>
                  <a:pt x="1081" y="441"/>
                  <a:pt x="1000" y="360"/>
                  <a:pt x="901" y="360"/>
                </a:cubicBezTo>
                <a:close/>
                <a:moveTo>
                  <a:pt x="540" y="0"/>
                </a:moveTo>
                <a:cubicBezTo>
                  <a:pt x="441" y="0"/>
                  <a:pt x="360" y="81"/>
                  <a:pt x="360" y="180"/>
                </a:cubicBezTo>
                <a:cubicBezTo>
                  <a:pt x="360" y="280"/>
                  <a:pt x="441" y="360"/>
                  <a:pt x="540" y="360"/>
                </a:cubicBezTo>
                <a:cubicBezTo>
                  <a:pt x="640" y="360"/>
                  <a:pt x="721" y="280"/>
                  <a:pt x="721" y="180"/>
                </a:cubicBezTo>
                <a:cubicBezTo>
                  <a:pt x="721" y="81"/>
                  <a:pt x="640" y="0"/>
                  <a:pt x="54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6927850" y="1322388"/>
            <a:ext cx="636588" cy="636588"/>
          </a:xfrm>
          <a:custGeom>
            <a:avLst/>
            <a:gdLst>
              <a:gd name="T0" fmla="*/ 721 w 2048"/>
              <a:gd name="T1" fmla="*/ 376 h 2047"/>
              <a:gd name="T2" fmla="*/ 901 w 2048"/>
              <a:gd name="T3" fmla="*/ 245 h 2047"/>
              <a:gd name="T4" fmla="*/ 1261 w 2048"/>
              <a:gd name="T5" fmla="*/ 605 h 2047"/>
              <a:gd name="T6" fmla="*/ 1130 w 2048"/>
              <a:gd name="T7" fmla="*/ 786 h 2047"/>
              <a:gd name="T8" fmla="*/ 1261 w 2048"/>
              <a:gd name="T9" fmla="*/ 917 h 2047"/>
              <a:gd name="T10" fmla="*/ 1442 w 2048"/>
              <a:gd name="T11" fmla="*/ 786 h 2047"/>
              <a:gd name="T12" fmla="*/ 1802 w 2048"/>
              <a:gd name="T13" fmla="*/ 1146 h 2047"/>
              <a:gd name="T14" fmla="*/ 1671 w 2048"/>
              <a:gd name="T15" fmla="*/ 1326 h 2047"/>
              <a:gd name="T16" fmla="*/ 1802 w 2048"/>
              <a:gd name="T17" fmla="*/ 1457 h 2047"/>
              <a:gd name="T18" fmla="*/ 1982 w 2048"/>
              <a:gd name="T19" fmla="*/ 245 h 2047"/>
              <a:gd name="T20" fmla="*/ 410 w 2048"/>
              <a:gd name="T21" fmla="*/ 65 h 2047"/>
              <a:gd name="T22" fmla="*/ 721 w 2048"/>
              <a:gd name="T23" fmla="*/ 245 h 2047"/>
              <a:gd name="T24" fmla="*/ 1802 w 2048"/>
              <a:gd name="T25" fmla="*/ 245 h 2047"/>
              <a:gd name="T26" fmla="*/ 1442 w 2048"/>
              <a:gd name="T27" fmla="*/ 605 h 2047"/>
              <a:gd name="T28" fmla="*/ 115 w 2048"/>
              <a:gd name="T29" fmla="*/ 0 h 2047"/>
              <a:gd name="T30" fmla="*/ 180 w 2048"/>
              <a:gd name="T31" fmla="*/ 294 h 2047"/>
              <a:gd name="T32" fmla="*/ 360 w 2048"/>
              <a:gd name="T33" fmla="*/ 1867 h 2047"/>
              <a:gd name="T34" fmla="*/ 1933 w 2048"/>
              <a:gd name="T35" fmla="*/ 2047 h 2047"/>
              <a:gd name="T36" fmla="*/ 115 w 2048"/>
              <a:gd name="T37" fmla="*/ 0 h 2047"/>
              <a:gd name="T38" fmla="*/ 1032 w 2048"/>
              <a:gd name="T39" fmla="*/ 1146 h 2047"/>
              <a:gd name="T40" fmla="*/ 901 w 2048"/>
              <a:gd name="T41" fmla="*/ 1015 h 2047"/>
              <a:gd name="T42" fmla="*/ 492 w 2048"/>
              <a:gd name="T43" fmla="*/ 605 h 2047"/>
              <a:gd name="T44" fmla="*/ 360 w 2048"/>
              <a:gd name="T45" fmla="*/ 474 h 2047"/>
              <a:gd name="T46" fmla="*/ 360 w 2048"/>
              <a:gd name="T47" fmla="*/ 1687 h 2047"/>
              <a:gd name="T48" fmla="*/ 721 w 2048"/>
              <a:gd name="T49" fmla="*/ 1326 h 2047"/>
              <a:gd name="T50" fmla="*/ 721 w 2048"/>
              <a:gd name="T51" fmla="*/ 1146 h 2047"/>
              <a:gd name="T52" fmla="*/ 360 w 2048"/>
              <a:gd name="T53" fmla="*/ 786 h 2047"/>
              <a:gd name="T54" fmla="*/ 721 w 2048"/>
              <a:gd name="T55" fmla="*/ 835 h 2047"/>
              <a:gd name="T56" fmla="*/ 1261 w 2048"/>
              <a:gd name="T57" fmla="*/ 1687 h 2047"/>
              <a:gd name="T58" fmla="*/ 901 w 2048"/>
              <a:gd name="T59" fmla="*/ 1326 h 2047"/>
              <a:gd name="T60" fmla="*/ 1261 w 2048"/>
              <a:gd name="T61" fmla="*/ 1375 h 2047"/>
              <a:gd name="T62" fmla="*/ 1442 w 2048"/>
              <a:gd name="T63" fmla="*/ 1687 h 2047"/>
              <a:gd name="T64" fmla="*/ 1573 w 2048"/>
              <a:gd name="T65" fmla="*/ 1687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8" h="2047">
                <a:moveTo>
                  <a:pt x="721" y="245"/>
                </a:moveTo>
                <a:lnTo>
                  <a:pt x="721" y="376"/>
                </a:lnTo>
                <a:lnTo>
                  <a:pt x="901" y="556"/>
                </a:lnTo>
                <a:lnTo>
                  <a:pt x="901" y="245"/>
                </a:lnTo>
                <a:lnTo>
                  <a:pt x="1261" y="245"/>
                </a:lnTo>
                <a:lnTo>
                  <a:pt x="1261" y="605"/>
                </a:lnTo>
                <a:lnTo>
                  <a:pt x="950" y="605"/>
                </a:lnTo>
                <a:lnTo>
                  <a:pt x="1130" y="786"/>
                </a:lnTo>
                <a:lnTo>
                  <a:pt x="1261" y="786"/>
                </a:lnTo>
                <a:lnTo>
                  <a:pt x="1261" y="917"/>
                </a:lnTo>
                <a:lnTo>
                  <a:pt x="1442" y="1097"/>
                </a:lnTo>
                <a:lnTo>
                  <a:pt x="1442" y="786"/>
                </a:lnTo>
                <a:lnTo>
                  <a:pt x="1802" y="786"/>
                </a:lnTo>
                <a:lnTo>
                  <a:pt x="1802" y="1146"/>
                </a:lnTo>
                <a:lnTo>
                  <a:pt x="1491" y="1146"/>
                </a:lnTo>
                <a:lnTo>
                  <a:pt x="1671" y="1326"/>
                </a:lnTo>
                <a:lnTo>
                  <a:pt x="1802" y="1326"/>
                </a:lnTo>
                <a:lnTo>
                  <a:pt x="1802" y="1457"/>
                </a:lnTo>
                <a:lnTo>
                  <a:pt x="1982" y="1638"/>
                </a:lnTo>
                <a:lnTo>
                  <a:pt x="1982" y="245"/>
                </a:lnTo>
                <a:cubicBezTo>
                  <a:pt x="1982" y="145"/>
                  <a:pt x="1902" y="65"/>
                  <a:pt x="1802" y="65"/>
                </a:cubicBezTo>
                <a:lnTo>
                  <a:pt x="410" y="65"/>
                </a:lnTo>
                <a:lnTo>
                  <a:pt x="590" y="245"/>
                </a:lnTo>
                <a:lnTo>
                  <a:pt x="721" y="245"/>
                </a:lnTo>
                <a:close/>
                <a:moveTo>
                  <a:pt x="1442" y="245"/>
                </a:moveTo>
                <a:lnTo>
                  <a:pt x="1802" y="245"/>
                </a:lnTo>
                <a:lnTo>
                  <a:pt x="1802" y="605"/>
                </a:lnTo>
                <a:lnTo>
                  <a:pt x="1442" y="605"/>
                </a:lnTo>
                <a:lnTo>
                  <a:pt x="1442" y="245"/>
                </a:lnTo>
                <a:close/>
                <a:moveTo>
                  <a:pt x="115" y="0"/>
                </a:moveTo>
                <a:lnTo>
                  <a:pt x="0" y="114"/>
                </a:lnTo>
                <a:lnTo>
                  <a:pt x="180" y="294"/>
                </a:lnTo>
                <a:lnTo>
                  <a:pt x="180" y="1687"/>
                </a:lnTo>
                <a:cubicBezTo>
                  <a:pt x="180" y="1786"/>
                  <a:pt x="261" y="1867"/>
                  <a:pt x="360" y="1867"/>
                </a:cubicBezTo>
                <a:lnTo>
                  <a:pt x="1753" y="1867"/>
                </a:lnTo>
                <a:lnTo>
                  <a:pt x="1933" y="2047"/>
                </a:lnTo>
                <a:lnTo>
                  <a:pt x="2048" y="1932"/>
                </a:lnTo>
                <a:lnTo>
                  <a:pt x="115" y="0"/>
                </a:lnTo>
                <a:close/>
                <a:moveTo>
                  <a:pt x="901" y="1015"/>
                </a:moveTo>
                <a:lnTo>
                  <a:pt x="1032" y="1146"/>
                </a:lnTo>
                <a:lnTo>
                  <a:pt x="901" y="1146"/>
                </a:lnTo>
                <a:lnTo>
                  <a:pt x="901" y="1015"/>
                </a:lnTo>
                <a:close/>
                <a:moveTo>
                  <a:pt x="360" y="474"/>
                </a:moveTo>
                <a:lnTo>
                  <a:pt x="492" y="605"/>
                </a:lnTo>
                <a:lnTo>
                  <a:pt x="360" y="605"/>
                </a:lnTo>
                <a:lnTo>
                  <a:pt x="360" y="474"/>
                </a:lnTo>
                <a:close/>
                <a:moveTo>
                  <a:pt x="721" y="1687"/>
                </a:moveTo>
                <a:lnTo>
                  <a:pt x="360" y="1687"/>
                </a:lnTo>
                <a:lnTo>
                  <a:pt x="360" y="1326"/>
                </a:lnTo>
                <a:lnTo>
                  <a:pt x="721" y="1326"/>
                </a:lnTo>
                <a:lnTo>
                  <a:pt x="721" y="1687"/>
                </a:lnTo>
                <a:close/>
                <a:moveTo>
                  <a:pt x="721" y="1146"/>
                </a:moveTo>
                <a:lnTo>
                  <a:pt x="360" y="1146"/>
                </a:lnTo>
                <a:lnTo>
                  <a:pt x="360" y="786"/>
                </a:lnTo>
                <a:lnTo>
                  <a:pt x="672" y="786"/>
                </a:lnTo>
                <a:lnTo>
                  <a:pt x="721" y="835"/>
                </a:lnTo>
                <a:lnTo>
                  <a:pt x="721" y="1146"/>
                </a:lnTo>
                <a:close/>
                <a:moveTo>
                  <a:pt x="1261" y="1687"/>
                </a:moveTo>
                <a:lnTo>
                  <a:pt x="901" y="1687"/>
                </a:lnTo>
                <a:lnTo>
                  <a:pt x="901" y="1326"/>
                </a:lnTo>
                <a:lnTo>
                  <a:pt x="1212" y="1326"/>
                </a:lnTo>
                <a:lnTo>
                  <a:pt x="1261" y="1375"/>
                </a:lnTo>
                <a:lnTo>
                  <a:pt x="1261" y="1687"/>
                </a:lnTo>
                <a:close/>
                <a:moveTo>
                  <a:pt x="1442" y="1687"/>
                </a:moveTo>
                <a:lnTo>
                  <a:pt x="1442" y="1556"/>
                </a:lnTo>
                <a:lnTo>
                  <a:pt x="1573" y="1687"/>
                </a:lnTo>
                <a:lnTo>
                  <a:pt x="1442" y="168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5856288" y="1343026"/>
            <a:ext cx="560388" cy="560388"/>
          </a:xfrm>
          <a:custGeom>
            <a:avLst/>
            <a:gdLst>
              <a:gd name="T0" fmla="*/ 1621 w 1802"/>
              <a:gd name="T1" fmla="*/ 0 h 1802"/>
              <a:gd name="T2" fmla="*/ 180 w 1802"/>
              <a:gd name="T3" fmla="*/ 0 h 1802"/>
              <a:gd name="T4" fmla="*/ 0 w 1802"/>
              <a:gd name="T5" fmla="*/ 180 h 1802"/>
              <a:gd name="T6" fmla="*/ 0 w 1802"/>
              <a:gd name="T7" fmla="*/ 1622 h 1802"/>
              <a:gd name="T8" fmla="*/ 180 w 1802"/>
              <a:gd name="T9" fmla="*/ 1802 h 1802"/>
              <a:gd name="T10" fmla="*/ 1621 w 1802"/>
              <a:gd name="T11" fmla="*/ 1802 h 1802"/>
              <a:gd name="T12" fmla="*/ 1802 w 1802"/>
              <a:gd name="T13" fmla="*/ 1622 h 1802"/>
              <a:gd name="T14" fmla="*/ 1802 w 1802"/>
              <a:gd name="T15" fmla="*/ 180 h 1802"/>
              <a:gd name="T16" fmla="*/ 1621 w 1802"/>
              <a:gd name="T17" fmla="*/ 0 h 1802"/>
              <a:gd name="T18" fmla="*/ 540 w 1802"/>
              <a:gd name="T19" fmla="*/ 1622 h 1802"/>
              <a:gd name="T20" fmla="*/ 180 w 1802"/>
              <a:gd name="T21" fmla="*/ 1622 h 1802"/>
              <a:gd name="T22" fmla="*/ 180 w 1802"/>
              <a:gd name="T23" fmla="*/ 1261 h 1802"/>
              <a:gd name="T24" fmla="*/ 540 w 1802"/>
              <a:gd name="T25" fmla="*/ 1261 h 1802"/>
              <a:gd name="T26" fmla="*/ 540 w 1802"/>
              <a:gd name="T27" fmla="*/ 1622 h 1802"/>
              <a:gd name="T28" fmla="*/ 540 w 1802"/>
              <a:gd name="T29" fmla="*/ 1081 h 1802"/>
              <a:gd name="T30" fmla="*/ 180 w 1802"/>
              <a:gd name="T31" fmla="*/ 1081 h 1802"/>
              <a:gd name="T32" fmla="*/ 180 w 1802"/>
              <a:gd name="T33" fmla="*/ 721 h 1802"/>
              <a:gd name="T34" fmla="*/ 540 w 1802"/>
              <a:gd name="T35" fmla="*/ 721 h 1802"/>
              <a:gd name="T36" fmla="*/ 540 w 1802"/>
              <a:gd name="T37" fmla="*/ 1081 h 1802"/>
              <a:gd name="T38" fmla="*/ 540 w 1802"/>
              <a:gd name="T39" fmla="*/ 540 h 1802"/>
              <a:gd name="T40" fmla="*/ 180 w 1802"/>
              <a:gd name="T41" fmla="*/ 540 h 1802"/>
              <a:gd name="T42" fmla="*/ 180 w 1802"/>
              <a:gd name="T43" fmla="*/ 180 h 1802"/>
              <a:gd name="T44" fmla="*/ 540 w 1802"/>
              <a:gd name="T45" fmla="*/ 180 h 1802"/>
              <a:gd name="T46" fmla="*/ 540 w 1802"/>
              <a:gd name="T47" fmla="*/ 540 h 1802"/>
              <a:gd name="T48" fmla="*/ 1081 w 1802"/>
              <a:gd name="T49" fmla="*/ 1622 h 1802"/>
              <a:gd name="T50" fmla="*/ 720 w 1802"/>
              <a:gd name="T51" fmla="*/ 1622 h 1802"/>
              <a:gd name="T52" fmla="*/ 720 w 1802"/>
              <a:gd name="T53" fmla="*/ 1261 h 1802"/>
              <a:gd name="T54" fmla="*/ 1081 w 1802"/>
              <a:gd name="T55" fmla="*/ 1261 h 1802"/>
              <a:gd name="T56" fmla="*/ 1081 w 1802"/>
              <a:gd name="T57" fmla="*/ 1622 h 1802"/>
              <a:gd name="T58" fmla="*/ 1081 w 1802"/>
              <a:gd name="T59" fmla="*/ 1081 h 1802"/>
              <a:gd name="T60" fmla="*/ 720 w 1802"/>
              <a:gd name="T61" fmla="*/ 1081 h 1802"/>
              <a:gd name="T62" fmla="*/ 720 w 1802"/>
              <a:gd name="T63" fmla="*/ 721 h 1802"/>
              <a:gd name="T64" fmla="*/ 1081 w 1802"/>
              <a:gd name="T65" fmla="*/ 721 h 1802"/>
              <a:gd name="T66" fmla="*/ 1081 w 1802"/>
              <a:gd name="T67" fmla="*/ 1081 h 1802"/>
              <a:gd name="T68" fmla="*/ 1081 w 1802"/>
              <a:gd name="T69" fmla="*/ 540 h 1802"/>
              <a:gd name="T70" fmla="*/ 720 w 1802"/>
              <a:gd name="T71" fmla="*/ 540 h 1802"/>
              <a:gd name="T72" fmla="*/ 720 w 1802"/>
              <a:gd name="T73" fmla="*/ 180 h 1802"/>
              <a:gd name="T74" fmla="*/ 1081 w 1802"/>
              <a:gd name="T75" fmla="*/ 180 h 1802"/>
              <a:gd name="T76" fmla="*/ 1081 w 1802"/>
              <a:gd name="T77" fmla="*/ 540 h 1802"/>
              <a:gd name="T78" fmla="*/ 1621 w 1802"/>
              <a:gd name="T79" fmla="*/ 1622 h 1802"/>
              <a:gd name="T80" fmla="*/ 1261 w 1802"/>
              <a:gd name="T81" fmla="*/ 1622 h 1802"/>
              <a:gd name="T82" fmla="*/ 1261 w 1802"/>
              <a:gd name="T83" fmla="*/ 1261 h 1802"/>
              <a:gd name="T84" fmla="*/ 1621 w 1802"/>
              <a:gd name="T85" fmla="*/ 1261 h 1802"/>
              <a:gd name="T86" fmla="*/ 1621 w 1802"/>
              <a:gd name="T87" fmla="*/ 1622 h 1802"/>
              <a:gd name="T88" fmla="*/ 1621 w 1802"/>
              <a:gd name="T89" fmla="*/ 1081 h 1802"/>
              <a:gd name="T90" fmla="*/ 1261 w 1802"/>
              <a:gd name="T91" fmla="*/ 1081 h 1802"/>
              <a:gd name="T92" fmla="*/ 1261 w 1802"/>
              <a:gd name="T93" fmla="*/ 721 h 1802"/>
              <a:gd name="T94" fmla="*/ 1621 w 1802"/>
              <a:gd name="T95" fmla="*/ 721 h 1802"/>
              <a:gd name="T96" fmla="*/ 1621 w 1802"/>
              <a:gd name="T97" fmla="*/ 1081 h 1802"/>
              <a:gd name="T98" fmla="*/ 1621 w 1802"/>
              <a:gd name="T99" fmla="*/ 540 h 1802"/>
              <a:gd name="T100" fmla="*/ 1261 w 1802"/>
              <a:gd name="T101" fmla="*/ 540 h 1802"/>
              <a:gd name="T102" fmla="*/ 1261 w 1802"/>
              <a:gd name="T103" fmla="*/ 180 h 1802"/>
              <a:gd name="T104" fmla="*/ 1621 w 1802"/>
              <a:gd name="T105" fmla="*/ 180 h 1802"/>
              <a:gd name="T106" fmla="*/ 1621 w 1802"/>
              <a:gd name="T107" fmla="*/ 54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02" h="1802">
                <a:moveTo>
                  <a:pt x="1621" y="0"/>
                </a:moveTo>
                <a:lnTo>
                  <a:pt x="180" y="0"/>
                </a:lnTo>
                <a:cubicBezTo>
                  <a:pt x="80" y="0"/>
                  <a:pt x="0" y="80"/>
                  <a:pt x="0" y="180"/>
                </a:cubicBezTo>
                <a:lnTo>
                  <a:pt x="0" y="1622"/>
                </a:lnTo>
                <a:cubicBezTo>
                  <a:pt x="0" y="1721"/>
                  <a:pt x="80" y="1802"/>
                  <a:pt x="180" y="1802"/>
                </a:cubicBezTo>
                <a:lnTo>
                  <a:pt x="1621" y="1802"/>
                </a:lnTo>
                <a:cubicBezTo>
                  <a:pt x="1721" y="1802"/>
                  <a:pt x="1802" y="1721"/>
                  <a:pt x="1802" y="1622"/>
                </a:cubicBezTo>
                <a:lnTo>
                  <a:pt x="1802" y="180"/>
                </a:lnTo>
                <a:cubicBezTo>
                  <a:pt x="1802" y="80"/>
                  <a:pt x="1721" y="0"/>
                  <a:pt x="1621" y="0"/>
                </a:cubicBezTo>
                <a:close/>
                <a:moveTo>
                  <a:pt x="540" y="1622"/>
                </a:moveTo>
                <a:lnTo>
                  <a:pt x="180" y="1622"/>
                </a:lnTo>
                <a:lnTo>
                  <a:pt x="180" y="1261"/>
                </a:lnTo>
                <a:lnTo>
                  <a:pt x="540" y="1261"/>
                </a:lnTo>
                <a:lnTo>
                  <a:pt x="540" y="1622"/>
                </a:lnTo>
                <a:close/>
                <a:moveTo>
                  <a:pt x="540" y="1081"/>
                </a:moveTo>
                <a:lnTo>
                  <a:pt x="180" y="1081"/>
                </a:lnTo>
                <a:lnTo>
                  <a:pt x="180" y="721"/>
                </a:lnTo>
                <a:lnTo>
                  <a:pt x="540" y="721"/>
                </a:lnTo>
                <a:lnTo>
                  <a:pt x="540" y="1081"/>
                </a:lnTo>
                <a:close/>
                <a:moveTo>
                  <a:pt x="540" y="540"/>
                </a:moveTo>
                <a:lnTo>
                  <a:pt x="180" y="540"/>
                </a:lnTo>
                <a:lnTo>
                  <a:pt x="180" y="180"/>
                </a:lnTo>
                <a:lnTo>
                  <a:pt x="540" y="180"/>
                </a:lnTo>
                <a:lnTo>
                  <a:pt x="540" y="540"/>
                </a:lnTo>
                <a:close/>
                <a:moveTo>
                  <a:pt x="1081" y="1622"/>
                </a:moveTo>
                <a:lnTo>
                  <a:pt x="720" y="1622"/>
                </a:lnTo>
                <a:lnTo>
                  <a:pt x="720" y="1261"/>
                </a:lnTo>
                <a:lnTo>
                  <a:pt x="1081" y="1261"/>
                </a:lnTo>
                <a:lnTo>
                  <a:pt x="1081" y="1622"/>
                </a:lnTo>
                <a:close/>
                <a:moveTo>
                  <a:pt x="1081" y="1081"/>
                </a:moveTo>
                <a:lnTo>
                  <a:pt x="720" y="1081"/>
                </a:lnTo>
                <a:lnTo>
                  <a:pt x="720" y="721"/>
                </a:lnTo>
                <a:lnTo>
                  <a:pt x="1081" y="721"/>
                </a:lnTo>
                <a:lnTo>
                  <a:pt x="1081" y="1081"/>
                </a:lnTo>
                <a:close/>
                <a:moveTo>
                  <a:pt x="1081" y="540"/>
                </a:moveTo>
                <a:lnTo>
                  <a:pt x="720" y="540"/>
                </a:lnTo>
                <a:lnTo>
                  <a:pt x="720" y="180"/>
                </a:lnTo>
                <a:lnTo>
                  <a:pt x="1081" y="180"/>
                </a:lnTo>
                <a:lnTo>
                  <a:pt x="1081" y="540"/>
                </a:lnTo>
                <a:close/>
                <a:moveTo>
                  <a:pt x="1621" y="1622"/>
                </a:moveTo>
                <a:lnTo>
                  <a:pt x="1261" y="1622"/>
                </a:lnTo>
                <a:lnTo>
                  <a:pt x="1261" y="1261"/>
                </a:lnTo>
                <a:lnTo>
                  <a:pt x="1621" y="1261"/>
                </a:lnTo>
                <a:lnTo>
                  <a:pt x="1621" y="1622"/>
                </a:lnTo>
                <a:close/>
                <a:moveTo>
                  <a:pt x="1621" y="1081"/>
                </a:moveTo>
                <a:lnTo>
                  <a:pt x="1261" y="1081"/>
                </a:lnTo>
                <a:lnTo>
                  <a:pt x="1261" y="721"/>
                </a:lnTo>
                <a:lnTo>
                  <a:pt x="1621" y="721"/>
                </a:lnTo>
                <a:lnTo>
                  <a:pt x="1621" y="1081"/>
                </a:lnTo>
                <a:close/>
                <a:moveTo>
                  <a:pt x="1621" y="540"/>
                </a:moveTo>
                <a:lnTo>
                  <a:pt x="1261" y="540"/>
                </a:lnTo>
                <a:lnTo>
                  <a:pt x="1261" y="180"/>
                </a:lnTo>
                <a:lnTo>
                  <a:pt x="1621" y="180"/>
                </a:lnTo>
                <a:lnTo>
                  <a:pt x="1621" y="5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4629150" y="1355726"/>
            <a:ext cx="563563" cy="563563"/>
          </a:xfrm>
          <a:custGeom>
            <a:avLst/>
            <a:gdLst>
              <a:gd name="T0" fmla="*/ 1450 w 1815"/>
              <a:gd name="T1" fmla="*/ 1131 h 1816"/>
              <a:gd name="T2" fmla="*/ 1450 w 1815"/>
              <a:gd name="T3" fmla="*/ 951 h 1816"/>
              <a:gd name="T4" fmla="*/ 1554 w 1815"/>
              <a:gd name="T5" fmla="*/ 951 h 1816"/>
              <a:gd name="T6" fmla="*/ 1631 w 1815"/>
              <a:gd name="T7" fmla="*/ 1131 h 1816"/>
              <a:gd name="T8" fmla="*/ 1766 w 1815"/>
              <a:gd name="T9" fmla="*/ 1131 h 1816"/>
              <a:gd name="T10" fmla="*/ 1685 w 1815"/>
              <a:gd name="T11" fmla="*/ 942 h 1816"/>
              <a:gd name="T12" fmla="*/ 1766 w 1815"/>
              <a:gd name="T13" fmla="*/ 816 h 1816"/>
              <a:gd name="T14" fmla="*/ 1766 w 1815"/>
              <a:gd name="T15" fmla="*/ 726 h 1816"/>
              <a:gd name="T16" fmla="*/ 1631 w 1815"/>
              <a:gd name="T17" fmla="*/ 591 h 1816"/>
              <a:gd name="T18" fmla="*/ 1315 w 1815"/>
              <a:gd name="T19" fmla="*/ 591 h 1816"/>
              <a:gd name="T20" fmla="*/ 1315 w 1815"/>
              <a:gd name="T21" fmla="*/ 1032 h 1816"/>
              <a:gd name="T22" fmla="*/ 1414 w 1815"/>
              <a:gd name="T23" fmla="*/ 1131 h 1816"/>
              <a:gd name="T24" fmla="*/ 1450 w 1815"/>
              <a:gd name="T25" fmla="*/ 1131 h 1816"/>
              <a:gd name="T26" fmla="*/ 1450 w 1815"/>
              <a:gd name="T27" fmla="*/ 726 h 1816"/>
              <a:gd name="T28" fmla="*/ 1631 w 1815"/>
              <a:gd name="T29" fmla="*/ 726 h 1816"/>
              <a:gd name="T30" fmla="*/ 1631 w 1815"/>
              <a:gd name="T31" fmla="*/ 816 h 1816"/>
              <a:gd name="T32" fmla="*/ 1450 w 1815"/>
              <a:gd name="T33" fmla="*/ 816 h 1816"/>
              <a:gd name="T34" fmla="*/ 1450 w 1815"/>
              <a:gd name="T35" fmla="*/ 726 h 1816"/>
              <a:gd name="T36" fmla="*/ 1045 w 1815"/>
              <a:gd name="T37" fmla="*/ 726 h 1816"/>
              <a:gd name="T38" fmla="*/ 1045 w 1815"/>
              <a:gd name="T39" fmla="*/ 762 h 1816"/>
              <a:gd name="T40" fmla="*/ 1180 w 1815"/>
              <a:gd name="T41" fmla="*/ 897 h 1816"/>
              <a:gd name="T42" fmla="*/ 1180 w 1815"/>
              <a:gd name="T43" fmla="*/ 726 h 1816"/>
              <a:gd name="T44" fmla="*/ 1045 w 1815"/>
              <a:gd name="T45" fmla="*/ 591 h 1816"/>
              <a:gd name="T46" fmla="*/ 874 w 1815"/>
              <a:gd name="T47" fmla="*/ 591 h 1816"/>
              <a:gd name="T48" fmla="*/ 1009 w 1815"/>
              <a:gd name="T49" fmla="*/ 726 h 1816"/>
              <a:gd name="T50" fmla="*/ 1045 w 1815"/>
              <a:gd name="T51" fmla="*/ 726 h 1816"/>
              <a:gd name="T52" fmla="*/ 730 w 1815"/>
              <a:gd name="T53" fmla="*/ 636 h 1816"/>
              <a:gd name="T54" fmla="*/ 94 w 1815"/>
              <a:gd name="T55" fmla="*/ 0 h 1816"/>
              <a:gd name="T56" fmla="*/ 0 w 1815"/>
              <a:gd name="T57" fmla="*/ 95 h 1816"/>
              <a:gd name="T58" fmla="*/ 495 w 1815"/>
              <a:gd name="T59" fmla="*/ 591 h 1816"/>
              <a:gd name="T60" fmla="*/ 459 w 1815"/>
              <a:gd name="T61" fmla="*/ 591 h 1816"/>
              <a:gd name="T62" fmla="*/ 459 w 1815"/>
              <a:gd name="T63" fmla="*/ 771 h 1816"/>
              <a:gd name="T64" fmla="*/ 279 w 1815"/>
              <a:gd name="T65" fmla="*/ 771 h 1816"/>
              <a:gd name="T66" fmla="*/ 279 w 1815"/>
              <a:gd name="T67" fmla="*/ 591 h 1816"/>
              <a:gd name="T68" fmla="*/ 144 w 1815"/>
              <a:gd name="T69" fmla="*/ 591 h 1816"/>
              <a:gd name="T70" fmla="*/ 144 w 1815"/>
              <a:gd name="T71" fmla="*/ 1131 h 1816"/>
              <a:gd name="T72" fmla="*/ 279 w 1815"/>
              <a:gd name="T73" fmla="*/ 1131 h 1816"/>
              <a:gd name="T74" fmla="*/ 279 w 1815"/>
              <a:gd name="T75" fmla="*/ 906 h 1816"/>
              <a:gd name="T76" fmla="*/ 459 w 1815"/>
              <a:gd name="T77" fmla="*/ 906 h 1816"/>
              <a:gd name="T78" fmla="*/ 459 w 1815"/>
              <a:gd name="T79" fmla="*/ 1131 h 1816"/>
              <a:gd name="T80" fmla="*/ 594 w 1815"/>
              <a:gd name="T81" fmla="*/ 1131 h 1816"/>
              <a:gd name="T82" fmla="*/ 594 w 1815"/>
              <a:gd name="T83" fmla="*/ 690 h 1816"/>
              <a:gd name="T84" fmla="*/ 730 w 1815"/>
              <a:gd name="T85" fmla="*/ 825 h 1816"/>
              <a:gd name="T86" fmla="*/ 730 w 1815"/>
              <a:gd name="T87" fmla="*/ 1131 h 1816"/>
              <a:gd name="T88" fmla="*/ 1036 w 1815"/>
              <a:gd name="T89" fmla="*/ 1131 h 1816"/>
              <a:gd name="T90" fmla="*/ 1721 w 1815"/>
              <a:gd name="T91" fmla="*/ 1816 h 1816"/>
              <a:gd name="T92" fmla="*/ 1815 w 1815"/>
              <a:gd name="T93" fmla="*/ 1721 h 1816"/>
              <a:gd name="T94" fmla="*/ 730 w 1815"/>
              <a:gd name="T95" fmla="*/ 63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15" h="1816">
                <a:moveTo>
                  <a:pt x="1450" y="1131"/>
                </a:moveTo>
                <a:lnTo>
                  <a:pt x="1450" y="951"/>
                </a:lnTo>
                <a:lnTo>
                  <a:pt x="1554" y="951"/>
                </a:lnTo>
                <a:lnTo>
                  <a:pt x="1631" y="1131"/>
                </a:lnTo>
                <a:lnTo>
                  <a:pt x="1766" y="1131"/>
                </a:lnTo>
                <a:lnTo>
                  <a:pt x="1685" y="942"/>
                </a:lnTo>
                <a:cubicBezTo>
                  <a:pt x="1734" y="919"/>
                  <a:pt x="1766" y="874"/>
                  <a:pt x="1766" y="816"/>
                </a:cubicBezTo>
                <a:lnTo>
                  <a:pt x="1766" y="726"/>
                </a:lnTo>
                <a:cubicBezTo>
                  <a:pt x="1766" y="649"/>
                  <a:pt x="1707" y="591"/>
                  <a:pt x="1631" y="591"/>
                </a:cubicBezTo>
                <a:lnTo>
                  <a:pt x="1315" y="591"/>
                </a:lnTo>
                <a:lnTo>
                  <a:pt x="1315" y="1032"/>
                </a:lnTo>
                <a:lnTo>
                  <a:pt x="1414" y="1131"/>
                </a:lnTo>
                <a:lnTo>
                  <a:pt x="1450" y="1131"/>
                </a:lnTo>
                <a:close/>
                <a:moveTo>
                  <a:pt x="1450" y="726"/>
                </a:moveTo>
                <a:lnTo>
                  <a:pt x="1631" y="726"/>
                </a:lnTo>
                <a:lnTo>
                  <a:pt x="1631" y="816"/>
                </a:lnTo>
                <a:lnTo>
                  <a:pt x="1450" y="816"/>
                </a:lnTo>
                <a:lnTo>
                  <a:pt x="1450" y="726"/>
                </a:lnTo>
                <a:close/>
                <a:moveTo>
                  <a:pt x="1045" y="726"/>
                </a:moveTo>
                <a:lnTo>
                  <a:pt x="1045" y="762"/>
                </a:lnTo>
                <a:lnTo>
                  <a:pt x="1180" y="897"/>
                </a:lnTo>
                <a:lnTo>
                  <a:pt x="1180" y="726"/>
                </a:lnTo>
                <a:cubicBezTo>
                  <a:pt x="1180" y="649"/>
                  <a:pt x="1122" y="591"/>
                  <a:pt x="1045" y="591"/>
                </a:cubicBezTo>
                <a:lnTo>
                  <a:pt x="874" y="591"/>
                </a:lnTo>
                <a:lnTo>
                  <a:pt x="1009" y="726"/>
                </a:lnTo>
                <a:lnTo>
                  <a:pt x="1045" y="726"/>
                </a:lnTo>
                <a:close/>
                <a:moveTo>
                  <a:pt x="730" y="636"/>
                </a:moveTo>
                <a:lnTo>
                  <a:pt x="94" y="0"/>
                </a:lnTo>
                <a:lnTo>
                  <a:pt x="0" y="95"/>
                </a:lnTo>
                <a:lnTo>
                  <a:pt x="495" y="591"/>
                </a:lnTo>
                <a:lnTo>
                  <a:pt x="459" y="591"/>
                </a:lnTo>
                <a:lnTo>
                  <a:pt x="459" y="771"/>
                </a:lnTo>
                <a:lnTo>
                  <a:pt x="279" y="771"/>
                </a:lnTo>
                <a:lnTo>
                  <a:pt x="279" y="591"/>
                </a:lnTo>
                <a:lnTo>
                  <a:pt x="144" y="591"/>
                </a:lnTo>
                <a:lnTo>
                  <a:pt x="144" y="1131"/>
                </a:lnTo>
                <a:lnTo>
                  <a:pt x="279" y="1131"/>
                </a:lnTo>
                <a:lnTo>
                  <a:pt x="279" y="906"/>
                </a:lnTo>
                <a:lnTo>
                  <a:pt x="459" y="906"/>
                </a:lnTo>
                <a:lnTo>
                  <a:pt x="459" y="1131"/>
                </a:lnTo>
                <a:lnTo>
                  <a:pt x="594" y="1131"/>
                </a:lnTo>
                <a:lnTo>
                  <a:pt x="594" y="690"/>
                </a:lnTo>
                <a:lnTo>
                  <a:pt x="730" y="825"/>
                </a:lnTo>
                <a:lnTo>
                  <a:pt x="730" y="1131"/>
                </a:lnTo>
                <a:lnTo>
                  <a:pt x="1036" y="1131"/>
                </a:lnTo>
                <a:lnTo>
                  <a:pt x="1721" y="1816"/>
                </a:lnTo>
                <a:lnTo>
                  <a:pt x="1815" y="1721"/>
                </a:lnTo>
                <a:lnTo>
                  <a:pt x="730" y="6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3671888" y="1538288"/>
            <a:ext cx="503238" cy="168275"/>
          </a:xfrm>
          <a:custGeom>
            <a:avLst/>
            <a:gdLst>
              <a:gd name="T0" fmla="*/ 1622 w 1622"/>
              <a:gd name="T1" fmla="*/ 225 h 540"/>
              <a:gd name="T2" fmla="*/ 1622 w 1622"/>
              <a:gd name="T3" fmla="*/ 135 h 540"/>
              <a:gd name="T4" fmla="*/ 1487 w 1622"/>
              <a:gd name="T5" fmla="*/ 0 h 540"/>
              <a:gd name="T6" fmla="*/ 1171 w 1622"/>
              <a:gd name="T7" fmla="*/ 0 h 540"/>
              <a:gd name="T8" fmla="*/ 1171 w 1622"/>
              <a:gd name="T9" fmla="*/ 540 h 540"/>
              <a:gd name="T10" fmla="*/ 1307 w 1622"/>
              <a:gd name="T11" fmla="*/ 540 h 540"/>
              <a:gd name="T12" fmla="*/ 1307 w 1622"/>
              <a:gd name="T13" fmla="*/ 360 h 540"/>
              <a:gd name="T14" fmla="*/ 1410 w 1622"/>
              <a:gd name="T15" fmla="*/ 360 h 540"/>
              <a:gd name="T16" fmla="*/ 1487 w 1622"/>
              <a:gd name="T17" fmla="*/ 540 h 540"/>
              <a:gd name="T18" fmla="*/ 1622 w 1622"/>
              <a:gd name="T19" fmla="*/ 540 h 540"/>
              <a:gd name="T20" fmla="*/ 1541 w 1622"/>
              <a:gd name="T21" fmla="*/ 351 h 540"/>
              <a:gd name="T22" fmla="*/ 1622 w 1622"/>
              <a:gd name="T23" fmla="*/ 225 h 540"/>
              <a:gd name="T24" fmla="*/ 1487 w 1622"/>
              <a:gd name="T25" fmla="*/ 225 h 540"/>
              <a:gd name="T26" fmla="*/ 1307 w 1622"/>
              <a:gd name="T27" fmla="*/ 225 h 540"/>
              <a:gd name="T28" fmla="*/ 1307 w 1622"/>
              <a:gd name="T29" fmla="*/ 135 h 540"/>
              <a:gd name="T30" fmla="*/ 1487 w 1622"/>
              <a:gd name="T31" fmla="*/ 135 h 540"/>
              <a:gd name="T32" fmla="*/ 1487 w 1622"/>
              <a:gd name="T33" fmla="*/ 225 h 540"/>
              <a:gd name="T34" fmla="*/ 315 w 1622"/>
              <a:gd name="T35" fmla="*/ 180 h 540"/>
              <a:gd name="T36" fmla="*/ 135 w 1622"/>
              <a:gd name="T37" fmla="*/ 180 h 540"/>
              <a:gd name="T38" fmla="*/ 135 w 1622"/>
              <a:gd name="T39" fmla="*/ 0 h 540"/>
              <a:gd name="T40" fmla="*/ 0 w 1622"/>
              <a:gd name="T41" fmla="*/ 0 h 540"/>
              <a:gd name="T42" fmla="*/ 0 w 1622"/>
              <a:gd name="T43" fmla="*/ 540 h 540"/>
              <a:gd name="T44" fmla="*/ 135 w 1622"/>
              <a:gd name="T45" fmla="*/ 540 h 540"/>
              <a:gd name="T46" fmla="*/ 135 w 1622"/>
              <a:gd name="T47" fmla="*/ 315 h 540"/>
              <a:gd name="T48" fmla="*/ 315 w 1622"/>
              <a:gd name="T49" fmla="*/ 315 h 540"/>
              <a:gd name="T50" fmla="*/ 315 w 1622"/>
              <a:gd name="T51" fmla="*/ 540 h 540"/>
              <a:gd name="T52" fmla="*/ 451 w 1622"/>
              <a:gd name="T53" fmla="*/ 540 h 540"/>
              <a:gd name="T54" fmla="*/ 451 w 1622"/>
              <a:gd name="T55" fmla="*/ 0 h 540"/>
              <a:gd name="T56" fmla="*/ 315 w 1622"/>
              <a:gd name="T57" fmla="*/ 0 h 540"/>
              <a:gd name="T58" fmla="*/ 315 w 1622"/>
              <a:gd name="T59" fmla="*/ 180 h 540"/>
              <a:gd name="T60" fmla="*/ 901 w 1622"/>
              <a:gd name="T61" fmla="*/ 0 h 540"/>
              <a:gd name="T62" fmla="*/ 586 w 1622"/>
              <a:gd name="T63" fmla="*/ 0 h 540"/>
              <a:gd name="T64" fmla="*/ 586 w 1622"/>
              <a:gd name="T65" fmla="*/ 540 h 540"/>
              <a:gd name="T66" fmla="*/ 901 w 1622"/>
              <a:gd name="T67" fmla="*/ 540 h 540"/>
              <a:gd name="T68" fmla="*/ 1036 w 1622"/>
              <a:gd name="T69" fmla="*/ 405 h 540"/>
              <a:gd name="T70" fmla="*/ 1036 w 1622"/>
              <a:gd name="T71" fmla="*/ 135 h 540"/>
              <a:gd name="T72" fmla="*/ 901 w 1622"/>
              <a:gd name="T73" fmla="*/ 0 h 540"/>
              <a:gd name="T74" fmla="*/ 901 w 1622"/>
              <a:gd name="T75" fmla="*/ 405 h 540"/>
              <a:gd name="T76" fmla="*/ 721 w 1622"/>
              <a:gd name="T77" fmla="*/ 405 h 540"/>
              <a:gd name="T78" fmla="*/ 721 w 1622"/>
              <a:gd name="T79" fmla="*/ 135 h 540"/>
              <a:gd name="T80" fmla="*/ 901 w 1622"/>
              <a:gd name="T81" fmla="*/ 135 h 540"/>
              <a:gd name="T82" fmla="*/ 901 w 1622"/>
              <a:gd name="T83" fmla="*/ 40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2" h="540">
                <a:moveTo>
                  <a:pt x="1622" y="225"/>
                </a:moveTo>
                <a:lnTo>
                  <a:pt x="1622" y="135"/>
                </a:lnTo>
                <a:cubicBezTo>
                  <a:pt x="1622" y="58"/>
                  <a:pt x="1563" y="0"/>
                  <a:pt x="1487" y="0"/>
                </a:cubicBezTo>
                <a:lnTo>
                  <a:pt x="1171" y="0"/>
                </a:lnTo>
                <a:lnTo>
                  <a:pt x="1171" y="540"/>
                </a:lnTo>
                <a:lnTo>
                  <a:pt x="1307" y="540"/>
                </a:lnTo>
                <a:lnTo>
                  <a:pt x="1307" y="360"/>
                </a:lnTo>
                <a:lnTo>
                  <a:pt x="1410" y="360"/>
                </a:lnTo>
                <a:lnTo>
                  <a:pt x="1487" y="540"/>
                </a:lnTo>
                <a:lnTo>
                  <a:pt x="1622" y="540"/>
                </a:lnTo>
                <a:lnTo>
                  <a:pt x="1541" y="351"/>
                </a:lnTo>
                <a:cubicBezTo>
                  <a:pt x="1586" y="328"/>
                  <a:pt x="1622" y="279"/>
                  <a:pt x="1622" y="225"/>
                </a:cubicBezTo>
                <a:close/>
                <a:moveTo>
                  <a:pt x="1487" y="225"/>
                </a:moveTo>
                <a:lnTo>
                  <a:pt x="1307" y="225"/>
                </a:lnTo>
                <a:lnTo>
                  <a:pt x="1307" y="135"/>
                </a:lnTo>
                <a:lnTo>
                  <a:pt x="1487" y="135"/>
                </a:lnTo>
                <a:lnTo>
                  <a:pt x="1487" y="225"/>
                </a:lnTo>
                <a:close/>
                <a:moveTo>
                  <a:pt x="315" y="180"/>
                </a:moveTo>
                <a:lnTo>
                  <a:pt x="135" y="180"/>
                </a:lnTo>
                <a:lnTo>
                  <a:pt x="135" y="0"/>
                </a:lnTo>
                <a:lnTo>
                  <a:pt x="0" y="0"/>
                </a:lnTo>
                <a:lnTo>
                  <a:pt x="0" y="540"/>
                </a:lnTo>
                <a:lnTo>
                  <a:pt x="135" y="540"/>
                </a:lnTo>
                <a:lnTo>
                  <a:pt x="135" y="315"/>
                </a:lnTo>
                <a:lnTo>
                  <a:pt x="315" y="315"/>
                </a:lnTo>
                <a:lnTo>
                  <a:pt x="315" y="540"/>
                </a:lnTo>
                <a:lnTo>
                  <a:pt x="451" y="540"/>
                </a:lnTo>
                <a:lnTo>
                  <a:pt x="451" y="0"/>
                </a:lnTo>
                <a:lnTo>
                  <a:pt x="315" y="0"/>
                </a:lnTo>
                <a:lnTo>
                  <a:pt x="315" y="180"/>
                </a:lnTo>
                <a:close/>
                <a:moveTo>
                  <a:pt x="901" y="0"/>
                </a:moveTo>
                <a:lnTo>
                  <a:pt x="586" y="0"/>
                </a:lnTo>
                <a:lnTo>
                  <a:pt x="586" y="540"/>
                </a:lnTo>
                <a:lnTo>
                  <a:pt x="901" y="540"/>
                </a:lnTo>
                <a:cubicBezTo>
                  <a:pt x="978" y="540"/>
                  <a:pt x="1036" y="482"/>
                  <a:pt x="1036" y="405"/>
                </a:cubicBezTo>
                <a:lnTo>
                  <a:pt x="1036" y="135"/>
                </a:lnTo>
                <a:cubicBezTo>
                  <a:pt x="1036" y="58"/>
                  <a:pt x="978" y="0"/>
                  <a:pt x="901" y="0"/>
                </a:cubicBezTo>
                <a:close/>
                <a:moveTo>
                  <a:pt x="901" y="405"/>
                </a:moveTo>
                <a:lnTo>
                  <a:pt x="721" y="405"/>
                </a:lnTo>
                <a:lnTo>
                  <a:pt x="721" y="135"/>
                </a:lnTo>
                <a:lnTo>
                  <a:pt x="901" y="135"/>
                </a:lnTo>
                <a:lnTo>
                  <a:pt x="901" y="4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2557463" y="1454151"/>
            <a:ext cx="615950" cy="336550"/>
          </a:xfrm>
          <a:custGeom>
            <a:avLst/>
            <a:gdLst>
              <a:gd name="T0" fmla="*/ 1441 w 1982"/>
              <a:gd name="T1" fmla="*/ 0 h 1082"/>
              <a:gd name="T2" fmla="*/ 901 w 1982"/>
              <a:gd name="T3" fmla="*/ 541 h 1082"/>
              <a:gd name="T4" fmla="*/ 1441 w 1982"/>
              <a:gd name="T5" fmla="*/ 1082 h 1082"/>
              <a:gd name="T6" fmla="*/ 1982 w 1982"/>
              <a:gd name="T7" fmla="*/ 541 h 1082"/>
              <a:gd name="T8" fmla="*/ 1441 w 1982"/>
              <a:gd name="T9" fmla="*/ 0 h 1082"/>
              <a:gd name="T10" fmla="*/ 360 w 1982"/>
              <a:gd name="T11" fmla="*/ 180 h 1082"/>
              <a:gd name="T12" fmla="*/ 0 w 1982"/>
              <a:gd name="T13" fmla="*/ 541 h 1082"/>
              <a:gd name="T14" fmla="*/ 360 w 1982"/>
              <a:gd name="T15" fmla="*/ 901 h 1082"/>
              <a:gd name="T16" fmla="*/ 720 w 1982"/>
              <a:gd name="T17" fmla="*/ 541 h 1082"/>
              <a:gd name="T18" fmla="*/ 360 w 1982"/>
              <a:gd name="T19" fmla="*/ 180 h 1082"/>
              <a:gd name="T20" fmla="*/ 360 w 1982"/>
              <a:gd name="T21" fmla="*/ 721 h 1082"/>
              <a:gd name="T22" fmla="*/ 180 w 1982"/>
              <a:gd name="T23" fmla="*/ 541 h 1082"/>
              <a:gd name="T24" fmla="*/ 360 w 1982"/>
              <a:gd name="T25" fmla="*/ 361 h 1082"/>
              <a:gd name="T26" fmla="*/ 540 w 1982"/>
              <a:gd name="T27" fmla="*/ 541 h 1082"/>
              <a:gd name="T28" fmla="*/ 360 w 1982"/>
              <a:gd name="T29" fmla="*/ 72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2" h="1082">
                <a:moveTo>
                  <a:pt x="1441" y="0"/>
                </a:moveTo>
                <a:cubicBezTo>
                  <a:pt x="1143" y="0"/>
                  <a:pt x="901" y="242"/>
                  <a:pt x="901" y="541"/>
                </a:cubicBezTo>
                <a:cubicBezTo>
                  <a:pt x="901" y="840"/>
                  <a:pt x="1143" y="1082"/>
                  <a:pt x="1441" y="1082"/>
                </a:cubicBezTo>
                <a:cubicBezTo>
                  <a:pt x="1740" y="1082"/>
                  <a:pt x="1982" y="840"/>
                  <a:pt x="1982" y="541"/>
                </a:cubicBezTo>
                <a:cubicBezTo>
                  <a:pt x="1982" y="242"/>
                  <a:pt x="1740" y="0"/>
                  <a:pt x="1441" y="0"/>
                </a:cubicBezTo>
                <a:close/>
                <a:moveTo>
                  <a:pt x="360" y="180"/>
                </a:moveTo>
                <a:cubicBezTo>
                  <a:pt x="161" y="180"/>
                  <a:pt x="0" y="342"/>
                  <a:pt x="0" y="541"/>
                </a:cubicBezTo>
                <a:cubicBezTo>
                  <a:pt x="0" y="740"/>
                  <a:pt x="161" y="901"/>
                  <a:pt x="360" y="901"/>
                </a:cubicBezTo>
                <a:cubicBezTo>
                  <a:pt x="559" y="901"/>
                  <a:pt x="720" y="740"/>
                  <a:pt x="720" y="541"/>
                </a:cubicBezTo>
                <a:cubicBezTo>
                  <a:pt x="720" y="342"/>
                  <a:pt x="559" y="180"/>
                  <a:pt x="360" y="180"/>
                </a:cubicBezTo>
                <a:close/>
                <a:moveTo>
                  <a:pt x="360" y="721"/>
                </a:moveTo>
                <a:cubicBezTo>
                  <a:pt x="260" y="721"/>
                  <a:pt x="180" y="640"/>
                  <a:pt x="180" y="541"/>
                </a:cubicBezTo>
                <a:cubicBezTo>
                  <a:pt x="180" y="441"/>
                  <a:pt x="260" y="361"/>
                  <a:pt x="360" y="361"/>
                </a:cubicBezTo>
                <a:cubicBezTo>
                  <a:pt x="460" y="361"/>
                  <a:pt x="540" y="441"/>
                  <a:pt x="540" y="541"/>
                </a:cubicBezTo>
                <a:cubicBezTo>
                  <a:pt x="540" y="640"/>
                  <a:pt x="460" y="721"/>
                  <a:pt x="360" y="72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1450975" y="1454151"/>
            <a:ext cx="614363" cy="336550"/>
          </a:xfrm>
          <a:custGeom>
            <a:avLst/>
            <a:gdLst>
              <a:gd name="T0" fmla="*/ 360 w 1982"/>
              <a:gd name="T1" fmla="*/ 180 h 1082"/>
              <a:gd name="T2" fmla="*/ 0 w 1982"/>
              <a:gd name="T3" fmla="*/ 541 h 1082"/>
              <a:gd name="T4" fmla="*/ 360 w 1982"/>
              <a:gd name="T5" fmla="*/ 901 h 1082"/>
              <a:gd name="T6" fmla="*/ 720 w 1982"/>
              <a:gd name="T7" fmla="*/ 541 h 1082"/>
              <a:gd name="T8" fmla="*/ 360 w 1982"/>
              <a:gd name="T9" fmla="*/ 180 h 1082"/>
              <a:gd name="T10" fmla="*/ 1441 w 1982"/>
              <a:gd name="T11" fmla="*/ 0 h 1082"/>
              <a:gd name="T12" fmla="*/ 901 w 1982"/>
              <a:gd name="T13" fmla="*/ 541 h 1082"/>
              <a:gd name="T14" fmla="*/ 1441 w 1982"/>
              <a:gd name="T15" fmla="*/ 1082 h 1082"/>
              <a:gd name="T16" fmla="*/ 1982 w 1982"/>
              <a:gd name="T17" fmla="*/ 541 h 1082"/>
              <a:gd name="T18" fmla="*/ 1441 w 1982"/>
              <a:gd name="T19" fmla="*/ 0 h 1082"/>
              <a:gd name="T20" fmla="*/ 1441 w 1982"/>
              <a:gd name="T21" fmla="*/ 901 h 1082"/>
              <a:gd name="T22" fmla="*/ 1081 w 1982"/>
              <a:gd name="T23" fmla="*/ 541 h 1082"/>
              <a:gd name="T24" fmla="*/ 1441 w 1982"/>
              <a:gd name="T25" fmla="*/ 180 h 1082"/>
              <a:gd name="T26" fmla="*/ 1802 w 1982"/>
              <a:gd name="T27" fmla="*/ 541 h 1082"/>
              <a:gd name="T28" fmla="*/ 1441 w 1982"/>
              <a:gd name="T29" fmla="*/ 90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2" h="1082">
                <a:moveTo>
                  <a:pt x="360" y="180"/>
                </a:moveTo>
                <a:cubicBezTo>
                  <a:pt x="161" y="180"/>
                  <a:pt x="0" y="342"/>
                  <a:pt x="0" y="541"/>
                </a:cubicBezTo>
                <a:cubicBezTo>
                  <a:pt x="0" y="740"/>
                  <a:pt x="161" y="901"/>
                  <a:pt x="360" y="901"/>
                </a:cubicBezTo>
                <a:cubicBezTo>
                  <a:pt x="559" y="901"/>
                  <a:pt x="720" y="740"/>
                  <a:pt x="720" y="541"/>
                </a:cubicBezTo>
                <a:cubicBezTo>
                  <a:pt x="720" y="342"/>
                  <a:pt x="559" y="180"/>
                  <a:pt x="360" y="180"/>
                </a:cubicBezTo>
                <a:close/>
                <a:moveTo>
                  <a:pt x="1441" y="0"/>
                </a:moveTo>
                <a:cubicBezTo>
                  <a:pt x="1143" y="0"/>
                  <a:pt x="901" y="242"/>
                  <a:pt x="901" y="541"/>
                </a:cubicBezTo>
                <a:cubicBezTo>
                  <a:pt x="901" y="840"/>
                  <a:pt x="1143" y="1082"/>
                  <a:pt x="1441" y="1082"/>
                </a:cubicBezTo>
                <a:cubicBezTo>
                  <a:pt x="1740" y="1082"/>
                  <a:pt x="1982" y="840"/>
                  <a:pt x="1982" y="541"/>
                </a:cubicBezTo>
                <a:cubicBezTo>
                  <a:pt x="1982" y="242"/>
                  <a:pt x="1740" y="0"/>
                  <a:pt x="1441" y="0"/>
                </a:cubicBezTo>
                <a:close/>
                <a:moveTo>
                  <a:pt x="1441" y="901"/>
                </a:moveTo>
                <a:cubicBezTo>
                  <a:pt x="1242" y="901"/>
                  <a:pt x="1081" y="740"/>
                  <a:pt x="1081" y="541"/>
                </a:cubicBezTo>
                <a:cubicBezTo>
                  <a:pt x="1081" y="342"/>
                  <a:pt x="1242" y="180"/>
                  <a:pt x="1441" y="180"/>
                </a:cubicBezTo>
                <a:cubicBezTo>
                  <a:pt x="1640" y="180"/>
                  <a:pt x="1802" y="342"/>
                  <a:pt x="1802" y="541"/>
                </a:cubicBezTo>
                <a:cubicBezTo>
                  <a:pt x="1802" y="740"/>
                  <a:pt x="1640" y="901"/>
                  <a:pt x="1441" y="90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320675" y="1339851"/>
            <a:ext cx="566738" cy="566738"/>
          </a:xfrm>
          <a:custGeom>
            <a:avLst/>
            <a:gdLst>
              <a:gd name="T0" fmla="*/ 1430 w 1824"/>
              <a:gd name="T1" fmla="*/ 912 h 1824"/>
              <a:gd name="T2" fmla="*/ 1789 w 1824"/>
              <a:gd name="T3" fmla="*/ 553 h 1824"/>
              <a:gd name="T4" fmla="*/ 1789 w 1824"/>
              <a:gd name="T5" fmla="*/ 426 h 1824"/>
              <a:gd name="T6" fmla="*/ 1398 w 1824"/>
              <a:gd name="T7" fmla="*/ 35 h 1824"/>
              <a:gd name="T8" fmla="*/ 1271 w 1824"/>
              <a:gd name="T9" fmla="*/ 35 h 1824"/>
              <a:gd name="T10" fmla="*/ 912 w 1824"/>
              <a:gd name="T11" fmla="*/ 394 h 1824"/>
              <a:gd name="T12" fmla="*/ 553 w 1824"/>
              <a:gd name="T13" fmla="*/ 35 h 1824"/>
              <a:gd name="T14" fmla="*/ 490 w 1824"/>
              <a:gd name="T15" fmla="*/ 9 h 1824"/>
              <a:gd name="T16" fmla="*/ 426 w 1824"/>
              <a:gd name="T17" fmla="*/ 35 h 1824"/>
              <a:gd name="T18" fmla="*/ 35 w 1824"/>
              <a:gd name="T19" fmla="*/ 426 h 1824"/>
              <a:gd name="T20" fmla="*/ 35 w 1824"/>
              <a:gd name="T21" fmla="*/ 554 h 1824"/>
              <a:gd name="T22" fmla="*/ 394 w 1824"/>
              <a:gd name="T23" fmla="*/ 912 h 1824"/>
              <a:gd name="T24" fmla="*/ 35 w 1824"/>
              <a:gd name="T25" fmla="*/ 1270 h 1824"/>
              <a:gd name="T26" fmla="*/ 35 w 1824"/>
              <a:gd name="T27" fmla="*/ 1398 h 1824"/>
              <a:gd name="T28" fmla="*/ 426 w 1824"/>
              <a:gd name="T29" fmla="*/ 1788 h 1824"/>
              <a:gd name="T30" fmla="*/ 553 w 1824"/>
              <a:gd name="T31" fmla="*/ 1788 h 1824"/>
              <a:gd name="T32" fmla="*/ 912 w 1824"/>
              <a:gd name="T33" fmla="*/ 1430 h 1824"/>
              <a:gd name="T34" fmla="*/ 1271 w 1824"/>
              <a:gd name="T35" fmla="*/ 1788 h 1824"/>
              <a:gd name="T36" fmla="*/ 1334 w 1824"/>
              <a:gd name="T37" fmla="*/ 1815 h 1824"/>
              <a:gd name="T38" fmla="*/ 1398 w 1824"/>
              <a:gd name="T39" fmla="*/ 1788 h 1824"/>
              <a:gd name="T40" fmla="*/ 1788 w 1824"/>
              <a:gd name="T41" fmla="*/ 1398 h 1824"/>
              <a:gd name="T42" fmla="*/ 1788 w 1824"/>
              <a:gd name="T43" fmla="*/ 1270 h 1824"/>
              <a:gd name="T44" fmla="*/ 1430 w 1824"/>
              <a:gd name="T45" fmla="*/ 912 h 1824"/>
              <a:gd name="T46" fmla="*/ 914 w 1824"/>
              <a:gd name="T47" fmla="*/ 640 h 1824"/>
              <a:gd name="T48" fmla="*/ 1004 w 1824"/>
              <a:gd name="T49" fmla="*/ 730 h 1824"/>
              <a:gd name="T50" fmla="*/ 914 w 1824"/>
              <a:gd name="T51" fmla="*/ 820 h 1824"/>
              <a:gd name="T52" fmla="*/ 824 w 1824"/>
              <a:gd name="T53" fmla="*/ 730 h 1824"/>
              <a:gd name="T54" fmla="*/ 914 w 1824"/>
              <a:gd name="T55" fmla="*/ 640 h 1824"/>
              <a:gd name="T56" fmla="*/ 489 w 1824"/>
              <a:gd name="T57" fmla="*/ 816 h 1824"/>
              <a:gd name="T58" fmla="*/ 163 w 1824"/>
              <a:gd name="T59" fmla="*/ 490 h 1824"/>
              <a:gd name="T60" fmla="*/ 490 w 1824"/>
              <a:gd name="T61" fmla="*/ 162 h 1824"/>
              <a:gd name="T62" fmla="*/ 816 w 1824"/>
              <a:gd name="T63" fmla="*/ 489 h 1824"/>
              <a:gd name="T64" fmla="*/ 489 w 1824"/>
              <a:gd name="T65" fmla="*/ 816 h 1824"/>
              <a:gd name="T66" fmla="*/ 734 w 1824"/>
              <a:gd name="T67" fmla="*/ 1000 h 1824"/>
              <a:gd name="T68" fmla="*/ 643 w 1824"/>
              <a:gd name="T69" fmla="*/ 910 h 1824"/>
              <a:gd name="T70" fmla="*/ 734 w 1824"/>
              <a:gd name="T71" fmla="*/ 820 h 1824"/>
              <a:gd name="T72" fmla="*/ 824 w 1824"/>
              <a:gd name="T73" fmla="*/ 910 h 1824"/>
              <a:gd name="T74" fmla="*/ 734 w 1824"/>
              <a:gd name="T75" fmla="*/ 1000 h 1824"/>
              <a:gd name="T76" fmla="*/ 914 w 1824"/>
              <a:gd name="T77" fmla="*/ 1180 h 1824"/>
              <a:gd name="T78" fmla="*/ 824 w 1824"/>
              <a:gd name="T79" fmla="*/ 1090 h 1824"/>
              <a:gd name="T80" fmla="*/ 914 w 1824"/>
              <a:gd name="T81" fmla="*/ 1000 h 1824"/>
              <a:gd name="T82" fmla="*/ 1004 w 1824"/>
              <a:gd name="T83" fmla="*/ 1090 h 1824"/>
              <a:gd name="T84" fmla="*/ 914 w 1824"/>
              <a:gd name="T85" fmla="*/ 1180 h 1824"/>
              <a:gd name="T86" fmla="*/ 1094 w 1824"/>
              <a:gd name="T87" fmla="*/ 820 h 1824"/>
              <a:gd name="T88" fmla="*/ 1184 w 1824"/>
              <a:gd name="T89" fmla="*/ 910 h 1824"/>
              <a:gd name="T90" fmla="*/ 1094 w 1824"/>
              <a:gd name="T91" fmla="*/ 1000 h 1824"/>
              <a:gd name="T92" fmla="*/ 1004 w 1824"/>
              <a:gd name="T93" fmla="*/ 910 h 1824"/>
              <a:gd name="T94" fmla="*/ 1094 w 1824"/>
              <a:gd name="T95" fmla="*/ 820 h 1824"/>
              <a:gd name="T96" fmla="*/ 1334 w 1824"/>
              <a:gd name="T97" fmla="*/ 1661 h 1824"/>
              <a:gd name="T98" fmla="*/ 1007 w 1824"/>
              <a:gd name="T99" fmla="*/ 1334 h 1824"/>
              <a:gd name="T100" fmla="*/ 1335 w 1824"/>
              <a:gd name="T101" fmla="*/ 1007 h 1824"/>
              <a:gd name="T102" fmla="*/ 1661 w 1824"/>
              <a:gd name="T103" fmla="*/ 1334 h 1824"/>
              <a:gd name="T104" fmla="*/ 1334 w 1824"/>
              <a:gd name="T105" fmla="*/ 1661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4" h="1824">
                <a:moveTo>
                  <a:pt x="1430" y="912"/>
                </a:moveTo>
                <a:lnTo>
                  <a:pt x="1789" y="553"/>
                </a:lnTo>
                <a:cubicBezTo>
                  <a:pt x="1824" y="518"/>
                  <a:pt x="1824" y="461"/>
                  <a:pt x="1789" y="426"/>
                </a:cubicBezTo>
                <a:lnTo>
                  <a:pt x="1398" y="35"/>
                </a:lnTo>
                <a:cubicBezTo>
                  <a:pt x="1363" y="0"/>
                  <a:pt x="1306" y="0"/>
                  <a:pt x="1271" y="35"/>
                </a:cubicBezTo>
                <a:lnTo>
                  <a:pt x="912" y="394"/>
                </a:lnTo>
                <a:lnTo>
                  <a:pt x="553" y="35"/>
                </a:lnTo>
                <a:cubicBezTo>
                  <a:pt x="536" y="18"/>
                  <a:pt x="513" y="9"/>
                  <a:pt x="490" y="9"/>
                </a:cubicBezTo>
                <a:cubicBezTo>
                  <a:pt x="467" y="9"/>
                  <a:pt x="444" y="18"/>
                  <a:pt x="426" y="35"/>
                </a:cubicBezTo>
                <a:lnTo>
                  <a:pt x="35" y="426"/>
                </a:lnTo>
                <a:cubicBezTo>
                  <a:pt x="0" y="461"/>
                  <a:pt x="0" y="518"/>
                  <a:pt x="35" y="554"/>
                </a:cubicBezTo>
                <a:lnTo>
                  <a:pt x="394" y="912"/>
                </a:lnTo>
                <a:lnTo>
                  <a:pt x="35" y="1270"/>
                </a:lnTo>
                <a:cubicBezTo>
                  <a:pt x="0" y="1305"/>
                  <a:pt x="0" y="1363"/>
                  <a:pt x="35" y="1398"/>
                </a:cubicBezTo>
                <a:lnTo>
                  <a:pt x="426" y="1788"/>
                </a:lnTo>
                <a:cubicBezTo>
                  <a:pt x="461" y="1824"/>
                  <a:pt x="518" y="1824"/>
                  <a:pt x="553" y="1788"/>
                </a:cubicBezTo>
                <a:lnTo>
                  <a:pt x="912" y="1430"/>
                </a:lnTo>
                <a:lnTo>
                  <a:pt x="1271" y="1788"/>
                </a:lnTo>
                <a:cubicBezTo>
                  <a:pt x="1288" y="1806"/>
                  <a:pt x="1311" y="1815"/>
                  <a:pt x="1334" y="1815"/>
                </a:cubicBezTo>
                <a:cubicBezTo>
                  <a:pt x="1357" y="1815"/>
                  <a:pt x="1380" y="1806"/>
                  <a:pt x="1398" y="1788"/>
                </a:cubicBezTo>
                <a:lnTo>
                  <a:pt x="1788" y="1398"/>
                </a:lnTo>
                <a:cubicBezTo>
                  <a:pt x="1823" y="1363"/>
                  <a:pt x="1823" y="1305"/>
                  <a:pt x="1788" y="1270"/>
                </a:cubicBezTo>
                <a:lnTo>
                  <a:pt x="1430" y="912"/>
                </a:lnTo>
                <a:close/>
                <a:moveTo>
                  <a:pt x="914" y="640"/>
                </a:moveTo>
                <a:cubicBezTo>
                  <a:pt x="963" y="640"/>
                  <a:pt x="1004" y="680"/>
                  <a:pt x="1004" y="730"/>
                </a:cubicBezTo>
                <a:cubicBezTo>
                  <a:pt x="1004" y="779"/>
                  <a:pt x="963" y="820"/>
                  <a:pt x="914" y="820"/>
                </a:cubicBezTo>
                <a:cubicBezTo>
                  <a:pt x="864" y="820"/>
                  <a:pt x="824" y="779"/>
                  <a:pt x="824" y="730"/>
                </a:cubicBezTo>
                <a:cubicBezTo>
                  <a:pt x="824" y="680"/>
                  <a:pt x="864" y="640"/>
                  <a:pt x="914" y="640"/>
                </a:cubicBezTo>
                <a:close/>
                <a:moveTo>
                  <a:pt x="489" y="816"/>
                </a:moveTo>
                <a:lnTo>
                  <a:pt x="163" y="490"/>
                </a:lnTo>
                <a:lnTo>
                  <a:pt x="490" y="162"/>
                </a:lnTo>
                <a:lnTo>
                  <a:pt x="816" y="489"/>
                </a:lnTo>
                <a:lnTo>
                  <a:pt x="489" y="816"/>
                </a:lnTo>
                <a:close/>
                <a:moveTo>
                  <a:pt x="734" y="1000"/>
                </a:moveTo>
                <a:cubicBezTo>
                  <a:pt x="684" y="1000"/>
                  <a:pt x="643" y="959"/>
                  <a:pt x="643" y="910"/>
                </a:cubicBezTo>
                <a:cubicBezTo>
                  <a:pt x="643" y="860"/>
                  <a:pt x="684" y="820"/>
                  <a:pt x="734" y="820"/>
                </a:cubicBezTo>
                <a:cubicBezTo>
                  <a:pt x="783" y="820"/>
                  <a:pt x="824" y="860"/>
                  <a:pt x="824" y="910"/>
                </a:cubicBezTo>
                <a:cubicBezTo>
                  <a:pt x="824" y="959"/>
                  <a:pt x="783" y="1000"/>
                  <a:pt x="734" y="1000"/>
                </a:cubicBezTo>
                <a:close/>
                <a:moveTo>
                  <a:pt x="914" y="1180"/>
                </a:moveTo>
                <a:cubicBezTo>
                  <a:pt x="864" y="1180"/>
                  <a:pt x="824" y="1140"/>
                  <a:pt x="824" y="1090"/>
                </a:cubicBezTo>
                <a:cubicBezTo>
                  <a:pt x="824" y="1041"/>
                  <a:pt x="864" y="1000"/>
                  <a:pt x="914" y="1000"/>
                </a:cubicBezTo>
                <a:cubicBezTo>
                  <a:pt x="963" y="1000"/>
                  <a:pt x="1004" y="1041"/>
                  <a:pt x="1004" y="1090"/>
                </a:cubicBezTo>
                <a:cubicBezTo>
                  <a:pt x="1004" y="1140"/>
                  <a:pt x="963" y="1180"/>
                  <a:pt x="914" y="1180"/>
                </a:cubicBezTo>
                <a:close/>
                <a:moveTo>
                  <a:pt x="1094" y="820"/>
                </a:moveTo>
                <a:cubicBezTo>
                  <a:pt x="1143" y="820"/>
                  <a:pt x="1184" y="860"/>
                  <a:pt x="1184" y="910"/>
                </a:cubicBezTo>
                <a:cubicBezTo>
                  <a:pt x="1184" y="959"/>
                  <a:pt x="1143" y="1000"/>
                  <a:pt x="1094" y="1000"/>
                </a:cubicBezTo>
                <a:cubicBezTo>
                  <a:pt x="1044" y="1000"/>
                  <a:pt x="1004" y="959"/>
                  <a:pt x="1004" y="910"/>
                </a:cubicBezTo>
                <a:cubicBezTo>
                  <a:pt x="1004" y="860"/>
                  <a:pt x="1044" y="820"/>
                  <a:pt x="1094" y="820"/>
                </a:cubicBezTo>
                <a:close/>
                <a:moveTo>
                  <a:pt x="1334" y="1661"/>
                </a:moveTo>
                <a:lnTo>
                  <a:pt x="1007" y="1334"/>
                </a:lnTo>
                <a:lnTo>
                  <a:pt x="1335" y="1007"/>
                </a:lnTo>
                <a:lnTo>
                  <a:pt x="1661" y="1334"/>
                </a:lnTo>
                <a:lnTo>
                  <a:pt x="1334" y="16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75875" y="273051"/>
            <a:ext cx="503238" cy="503238"/>
          </a:xfrm>
          <a:custGeom>
            <a:avLst/>
            <a:gdLst>
              <a:gd name="T0" fmla="*/ 1622 w 1622"/>
              <a:gd name="T1" fmla="*/ 1442 h 1622"/>
              <a:gd name="T2" fmla="*/ 1622 w 1622"/>
              <a:gd name="T3" fmla="*/ 181 h 1622"/>
              <a:gd name="T4" fmla="*/ 1442 w 1622"/>
              <a:gd name="T5" fmla="*/ 0 h 1622"/>
              <a:gd name="T6" fmla="*/ 181 w 1622"/>
              <a:gd name="T7" fmla="*/ 0 h 1622"/>
              <a:gd name="T8" fmla="*/ 0 w 1622"/>
              <a:gd name="T9" fmla="*/ 181 h 1622"/>
              <a:gd name="T10" fmla="*/ 0 w 1622"/>
              <a:gd name="T11" fmla="*/ 1442 h 1622"/>
              <a:gd name="T12" fmla="*/ 181 w 1622"/>
              <a:gd name="T13" fmla="*/ 1622 h 1622"/>
              <a:gd name="T14" fmla="*/ 1442 w 1622"/>
              <a:gd name="T15" fmla="*/ 1622 h 1622"/>
              <a:gd name="T16" fmla="*/ 1622 w 1622"/>
              <a:gd name="T17" fmla="*/ 1442 h 1622"/>
              <a:gd name="T18" fmla="*/ 496 w 1622"/>
              <a:gd name="T19" fmla="*/ 946 h 1622"/>
              <a:gd name="T20" fmla="*/ 721 w 1622"/>
              <a:gd name="T21" fmla="*/ 1217 h 1622"/>
              <a:gd name="T22" fmla="*/ 1037 w 1622"/>
              <a:gd name="T23" fmla="*/ 811 h 1622"/>
              <a:gd name="T24" fmla="*/ 1442 w 1622"/>
              <a:gd name="T25" fmla="*/ 1352 h 1622"/>
              <a:gd name="T26" fmla="*/ 181 w 1622"/>
              <a:gd name="T27" fmla="*/ 1352 h 1622"/>
              <a:gd name="T28" fmla="*/ 496 w 1622"/>
              <a:gd name="T29" fmla="*/ 946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22" h="1622">
                <a:moveTo>
                  <a:pt x="1622" y="1442"/>
                </a:moveTo>
                <a:lnTo>
                  <a:pt x="1622" y="181"/>
                </a:lnTo>
                <a:cubicBezTo>
                  <a:pt x="1622" y="81"/>
                  <a:pt x="1542" y="0"/>
                  <a:pt x="1442" y="0"/>
                </a:cubicBezTo>
                <a:lnTo>
                  <a:pt x="181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1" y="1622"/>
                </a:cubicBezTo>
                <a:lnTo>
                  <a:pt x="1442" y="1622"/>
                </a:lnTo>
                <a:cubicBezTo>
                  <a:pt x="1542" y="1622"/>
                  <a:pt x="1622" y="1542"/>
                  <a:pt x="1622" y="1442"/>
                </a:cubicBezTo>
                <a:close/>
                <a:moveTo>
                  <a:pt x="496" y="946"/>
                </a:moveTo>
                <a:lnTo>
                  <a:pt x="721" y="1217"/>
                </a:lnTo>
                <a:lnTo>
                  <a:pt x="1037" y="811"/>
                </a:lnTo>
                <a:lnTo>
                  <a:pt x="1442" y="1352"/>
                </a:lnTo>
                <a:lnTo>
                  <a:pt x="181" y="1352"/>
                </a:lnTo>
                <a:lnTo>
                  <a:pt x="496" y="94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9102725" y="300038"/>
            <a:ext cx="558800" cy="449263"/>
          </a:xfrm>
          <a:custGeom>
            <a:avLst/>
            <a:gdLst>
              <a:gd name="T0" fmla="*/ 1261 w 1802"/>
              <a:gd name="T1" fmla="*/ 541 h 1442"/>
              <a:gd name="T2" fmla="*/ 1081 w 1802"/>
              <a:gd name="T3" fmla="*/ 541 h 1442"/>
              <a:gd name="T4" fmla="*/ 1081 w 1802"/>
              <a:gd name="T5" fmla="*/ 721 h 1442"/>
              <a:gd name="T6" fmla="*/ 1261 w 1802"/>
              <a:gd name="T7" fmla="*/ 721 h 1442"/>
              <a:gd name="T8" fmla="*/ 1261 w 1802"/>
              <a:gd name="T9" fmla="*/ 541 h 1442"/>
              <a:gd name="T10" fmla="*/ 1261 w 1802"/>
              <a:gd name="T11" fmla="*/ 901 h 1442"/>
              <a:gd name="T12" fmla="*/ 1081 w 1802"/>
              <a:gd name="T13" fmla="*/ 901 h 1442"/>
              <a:gd name="T14" fmla="*/ 1081 w 1802"/>
              <a:gd name="T15" fmla="*/ 1082 h 1442"/>
              <a:gd name="T16" fmla="*/ 1261 w 1802"/>
              <a:gd name="T17" fmla="*/ 1082 h 1442"/>
              <a:gd name="T18" fmla="*/ 1261 w 1802"/>
              <a:gd name="T19" fmla="*/ 901 h 1442"/>
              <a:gd name="T20" fmla="*/ 540 w 1802"/>
              <a:gd name="T21" fmla="*/ 541 h 1442"/>
              <a:gd name="T22" fmla="*/ 360 w 1802"/>
              <a:gd name="T23" fmla="*/ 541 h 1442"/>
              <a:gd name="T24" fmla="*/ 360 w 1802"/>
              <a:gd name="T25" fmla="*/ 721 h 1442"/>
              <a:gd name="T26" fmla="*/ 540 w 1802"/>
              <a:gd name="T27" fmla="*/ 721 h 1442"/>
              <a:gd name="T28" fmla="*/ 540 w 1802"/>
              <a:gd name="T29" fmla="*/ 541 h 1442"/>
              <a:gd name="T30" fmla="*/ 901 w 1802"/>
              <a:gd name="T31" fmla="*/ 541 h 1442"/>
              <a:gd name="T32" fmla="*/ 721 w 1802"/>
              <a:gd name="T33" fmla="*/ 541 h 1442"/>
              <a:gd name="T34" fmla="*/ 721 w 1802"/>
              <a:gd name="T35" fmla="*/ 721 h 1442"/>
              <a:gd name="T36" fmla="*/ 901 w 1802"/>
              <a:gd name="T37" fmla="*/ 721 h 1442"/>
              <a:gd name="T38" fmla="*/ 901 w 1802"/>
              <a:gd name="T39" fmla="*/ 541 h 1442"/>
              <a:gd name="T40" fmla="*/ 1622 w 1802"/>
              <a:gd name="T41" fmla="*/ 0 h 1442"/>
              <a:gd name="T42" fmla="*/ 180 w 1802"/>
              <a:gd name="T43" fmla="*/ 0 h 1442"/>
              <a:gd name="T44" fmla="*/ 0 w 1802"/>
              <a:gd name="T45" fmla="*/ 181 h 1442"/>
              <a:gd name="T46" fmla="*/ 0 w 1802"/>
              <a:gd name="T47" fmla="*/ 1262 h 1442"/>
              <a:gd name="T48" fmla="*/ 180 w 1802"/>
              <a:gd name="T49" fmla="*/ 1442 h 1442"/>
              <a:gd name="T50" fmla="*/ 1622 w 1802"/>
              <a:gd name="T51" fmla="*/ 1442 h 1442"/>
              <a:gd name="T52" fmla="*/ 1802 w 1802"/>
              <a:gd name="T53" fmla="*/ 1262 h 1442"/>
              <a:gd name="T54" fmla="*/ 1802 w 1802"/>
              <a:gd name="T55" fmla="*/ 181 h 1442"/>
              <a:gd name="T56" fmla="*/ 1622 w 1802"/>
              <a:gd name="T57" fmla="*/ 0 h 1442"/>
              <a:gd name="T58" fmla="*/ 1622 w 1802"/>
              <a:gd name="T59" fmla="*/ 1262 h 1442"/>
              <a:gd name="T60" fmla="*/ 180 w 1802"/>
              <a:gd name="T61" fmla="*/ 1262 h 1442"/>
              <a:gd name="T62" fmla="*/ 180 w 1802"/>
              <a:gd name="T63" fmla="*/ 181 h 1442"/>
              <a:gd name="T64" fmla="*/ 1622 w 1802"/>
              <a:gd name="T65" fmla="*/ 181 h 1442"/>
              <a:gd name="T66" fmla="*/ 1622 w 1802"/>
              <a:gd name="T67" fmla="*/ 126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02" h="1442">
                <a:moveTo>
                  <a:pt x="1261" y="541"/>
                </a:moveTo>
                <a:lnTo>
                  <a:pt x="1081" y="541"/>
                </a:lnTo>
                <a:lnTo>
                  <a:pt x="1081" y="721"/>
                </a:lnTo>
                <a:lnTo>
                  <a:pt x="1261" y="721"/>
                </a:lnTo>
                <a:lnTo>
                  <a:pt x="1261" y="541"/>
                </a:lnTo>
                <a:close/>
                <a:moveTo>
                  <a:pt x="1261" y="901"/>
                </a:moveTo>
                <a:lnTo>
                  <a:pt x="1081" y="901"/>
                </a:lnTo>
                <a:lnTo>
                  <a:pt x="1081" y="1082"/>
                </a:lnTo>
                <a:lnTo>
                  <a:pt x="1261" y="1082"/>
                </a:lnTo>
                <a:lnTo>
                  <a:pt x="1261" y="901"/>
                </a:lnTo>
                <a:close/>
                <a:moveTo>
                  <a:pt x="540" y="541"/>
                </a:moveTo>
                <a:lnTo>
                  <a:pt x="360" y="541"/>
                </a:lnTo>
                <a:lnTo>
                  <a:pt x="360" y="721"/>
                </a:lnTo>
                <a:lnTo>
                  <a:pt x="540" y="721"/>
                </a:lnTo>
                <a:lnTo>
                  <a:pt x="540" y="541"/>
                </a:lnTo>
                <a:close/>
                <a:moveTo>
                  <a:pt x="901" y="541"/>
                </a:moveTo>
                <a:lnTo>
                  <a:pt x="721" y="541"/>
                </a:lnTo>
                <a:lnTo>
                  <a:pt x="721" y="721"/>
                </a:lnTo>
                <a:lnTo>
                  <a:pt x="901" y="721"/>
                </a:lnTo>
                <a:lnTo>
                  <a:pt x="901" y="541"/>
                </a:lnTo>
                <a:close/>
                <a:moveTo>
                  <a:pt x="1622" y="0"/>
                </a:moveTo>
                <a:lnTo>
                  <a:pt x="180" y="0"/>
                </a:lnTo>
                <a:cubicBezTo>
                  <a:pt x="80" y="0"/>
                  <a:pt x="0" y="81"/>
                  <a:pt x="0" y="181"/>
                </a:cubicBezTo>
                <a:lnTo>
                  <a:pt x="0" y="1262"/>
                </a:lnTo>
                <a:cubicBezTo>
                  <a:pt x="0" y="1361"/>
                  <a:pt x="80" y="1442"/>
                  <a:pt x="180" y="1442"/>
                </a:cubicBezTo>
                <a:lnTo>
                  <a:pt x="1622" y="1442"/>
                </a:lnTo>
                <a:cubicBezTo>
                  <a:pt x="1721" y="1442"/>
                  <a:pt x="1802" y="1361"/>
                  <a:pt x="1802" y="1262"/>
                </a:cubicBezTo>
                <a:lnTo>
                  <a:pt x="1802" y="181"/>
                </a:lnTo>
                <a:cubicBezTo>
                  <a:pt x="1802" y="81"/>
                  <a:pt x="1721" y="0"/>
                  <a:pt x="1622" y="0"/>
                </a:cubicBezTo>
                <a:close/>
                <a:moveTo>
                  <a:pt x="1622" y="1262"/>
                </a:moveTo>
                <a:lnTo>
                  <a:pt x="180" y="1262"/>
                </a:lnTo>
                <a:lnTo>
                  <a:pt x="180" y="181"/>
                </a:lnTo>
                <a:lnTo>
                  <a:pt x="1622" y="181"/>
                </a:lnTo>
                <a:lnTo>
                  <a:pt x="1622" y="12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8159750" y="273051"/>
            <a:ext cx="504825" cy="503238"/>
          </a:xfrm>
          <a:custGeom>
            <a:avLst/>
            <a:gdLst>
              <a:gd name="T0" fmla="*/ 1442 w 1622"/>
              <a:gd name="T1" fmla="*/ 0 h 1622"/>
              <a:gd name="T2" fmla="*/ 181 w 1622"/>
              <a:gd name="T3" fmla="*/ 0 h 1622"/>
              <a:gd name="T4" fmla="*/ 0 w 1622"/>
              <a:gd name="T5" fmla="*/ 181 h 1622"/>
              <a:gd name="T6" fmla="*/ 0 w 1622"/>
              <a:gd name="T7" fmla="*/ 1442 h 1622"/>
              <a:gd name="T8" fmla="*/ 181 w 1622"/>
              <a:gd name="T9" fmla="*/ 1622 h 1622"/>
              <a:gd name="T10" fmla="*/ 1442 w 1622"/>
              <a:gd name="T11" fmla="*/ 1622 h 1622"/>
              <a:gd name="T12" fmla="*/ 1622 w 1622"/>
              <a:gd name="T13" fmla="*/ 1442 h 1622"/>
              <a:gd name="T14" fmla="*/ 1622 w 1622"/>
              <a:gd name="T15" fmla="*/ 181 h 1622"/>
              <a:gd name="T16" fmla="*/ 1442 w 1622"/>
              <a:gd name="T17" fmla="*/ 0 h 1622"/>
              <a:gd name="T18" fmla="*/ 226 w 1622"/>
              <a:gd name="T19" fmla="*/ 406 h 1622"/>
              <a:gd name="T20" fmla="*/ 406 w 1622"/>
              <a:gd name="T21" fmla="*/ 406 h 1622"/>
              <a:gd name="T22" fmla="*/ 406 w 1622"/>
              <a:gd name="T23" fmla="*/ 226 h 1622"/>
              <a:gd name="T24" fmla="*/ 541 w 1622"/>
              <a:gd name="T25" fmla="*/ 226 h 1622"/>
              <a:gd name="T26" fmla="*/ 541 w 1622"/>
              <a:gd name="T27" fmla="*/ 406 h 1622"/>
              <a:gd name="T28" fmla="*/ 721 w 1622"/>
              <a:gd name="T29" fmla="*/ 406 h 1622"/>
              <a:gd name="T30" fmla="*/ 721 w 1622"/>
              <a:gd name="T31" fmla="*/ 541 h 1622"/>
              <a:gd name="T32" fmla="*/ 541 w 1622"/>
              <a:gd name="T33" fmla="*/ 541 h 1622"/>
              <a:gd name="T34" fmla="*/ 541 w 1622"/>
              <a:gd name="T35" fmla="*/ 721 h 1622"/>
              <a:gd name="T36" fmla="*/ 406 w 1622"/>
              <a:gd name="T37" fmla="*/ 721 h 1622"/>
              <a:gd name="T38" fmla="*/ 406 w 1622"/>
              <a:gd name="T39" fmla="*/ 541 h 1622"/>
              <a:gd name="T40" fmla="*/ 226 w 1622"/>
              <a:gd name="T41" fmla="*/ 541 h 1622"/>
              <a:gd name="T42" fmla="*/ 226 w 1622"/>
              <a:gd name="T43" fmla="*/ 406 h 1622"/>
              <a:gd name="T44" fmla="*/ 1442 w 1622"/>
              <a:gd name="T45" fmla="*/ 1442 h 1622"/>
              <a:gd name="T46" fmla="*/ 181 w 1622"/>
              <a:gd name="T47" fmla="*/ 1442 h 1622"/>
              <a:gd name="T48" fmla="*/ 1442 w 1622"/>
              <a:gd name="T49" fmla="*/ 181 h 1622"/>
              <a:gd name="T50" fmla="*/ 1442 w 1622"/>
              <a:gd name="T51" fmla="*/ 1442 h 1622"/>
              <a:gd name="T52" fmla="*/ 1262 w 1622"/>
              <a:gd name="T53" fmla="*/ 1262 h 1622"/>
              <a:gd name="T54" fmla="*/ 1262 w 1622"/>
              <a:gd name="T55" fmla="*/ 1127 h 1622"/>
              <a:gd name="T56" fmla="*/ 811 w 1622"/>
              <a:gd name="T57" fmla="*/ 1127 h 1622"/>
              <a:gd name="T58" fmla="*/ 811 w 1622"/>
              <a:gd name="T59" fmla="*/ 1262 h 1622"/>
              <a:gd name="T60" fmla="*/ 1262 w 1622"/>
              <a:gd name="T61" fmla="*/ 126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22" h="1622">
                <a:moveTo>
                  <a:pt x="1442" y="0"/>
                </a:moveTo>
                <a:lnTo>
                  <a:pt x="181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1" y="1622"/>
                </a:cubicBezTo>
                <a:lnTo>
                  <a:pt x="1442" y="1622"/>
                </a:lnTo>
                <a:cubicBezTo>
                  <a:pt x="1542" y="1622"/>
                  <a:pt x="1622" y="1542"/>
                  <a:pt x="1622" y="1442"/>
                </a:cubicBezTo>
                <a:lnTo>
                  <a:pt x="1622" y="181"/>
                </a:lnTo>
                <a:cubicBezTo>
                  <a:pt x="1622" y="81"/>
                  <a:pt x="1542" y="0"/>
                  <a:pt x="1442" y="0"/>
                </a:cubicBezTo>
                <a:close/>
                <a:moveTo>
                  <a:pt x="226" y="406"/>
                </a:moveTo>
                <a:lnTo>
                  <a:pt x="406" y="406"/>
                </a:lnTo>
                <a:lnTo>
                  <a:pt x="406" y="226"/>
                </a:lnTo>
                <a:lnTo>
                  <a:pt x="541" y="226"/>
                </a:lnTo>
                <a:lnTo>
                  <a:pt x="541" y="406"/>
                </a:lnTo>
                <a:lnTo>
                  <a:pt x="721" y="406"/>
                </a:lnTo>
                <a:lnTo>
                  <a:pt x="721" y="541"/>
                </a:lnTo>
                <a:lnTo>
                  <a:pt x="541" y="541"/>
                </a:lnTo>
                <a:lnTo>
                  <a:pt x="541" y="721"/>
                </a:lnTo>
                <a:lnTo>
                  <a:pt x="406" y="721"/>
                </a:lnTo>
                <a:lnTo>
                  <a:pt x="406" y="541"/>
                </a:lnTo>
                <a:lnTo>
                  <a:pt x="226" y="541"/>
                </a:lnTo>
                <a:lnTo>
                  <a:pt x="226" y="406"/>
                </a:lnTo>
                <a:close/>
                <a:moveTo>
                  <a:pt x="1442" y="1442"/>
                </a:moveTo>
                <a:lnTo>
                  <a:pt x="181" y="1442"/>
                </a:lnTo>
                <a:lnTo>
                  <a:pt x="1442" y="181"/>
                </a:lnTo>
                <a:lnTo>
                  <a:pt x="1442" y="1442"/>
                </a:lnTo>
                <a:close/>
                <a:moveTo>
                  <a:pt x="1262" y="1262"/>
                </a:moveTo>
                <a:lnTo>
                  <a:pt x="1262" y="1127"/>
                </a:lnTo>
                <a:lnTo>
                  <a:pt x="811" y="1127"/>
                </a:lnTo>
                <a:lnTo>
                  <a:pt x="811" y="1262"/>
                </a:lnTo>
                <a:lnTo>
                  <a:pt x="1262" y="12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964363" y="357188"/>
            <a:ext cx="615950" cy="334963"/>
          </a:xfrm>
          <a:custGeom>
            <a:avLst/>
            <a:gdLst>
              <a:gd name="T0" fmla="*/ 1171 w 1982"/>
              <a:gd name="T1" fmla="*/ 0 h 1081"/>
              <a:gd name="T2" fmla="*/ 833 w 1982"/>
              <a:gd name="T3" fmla="*/ 450 h 1081"/>
              <a:gd name="T4" fmla="*/ 1090 w 1982"/>
              <a:gd name="T5" fmla="*/ 793 h 1081"/>
              <a:gd name="T6" fmla="*/ 946 w 1982"/>
              <a:gd name="T7" fmla="*/ 901 h 1081"/>
              <a:gd name="T8" fmla="*/ 540 w 1982"/>
              <a:gd name="T9" fmla="*/ 360 h 1081"/>
              <a:gd name="T10" fmla="*/ 0 w 1982"/>
              <a:gd name="T11" fmla="*/ 1081 h 1081"/>
              <a:gd name="T12" fmla="*/ 1982 w 1982"/>
              <a:gd name="T13" fmla="*/ 1081 h 1081"/>
              <a:gd name="T14" fmla="*/ 1171 w 1982"/>
              <a:gd name="T15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2" h="1081">
                <a:moveTo>
                  <a:pt x="1171" y="0"/>
                </a:moveTo>
                <a:lnTo>
                  <a:pt x="833" y="450"/>
                </a:lnTo>
                <a:lnTo>
                  <a:pt x="1090" y="793"/>
                </a:lnTo>
                <a:lnTo>
                  <a:pt x="946" y="901"/>
                </a:lnTo>
                <a:cubicBezTo>
                  <a:pt x="793" y="698"/>
                  <a:pt x="540" y="360"/>
                  <a:pt x="540" y="360"/>
                </a:cubicBezTo>
                <a:lnTo>
                  <a:pt x="0" y="1081"/>
                </a:lnTo>
                <a:lnTo>
                  <a:pt x="1982" y="1081"/>
                </a:lnTo>
                <a:lnTo>
                  <a:pt x="117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5843588" y="273051"/>
            <a:ext cx="504825" cy="503238"/>
          </a:xfrm>
          <a:custGeom>
            <a:avLst/>
            <a:gdLst>
              <a:gd name="T0" fmla="*/ 270 w 1622"/>
              <a:gd name="T1" fmla="*/ 0 h 1622"/>
              <a:gd name="T2" fmla="*/ 0 w 1622"/>
              <a:gd name="T3" fmla="*/ 0 h 1622"/>
              <a:gd name="T4" fmla="*/ 0 w 1622"/>
              <a:gd name="T5" fmla="*/ 271 h 1622"/>
              <a:gd name="T6" fmla="*/ 270 w 1622"/>
              <a:gd name="T7" fmla="*/ 0 h 1622"/>
              <a:gd name="T8" fmla="*/ 991 w 1622"/>
              <a:gd name="T9" fmla="*/ 0 h 1622"/>
              <a:gd name="T10" fmla="*/ 811 w 1622"/>
              <a:gd name="T11" fmla="*/ 0 h 1622"/>
              <a:gd name="T12" fmla="*/ 0 w 1622"/>
              <a:gd name="T13" fmla="*/ 811 h 1622"/>
              <a:gd name="T14" fmla="*/ 0 w 1622"/>
              <a:gd name="T15" fmla="*/ 991 h 1622"/>
              <a:gd name="T16" fmla="*/ 991 w 1622"/>
              <a:gd name="T17" fmla="*/ 0 h 1622"/>
              <a:gd name="T18" fmla="*/ 630 w 1622"/>
              <a:gd name="T19" fmla="*/ 0 h 1622"/>
              <a:gd name="T20" fmla="*/ 450 w 1622"/>
              <a:gd name="T21" fmla="*/ 0 h 1622"/>
              <a:gd name="T22" fmla="*/ 0 w 1622"/>
              <a:gd name="T23" fmla="*/ 451 h 1622"/>
              <a:gd name="T24" fmla="*/ 0 w 1622"/>
              <a:gd name="T25" fmla="*/ 631 h 1622"/>
              <a:gd name="T26" fmla="*/ 630 w 1622"/>
              <a:gd name="T27" fmla="*/ 0 h 1622"/>
              <a:gd name="T28" fmla="*/ 630 w 1622"/>
              <a:gd name="T29" fmla="*/ 1622 h 1622"/>
              <a:gd name="T30" fmla="*/ 811 w 1622"/>
              <a:gd name="T31" fmla="*/ 1622 h 1622"/>
              <a:gd name="T32" fmla="*/ 1622 w 1622"/>
              <a:gd name="T33" fmla="*/ 811 h 1622"/>
              <a:gd name="T34" fmla="*/ 1622 w 1622"/>
              <a:gd name="T35" fmla="*/ 631 h 1622"/>
              <a:gd name="T36" fmla="*/ 630 w 1622"/>
              <a:gd name="T37" fmla="*/ 1622 h 1622"/>
              <a:gd name="T38" fmla="*/ 1351 w 1622"/>
              <a:gd name="T39" fmla="*/ 1622 h 1622"/>
              <a:gd name="T40" fmla="*/ 1622 w 1622"/>
              <a:gd name="T41" fmla="*/ 1622 h 1622"/>
              <a:gd name="T42" fmla="*/ 1622 w 1622"/>
              <a:gd name="T43" fmla="*/ 1352 h 1622"/>
              <a:gd name="T44" fmla="*/ 1351 w 1622"/>
              <a:gd name="T45" fmla="*/ 1622 h 1622"/>
              <a:gd name="T46" fmla="*/ 991 w 1622"/>
              <a:gd name="T47" fmla="*/ 1622 h 1622"/>
              <a:gd name="T48" fmla="*/ 1171 w 1622"/>
              <a:gd name="T49" fmla="*/ 1622 h 1622"/>
              <a:gd name="T50" fmla="*/ 1622 w 1622"/>
              <a:gd name="T51" fmla="*/ 1172 h 1622"/>
              <a:gd name="T52" fmla="*/ 1622 w 1622"/>
              <a:gd name="T53" fmla="*/ 991 h 1622"/>
              <a:gd name="T54" fmla="*/ 991 w 1622"/>
              <a:gd name="T55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2" h="1622">
                <a:moveTo>
                  <a:pt x="270" y="0"/>
                </a:moveTo>
                <a:lnTo>
                  <a:pt x="0" y="0"/>
                </a:lnTo>
                <a:lnTo>
                  <a:pt x="0" y="271"/>
                </a:lnTo>
                <a:cubicBezTo>
                  <a:pt x="149" y="271"/>
                  <a:pt x="270" y="149"/>
                  <a:pt x="270" y="0"/>
                </a:cubicBezTo>
                <a:close/>
                <a:moveTo>
                  <a:pt x="991" y="0"/>
                </a:moveTo>
                <a:lnTo>
                  <a:pt x="811" y="0"/>
                </a:lnTo>
                <a:cubicBezTo>
                  <a:pt x="811" y="448"/>
                  <a:pt x="448" y="811"/>
                  <a:pt x="0" y="811"/>
                </a:cubicBezTo>
                <a:lnTo>
                  <a:pt x="0" y="991"/>
                </a:lnTo>
                <a:cubicBezTo>
                  <a:pt x="547" y="991"/>
                  <a:pt x="991" y="548"/>
                  <a:pt x="991" y="0"/>
                </a:cubicBezTo>
                <a:close/>
                <a:moveTo>
                  <a:pt x="630" y="0"/>
                </a:moveTo>
                <a:lnTo>
                  <a:pt x="450" y="0"/>
                </a:lnTo>
                <a:cubicBezTo>
                  <a:pt x="450" y="249"/>
                  <a:pt x="248" y="451"/>
                  <a:pt x="0" y="451"/>
                </a:cubicBezTo>
                <a:lnTo>
                  <a:pt x="0" y="631"/>
                </a:lnTo>
                <a:cubicBezTo>
                  <a:pt x="348" y="631"/>
                  <a:pt x="630" y="349"/>
                  <a:pt x="630" y="0"/>
                </a:cubicBezTo>
                <a:close/>
                <a:moveTo>
                  <a:pt x="630" y="1622"/>
                </a:moveTo>
                <a:lnTo>
                  <a:pt x="811" y="1622"/>
                </a:lnTo>
                <a:cubicBezTo>
                  <a:pt x="811" y="1174"/>
                  <a:pt x="1174" y="811"/>
                  <a:pt x="1622" y="811"/>
                </a:cubicBezTo>
                <a:lnTo>
                  <a:pt x="1622" y="631"/>
                </a:lnTo>
                <a:cubicBezTo>
                  <a:pt x="1074" y="631"/>
                  <a:pt x="630" y="1075"/>
                  <a:pt x="630" y="1622"/>
                </a:cubicBezTo>
                <a:close/>
                <a:moveTo>
                  <a:pt x="1351" y="1622"/>
                </a:moveTo>
                <a:lnTo>
                  <a:pt x="1622" y="1622"/>
                </a:lnTo>
                <a:lnTo>
                  <a:pt x="1622" y="1352"/>
                </a:lnTo>
                <a:cubicBezTo>
                  <a:pt x="1472" y="1352"/>
                  <a:pt x="1351" y="1473"/>
                  <a:pt x="1351" y="1622"/>
                </a:cubicBezTo>
                <a:close/>
                <a:moveTo>
                  <a:pt x="991" y="1622"/>
                </a:moveTo>
                <a:lnTo>
                  <a:pt x="1171" y="1622"/>
                </a:lnTo>
                <a:cubicBezTo>
                  <a:pt x="1171" y="1374"/>
                  <a:pt x="1373" y="1172"/>
                  <a:pt x="1622" y="1172"/>
                </a:cubicBezTo>
                <a:lnTo>
                  <a:pt x="1622" y="991"/>
                </a:lnTo>
                <a:cubicBezTo>
                  <a:pt x="1273" y="991"/>
                  <a:pt x="991" y="1274"/>
                  <a:pt x="991" y="162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9342438" y="4741863"/>
            <a:ext cx="615950" cy="612775"/>
          </a:xfrm>
          <a:custGeom>
            <a:avLst/>
            <a:gdLst>
              <a:gd name="T0" fmla="*/ 519 w 1983"/>
              <a:gd name="T1" fmla="*/ 387 h 1974"/>
              <a:gd name="T2" fmla="*/ 358 w 1983"/>
              <a:gd name="T3" fmla="*/ 226 h 1974"/>
              <a:gd name="T4" fmla="*/ 230 w 1983"/>
              <a:gd name="T5" fmla="*/ 353 h 1974"/>
              <a:gd name="T6" fmla="*/ 392 w 1983"/>
              <a:gd name="T7" fmla="*/ 515 h 1974"/>
              <a:gd name="T8" fmla="*/ 519 w 1983"/>
              <a:gd name="T9" fmla="*/ 387 h 1974"/>
              <a:gd name="T10" fmla="*/ 271 w 1983"/>
              <a:gd name="T11" fmla="*/ 897 h 1974"/>
              <a:gd name="T12" fmla="*/ 0 w 1983"/>
              <a:gd name="T13" fmla="*/ 897 h 1974"/>
              <a:gd name="T14" fmla="*/ 0 w 1983"/>
              <a:gd name="T15" fmla="*/ 1077 h 1974"/>
              <a:gd name="T16" fmla="*/ 271 w 1983"/>
              <a:gd name="T17" fmla="*/ 1077 h 1974"/>
              <a:gd name="T18" fmla="*/ 271 w 1983"/>
              <a:gd name="T19" fmla="*/ 897 h 1974"/>
              <a:gd name="T20" fmla="*/ 1082 w 1983"/>
              <a:gd name="T21" fmla="*/ 0 h 1974"/>
              <a:gd name="T22" fmla="*/ 901 w 1983"/>
              <a:gd name="T23" fmla="*/ 0 h 1974"/>
              <a:gd name="T24" fmla="*/ 901 w 1983"/>
              <a:gd name="T25" fmla="*/ 266 h 1974"/>
              <a:gd name="T26" fmla="*/ 1082 w 1983"/>
              <a:gd name="T27" fmla="*/ 266 h 1974"/>
              <a:gd name="T28" fmla="*/ 1082 w 1983"/>
              <a:gd name="T29" fmla="*/ 0 h 1974"/>
              <a:gd name="T30" fmla="*/ 1753 w 1983"/>
              <a:gd name="T31" fmla="*/ 353 h 1974"/>
              <a:gd name="T32" fmla="*/ 1625 w 1983"/>
              <a:gd name="T33" fmla="*/ 226 h 1974"/>
              <a:gd name="T34" fmla="*/ 1464 w 1983"/>
              <a:gd name="T35" fmla="*/ 387 h 1974"/>
              <a:gd name="T36" fmla="*/ 1591 w 1983"/>
              <a:gd name="T37" fmla="*/ 515 h 1974"/>
              <a:gd name="T38" fmla="*/ 1753 w 1983"/>
              <a:gd name="T39" fmla="*/ 353 h 1974"/>
              <a:gd name="T40" fmla="*/ 1464 w 1983"/>
              <a:gd name="T41" fmla="*/ 1587 h 1974"/>
              <a:gd name="T42" fmla="*/ 1626 w 1983"/>
              <a:gd name="T43" fmla="*/ 1749 h 1974"/>
              <a:gd name="T44" fmla="*/ 1753 w 1983"/>
              <a:gd name="T45" fmla="*/ 1621 h 1974"/>
              <a:gd name="T46" fmla="*/ 1592 w 1983"/>
              <a:gd name="T47" fmla="*/ 1459 h 1974"/>
              <a:gd name="T48" fmla="*/ 1464 w 1983"/>
              <a:gd name="T49" fmla="*/ 1587 h 1974"/>
              <a:gd name="T50" fmla="*/ 1712 w 1983"/>
              <a:gd name="T51" fmla="*/ 897 h 1974"/>
              <a:gd name="T52" fmla="*/ 1712 w 1983"/>
              <a:gd name="T53" fmla="*/ 1077 h 1974"/>
              <a:gd name="T54" fmla="*/ 1983 w 1983"/>
              <a:gd name="T55" fmla="*/ 1077 h 1974"/>
              <a:gd name="T56" fmla="*/ 1983 w 1983"/>
              <a:gd name="T57" fmla="*/ 897 h 1974"/>
              <a:gd name="T58" fmla="*/ 1712 w 1983"/>
              <a:gd name="T59" fmla="*/ 897 h 1974"/>
              <a:gd name="T60" fmla="*/ 992 w 1983"/>
              <a:gd name="T61" fmla="*/ 446 h 1974"/>
              <a:gd name="T62" fmla="*/ 451 w 1983"/>
              <a:gd name="T63" fmla="*/ 987 h 1974"/>
              <a:gd name="T64" fmla="*/ 992 w 1983"/>
              <a:gd name="T65" fmla="*/ 1528 h 1974"/>
              <a:gd name="T66" fmla="*/ 1532 w 1983"/>
              <a:gd name="T67" fmla="*/ 987 h 1974"/>
              <a:gd name="T68" fmla="*/ 992 w 1983"/>
              <a:gd name="T69" fmla="*/ 446 h 1974"/>
              <a:gd name="T70" fmla="*/ 901 w 1983"/>
              <a:gd name="T71" fmla="*/ 1974 h 1974"/>
              <a:gd name="T72" fmla="*/ 1082 w 1983"/>
              <a:gd name="T73" fmla="*/ 1974 h 1974"/>
              <a:gd name="T74" fmla="*/ 1082 w 1983"/>
              <a:gd name="T75" fmla="*/ 1708 h 1974"/>
              <a:gd name="T76" fmla="*/ 901 w 1983"/>
              <a:gd name="T77" fmla="*/ 1708 h 1974"/>
              <a:gd name="T78" fmla="*/ 901 w 1983"/>
              <a:gd name="T79" fmla="*/ 1974 h 1974"/>
              <a:gd name="T80" fmla="*/ 230 w 1983"/>
              <a:gd name="T81" fmla="*/ 1621 h 1974"/>
              <a:gd name="T82" fmla="*/ 358 w 1983"/>
              <a:gd name="T83" fmla="*/ 1749 h 1974"/>
              <a:gd name="T84" fmla="*/ 519 w 1983"/>
              <a:gd name="T85" fmla="*/ 1587 h 1974"/>
              <a:gd name="T86" fmla="*/ 392 w 1983"/>
              <a:gd name="T87" fmla="*/ 1459 h 1974"/>
              <a:gd name="T88" fmla="*/ 230 w 1983"/>
              <a:gd name="T89" fmla="*/ 1621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83" h="1974">
                <a:moveTo>
                  <a:pt x="519" y="387"/>
                </a:moveTo>
                <a:lnTo>
                  <a:pt x="358" y="226"/>
                </a:lnTo>
                <a:lnTo>
                  <a:pt x="230" y="353"/>
                </a:lnTo>
                <a:lnTo>
                  <a:pt x="392" y="515"/>
                </a:lnTo>
                <a:lnTo>
                  <a:pt x="519" y="387"/>
                </a:lnTo>
                <a:close/>
                <a:moveTo>
                  <a:pt x="271" y="897"/>
                </a:moveTo>
                <a:lnTo>
                  <a:pt x="0" y="897"/>
                </a:lnTo>
                <a:lnTo>
                  <a:pt x="0" y="1077"/>
                </a:lnTo>
                <a:lnTo>
                  <a:pt x="271" y="1077"/>
                </a:lnTo>
                <a:lnTo>
                  <a:pt x="271" y="897"/>
                </a:lnTo>
                <a:close/>
                <a:moveTo>
                  <a:pt x="1082" y="0"/>
                </a:moveTo>
                <a:lnTo>
                  <a:pt x="901" y="0"/>
                </a:lnTo>
                <a:lnTo>
                  <a:pt x="901" y="266"/>
                </a:lnTo>
                <a:lnTo>
                  <a:pt x="1082" y="266"/>
                </a:lnTo>
                <a:lnTo>
                  <a:pt x="1082" y="0"/>
                </a:lnTo>
                <a:close/>
                <a:moveTo>
                  <a:pt x="1753" y="353"/>
                </a:moveTo>
                <a:lnTo>
                  <a:pt x="1625" y="226"/>
                </a:lnTo>
                <a:lnTo>
                  <a:pt x="1464" y="387"/>
                </a:lnTo>
                <a:lnTo>
                  <a:pt x="1591" y="515"/>
                </a:lnTo>
                <a:lnTo>
                  <a:pt x="1753" y="353"/>
                </a:lnTo>
                <a:close/>
                <a:moveTo>
                  <a:pt x="1464" y="1587"/>
                </a:moveTo>
                <a:lnTo>
                  <a:pt x="1626" y="1749"/>
                </a:lnTo>
                <a:lnTo>
                  <a:pt x="1753" y="1621"/>
                </a:lnTo>
                <a:lnTo>
                  <a:pt x="1592" y="1459"/>
                </a:lnTo>
                <a:lnTo>
                  <a:pt x="1464" y="1587"/>
                </a:lnTo>
                <a:close/>
                <a:moveTo>
                  <a:pt x="1712" y="897"/>
                </a:moveTo>
                <a:lnTo>
                  <a:pt x="1712" y="1077"/>
                </a:lnTo>
                <a:lnTo>
                  <a:pt x="1983" y="1077"/>
                </a:lnTo>
                <a:lnTo>
                  <a:pt x="1983" y="897"/>
                </a:lnTo>
                <a:lnTo>
                  <a:pt x="1712" y="897"/>
                </a:lnTo>
                <a:close/>
                <a:moveTo>
                  <a:pt x="992" y="446"/>
                </a:moveTo>
                <a:cubicBezTo>
                  <a:pt x="693" y="446"/>
                  <a:pt x="451" y="688"/>
                  <a:pt x="451" y="987"/>
                </a:cubicBezTo>
                <a:cubicBezTo>
                  <a:pt x="451" y="1286"/>
                  <a:pt x="693" y="1528"/>
                  <a:pt x="992" y="1528"/>
                </a:cubicBezTo>
                <a:cubicBezTo>
                  <a:pt x="1290" y="1528"/>
                  <a:pt x="1532" y="1286"/>
                  <a:pt x="1532" y="987"/>
                </a:cubicBezTo>
                <a:cubicBezTo>
                  <a:pt x="1532" y="688"/>
                  <a:pt x="1290" y="446"/>
                  <a:pt x="992" y="446"/>
                </a:cubicBezTo>
                <a:close/>
                <a:moveTo>
                  <a:pt x="901" y="1974"/>
                </a:moveTo>
                <a:lnTo>
                  <a:pt x="1082" y="1974"/>
                </a:lnTo>
                <a:lnTo>
                  <a:pt x="1082" y="1708"/>
                </a:lnTo>
                <a:lnTo>
                  <a:pt x="901" y="1708"/>
                </a:lnTo>
                <a:lnTo>
                  <a:pt x="901" y="1974"/>
                </a:lnTo>
                <a:close/>
                <a:moveTo>
                  <a:pt x="230" y="1621"/>
                </a:moveTo>
                <a:lnTo>
                  <a:pt x="358" y="1749"/>
                </a:lnTo>
                <a:lnTo>
                  <a:pt x="519" y="1587"/>
                </a:lnTo>
                <a:lnTo>
                  <a:pt x="392" y="1459"/>
                </a:lnTo>
                <a:lnTo>
                  <a:pt x="230" y="16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10506075" y="4894263"/>
            <a:ext cx="207963" cy="336550"/>
          </a:xfrm>
          <a:custGeom>
            <a:avLst/>
            <a:gdLst>
              <a:gd name="T0" fmla="*/ 668 w 668"/>
              <a:gd name="T1" fmla="*/ 127 h 1081"/>
              <a:gd name="T2" fmla="*/ 540 w 668"/>
              <a:gd name="T3" fmla="*/ 0 h 1081"/>
              <a:gd name="T4" fmla="*/ 0 w 668"/>
              <a:gd name="T5" fmla="*/ 540 h 1081"/>
              <a:gd name="T6" fmla="*/ 540 w 668"/>
              <a:gd name="T7" fmla="*/ 1081 h 1081"/>
              <a:gd name="T8" fmla="*/ 668 w 668"/>
              <a:gd name="T9" fmla="*/ 953 h 1081"/>
              <a:gd name="T10" fmla="*/ 255 w 668"/>
              <a:gd name="T11" fmla="*/ 540 h 1081"/>
              <a:gd name="T12" fmla="*/ 668 w 668"/>
              <a:gd name="T13" fmla="*/ 127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8" h="1081">
                <a:moveTo>
                  <a:pt x="668" y="127"/>
                </a:moveTo>
                <a:lnTo>
                  <a:pt x="540" y="0"/>
                </a:lnTo>
                <a:lnTo>
                  <a:pt x="0" y="540"/>
                </a:lnTo>
                <a:lnTo>
                  <a:pt x="540" y="1081"/>
                </a:lnTo>
                <a:lnTo>
                  <a:pt x="668" y="953"/>
                </a:lnTo>
                <a:lnTo>
                  <a:pt x="255" y="540"/>
                </a:lnTo>
                <a:lnTo>
                  <a:pt x="668" y="12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11390313" y="4894263"/>
            <a:ext cx="207963" cy="336550"/>
          </a:xfrm>
          <a:custGeom>
            <a:avLst/>
            <a:gdLst>
              <a:gd name="T0" fmla="*/ 127 w 668"/>
              <a:gd name="T1" fmla="*/ 0 h 1081"/>
              <a:gd name="T2" fmla="*/ 0 w 668"/>
              <a:gd name="T3" fmla="*/ 127 h 1081"/>
              <a:gd name="T4" fmla="*/ 413 w 668"/>
              <a:gd name="T5" fmla="*/ 540 h 1081"/>
              <a:gd name="T6" fmla="*/ 0 w 668"/>
              <a:gd name="T7" fmla="*/ 953 h 1081"/>
              <a:gd name="T8" fmla="*/ 127 w 668"/>
              <a:gd name="T9" fmla="*/ 1081 h 1081"/>
              <a:gd name="T10" fmla="*/ 668 w 668"/>
              <a:gd name="T11" fmla="*/ 540 h 1081"/>
              <a:gd name="T12" fmla="*/ 127 w 668"/>
              <a:gd name="T13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8" h="1081">
                <a:moveTo>
                  <a:pt x="127" y="0"/>
                </a:moveTo>
                <a:lnTo>
                  <a:pt x="0" y="127"/>
                </a:lnTo>
                <a:lnTo>
                  <a:pt x="413" y="540"/>
                </a:lnTo>
                <a:lnTo>
                  <a:pt x="0" y="953"/>
                </a:lnTo>
                <a:lnTo>
                  <a:pt x="127" y="1081"/>
                </a:lnTo>
                <a:lnTo>
                  <a:pt x="668" y="540"/>
                </a:lnTo>
                <a:lnTo>
                  <a:pt x="12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8320088" y="4810126"/>
            <a:ext cx="503238" cy="504825"/>
          </a:xfrm>
          <a:custGeom>
            <a:avLst/>
            <a:gdLst>
              <a:gd name="T0" fmla="*/ 811 w 1622"/>
              <a:gd name="T1" fmla="*/ 0 h 1622"/>
              <a:gd name="T2" fmla="*/ 0 w 1622"/>
              <a:gd name="T3" fmla="*/ 811 h 1622"/>
              <a:gd name="T4" fmla="*/ 811 w 1622"/>
              <a:gd name="T5" fmla="*/ 1622 h 1622"/>
              <a:gd name="T6" fmla="*/ 946 w 1622"/>
              <a:gd name="T7" fmla="*/ 1487 h 1622"/>
              <a:gd name="T8" fmla="*/ 911 w 1622"/>
              <a:gd name="T9" fmla="*/ 1396 h 1622"/>
              <a:gd name="T10" fmla="*/ 877 w 1622"/>
              <a:gd name="T11" fmla="*/ 1307 h 1622"/>
              <a:gd name="T12" fmla="*/ 1012 w 1622"/>
              <a:gd name="T13" fmla="*/ 1172 h 1622"/>
              <a:gd name="T14" fmla="*/ 1171 w 1622"/>
              <a:gd name="T15" fmla="*/ 1172 h 1622"/>
              <a:gd name="T16" fmla="*/ 1622 w 1622"/>
              <a:gd name="T17" fmla="*/ 721 h 1622"/>
              <a:gd name="T18" fmla="*/ 811 w 1622"/>
              <a:gd name="T19" fmla="*/ 0 h 1622"/>
              <a:gd name="T20" fmla="*/ 315 w 1622"/>
              <a:gd name="T21" fmla="*/ 811 h 1622"/>
              <a:gd name="T22" fmla="*/ 180 w 1622"/>
              <a:gd name="T23" fmla="*/ 676 h 1622"/>
              <a:gd name="T24" fmla="*/ 315 w 1622"/>
              <a:gd name="T25" fmla="*/ 541 h 1622"/>
              <a:gd name="T26" fmla="*/ 450 w 1622"/>
              <a:gd name="T27" fmla="*/ 676 h 1622"/>
              <a:gd name="T28" fmla="*/ 315 w 1622"/>
              <a:gd name="T29" fmla="*/ 811 h 1622"/>
              <a:gd name="T30" fmla="*/ 585 w 1622"/>
              <a:gd name="T31" fmla="*/ 451 h 1622"/>
              <a:gd name="T32" fmla="*/ 450 w 1622"/>
              <a:gd name="T33" fmla="*/ 316 h 1622"/>
              <a:gd name="T34" fmla="*/ 585 w 1622"/>
              <a:gd name="T35" fmla="*/ 180 h 1622"/>
              <a:gd name="T36" fmla="*/ 721 w 1622"/>
              <a:gd name="T37" fmla="*/ 316 h 1622"/>
              <a:gd name="T38" fmla="*/ 585 w 1622"/>
              <a:gd name="T39" fmla="*/ 451 h 1622"/>
              <a:gd name="T40" fmla="*/ 1036 w 1622"/>
              <a:gd name="T41" fmla="*/ 451 h 1622"/>
              <a:gd name="T42" fmla="*/ 901 w 1622"/>
              <a:gd name="T43" fmla="*/ 316 h 1622"/>
              <a:gd name="T44" fmla="*/ 1036 w 1622"/>
              <a:gd name="T45" fmla="*/ 180 h 1622"/>
              <a:gd name="T46" fmla="*/ 1171 w 1622"/>
              <a:gd name="T47" fmla="*/ 316 h 1622"/>
              <a:gd name="T48" fmla="*/ 1036 w 1622"/>
              <a:gd name="T49" fmla="*/ 451 h 1622"/>
              <a:gd name="T50" fmla="*/ 1306 w 1622"/>
              <a:gd name="T51" fmla="*/ 811 h 1622"/>
              <a:gd name="T52" fmla="*/ 1171 w 1622"/>
              <a:gd name="T53" fmla="*/ 676 h 1622"/>
              <a:gd name="T54" fmla="*/ 1306 w 1622"/>
              <a:gd name="T55" fmla="*/ 541 h 1622"/>
              <a:gd name="T56" fmla="*/ 1441 w 1622"/>
              <a:gd name="T57" fmla="*/ 676 h 1622"/>
              <a:gd name="T58" fmla="*/ 1306 w 1622"/>
              <a:gd name="T59" fmla="*/ 81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22" h="1622">
                <a:moveTo>
                  <a:pt x="811" y="0"/>
                </a:moveTo>
                <a:cubicBezTo>
                  <a:pt x="363" y="0"/>
                  <a:pt x="0" y="363"/>
                  <a:pt x="0" y="811"/>
                </a:cubicBezTo>
                <a:cubicBezTo>
                  <a:pt x="0" y="1259"/>
                  <a:pt x="363" y="1622"/>
                  <a:pt x="811" y="1622"/>
                </a:cubicBezTo>
                <a:cubicBezTo>
                  <a:pt x="885" y="1622"/>
                  <a:pt x="946" y="1562"/>
                  <a:pt x="946" y="1487"/>
                </a:cubicBezTo>
                <a:cubicBezTo>
                  <a:pt x="946" y="1452"/>
                  <a:pt x="933" y="1420"/>
                  <a:pt x="911" y="1396"/>
                </a:cubicBezTo>
                <a:cubicBezTo>
                  <a:pt x="889" y="1373"/>
                  <a:pt x="877" y="1341"/>
                  <a:pt x="877" y="1307"/>
                </a:cubicBezTo>
                <a:cubicBezTo>
                  <a:pt x="877" y="1232"/>
                  <a:pt x="937" y="1172"/>
                  <a:pt x="1012" y="1172"/>
                </a:cubicBezTo>
                <a:lnTo>
                  <a:pt x="1171" y="1172"/>
                </a:lnTo>
                <a:cubicBezTo>
                  <a:pt x="1420" y="1172"/>
                  <a:pt x="1622" y="970"/>
                  <a:pt x="1622" y="721"/>
                </a:cubicBezTo>
                <a:cubicBezTo>
                  <a:pt x="1622" y="323"/>
                  <a:pt x="1258" y="0"/>
                  <a:pt x="811" y="0"/>
                </a:cubicBezTo>
                <a:close/>
                <a:moveTo>
                  <a:pt x="315" y="811"/>
                </a:moveTo>
                <a:cubicBezTo>
                  <a:pt x="240" y="811"/>
                  <a:pt x="180" y="751"/>
                  <a:pt x="180" y="676"/>
                </a:cubicBezTo>
                <a:cubicBezTo>
                  <a:pt x="180" y="601"/>
                  <a:pt x="240" y="541"/>
                  <a:pt x="315" y="541"/>
                </a:cubicBezTo>
                <a:cubicBezTo>
                  <a:pt x="390" y="541"/>
                  <a:pt x="450" y="601"/>
                  <a:pt x="450" y="676"/>
                </a:cubicBezTo>
                <a:cubicBezTo>
                  <a:pt x="450" y="751"/>
                  <a:pt x="390" y="811"/>
                  <a:pt x="315" y="811"/>
                </a:cubicBezTo>
                <a:close/>
                <a:moveTo>
                  <a:pt x="585" y="451"/>
                </a:moveTo>
                <a:cubicBezTo>
                  <a:pt x="511" y="451"/>
                  <a:pt x="450" y="390"/>
                  <a:pt x="450" y="316"/>
                </a:cubicBezTo>
                <a:cubicBezTo>
                  <a:pt x="450" y="241"/>
                  <a:pt x="511" y="180"/>
                  <a:pt x="585" y="180"/>
                </a:cubicBezTo>
                <a:cubicBezTo>
                  <a:pt x="660" y="180"/>
                  <a:pt x="721" y="241"/>
                  <a:pt x="721" y="316"/>
                </a:cubicBezTo>
                <a:cubicBezTo>
                  <a:pt x="721" y="390"/>
                  <a:pt x="660" y="451"/>
                  <a:pt x="585" y="451"/>
                </a:cubicBezTo>
                <a:close/>
                <a:moveTo>
                  <a:pt x="1036" y="451"/>
                </a:moveTo>
                <a:cubicBezTo>
                  <a:pt x="961" y="451"/>
                  <a:pt x="901" y="390"/>
                  <a:pt x="901" y="316"/>
                </a:cubicBezTo>
                <a:cubicBezTo>
                  <a:pt x="901" y="241"/>
                  <a:pt x="961" y="180"/>
                  <a:pt x="1036" y="180"/>
                </a:cubicBezTo>
                <a:cubicBezTo>
                  <a:pt x="1111" y="180"/>
                  <a:pt x="1171" y="241"/>
                  <a:pt x="1171" y="316"/>
                </a:cubicBezTo>
                <a:cubicBezTo>
                  <a:pt x="1171" y="390"/>
                  <a:pt x="1111" y="451"/>
                  <a:pt x="1036" y="451"/>
                </a:cubicBezTo>
                <a:close/>
                <a:moveTo>
                  <a:pt x="1306" y="811"/>
                </a:moveTo>
                <a:cubicBezTo>
                  <a:pt x="1231" y="811"/>
                  <a:pt x="1171" y="751"/>
                  <a:pt x="1171" y="676"/>
                </a:cubicBezTo>
                <a:cubicBezTo>
                  <a:pt x="1171" y="601"/>
                  <a:pt x="1231" y="541"/>
                  <a:pt x="1306" y="541"/>
                </a:cubicBezTo>
                <a:cubicBezTo>
                  <a:pt x="1381" y="541"/>
                  <a:pt x="1441" y="601"/>
                  <a:pt x="1441" y="676"/>
                </a:cubicBezTo>
                <a:cubicBezTo>
                  <a:pt x="1441" y="751"/>
                  <a:pt x="1381" y="811"/>
                  <a:pt x="1306" y="81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7102475" y="4838701"/>
            <a:ext cx="615950" cy="447675"/>
          </a:xfrm>
          <a:custGeom>
            <a:avLst/>
            <a:gdLst>
              <a:gd name="T0" fmla="*/ 1982 w 1982"/>
              <a:gd name="T1" fmla="*/ 1262 h 1442"/>
              <a:gd name="T2" fmla="*/ 1982 w 1982"/>
              <a:gd name="T3" fmla="*/ 181 h 1442"/>
              <a:gd name="T4" fmla="*/ 1802 w 1982"/>
              <a:gd name="T5" fmla="*/ 0 h 1442"/>
              <a:gd name="T6" fmla="*/ 180 w 1982"/>
              <a:gd name="T7" fmla="*/ 0 h 1442"/>
              <a:gd name="T8" fmla="*/ 0 w 1982"/>
              <a:gd name="T9" fmla="*/ 181 h 1442"/>
              <a:gd name="T10" fmla="*/ 0 w 1982"/>
              <a:gd name="T11" fmla="*/ 1262 h 1442"/>
              <a:gd name="T12" fmla="*/ 180 w 1982"/>
              <a:gd name="T13" fmla="*/ 1442 h 1442"/>
              <a:gd name="T14" fmla="*/ 1802 w 1982"/>
              <a:gd name="T15" fmla="*/ 1442 h 1442"/>
              <a:gd name="T16" fmla="*/ 1982 w 1982"/>
              <a:gd name="T17" fmla="*/ 1262 h 1442"/>
              <a:gd name="T18" fmla="*/ 676 w 1982"/>
              <a:gd name="T19" fmla="*/ 766 h 1442"/>
              <a:gd name="T20" fmla="*/ 901 w 1982"/>
              <a:gd name="T21" fmla="*/ 1037 h 1442"/>
              <a:gd name="T22" fmla="*/ 1216 w 1982"/>
              <a:gd name="T23" fmla="*/ 631 h 1442"/>
              <a:gd name="T24" fmla="*/ 1622 w 1982"/>
              <a:gd name="T25" fmla="*/ 1172 h 1442"/>
              <a:gd name="T26" fmla="*/ 360 w 1982"/>
              <a:gd name="T27" fmla="*/ 1172 h 1442"/>
              <a:gd name="T28" fmla="*/ 676 w 1982"/>
              <a:gd name="T29" fmla="*/ 76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2" h="1442">
                <a:moveTo>
                  <a:pt x="1982" y="1262"/>
                </a:moveTo>
                <a:lnTo>
                  <a:pt x="1982" y="181"/>
                </a:lnTo>
                <a:cubicBezTo>
                  <a:pt x="1982" y="81"/>
                  <a:pt x="1902" y="0"/>
                  <a:pt x="1802" y="0"/>
                </a:cubicBezTo>
                <a:lnTo>
                  <a:pt x="180" y="0"/>
                </a:lnTo>
                <a:cubicBezTo>
                  <a:pt x="81" y="0"/>
                  <a:pt x="0" y="81"/>
                  <a:pt x="0" y="181"/>
                </a:cubicBezTo>
                <a:lnTo>
                  <a:pt x="0" y="1262"/>
                </a:lnTo>
                <a:cubicBezTo>
                  <a:pt x="0" y="1361"/>
                  <a:pt x="81" y="1442"/>
                  <a:pt x="180" y="1442"/>
                </a:cubicBezTo>
                <a:lnTo>
                  <a:pt x="1802" y="1442"/>
                </a:lnTo>
                <a:cubicBezTo>
                  <a:pt x="1902" y="1442"/>
                  <a:pt x="1982" y="1361"/>
                  <a:pt x="1982" y="1262"/>
                </a:cubicBezTo>
                <a:close/>
                <a:moveTo>
                  <a:pt x="676" y="766"/>
                </a:moveTo>
                <a:lnTo>
                  <a:pt x="901" y="1037"/>
                </a:lnTo>
                <a:lnTo>
                  <a:pt x="1216" y="631"/>
                </a:lnTo>
                <a:lnTo>
                  <a:pt x="1622" y="1172"/>
                </a:lnTo>
                <a:lnTo>
                  <a:pt x="360" y="1172"/>
                </a:lnTo>
                <a:lnTo>
                  <a:pt x="676" y="76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002338" y="4781551"/>
            <a:ext cx="558800" cy="560388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901 w 1802"/>
              <a:gd name="T11" fmla="*/ 1622 h 1802"/>
              <a:gd name="T12" fmla="*/ 180 w 1802"/>
              <a:gd name="T13" fmla="*/ 901 h 1802"/>
              <a:gd name="T14" fmla="*/ 901 w 1802"/>
              <a:gd name="T15" fmla="*/ 180 h 1802"/>
              <a:gd name="T16" fmla="*/ 1622 w 1802"/>
              <a:gd name="T17" fmla="*/ 901 h 1802"/>
              <a:gd name="T18" fmla="*/ 901 w 1802"/>
              <a:gd name="T19" fmla="*/ 162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9" y="1802"/>
                  <a:pt x="1802" y="1399"/>
                  <a:pt x="1802" y="901"/>
                </a:cubicBezTo>
                <a:cubicBezTo>
                  <a:pt x="1802" y="403"/>
                  <a:pt x="1399" y="0"/>
                  <a:pt x="901" y="0"/>
                </a:cubicBezTo>
                <a:close/>
                <a:moveTo>
                  <a:pt x="901" y="1622"/>
                </a:moveTo>
                <a:cubicBezTo>
                  <a:pt x="503" y="1622"/>
                  <a:pt x="180" y="1299"/>
                  <a:pt x="180" y="901"/>
                </a:cubicBezTo>
                <a:cubicBezTo>
                  <a:pt x="180" y="504"/>
                  <a:pt x="503" y="180"/>
                  <a:pt x="901" y="180"/>
                </a:cubicBezTo>
                <a:cubicBezTo>
                  <a:pt x="1298" y="180"/>
                  <a:pt x="1622" y="504"/>
                  <a:pt x="1622" y="901"/>
                </a:cubicBezTo>
                <a:cubicBezTo>
                  <a:pt x="1622" y="1299"/>
                  <a:pt x="1298" y="1622"/>
                  <a:pt x="901" y="162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4938713" y="4838701"/>
            <a:ext cx="558800" cy="447675"/>
          </a:xfrm>
          <a:custGeom>
            <a:avLst/>
            <a:gdLst>
              <a:gd name="T0" fmla="*/ 1622 w 1802"/>
              <a:gd name="T1" fmla="*/ 230 h 1442"/>
              <a:gd name="T2" fmla="*/ 1622 w 1802"/>
              <a:gd name="T3" fmla="*/ 1213 h 1442"/>
              <a:gd name="T4" fmla="*/ 901 w 1802"/>
              <a:gd name="T5" fmla="*/ 1108 h 1442"/>
              <a:gd name="T6" fmla="*/ 180 w 1802"/>
              <a:gd name="T7" fmla="*/ 1213 h 1442"/>
              <a:gd name="T8" fmla="*/ 180 w 1802"/>
              <a:gd name="T9" fmla="*/ 230 h 1442"/>
              <a:gd name="T10" fmla="*/ 901 w 1802"/>
              <a:gd name="T11" fmla="*/ 334 h 1442"/>
              <a:gd name="T12" fmla="*/ 1622 w 1802"/>
              <a:gd name="T13" fmla="*/ 230 h 1442"/>
              <a:gd name="T14" fmla="*/ 1751 w 1802"/>
              <a:gd name="T15" fmla="*/ 0 h 1442"/>
              <a:gd name="T16" fmla="*/ 1723 w 1802"/>
              <a:gd name="T17" fmla="*/ 6 h 1442"/>
              <a:gd name="T18" fmla="*/ 901 w 1802"/>
              <a:gd name="T19" fmla="*/ 154 h 1442"/>
              <a:gd name="T20" fmla="*/ 79 w 1802"/>
              <a:gd name="T21" fmla="*/ 6 h 1442"/>
              <a:gd name="T22" fmla="*/ 51 w 1802"/>
              <a:gd name="T23" fmla="*/ 0 h 1442"/>
              <a:gd name="T24" fmla="*/ 0 w 1802"/>
              <a:gd name="T25" fmla="*/ 57 h 1442"/>
              <a:gd name="T26" fmla="*/ 0 w 1802"/>
              <a:gd name="T27" fmla="*/ 1386 h 1442"/>
              <a:gd name="T28" fmla="*/ 51 w 1802"/>
              <a:gd name="T29" fmla="*/ 1442 h 1442"/>
              <a:gd name="T30" fmla="*/ 79 w 1802"/>
              <a:gd name="T31" fmla="*/ 1437 h 1442"/>
              <a:gd name="T32" fmla="*/ 900 w 1802"/>
              <a:gd name="T33" fmla="*/ 1288 h 1442"/>
              <a:gd name="T34" fmla="*/ 1722 w 1802"/>
              <a:gd name="T35" fmla="*/ 1437 h 1442"/>
              <a:gd name="T36" fmla="*/ 1750 w 1802"/>
              <a:gd name="T37" fmla="*/ 1442 h 1442"/>
              <a:gd name="T38" fmla="*/ 1801 w 1802"/>
              <a:gd name="T39" fmla="*/ 1386 h 1442"/>
              <a:gd name="T40" fmla="*/ 1801 w 1802"/>
              <a:gd name="T41" fmla="*/ 57 h 1442"/>
              <a:gd name="T42" fmla="*/ 1751 w 1802"/>
              <a:gd name="T43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2" h="1442">
                <a:moveTo>
                  <a:pt x="1622" y="230"/>
                </a:moveTo>
                <a:lnTo>
                  <a:pt x="1622" y="1213"/>
                </a:lnTo>
                <a:cubicBezTo>
                  <a:pt x="1388" y="1143"/>
                  <a:pt x="1146" y="1108"/>
                  <a:pt x="901" y="1108"/>
                </a:cubicBezTo>
                <a:cubicBezTo>
                  <a:pt x="656" y="1108"/>
                  <a:pt x="414" y="1143"/>
                  <a:pt x="180" y="1213"/>
                </a:cubicBezTo>
                <a:lnTo>
                  <a:pt x="180" y="230"/>
                </a:lnTo>
                <a:cubicBezTo>
                  <a:pt x="414" y="299"/>
                  <a:pt x="656" y="334"/>
                  <a:pt x="901" y="334"/>
                </a:cubicBezTo>
                <a:cubicBezTo>
                  <a:pt x="1146" y="334"/>
                  <a:pt x="1387" y="299"/>
                  <a:pt x="1622" y="230"/>
                </a:cubicBezTo>
                <a:moveTo>
                  <a:pt x="1751" y="0"/>
                </a:moveTo>
                <a:cubicBezTo>
                  <a:pt x="1742" y="0"/>
                  <a:pt x="1733" y="2"/>
                  <a:pt x="1723" y="6"/>
                </a:cubicBezTo>
                <a:cubicBezTo>
                  <a:pt x="1458" y="104"/>
                  <a:pt x="1179" y="154"/>
                  <a:pt x="901" y="154"/>
                </a:cubicBezTo>
                <a:cubicBezTo>
                  <a:pt x="622" y="154"/>
                  <a:pt x="344" y="104"/>
                  <a:pt x="79" y="6"/>
                </a:cubicBezTo>
                <a:cubicBezTo>
                  <a:pt x="69" y="2"/>
                  <a:pt x="60" y="0"/>
                  <a:pt x="51" y="0"/>
                </a:cubicBezTo>
                <a:cubicBezTo>
                  <a:pt x="21" y="0"/>
                  <a:pt x="0" y="22"/>
                  <a:pt x="0" y="57"/>
                </a:cubicBezTo>
                <a:lnTo>
                  <a:pt x="0" y="1386"/>
                </a:lnTo>
                <a:cubicBezTo>
                  <a:pt x="0" y="1421"/>
                  <a:pt x="21" y="1442"/>
                  <a:pt x="51" y="1442"/>
                </a:cubicBezTo>
                <a:cubicBezTo>
                  <a:pt x="59" y="1442"/>
                  <a:pt x="69" y="1440"/>
                  <a:pt x="79" y="1437"/>
                </a:cubicBezTo>
                <a:cubicBezTo>
                  <a:pt x="344" y="1338"/>
                  <a:pt x="622" y="1288"/>
                  <a:pt x="900" y="1288"/>
                </a:cubicBezTo>
                <a:cubicBezTo>
                  <a:pt x="1179" y="1288"/>
                  <a:pt x="1457" y="1338"/>
                  <a:pt x="1722" y="1437"/>
                </a:cubicBezTo>
                <a:cubicBezTo>
                  <a:pt x="1732" y="1440"/>
                  <a:pt x="1742" y="1442"/>
                  <a:pt x="1750" y="1442"/>
                </a:cubicBezTo>
                <a:cubicBezTo>
                  <a:pt x="1780" y="1442"/>
                  <a:pt x="1801" y="1421"/>
                  <a:pt x="1801" y="1386"/>
                </a:cubicBezTo>
                <a:lnTo>
                  <a:pt x="1801" y="57"/>
                </a:lnTo>
                <a:cubicBezTo>
                  <a:pt x="1802" y="22"/>
                  <a:pt x="1780" y="0"/>
                  <a:pt x="1751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3873500" y="4781551"/>
            <a:ext cx="447675" cy="560388"/>
          </a:xfrm>
          <a:custGeom>
            <a:avLst/>
            <a:gdLst>
              <a:gd name="T0" fmla="*/ 1436 w 1442"/>
              <a:gd name="T1" fmla="*/ 1723 h 1802"/>
              <a:gd name="T2" fmla="*/ 1288 w 1442"/>
              <a:gd name="T3" fmla="*/ 901 h 1802"/>
              <a:gd name="T4" fmla="*/ 1436 w 1442"/>
              <a:gd name="T5" fmla="*/ 79 h 1802"/>
              <a:gd name="T6" fmla="*/ 1442 w 1442"/>
              <a:gd name="T7" fmla="*/ 51 h 1802"/>
              <a:gd name="T8" fmla="*/ 1385 w 1442"/>
              <a:gd name="T9" fmla="*/ 0 h 1802"/>
              <a:gd name="T10" fmla="*/ 56 w 1442"/>
              <a:gd name="T11" fmla="*/ 0 h 1802"/>
              <a:gd name="T12" fmla="*/ 0 w 1442"/>
              <a:gd name="T13" fmla="*/ 51 h 1802"/>
              <a:gd name="T14" fmla="*/ 5 w 1442"/>
              <a:gd name="T15" fmla="*/ 79 h 1802"/>
              <a:gd name="T16" fmla="*/ 154 w 1442"/>
              <a:gd name="T17" fmla="*/ 901 h 1802"/>
              <a:gd name="T18" fmla="*/ 5 w 1442"/>
              <a:gd name="T19" fmla="*/ 1722 h 1802"/>
              <a:gd name="T20" fmla="*/ 0 w 1442"/>
              <a:gd name="T21" fmla="*/ 1751 h 1802"/>
              <a:gd name="T22" fmla="*/ 56 w 1442"/>
              <a:gd name="T23" fmla="*/ 1802 h 1802"/>
              <a:gd name="T24" fmla="*/ 1385 w 1442"/>
              <a:gd name="T25" fmla="*/ 1802 h 1802"/>
              <a:gd name="T26" fmla="*/ 1442 w 1442"/>
              <a:gd name="T27" fmla="*/ 1751 h 1802"/>
              <a:gd name="T28" fmla="*/ 1436 w 1442"/>
              <a:gd name="T29" fmla="*/ 1723 h 1802"/>
              <a:gd name="T30" fmla="*/ 229 w 1442"/>
              <a:gd name="T31" fmla="*/ 1622 h 1802"/>
              <a:gd name="T32" fmla="*/ 334 w 1442"/>
              <a:gd name="T33" fmla="*/ 901 h 1802"/>
              <a:gd name="T34" fmla="*/ 229 w 1442"/>
              <a:gd name="T35" fmla="*/ 180 h 1802"/>
              <a:gd name="T36" fmla="*/ 1212 w 1442"/>
              <a:gd name="T37" fmla="*/ 180 h 1802"/>
              <a:gd name="T38" fmla="*/ 1108 w 1442"/>
              <a:gd name="T39" fmla="*/ 901 h 1802"/>
              <a:gd name="T40" fmla="*/ 1212 w 1442"/>
              <a:gd name="T41" fmla="*/ 1622 h 1802"/>
              <a:gd name="T42" fmla="*/ 229 w 1442"/>
              <a:gd name="T43" fmla="*/ 162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2" h="1802">
                <a:moveTo>
                  <a:pt x="1436" y="1723"/>
                </a:moveTo>
                <a:cubicBezTo>
                  <a:pt x="1338" y="1458"/>
                  <a:pt x="1288" y="1180"/>
                  <a:pt x="1288" y="901"/>
                </a:cubicBezTo>
                <a:cubicBezTo>
                  <a:pt x="1288" y="623"/>
                  <a:pt x="1338" y="344"/>
                  <a:pt x="1436" y="79"/>
                </a:cubicBezTo>
                <a:cubicBezTo>
                  <a:pt x="1440" y="70"/>
                  <a:pt x="1442" y="60"/>
                  <a:pt x="1442" y="51"/>
                </a:cubicBezTo>
                <a:cubicBezTo>
                  <a:pt x="1442" y="21"/>
                  <a:pt x="1420" y="0"/>
                  <a:pt x="1385" y="0"/>
                </a:cubicBezTo>
                <a:lnTo>
                  <a:pt x="56" y="0"/>
                </a:lnTo>
                <a:cubicBezTo>
                  <a:pt x="21" y="1"/>
                  <a:pt x="0" y="21"/>
                  <a:pt x="0" y="51"/>
                </a:cubicBezTo>
                <a:cubicBezTo>
                  <a:pt x="0" y="60"/>
                  <a:pt x="2" y="69"/>
                  <a:pt x="5" y="79"/>
                </a:cubicBezTo>
                <a:cubicBezTo>
                  <a:pt x="104" y="344"/>
                  <a:pt x="154" y="622"/>
                  <a:pt x="154" y="901"/>
                </a:cubicBezTo>
                <a:cubicBezTo>
                  <a:pt x="154" y="1179"/>
                  <a:pt x="104" y="1458"/>
                  <a:pt x="5" y="1722"/>
                </a:cubicBezTo>
                <a:cubicBezTo>
                  <a:pt x="2" y="1733"/>
                  <a:pt x="0" y="1742"/>
                  <a:pt x="0" y="1751"/>
                </a:cubicBezTo>
                <a:cubicBezTo>
                  <a:pt x="0" y="1781"/>
                  <a:pt x="21" y="1802"/>
                  <a:pt x="56" y="1802"/>
                </a:cubicBezTo>
                <a:lnTo>
                  <a:pt x="1385" y="1802"/>
                </a:lnTo>
                <a:cubicBezTo>
                  <a:pt x="1420" y="1802"/>
                  <a:pt x="1442" y="1781"/>
                  <a:pt x="1442" y="1751"/>
                </a:cubicBezTo>
                <a:cubicBezTo>
                  <a:pt x="1442" y="1742"/>
                  <a:pt x="1440" y="1733"/>
                  <a:pt x="1436" y="1723"/>
                </a:cubicBezTo>
                <a:close/>
                <a:moveTo>
                  <a:pt x="229" y="1622"/>
                </a:moveTo>
                <a:cubicBezTo>
                  <a:pt x="299" y="1388"/>
                  <a:pt x="334" y="1146"/>
                  <a:pt x="334" y="901"/>
                </a:cubicBezTo>
                <a:cubicBezTo>
                  <a:pt x="334" y="656"/>
                  <a:pt x="299" y="415"/>
                  <a:pt x="229" y="180"/>
                </a:cubicBezTo>
                <a:lnTo>
                  <a:pt x="1212" y="180"/>
                </a:lnTo>
                <a:cubicBezTo>
                  <a:pt x="1143" y="414"/>
                  <a:pt x="1108" y="656"/>
                  <a:pt x="1108" y="901"/>
                </a:cubicBezTo>
                <a:cubicBezTo>
                  <a:pt x="1108" y="1146"/>
                  <a:pt x="1143" y="1388"/>
                  <a:pt x="1212" y="1622"/>
                </a:cubicBezTo>
                <a:lnTo>
                  <a:pt x="229" y="1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2652713" y="4838701"/>
            <a:ext cx="560388" cy="447675"/>
          </a:xfrm>
          <a:custGeom>
            <a:avLst/>
            <a:gdLst>
              <a:gd name="T0" fmla="*/ 901 w 1802"/>
              <a:gd name="T1" fmla="*/ 181 h 1442"/>
              <a:gd name="T2" fmla="*/ 1558 w 1802"/>
              <a:gd name="T3" fmla="*/ 238 h 1442"/>
              <a:gd name="T4" fmla="*/ 1622 w 1802"/>
              <a:gd name="T5" fmla="*/ 721 h 1442"/>
              <a:gd name="T6" fmla="*/ 1558 w 1802"/>
              <a:gd name="T7" fmla="*/ 1205 h 1442"/>
              <a:gd name="T8" fmla="*/ 901 w 1802"/>
              <a:gd name="T9" fmla="*/ 1262 h 1442"/>
              <a:gd name="T10" fmla="*/ 244 w 1802"/>
              <a:gd name="T11" fmla="*/ 1205 h 1442"/>
              <a:gd name="T12" fmla="*/ 180 w 1802"/>
              <a:gd name="T13" fmla="*/ 721 h 1442"/>
              <a:gd name="T14" fmla="*/ 244 w 1802"/>
              <a:gd name="T15" fmla="*/ 238 h 1442"/>
              <a:gd name="T16" fmla="*/ 901 w 1802"/>
              <a:gd name="T17" fmla="*/ 181 h 1442"/>
              <a:gd name="T18" fmla="*/ 901 w 1802"/>
              <a:gd name="T19" fmla="*/ 0 h 1442"/>
              <a:gd name="T20" fmla="*/ 184 w 1802"/>
              <a:gd name="T21" fmla="*/ 65 h 1442"/>
              <a:gd name="T22" fmla="*/ 101 w 1802"/>
              <a:gd name="T23" fmla="*/ 80 h 1442"/>
              <a:gd name="T24" fmla="*/ 78 w 1802"/>
              <a:gd name="T25" fmla="*/ 161 h 1442"/>
              <a:gd name="T26" fmla="*/ 0 w 1802"/>
              <a:gd name="T27" fmla="*/ 721 h 1442"/>
              <a:gd name="T28" fmla="*/ 78 w 1802"/>
              <a:gd name="T29" fmla="*/ 1282 h 1442"/>
              <a:gd name="T30" fmla="*/ 101 w 1802"/>
              <a:gd name="T31" fmla="*/ 1362 h 1442"/>
              <a:gd name="T32" fmla="*/ 184 w 1802"/>
              <a:gd name="T33" fmla="*/ 1377 h 1442"/>
              <a:gd name="T34" fmla="*/ 901 w 1802"/>
              <a:gd name="T35" fmla="*/ 1442 h 1442"/>
              <a:gd name="T36" fmla="*/ 1618 w 1802"/>
              <a:gd name="T37" fmla="*/ 1377 h 1442"/>
              <a:gd name="T38" fmla="*/ 1701 w 1802"/>
              <a:gd name="T39" fmla="*/ 1362 h 1442"/>
              <a:gd name="T40" fmla="*/ 1724 w 1802"/>
              <a:gd name="T41" fmla="*/ 1282 h 1442"/>
              <a:gd name="T42" fmla="*/ 1802 w 1802"/>
              <a:gd name="T43" fmla="*/ 721 h 1442"/>
              <a:gd name="T44" fmla="*/ 1724 w 1802"/>
              <a:gd name="T45" fmla="*/ 161 h 1442"/>
              <a:gd name="T46" fmla="*/ 1701 w 1802"/>
              <a:gd name="T47" fmla="*/ 80 h 1442"/>
              <a:gd name="T48" fmla="*/ 1618 w 1802"/>
              <a:gd name="T49" fmla="*/ 65 h 1442"/>
              <a:gd name="T50" fmla="*/ 901 w 1802"/>
              <a:gd name="T5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2" h="1442">
                <a:moveTo>
                  <a:pt x="901" y="181"/>
                </a:moveTo>
                <a:cubicBezTo>
                  <a:pt x="1122" y="181"/>
                  <a:pt x="1325" y="198"/>
                  <a:pt x="1558" y="238"/>
                </a:cubicBezTo>
                <a:cubicBezTo>
                  <a:pt x="1600" y="399"/>
                  <a:pt x="1622" y="561"/>
                  <a:pt x="1622" y="721"/>
                </a:cubicBezTo>
                <a:cubicBezTo>
                  <a:pt x="1622" y="881"/>
                  <a:pt x="1600" y="1044"/>
                  <a:pt x="1558" y="1205"/>
                </a:cubicBezTo>
                <a:cubicBezTo>
                  <a:pt x="1325" y="1244"/>
                  <a:pt x="1122" y="1262"/>
                  <a:pt x="901" y="1262"/>
                </a:cubicBezTo>
                <a:cubicBezTo>
                  <a:pt x="680" y="1262"/>
                  <a:pt x="477" y="1244"/>
                  <a:pt x="244" y="1205"/>
                </a:cubicBezTo>
                <a:cubicBezTo>
                  <a:pt x="202" y="1044"/>
                  <a:pt x="180" y="881"/>
                  <a:pt x="180" y="721"/>
                </a:cubicBezTo>
                <a:cubicBezTo>
                  <a:pt x="180" y="561"/>
                  <a:pt x="202" y="399"/>
                  <a:pt x="244" y="238"/>
                </a:cubicBezTo>
                <a:cubicBezTo>
                  <a:pt x="477" y="198"/>
                  <a:pt x="680" y="181"/>
                  <a:pt x="901" y="181"/>
                </a:cubicBezTo>
                <a:moveTo>
                  <a:pt x="901" y="0"/>
                </a:moveTo>
                <a:cubicBezTo>
                  <a:pt x="655" y="0"/>
                  <a:pt x="430" y="22"/>
                  <a:pt x="184" y="65"/>
                </a:cubicBezTo>
                <a:lnTo>
                  <a:pt x="101" y="80"/>
                </a:lnTo>
                <a:lnTo>
                  <a:pt x="78" y="161"/>
                </a:lnTo>
                <a:cubicBezTo>
                  <a:pt x="26" y="347"/>
                  <a:pt x="0" y="534"/>
                  <a:pt x="0" y="721"/>
                </a:cubicBezTo>
                <a:cubicBezTo>
                  <a:pt x="0" y="908"/>
                  <a:pt x="26" y="1095"/>
                  <a:pt x="78" y="1282"/>
                </a:cubicBezTo>
                <a:lnTo>
                  <a:pt x="101" y="1362"/>
                </a:lnTo>
                <a:lnTo>
                  <a:pt x="184" y="1377"/>
                </a:lnTo>
                <a:cubicBezTo>
                  <a:pt x="430" y="1420"/>
                  <a:pt x="655" y="1442"/>
                  <a:pt x="901" y="1442"/>
                </a:cubicBezTo>
                <a:cubicBezTo>
                  <a:pt x="1147" y="1442"/>
                  <a:pt x="1372" y="1420"/>
                  <a:pt x="1618" y="1377"/>
                </a:cubicBezTo>
                <a:lnTo>
                  <a:pt x="1701" y="1362"/>
                </a:lnTo>
                <a:lnTo>
                  <a:pt x="1724" y="1282"/>
                </a:lnTo>
                <a:cubicBezTo>
                  <a:pt x="1776" y="1095"/>
                  <a:pt x="1802" y="908"/>
                  <a:pt x="1802" y="721"/>
                </a:cubicBezTo>
                <a:cubicBezTo>
                  <a:pt x="1802" y="534"/>
                  <a:pt x="1776" y="347"/>
                  <a:pt x="1724" y="161"/>
                </a:cubicBezTo>
                <a:lnTo>
                  <a:pt x="1701" y="80"/>
                </a:lnTo>
                <a:lnTo>
                  <a:pt x="1618" y="65"/>
                </a:lnTo>
                <a:cubicBezTo>
                  <a:pt x="1372" y="22"/>
                  <a:pt x="1147" y="0"/>
                  <a:pt x="901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1506538" y="4810126"/>
            <a:ext cx="503238" cy="504825"/>
          </a:xfrm>
          <a:custGeom>
            <a:avLst/>
            <a:gdLst>
              <a:gd name="T0" fmla="*/ 1622 w 1622"/>
              <a:gd name="T1" fmla="*/ 1442 h 1622"/>
              <a:gd name="T2" fmla="*/ 1622 w 1622"/>
              <a:gd name="T3" fmla="*/ 180 h 1622"/>
              <a:gd name="T4" fmla="*/ 1442 w 1622"/>
              <a:gd name="T5" fmla="*/ 0 h 1622"/>
              <a:gd name="T6" fmla="*/ 180 w 1622"/>
              <a:gd name="T7" fmla="*/ 0 h 1622"/>
              <a:gd name="T8" fmla="*/ 0 w 1622"/>
              <a:gd name="T9" fmla="*/ 180 h 1622"/>
              <a:gd name="T10" fmla="*/ 0 w 1622"/>
              <a:gd name="T11" fmla="*/ 1442 h 1622"/>
              <a:gd name="T12" fmla="*/ 180 w 1622"/>
              <a:gd name="T13" fmla="*/ 1622 h 1622"/>
              <a:gd name="T14" fmla="*/ 1442 w 1622"/>
              <a:gd name="T15" fmla="*/ 1622 h 1622"/>
              <a:gd name="T16" fmla="*/ 1622 w 1622"/>
              <a:gd name="T17" fmla="*/ 1442 h 1622"/>
              <a:gd name="T18" fmla="*/ 496 w 1622"/>
              <a:gd name="T19" fmla="*/ 946 h 1622"/>
              <a:gd name="T20" fmla="*/ 721 w 1622"/>
              <a:gd name="T21" fmla="*/ 1217 h 1622"/>
              <a:gd name="T22" fmla="*/ 1036 w 1622"/>
              <a:gd name="T23" fmla="*/ 811 h 1622"/>
              <a:gd name="T24" fmla="*/ 1442 w 1622"/>
              <a:gd name="T25" fmla="*/ 1352 h 1622"/>
              <a:gd name="T26" fmla="*/ 180 w 1622"/>
              <a:gd name="T27" fmla="*/ 1352 h 1622"/>
              <a:gd name="T28" fmla="*/ 496 w 1622"/>
              <a:gd name="T29" fmla="*/ 946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22" h="1622">
                <a:moveTo>
                  <a:pt x="1622" y="1442"/>
                </a:moveTo>
                <a:lnTo>
                  <a:pt x="1622" y="180"/>
                </a:lnTo>
                <a:cubicBezTo>
                  <a:pt x="1622" y="81"/>
                  <a:pt x="1541" y="0"/>
                  <a:pt x="1442" y="0"/>
                </a:cubicBez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442" y="1622"/>
                </a:lnTo>
                <a:cubicBezTo>
                  <a:pt x="1541" y="1622"/>
                  <a:pt x="1622" y="1541"/>
                  <a:pt x="1622" y="1442"/>
                </a:cubicBezTo>
                <a:close/>
                <a:moveTo>
                  <a:pt x="496" y="946"/>
                </a:moveTo>
                <a:lnTo>
                  <a:pt x="721" y="1217"/>
                </a:lnTo>
                <a:lnTo>
                  <a:pt x="1036" y="811"/>
                </a:lnTo>
                <a:lnTo>
                  <a:pt x="1442" y="1352"/>
                </a:lnTo>
                <a:lnTo>
                  <a:pt x="180" y="1352"/>
                </a:lnTo>
                <a:lnTo>
                  <a:pt x="496" y="94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423863" y="4781551"/>
            <a:ext cx="447675" cy="560388"/>
          </a:xfrm>
          <a:custGeom>
            <a:avLst/>
            <a:gdLst>
              <a:gd name="T0" fmla="*/ 1261 w 1442"/>
              <a:gd name="T1" fmla="*/ 0 h 1802"/>
              <a:gd name="T2" fmla="*/ 180 w 1442"/>
              <a:gd name="T3" fmla="*/ 0 h 1802"/>
              <a:gd name="T4" fmla="*/ 0 w 1442"/>
              <a:gd name="T5" fmla="*/ 180 h 1802"/>
              <a:gd name="T6" fmla="*/ 0 w 1442"/>
              <a:gd name="T7" fmla="*/ 1622 h 1802"/>
              <a:gd name="T8" fmla="*/ 180 w 1442"/>
              <a:gd name="T9" fmla="*/ 1802 h 1802"/>
              <a:gd name="T10" fmla="*/ 1261 w 1442"/>
              <a:gd name="T11" fmla="*/ 1802 h 1802"/>
              <a:gd name="T12" fmla="*/ 1442 w 1442"/>
              <a:gd name="T13" fmla="*/ 1622 h 1802"/>
              <a:gd name="T14" fmla="*/ 1442 w 1442"/>
              <a:gd name="T15" fmla="*/ 180 h 1802"/>
              <a:gd name="T16" fmla="*/ 1261 w 1442"/>
              <a:gd name="T17" fmla="*/ 0 h 1802"/>
              <a:gd name="T18" fmla="*/ 180 w 1442"/>
              <a:gd name="T19" fmla="*/ 180 h 1802"/>
              <a:gd name="T20" fmla="*/ 631 w 1442"/>
              <a:gd name="T21" fmla="*/ 180 h 1802"/>
              <a:gd name="T22" fmla="*/ 631 w 1442"/>
              <a:gd name="T23" fmla="*/ 901 h 1802"/>
              <a:gd name="T24" fmla="*/ 405 w 1442"/>
              <a:gd name="T25" fmla="*/ 766 h 1802"/>
              <a:gd name="T26" fmla="*/ 180 w 1442"/>
              <a:gd name="T27" fmla="*/ 901 h 1802"/>
              <a:gd name="T28" fmla="*/ 180 w 1442"/>
              <a:gd name="T29" fmla="*/ 180 h 1802"/>
              <a:gd name="T30" fmla="*/ 180 w 1442"/>
              <a:gd name="T31" fmla="*/ 1532 h 1802"/>
              <a:gd name="T32" fmla="*/ 451 w 1442"/>
              <a:gd name="T33" fmla="*/ 1185 h 1802"/>
              <a:gd name="T34" fmla="*/ 644 w 1442"/>
              <a:gd name="T35" fmla="*/ 1417 h 1802"/>
              <a:gd name="T36" fmla="*/ 914 w 1442"/>
              <a:gd name="T37" fmla="*/ 1068 h 1802"/>
              <a:gd name="T38" fmla="*/ 1261 w 1442"/>
              <a:gd name="T39" fmla="*/ 1532 h 1802"/>
              <a:gd name="T40" fmla="*/ 180 w 1442"/>
              <a:gd name="T41" fmla="*/ 153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2" h="1802">
                <a:moveTo>
                  <a:pt x="1261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622"/>
                </a:lnTo>
                <a:cubicBezTo>
                  <a:pt x="0" y="1722"/>
                  <a:pt x="81" y="1802"/>
                  <a:pt x="180" y="1802"/>
                </a:cubicBezTo>
                <a:lnTo>
                  <a:pt x="1261" y="1802"/>
                </a:lnTo>
                <a:cubicBezTo>
                  <a:pt x="1361" y="1802"/>
                  <a:pt x="1442" y="1722"/>
                  <a:pt x="1442" y="1622"/>
                </a:cubicBezTo>
                <a:lnTo>
                  <a:pt x="1442" y="180"/>
                </a:lnTo>
                <a:cubicBezTo>
                  <a:pt x="1442" y="81"/>
                  <a:pt x="1361" y="0"/>
                  <a:pt x="1261" y="0"/>
                </a:cubicBezTo>
                <a:close/>
                <a:moveTo>
                  <a:pt x="180" y="180"/>
                </a:moveTo>
                <a:lnTo>
                  <a:pt x="631" y="180"/>
                </a:lnTo>
                <a:lnTo>
                  <a:pt x="631" y="901"/>
                </a:lnTo>
                <a:lnTo>
                  <a:pt x="405" y="766"/>
                </a:lnTo>
                <a:lnTo>
                  <a:pt x="180" y="901"/>
                </a:lnTo>
                <a:lnTo>
                  <a:pt x="180" y="180"/>
                </a:lnTo>
                <a:close/>
                <a:moveTo>
                  <a:pt x="180" y="1532"/>
                </a:moveTo>
                <a:lnTo>
                  <a:pt x="451" y="1185"/>
                </a:lnTo>
                <a:lnTo>
                  <a:pt x="644" y="1417"/>
                </a:lnTo>
                <a:lnTo>
                  <a:pt x="914" y="1068"/>
                </a:lnTo>
                <a:lnTo>
                  <a:pt x="1261" y="1532"/>
                </a:lnTo>
                <a:lnTo>
                  <a:pt x="180" y="15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1498263" y="3775076"/>
            <a:ext cx="179388" cy="1793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1307763" y="3584576"/>
            <a:ext cx="558800" cy="503238"/>
          </a:xfrm>
          <a:custGeom>
            <a:avLst/>
            <a:gdLst>
              <a:gd name="T0" fmla="*/ 631 w 1802"/>
              <a:gd name="T1" fmla="*/ 0 h 1622"/>
              <a:gd name="T2" fmla="*/ 466 w 1802"/>
              <a:gd name="T3" fmla="*/ 180 h 1622"/>
              <a:gd name="T4" fmla="*/ 180 w 1802"/>
              <a:gd name="T5" fmla="*/ 180 h 1622"/>
              <a:gd name="T6" fmla="*/ 0 w 1802"/>
              <a:gd name="T7" fmla="*/ 361 h 1622"/>
              <a:gd name="T8" fmla="*/ 0 w 1802"/>
              <a:gd name="T9" fmla="*/ 1442 h 1622"/>
              <a:gd name="T10" fmla="*/ 180 w 1802"/>
              <a:gd name="T11" fmla="*/ 1622 h 1622"/>
              <a:gd name="T12" fmla="*/ 1622 w 1802"/>
              <a:gd name="T13" fmla="*/ 1622 h 1622"/>
              <a:gd name="T14" fmla="*/ 1802 w 1802"/>
              <a:gd name="T15" fmla="*/ 1442 h 1622"/>
              <a:gd name="T16" fmla="*/ 1802 w 1802"/>
              <a:gd name="T17" fmla="*/ 361 h 1622"/>
              <a:gd name="T18" fmla="*/ 1622 w 1802"/>
              <a:gd name="T19" fmla="*/ 180 h 1622"/>
              <a:gd name="T20" fmla="*/ 1336 w 1802"/>
              <a:gd name="T21" fmla="*/ 180 h 1622"/>
              <a:gd name="T22" fmla="*/ 1171 w 1802"/>
              <a:gd name="T23" fmla="*/ 0 h 1622"/>
              <a:gd name="T24" fmla="*/ 631 w 1802"/>
              <a:gd name="T25" fmla="*/ 0 h 1622"/>
              <a:gd name="T26" fmla="*/ 901 w 1802"/>
              <a:gd name="T27" fmla="*/ 1352 h 1622"/>
              <a:gd name="T28" fmla="*/ 451 w 1802"/>
              <a:gd name="T29" fmla="*/ 901 h 1622"/>
              <a:gd name="T30" fmla="*/ 901 w 1802"/>
              <a:gd name="T31" fmla="*/ 451 h 1622"/>
              <a:gd name="T32" fmla="*/ 1352 w 1802"/>
              <a:gd name="T33" fmla="*/ 901 h 1622"/>
              <a:gd name="T34" fmla="*/ 901 w 1802"/>
              <a:gd name="T35" fmla="*/ 135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2" h="1622">
                <a:moveTo>
                  <a:pt x="631" y="0"/>
                </a:moveTo>
                <a:lnTo>
                  <a:pt x="466" y="180"/>
                </a:lnTo>
                <a:lnTo>
                  <a:pt x="180" y="180"/>
                </a:lnTo>
                <a:cubicBezTo>
                  <a:pt x="81" y="180"/>
                  <a:pt x="0" y="261"/>
                  <a:pt x="0" y="361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622" y="1622"/>
                </a:lnTo>
                <a:cubicBezTo>
                  <a:pt x="1721" y="1622"/>
                  <a:pt x="1802" y="1541"/>
                  <a:pt x="1802" y="1442"/>
                </a:cubicBezTo>
                <a:lnTo>
                  <a:pt x="1802" y="361"/>
                </a:lnTo>
                <a:cubicBezTo>
                  <a:pt x="1802" y="261"/>
                  <a:pt x="1721" y="180"/>
                  <a:pt x="1622" y="180"/>
                </a:cubicBezTo>
                <a:lnTo>
                  <a:pt x="1336" y="180"/>
                </a:lnTo>
                <a:lnTo>
                  <a:pt x="1171" y="0"/>
                </a:lnTo>
                <a:lnTo>
                  <a:pt x="631" y="0"/>
                </a:lnTo>
                <a:close/>
                <a:moveTo>
                  <a:pt x="901" y="1352"/>
                </a:moveTo>
                <a:cubicBezTo>
                  <a:pt x="652" y="1352"/>
                  <a:pt x="451" y="1150"/>
                  <a:pt x="451" y="901"/>
                </a:cubicBezTo>
                <a:cubicBezTo>
                  <a:pt x="451" y="653"/>
                  <a:pt x="652" y="451"/>
                  <a:pt x="901" y="451"/>
                </a:cubicBezTo>
                <a:cubicBezTo>
                  <a:pt x="1150" y="451"/>
                  <a:pt x="1352" y="653"/>
                  <a:pt x="1352" y="901"/>
                </a:cubicBezTo>
                <a:cubicBezTo>
                  <a:pt x="1352" y="1150"/>
                  <a:pt x="1150" y="1352"/>
                  <a:pt x="901" y="135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207625" y="3584576"/>
            <a:ext cx="558800" cy="560388"/>
          </a:xfrm>
          <a:custGeom>
            <a:avLst/>
            <a:gdLst>
              <a:gd name="T0" fmla="*/ 1802 w 1802"/>
              <a:gd name="T1" fmla="*/ 1262 h 1802"/>
              <a:gd name="T2" fmla="*/ 1802 w 1802"/>
              <a:gd name="T3" fmla="*/ 180 h 1802"/>
              <a:gd name="T4" fmla="*/ 1622 w 1802"/>
              <a:gd name="T5" fmla="*/ 0 h 1802"/>
              <a:gd name="T6" fmla="*/ 540 w 1802"/>
              <a:gd name="T7" fmla="*/ 0 h 1802"/>
              <a:gd name="T8" fmla="*/ 360 w 1802"/>
              <a:gd name="T9" fmla="*/ 180 h 1802"/>
              <a:gd name="T10" fmla="*/ 360 w 1802"/>
              <a:gd name="T11" fmla="*/ 1262 h 1802"/>
              <a:gd name="T12" fmla="*/ 540 w 1802"/>
              <a:gd name="T13" fmla="*/ 1442 h 1802"/>
              <a:gd name="T14" fmla="*/ 1622 w 1802"/>
              <a:gd name="T15" fmla="*/ 1442 h 1802"/>
              <a:gd name="T16" fmla="*/ 1802 w 1802"/>
              <a:gd name="T17" fmla="*/ 1262 h 1802"/>
              <a:gd name="T18" fmla="*/ 811 w 1802"/>
              <a:gd name="T19" fmla="*/ 901 h 1802"/>
              <a:gd name="T20" fmla="*/ 994 w 1802"/>
              <a:gd name="T21" fmla="*/ 1145 h 1802"/>
              <a:gd name="T22" fmla="*/ 1261 w 1802"/>
              <a:gd name="T23" fmla="*/ 811 h 1802"/>
              <a:gd name="T24" fmla="*/ 1622 w 1802"/>
              <a:gd name="T25" fmla="*/ 1262 h 1802"/>
              <a:gd name="T26" fmla="*/ 540 w 1802"/>
              <a:gd name="T27" fmla="*/ 1262 h 1802"/>
              <a:gd name="T28" fmla="*/ 811 w 1802"/>
              <a:gd name="T29" fmla="*/ 901 h 1802"/>
              <a:gd name="T30" fmla="*/ 0 w 1802"/>
              <a:gd name="T31" fmla="*/ 361 h 1802"/>
              <a:gd name="T32" fmla="*/ 0 w 1802"/>
              <a:gd name="T33" fmla="*/ 1622 h 1802"/>
              <a:gd name="T34" fmla="*/ 180 w 1802"/>
              <a:gd name="T35" fmla="*/ 1802 h 1802"/>
              <a:gd name="T36" fmla="*/ 1442 w 1802"/>
              <a:gd name="T37" fmla="*/ 1802 h 1802"/>
              <a:gd name="T38" fmla="*/ 1442 w 1802"/>
              <a:gd name="T39" fmla="*/ 1622 h 1802"/>
              <a:gd name="T40" fmla="*/ 180 w 1802"/>
              <a:gd name="T41" fmla="*/ 1622 h 1802"/>
              <a:gd name="T42" fmla="*/ 180 w 1802"/>
              <a:gd name="T43" fmla="*/ 361 h 1802"/>
              <a:gd name="T44" fmla="*/ 0 w 1802"/>
              <a:gd name="T45" fmla="*/ 36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2" h="1802">
                <a:moveTo>
                  <a:pt x="1802" y="1262"/>
                </a:moveTo>
                <a:lnTo>
                  <a:pt x="1802" y="180"/>
                </a:lnTo>
                <a:cubicBezTo>
                  <a:pt x="1802" y="81"/>
                  <a:pt x="1721" y="0"/>
                  <a:pt x="1622" y="0"/>
                </a:cubicBezTo>
                <a:lnTo>
                  <a:pt x="540" y="0"/>
                </a:lnTo>
                <a:cubicBezTo>
                  <a:pt x="441" y="0"/>
                  <a:pt x="360" y="81"/>
                  <a:pt x="360" y="180"/>
                </a:cubicBezTo>
                <a:lnTo>
                  <a:pt x="360" y="1262"/>
                </a:lnTo>
                <a:cubicBezTo>
                  <a:pt x="360" y="1361"/>
                  <a:pt x="441" y="1442"/>
                  <a:pt x="540" y="1442"/>
                </a:cubicBezTo>
                <a:lnTo>
                  <a:pt x="1622" y="1442"/>
                </a:lnTo>
                <a:cubicBezTo>
                  <a:pt x="1721" y="1442"/>
                  <a:pt x="1802" y="1361"/>
                  <a:pt x="1802" y="1262"/>
                </a:cubicBezTo>
                <a:close/>
                <a:moveTo>
                  <a:pt x="811" y="901"/>
                </a:moveTo>
                <a:lnTo>
                  <a:pt x="994" y="1145"/>
                </a:lnTo>
                <a:lnTo>
                  <a:pt x="1261" y="811"/>
                </a:lnTo>
                <a:lnTo>
                  <a:pt x="1622" y="1262"/>
                </a:lnTo>
                <a:lnTo>
                  <a:pt x="540" y="1262"/>
                </a:lnTo>
                <a:lnTo>
                  <a:pt x="811" y="901"/>
                </a:lnTo>
                <a:close/>
                <a:moveTo>
                  <a:pt x="0" y="361"/>
                </a:moveTo>
                <a:lnTo>
                  <a:pt x="0" y="1622"/>
                </a:lnTo>
                <a:cubicBezTo>
                  <a:pt x="0" y="1722"/>
                  <a:pt x="81" y="1802"/>
                  <a:pt x="180" y="1802"/>
                </a:cubicBezTo>
                <a:lnTo>
                  <a:pt x="1442" y="1802"/>
                </a:lnTo>
                <a:lnTo>
                  <a:pt x="1442" y="1622"/>
                </a:lnTo>
                <a:lnTo>
                  <a:pt x="180" y="1622"/>
                </a:lnTo>
                <a:lnTo>
                  <a:pt x="180" y="361"/>
                </a:lnTo>
                <a:lnTo>
                  <a:pt x="0" y="3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9245600" y="3584576"/>
            <a:ext cx="560388" cy="560388"/>
          </a:xfrm>
          <a:custGeom>
            <a:avLst/>
            <a:gdLst>
              <a:gd name="T0" fmla="*/ 1622 w 1802"/>
              <a:gd name="T1" fmla="*/ 0 h 1802"/>
              <a:gd name="T2" fmla="*/ 541 w 1802"/>
              <a:gd name="T3" fmla="*/ 0 h 1802"/>
              <a:gd name="T4" fmla="*/ 361 w 1802"/>
              <a:gd name="T5" fmla="*/ 180 h 1802"/>
              <a:gd name="T6" fmla="*/ 361 w 1802"/>
              <a:gd name="T7" fmla="*/ 1262 h 1802"/>
              <a:gd name="T8" fmla="*/ 541 w 1802"/>
              <a:gd name="T9" fmla="*/ 1442 h 1802"/>
              <a:gd name="T10" fmla="*/ 1622 w 1802"/>
              <a:gd name="T11" fmla="*/ 1442 h 1802"/>
              <a:gd name="T12" fmla="*/ 1802 w 1802"/>
              <a:gd name="T13" fmla="*/ 1262 h 1802"/>
              <a:gd name="T14" fmla="*/ 1802 w 1802"/>
              <a:gd name="T15" fmla="*/ 180 h 1802"/>
              <a:gd name="T16" fmla="*/ 1622 w 1802"/>
              <a:gd name="T17" fmla="*/ 0 h 1802"/>
              <a:gd name="T18" fmla="*/ 856 w 1802"/>
              <a:gd name="T19" fmla="*/ 676 h 1802"/>
              <a:gd name="T20" fmla="*/ 721 w 1802"/>
              <a:gd name="T21" fmla="*/ 811 h 1802"/>
              <a:gd name="T22" fmla="*/ 631 w 1802"/>
              <a:gd name="T23" fmla="*/ 811 h 1802"/>
              <a:gd name="T24" fmla="*/ 631 w 1802"/>
              <a:gd name="T25" fmla="*/ 991 h 1802"/>
              <a:gd name="T26" fmla="*/ 496 w 1802"/>
              <a:gd name="T27" fmla="*/ 991 h 1802"/>
              <a:gd name="T28" fmla="*/ 496 w 1802"/>
              <a:gd name="T29" fmla="*/ 451 h 1802"/>
              <a:gd name="T30" fmla="*/ 721 w 1802"/>
              <a:gd name="T31" fmla="*/ 451 h 1802"/>
              <a:gd name="T32" fmla="*/ 856 w 1802"/>
              <a:gd name="T33" fmla="*/ 586 h 1802"/>
              <a:gd name="T34" fmla="*/ 856 w 1802"/>
              <a:gd name="T35" fmla="*/ 676 h 1802"/>
              <a:gd name="T36" fmla="*/ 1307 w 1802"/>
              <a:gd name="T37" fmla="*/ 856 h 1802"/>
              <a:gd name="T38" fmla="*/ 1172 w 1802"/>
              <a:gd name="T39" fmla="*/ 991 h 1802"/>
              <a:gd name="T40" fmla="*/ 946 w 1802"/>
              <a:gd name="T41" fmla="*/ 991 h 1802"/>
              <a:gd name="T42" fmla="*/ 946 w 1802"/>
              <a:gd name="T43" fmla="*/ 451 h 1802"/>
              <a:gd name="T44" fmla="*/ 1172 w 1802"/>
              <a:gd name="T45" fmla="*/ 451 h 1802"/>
              <a:gd name="T46" fmla="*/ 1307 w 1802"/>
              <a:gd name="T47" fmla="*/ 586 h 1802"/>
              <a:gd name="T48" fmla="*/ 1307 w 1802"/>
              <a:gd name="T49" fmla="*/ 856 h 1802"/>
              <a:gd name="T50" fmla="*/ 1667 w 1802"/>
              <a:gd name="T51" fmla="*/ 586 h 1802"/>
              <a:gd name="T52" fmla="*/ 1532 w 1802"/>
              <a:gd name="T53" fmla="*/ 586 h 1802"/>
              <a:gd name="T54" fmla="*/ 1532 w 1802"/>
              <a:gd name="T55" fmla="*/ 676 h 1802"/>
              <a:gd name="T56" fmla="*/ 1667 w 1802"/>
              <a:gd name="T57" fmla="*/ 676 h 1802"/>
              <a:gd name="T58" fmla="*/ 1667 w 1802"/>
              <a:gd name="T59" fmla="*/ 811 h 1802"/>
              <a:gd name="T60" fmla="*/ 1532 w 1802"/>
              <a:gd name="T61" fmla="*/ 811 h 1802"/>
              <a:gd name="T62" fmla="*/ 1532 w 1802"/>
              <a:gd name="T63" fmla="*/ 991 h 1802"/>
              <a:gd name="T64" fmla="*/ 1397 w 1802"/>
              <a:gd name="T65" fmla="*/ 991 h 1802"/>
              <a:gd name="T66" fmla="*/ 1397 w 1802"/>
              <a:gd name="T67" fmla="*/ 451 h 1802"/>
              <a:gd name="T68" fmla="*/ 1667 w 1802"/>
              <a:gd name="T69" fmla="*/ 451 h 1802"/>
              <a:gd name="T70" fmla="*/ 1667 w 1802"/>
              <a:gd name="T71" fmla="*/ 586 h 1802"/>
              <a:gd name="T72" fmla="*/ 631 w 1802"/>
              <a:gd name="T73" fmla="*/ 676 h 1802"/>
              <a:gd name="T74" fmla="*/ 721 w 1802"/>
              <a:gd name="T75" fmla="*/ 676 h 1802"/>
              <a:gd name="T76" fmla="*/ 721 w 1802"/>
              <a:gd name="T77" fmla="*/ 586 h 1802"/>
              <a:gd name="T78" fmla="*/ 631 w 1802"/>
              <a:gd name="T79" fmla="*/ 586 h 1802"/>
              <a:gd name="T80" fmla="*/ 631 w 1802"/>
              <a:gd name="T81" fmla="*/ 676 h 1802"/>
              <a:gd name="T82" fmla="*/ 181 w 1802"/>
              <a:gd name="T83" fmla="*/ 361 h 1802"/>
              <a:gd name="T84" fmla="*/ 0 w 1802"/>
              <a:gd name="T85" fmla="*/ 361 h 1802"/>
              <a:gd name="T86" fmla="*/ 0 w 1802"/>
              <a:gd name="T87" fmla="*/ 1622 h 1802"/>
              <a:gd name="T88" fmla="*/ 180 w 1802"/>
              <a:gd name="T89" fmla="*/ 1802 h 1802"/>
              <a:gd name="T90" fmla="*/ 1442 w 1802"/>
              <a:gd name="T91" fmla="*/ 1802 h 1802"/>
              <a:gd name="T92" fmla="*/ 1442 w 1802"/>
              <a:gd name="T93" fmla="*/ 1622 h 1802"/>
              <a:gd name="T94" fmla="*/ 181 w 1802"/>
              <a:gd name="T95" fmla="*/ 1622 h 1802"/>
              <a:gd name="T96" fmla="*/ 181 w 1802"/>
              <a:gd name="T97" fmla="*/ 361 h 1802"/>
              <a:gd name="T98" fmla="*/ 1082 w 1802"/>
              <a:gd name="T99" fmla="*/ 856 h 1802"/>
              <a:gd name="T100" fmla="*/ 1172 w 1802"/>
              <a:gd name="T101" fmla="*/ 856 h 1802"/>
              <a:gd name="T102" fmla="*/ 1172 w 1802"/>
              <a:gd name="T103" fmla="*/ 586 h 1802"/>
              <a:gd name="T104" fmla="*/ 1082 w 1802"/>
              <a:gd name="T105" fmla="*/ 586 h 1802"/>
              <a:gd name="T106" fmla="*/ 1082 w 1802"/>
              <a:gd name="T107" fmla="*/ 856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02" h="1802">
                <a:moveTo>
                  <a:pt x="1622" y="0"/>
                </a:moveTo>
                <a:lnTo>
                  <a:pt x="541" y="0"/>
                </a:lnTo>
                <a:cubicBezTo>
                  <a:pt x="441" y="0"/>
                  <a:pt x="361" y="81"/>
                  <a:pt x="361" y="180"/>
                </a:cubicBezTo>
                <a:lnTo>
                  <a:pt x="361" y="1262"/>
                </a:lnTo>
                <a:cubicBezTo>
                  <a:pt x="361" y="1361"/>
                  <a:pt x="441" y="1442"/>
                  <a:pt x="541" y="1442"/>
                </a:cubicBezTo>
                <a:lnTo>
                  <a:pt x="1622" y="1442"/>
                </a:lnTo>
                <a:cubicBezTo>
                  <a:pt x="1722" y="1442"/>
                  <a:pt x="1802" y="1361"/>
                  <a:pt x="1802" y="1262"/>
                </a:cubicBezTo>
                <a:lnTo>
                  <a:pt x="1802" y="180"/>
                </a:lnTo>
                <a:cubicBezTo>
                  <a:pt x="1802" y="81"/>
                  <a:pt x="1722" y="0"/>
                  <a:pt x="1622" y="0"/>
                </a:cubicBezTo>
                <a:close/>
                <a:moveTo>
                  <a:pt x="856" y="676"/>
                </a:moveTo>
                <a:cubicBezTo>
                  <a:pt x="856" y="751"/>
                  <a:pt x="796" y="811"/>
                  <a:pt x="721" y="811"/>
                </a:cubicBezTo>
                <a:lnTo>
                  <a:pt x="631" y="811"/>
                </a:lnTo>
                <a:lnTo>
                  <a:pt x="631" y="991"/>
                </a:lnTo>
                <a:lnTo>
                  <a:pt x="496" y="991"/>
                </a:lnTo>
                <a:lnTo>
                  <a:pt x="496" y="451"/>
                </a:lnTo>
                <a:lnTo>
                  <a:pt x="721" y="451"/>
                </a:lnTo>
                <a:cubicBezTo>
                  <a:pt x="796" y="451"/>
                  <a:pt x="856" y="511"/>
                  <a:pt x="856" y="586"/>
                </a:cubicBezTo>
                <a:lnTo>
                  <a:pt x="856" y="676"/>
                </a:lnTo>
                <a:close/>
                <a:moveTo>
                  <a:pt x="1307" y="856"/>
                </a:moveTo>
                <a:cubicBezTo>
                  <a:pt x="1307" y="931"/>
                  <a:pt x="1246" y="991"/>
                  <a:pt x="1172" y="991"/>
                </a:cubicBezTo>
                <a:lnTo>
                  <a:pt x="946" y="991"/>
                </a:lnTo>
                <a:lnTo>
                  <a:pt x="946" y="451"/>
                </a:lnTo>
                <a:lnTo>
                  <a:pt x="1172" y="451"/>
                </a:lnTo>
                <a:cubicBezTo>
                  <a:pt x="1246" y="451"/>
                  <a:pt x="1307" y="511"/>
                  <a:pt x="1307" y="586"/>
                </a:cubicBezTo>
                <a:lnTo>
                  <a:pt x="1307" y="856"/>
                </a:lnTo>
                <a:close/>
                <a:moveTo>
                  <a:pt x="1667" y="586"/>
                </a:moveTo>
                <a:lnTo>
                  <a:pt x="1532" y="586"/>
                </a:lnTo>
                <a:lnTo>
                  <a:pt x="1532" y="676"/>
                </a:lnTo>
                <a:lnTo>
                  <a:pt x="1667" y="676"/>
                </a:lnTo>
                <a:lnTo>
                  <a:pt x="1667" y="811"/>
                </a:lnTo>
                <a:lnTo>
                  <a:pt x="1532" y="811"/>
                </a:lnTo>
                <a:lnTo>
                  <a:pt x="1532" y="991"/>
                </a:lnTo>
                <a:lnTo>
                  <a:pt x="1397" y="991"/>
                </a:lnTo>
                <a:lnTo>
                  <a:pt x="1397" y="451"/>
                </a:lnTo>
                <a:lnTo>
                  <a:pt x="1667" y="451"/>
                </a:lnTo>
                <a:lnTo>
                  <a:pt x="1667" y="586"/>
                </a:lnTo>
                <a:close/>
                <a:moveTo>
                  <a:pt x="631" y="676"/>
                </a:moveTo>
                <a:lnTo>
                  <a:pt x="721" y="676"/>
                </a:lnTo>
                <a:lnTo>
                  <a:pt x="721" y="586"/>
                </a:lnTo>
                <a:lnTo>
                  <a:pt x="631" y="586"/>
                </a:lnTo>
                <a:lnTo>
                  <a:pt x="631" y="676"/>
                </a:lnTo>
                <a:close/>
                <a:moveTo>
                  <a:pt x="181" y="361"/>
                </a:moveTo>
                <a:lnTo>
                  <a:pt x="0" y="361"/>
                </a:lnTo>
                <a:lnTo>
                  <a:pt x="0" y="1622"/>
                </a:lnTo>
                <a:cubicBezTo>
                  <a:pt x="0" y="1722"/>
                  <a:pt x="81" y="1802"/>
                  <a:pt x="180" y="1802"/>
                </a:cubicBezTo>
                <a:lnTo>
                  <a:pt x="1442" y="1802"/>
                </a:lnTo>
                <a:lnTo>
                  <a:pt x="1442" y="1622"/>
                </a:lnTo>
                <a:lnTo>
                  <a:pt x="181" y="1622"/>
                </a:lnTo>
                <a:lnTo>
                  <a:pt x="181" y="361"/>
                </a:lnTo>
                <a:close/>
                <a:moveTo>
                  <a:pt x="1082" y="856"/>
                </a:moveTo>
                <a:lnTo>
                  <a:pt x="1172" y="856"/>
                </a:lnTo>
                <a:lnTo>
                  <a:pt x="1172" y="586"/>
                </a:lnTo>
                <a:lnTo>
                  <a:pt x="1082" y="586"/>
                </a:lnTo>
                <a:lnTo>
                  <a:pt x="1082" y="8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8156575" y="3613151"/>
            <a:ext cx="504825" cy="503238"/>
          </a:xfrm>
          <a:custGeom>
            <a:avLst/>
            <a:gdLst>
              <a:gd name="T0" fmla="*/ 811 w 1622"/>
              <a:gd name="T1" fmla="*/ 834 h 1622"/>
              <a:gd name="T2" fmla="*/ 1014 w 1622"/>
              <a:gd name="T3" fmla="*/ 631 h 1622"/>
              <a:gd name="T4" fmla="*/ 811 w 1622"/>
              <a:gd name="T5" fmla="*/ 428 h 1622"/>
              <a:gd name="T6" fmla="*/ 608 w 1622"/>
              <a:gd name="T7" fmla="*/ 631 h 1622"/>
              <a:gd name="T8" fmla="*/ 811 w 1622"/>
              <a:gd name="T9" fmla="*/ 834 h 1622"/>
              <a:gd name="T10" fmla="*/ 1217 w 1622"/>
              <a:gd name="T11" fmla="*/ 1194 h 1622"/>
              <a:gd name="T12" fmla="*/ 811 w 1622"/>
              <a:gd name="T13" fmla="*/ 992 h 1622"/>
              <a:gd name="T14" fmla="*/ 406 w 1622"/>
              <a:gd name="T15" fmla="*/ 1194 h 1622"/>
              <a:gd name="T16" fmla="*/ 406 w 1622"/>
              <a:gd name="T17" fmla="*/ 1262 h 1622"/>
              <a:gd name="T18" fmla="*/ 1217 w 1622"/>
              <a:gd name="T19" fmla="*/ 1262 h 1622"/>
              <a:gd name="T20" fmla="*/ 1217 w 1622"/>
              <a:gd name="T21" fmla="*/ 1194 h 1622"/>
              <a:gd name="T22" fmla="*/ 1442 w 1622"/>
              <a:gd name="T23" fmla="*/ 0 h 1622"/>
              <a:gd name="T24" fmla="*/ 180 w 1622"/>
              <a:gd name="T25" fmla="*/ 0 h 1622"/>
              <a:gd name="T26" fmla="*/ 0 w 1622"/>
              <a:gd name="T27" fmla="*/ 181 h 1622"/>
              <a:gd name="T28" fmla="*/ 0 w 1622"/>
              <a:gd name="T29" fmla="*/ 1442 h 1622"/>
              <a:gd name="T30" fmla="*/ 180 w 1622"/>
              <a:gd name="T31" fmla="*/ 1622 h 1622"/>
              <a:gd name="T32" fmla="*/ 1442 w 1622"/>
              <a:gd name="T33" fmla="*/ 1622 h 1622"/>
              <a:gd name="T34" fmla="*/ 1622 w 1622"/>
              <a:gd name="T35" fmla="*/ 1442 h 1622"/>
              <a:gd name="T36" fmla="*/ 1622 w 1622"/>
              <a:gd name="T37" fmla="*/ 181 h 1622"/>
              <a:gd name="T38" fmla="*/ 1442 w 1622"/>
              <a:gd name="T39" fmla="*/ 0 h 1622"/>
              <a:gd name="T40" fmla="*/ 1442 w 1622"/>
              <a:gd name="T41" fmla="*/ 1442 h 1622"/>
              <a:gd name="T42" fmla="*/ 180 w 1622"/>
              <a:gd name="T43" fmla="*/ 1442 h 1622"/>
              <a:gd name="T44" fmla="*/ 180 w 1622"/>
              <a:gd name="T45" fmla="*/ 181 h 1622"/>
              <a:gd name="T46" fmla="*/ 1442 w 1622"/>
              <a:gd name="T47" fmla="*/ 181 h 1622"/>
              <a:gd name="T48" fmla="*/ 1442 w 1622"/>
              <a:gd name="T49" fmla="*/ 14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22" h="1622">
                <a:moveTo>
                  <a:pt x="811" y="834"/>
                </a:moveTo>
                <a:cubicBezTo>
                  <a:pt x="923" y="834"/>
                  <a:pt x="1014" y="743"/>
                  <a:pt x="1014" y="631"/>
                </a:cubicBezTo>
                <a:cubicBezTo>
                  <a:pt x="1014" y="519"/>
                  <a:pt x="923" y="428"/>
                  <a:pt x="811" y="428"/>
                </a:cubicBezTo>
                <a:cubicBezTo>
                  <a:pt x="699" y="428"/>
                  <a:pt x="608" y="519"/>
                  <a:pt x="608" y="631"/>
                </a:cubicBezTo>
                <a:cubicBezTo>
                  <a:pt x="608" y="743"/>
                  <a:pt x="699" y="834"/>
                  <a:pt x="811" y="834"/>
                </a:cubicBezTo>
                <a:close/>
                <a:moveTo>
                  <a:pt x="1217" y="1194"/>
                </a:moveTo>
                <a:cubicBezTo>
                  <a:pt x="1217" y="1059"/>
                  <a:pt x="946" y="992"/>
                  <a:pt x="811" y="992"/>
                </a:cubicBezTo>
                <a:cubicBezTo>
                  <a:pt x="676" y="992"/>
                  <a:pt x="406" y="1059"/>
                  <a:pt x="406" y="1194"/>
                </a:cubicBezTo>
                <a:lnTo>
                  <a:pt x="406" y="1262"/>
                </a:lnTo>
                <a:lnTo>
                  <a:pt x="1217" y="1262"/>
                </a:lnTo>
                <a:lnTo>
                  <a:pt x="1217" y="1194"/>
                </a:lnTo>
                <a:close/>
                <a:moveTo>
                  <a:pt x="1442" y="0"/>
                </a:moveTo>
                <a:lnTo>
                  <a:pt x="180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0" y="1622"/>
                </a:cubicBezTo>
                <a:lnTo>
                  <a:pt x="1442" y="1622"/>
                </a:lnTo>
                <a:cubicBezTo>
                  <a:pt x="1541" y="1622"/>
                  <a:pt x="1622" y="1542"/>
                  <a:pt x="1622" y="1442"/>
                </a:cubicBezTo>
                <a:lnTo>
                  <a:pt x="1622" y="181"/>
                </a:lnTo>
                <a:cubicBezTo>
                  <a:pt x="1622" y="81"/>
                  <a:pt x="1541" y="0"/>
                  <a:pt x="1442" y="0"/>
                </a:cubicBezTo>
                <a:close/>
                <a:moveTo>
                  <a:pt x="1442" y="1442"/>
                </a:moveTo>
                <a:lnTo>
                  <a:pt x="180" y="1442"/>
                </a:lnTo>
                <a:lnTo>
                  <a:pt x="180" y="181"/>
                </a:lnTo>
                <a:lnTo>
                  <a:pt x="1442" y="181"/>
                </a:lnTo>
                <a:lnTo>
                  <a:pt x="1442" y="14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6970713" y="3654426"/>
            <a:ext cx="615950" cy="420688"/>
          </a:xfrm>
          <a:custGeom>
            <a:avLst/>
            <a:gdLst>
              <a:gd name="T0" fmla="*/ 991 w 1982"/>
              <a:gd name="T1" fmla="*/ 0 h 1351"/>
              <a:gd name="T2" fmla="*/ 0 w 1982"/>
              <a:gd name="T3" fmla="*/ 675 h 1351"/>
              <a:gd name="T4" fmla="*/ 991 w 1982"/>
              <a:gd name="T5" fmla="*/ 1351 h 1351"/>
              <a:gd name="T6" fmla="*/ 1982 w 1982"/>
              <a:gd name="T7" fmla="*/ 675 h 1351"/>
              <a:gd name="T8" fmla="*/ 991 w 1982"/>
              <a:gd name="T9" fmla="*/ 0 h 1351"/>
              <a:gd name="T10" fmla="*/ 991 w 1982"/>
              <a:gd name="T11" fmla="*/ 1126 h 1351"/>
              <a:gd name="T12" fmla="*/ 540 w 1982"/>
              <a:gd name="T13" fmla="*/ 675 h 1351"/>
              <a:gd name="T14" fmla="*/ 991 w 1982"/>
              <a:gd name="T15" fmla="*/ 225 h 1351"/>
              <a:gd name="T16" fmla="*/ 1441 w 1982"/>
              <a:gd name="T17" fmla="*/ 675 h 1351"/>
              <a:gd name="T18" fmla="*/ 991 w 1982"/>
              <a:gd name="T19" fmla="*/ 1126 h 1351"/>
              <a:gd name="T20" fmla="*/ 991 w 1982"/>
              <a:gd name="T21" fmla="*/ 405 h 1351"/>
              <a:gd name="T22" fmla="*/ 721 w 1982"/>
              <a:gd name="T23" fmla="*/ 675 h 1351"/>
              <a:gd name="T24" fmla="*/ 991 w 1982"/>
              <a:gd name="T25" fmla="*/ 946 h 1351"/>
              <a:gd name="T26" fmla="*/ 1261 w 1982"/>
              <a:gd name="T27" fmla="*/ 675 h 1351"/>
              <a:gd name="T28" fmla="*/ 991 w 1982"/>
              <a:gd name="T29" fmla="*/ 405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2" h="1351">
                <a:moveTo>
                  <a:pt x="991" y="0"/>
                </a:moveTo>
                <a:cubicBezTo>
                  <a:pt x="540" y="0"/>
                  <a:pt x="156" y="280"/>
                  <a:pt x="0" y="675"/>
                </a:cubicBezTo>
                <a:cubicBezTo>
                  <a:pt x="156" y="1071"/>
                  <a:pt x="540" y="1351"/>
                  <a:pt x="991" y="1351"/>
                </a:cubicBezTo>
                <a:cubicBezTo>
                  <a:pt x="1441" y="1351"/>
                  <a:pt x="1826" y="1071"/>
                  <a:pt x="1982" y="675"/>
                </a:cubicBezTo>
                <a:cubicBezTo>
                  <a:pt x="1826" y="280"/>
                  <a:pt x="1442" y="0"/>
                  <a:pt x="991" y="0"/>
                </a:cubicBezTo>
                <a:close/>
                <a:moveTo>
                  <a:pt x="991" y="1126"/>
                </a:moveTo>
                <a:cubicBezTo>
                  <a:pt x="742" y="1126"/>
                  <a:pt x="540" y="924"/>
                  <a:pt x="540" y="675"/>
                </a:cubicBezTo>
                <a:cubicBezTo>
                  <a:pt x="540" y="427"/>
                  <a:pt x="742" y="225"/>
                  <a:pt x="991" y="225"/>
                </a:cubicBezTo>
                <a:cubicBezTo>
                  <a:pt x="1240" y="225"/>
                  <a:pt x="1441" y="427"/>
                  <a:pt x="1441" y="675"/>
                </a:cubicBezTo>
                <a:cubicBezTo>
                  <a:pt x="1441" y="924"/>
                  <a:pt x="1240" y="1126"/>
                  <a:pt x="991" y="1126"/>
                </a:cubicBezTo>
                <a:close/>
                <a:moveTo>
                  <a:pt x="991" y="405"/>
                </a:moveTo>
                <a:cubicBezTo>
                  <a:pt x="842" y="405"/>
                  <a:pt x="721" y="526"/>
                  <a:pt x="721" y="675"/>
                </a:cubicBezTo>
                <a:cubicBezTo>
                  <a:pt x="721" y="824"/>
                  <a:pt x="842" y="946"/>
                  <a:pt x="991" y="946"/>
                </a:cubicBezTo>
                <a:cubicBezTo>
                  <a:pt x="1140" y="946"/>
                  <a:pt x="1261" y="824"/>
                  <a:pt x="1261" y="675"/>
                </a:cubicBezTo>
                <a:cubicBezTo>
                  <a:pt x="1261" y="526"/>
                  <a:pt x="1140" y="405"/>
                  <a:pt x="991" y="40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5949950" y="3549651"/>
            <a:ext cx="615950" cy="595313"/>
          </a:xfrm>
          <a:custGeom>
            <a:avLst/>
            <a:gdLst>
              <a:gd name="T0" fmla="*/ 585 w 1984"/>
              <a:gd name="T1" fmla="*/ 510 h 1914"/>
              <a:gd name="T2" fmla="*/ 0 w 1984"/>
              <a:gd name="T3" fmla="*/ 1094 h 1914"/>
              <a:gd name="T4" fmla="*/ 585 w 1984"/>
              <a:gd name="T5" fmla="*/ 1679 h 1914"/>
              <a:gd name="T6" fmla="*/ 1169 w 1984"/>
              <a:gd name="T7" fmla="*/ 1094 h 1914"/>
              <a:gd name="T8" fmla="*/ 585 w 1984"/>
              <a:gd name="T9" fmla="*/ 510 h 1914"/>
              <a:gd name="T10" fmla="*/ 255 w 1984"/>
              <a:gd name="T11" fmla="*/ 1094 h 1914"/>
              <a:gd name="T12" fmla="*/ 584 w 1984"/>
              <a:gd name="T13" fmla="*/ 765 h 1914"/>
              <a:gd name="T14" fmla="*/ 914 w 1984"/>
              <a:gd name="T15" fmla="*/ 1094 h 1914"/>
              <a:gd name="T16" fmla="*/ 585 w 1984"/>
              <a:gd name="T17" fmla="*/ 1424 h 1914"/>
              <a:gd name="T18" fmla="*/ 255 w 1984"/>
              <a:gd name="T19" fmla="*/ 1094 h 1914"/>
              <a:gd name="T20" fmla="*/ 1668 w 1984"/>
              <a:gd name="T21" fmla="*/ 530 h 1914"/>
              <a:gd name="T22" fmla="*/ 1094 w 1984"/>
              <a:gd name="T23" fmla="*/ 292 h 1914"/>
              <a:gd name="T24" fmla="*/ 1094 w 1984"/>
              <a:gd name="T25" fmla="*/ 0 h 1914"/>
              <a:gd name="T26" fmla="*/ 712 w 1984"/>
              <a:gd name="T27" fmla="*/ 383 h 1914"/>
              <a:gd name="T28" fmla="*/ 1094 w 1984"/>
              <a:gd name="T29" fmla="*/ 765 h 1914"/>
              <a:gd name="T30" fmla="*/ 1094 w 1984"/>
              <a:gd name="T31" fmla="*/ 473 h 1914"/>
              <a:gd name="T32" fmla="*/ 1540 w 1984"/>
              <a:gd name="T33" fmla="*/ 657 h 1914"/>
              <a:gd name="T34" fmla="*/ 1540 w 1984"/>
              <a:gd name="T35" fmla="*/ 1549 h 1914"/>
              <a:gd name="T36" fmla="*/ 1094 w 1984"/>
              <a:gd name="T37" fmla="*/ 1734 h 1914"/>
              <a:gd name="T38" fmla="*/ 839 w 1984"/>
              <a:gd name="T39" fmla="*/ 1680 h 1914"/>
              <a:gd name="T40" fmla="*/ 705 w 1984"/>
              <a:gd name="T41" fmla="*/ 1814 h 1914"/>
              <a:gd name="T42" fmla="*/ 1094 w 1984"/>
              <a:gd name="T43" fmla="*/ 1914 h 1914"/>
              <a:gd name="T44" fmla="*/ 1668 w 1984"/>
              <a:gd name="T45" fmla="*/ 1677 h 1914"/>
              <a:gd name="T46" fmla="*/ 1668 w 1984"/>
              <a:gd name="T47" fmla="*/ 530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84" h="1914">
                <a:moveTo>
                  <a:pt x="585" y="510"/>
                </a:moveTo>
                <a:lnTo>
                  <a:pt x="0" y="1094"/>
                </a:lnTo>
                <a:lnTo>
                  <a:pt x="585" y="1679"/>
                </a:lnTo>
                <a:lnTo>
                  <a:pt x="1169" y="1094"/>
                </a:lnTo>
                <a:lnTo>
                  <a:pt x="585" y="510"/>
                </a:lnTo>
                <a:close/>
                <a:moveTo>
                  <a:pt x="255" y="1094"/>
                </a:moveTo>
                <a:lnTo>
                  <a:pt x="584" y="765"/>
                </a:lnTo>
                <a:lnTo>
                  <a:pt x="914" y="1094"/>
                </a:lnTo>
                <a:lnTo>
                  <a:pt x="585" y="1424"/>
                </a:lnTo>
                <a:lnTo>
                  <a:pt x="255" y="1094"/>
                </a:lnTo>
                <a:close/>
                <a:moveTo>
                  <a:pt x="1668" y="530"/>
                </a:moveTo>
                <a:cubicBezTo>
                  <a:pt x="1509" y="372"/>
                  <a:pt x="1302" y="292"/>
                  <a:pt x="1094" y="292"/>
                </a:cubicBezTo>
                <a:lnTo>
                  <a:pt x="1094" y="0"/>
                </a:lnTo>
                <a:lnTo>
                  <a:pt x="712" y="383"/>
                </a:lnTo>
                <a:lnTo>
                  <a:pt x="1094" y="765"/>
                </a:lnTo>
                <a:lnTo>
                  <a:pt x="1094" y="473"/>
                </a:lnTo>
                <a:cubicBezTo>
                  <a:pt x="1256" y="473"/>
                  <a:pt x="1417" y="534"/>
                  <a:pt x="1540" y="657"/>
                </a:cubicBezTo>
                <a:cubicBezTo>
                  <a:pt x="1787" y="904"/>
                  <a:pt x="1787" y="1303"/>
                  <a:pt x="1540" y="1549"/>
                </a:cubicBezTo>
                <a:cubicBezTo>
                  <a:pt x="1417" y="1672"/>
                  <a:pt x="1256" y="1734"/>
                  <a:pt x="1094" y="1734"/>
                </a:cubicBezTo>
                <a:cubicBezTo>
                  <a:pt x="1007" y="1734"/>
                  <a:pt x="920" y="1716"/>
                  <a:pt x="839" y="1680"/>
                </a:cubicBezTo>
                <a:lnTo>
                  <a:pt x="705" y="1814"/>
                </a:lnTo>
                <a:cubicBezTo>
                  <a:pt x="825" y="1881"/>
                  <a:pt x="960" y="1914"/>
                  <a:pt x="1094" y="1914"/>
                </a:cubicBezTo>
                <a:cubicBezTo>
                  <a:pt x="1302" y="1914"/>
                  <a:pt x="1509" y="1835"/>
                  <a:pt x="1668" y="1677"/>
                </a:cubicBezTo>
                <a:cubicBezTo>
                  <a:pt x="1984" y="1360"/>
                  <a:pt x="1984" y="847"/>
                  <a:pt x="1668" y="53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919663" y="3556001"/>
            <a:ext cx="446088" cy="530225"/>
          </a:xfrm>
          <a:custGeom>
            <a:avLst/>
            <a:gdLst>
              <a:gd name="T0" fmla="*/ 274 w 1436"/>
              <a:gd name="T1" fmla="*/ 678 h 1706"/>
              <a:gd name="T2" fmla="*/ 147 w 1436"/>
              <a:gd name="T3" fmla="*/ 551 h 1706"/>
              <a:gd name="T4" fmla="*/ 0 w 1436"/>
              <a:gd name="T5" fmla="*/ 901 h 1706"/>
              <a:gd name="T6" fmla="*/ 182 w 1436"/>
              <a:gd name="T7" fmla="*/ 901 h 1706"/>
              <a:gd name="T8" fmla="*/ 274 w 1436"/>
              <a:gd name="T9" fmla="*/ 678 h 1706"/>
              <a:gd name="T10" fmla="*/ 182 w 1436"/>
              <a:gd name="T11" fmla="*/ 1081 h 1706"/>
              <a:gd name="T12" fmla="*/ 0 w 1436"/>
              <a:gd name="T13" fmla="*/ 1081 h 1706"/>
              <a:gd name="T14" fmla="*/ 147 w 1436"/>
              <a:gd name="T15" fmla="*/ 1432 h 1706"/>
              <a:gd name="T16" fmla="*/ 274 w 1436"/>
              <a:gd name="T17" fmla="*/ 1304 h 1706"/>
              <a:gd name="T18" fmla="*/ 182 w 1436"/>
              <a:gd name="T19" fmla="*/ 1081 h 1706"/>
              <a:gd name="T20" fmla="*/ 273 w 1436"/>
              <a:gd name="T21" fmla="*/ 1560 h 1706"/>
              <a:gd name="T22" fmla="*/ 625 w 1436"/>
              <a:gd name="T23" fmla="*/ 1705 h 1706"/>
              <a:gd name="T24" fmla="*/ 625 w 1436"/>
              <a:gd name="T25" fmla="*/ 1523 h 1706"/>
              <a:gd name="T26" fmla="*/ 403 w 1436"/>
              <a:gd name="T27" fmla="*/ 1431 h 1706"/>
              <a:gd name="T28" fmla="*/ 273 w 1436"/>
              <a:gd name="T29" fmla="*/ 1560 h 1706"/>
              <a:gd name="T30" fmla="*/ 805 w 1436"/>
              <a:gd name="T31" fmla="*/ 277 h 1706"/>
              <a:gd name="T32" fmla="*/ 805 w 1436"/>
              <a:gd name="T33" fmla="*/ 0 h 1706"/>
              <a:gd name="T34" fmla="*/ 395 w 1436"/>
              <a:gd name="T35" fmla="*/ 410 h 1706"/>
              <a:gd name="T36" fmla="*/ 805 w 1436"/>
              <a:gd name="T37" fmla="*/ 811 h 1706"/>
              <a:gd name="T38" fmla="*/ 805 w 1436"/>
              <a:gd name="T39" fmla="*/ 459 h 1706"/>
              <a:gd name="T40" fmla="*/ 1256 w 1436"/>
              <a:gd name="T41" fmla="*/ 991 h 1706"/>
              <a:gd name="T42" fmla="*/ 805 w 1436"/>
              <a:gd name="T43" fmla="*/ 1524 h 1706"/>
              <a:gd name="T44" fmla="*/ 805 w 1436"/>
              <a:gd name="T45" fmla="*/ 1706 h 1706"/>
              <a:gd name="T46" fmla="*/ 1436 w 1436"/>
              <a:gd name="T47" fmla="*/ 991 h 1706"/>
              <a:gd name="T48" fmla="*/ 805 w 1436"/>
              <a:gd name="T49" fmla="*/ 277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36" h="1706">
                <a:moveTo>
                  <a:pt x="274" y="678"/>
                </a:moveTo>
                <a:lnTo>
                  <a:pt x="147" y="551"/>
                </a:lnTo>
                <a:cubicBezTo>
                  <a:pt x="66" y="655"/>
                  <a:pt x="16" y="776"/>
                  <a:pt x="0" y="901"/>
                </a:cubicBezTo>
                <a:lnTo>
                  <a:pt x="182" y="901"/>
                </a:lnTo>
                <a:cubicBezTo>
                  <a:pt x="196" y="822"/>
                  <a:pt x="226" y="746"/>
                  <a:pt x="274" y="678"/>
                </a:cubicBezTo>
                <a:close/>
                <a:moveTo>
                  <a:pt x="182" y="1081"/>
                </a:moveTo>
                <a:lnTo>
                  <a:pt x="0" y="1081"/>
                </a:lnTo>
                <a:cubicBezTo>
                  <a:pt x="16" y="1207"/>
                  <a:pt x="66" y="1327"/>
                  <a:pt x="147" y="1432"/>
                </a:cubicBezTo>
                <a:lnTo>
                  <a:pt x="274" y="1304"/>
                </a:lnTo>
                <a:cubicBezTo>
                  <a:pt x="226" y="1236"/>
                  <a:pt x="196" y="1160"/>
                  <a:pt x="182" y="1081"/>
                </a:cubicBezTo>
                <a:close/>
                <a:moveTo>
                  <a:pt x="273" y="1560"/>
                </a:moveTo>
                <a:cubicBezTo>
                  <a:pt x="378" y="1642"/>
                  <a:pt x="500" y="1690"/>
                  <a:pt x="625" y="1705"/>
                </a:cubicBezTo>
                <a:lnTo>
                  <a:pt x="625" y="1523"/>
                </a:lnTo>
                <a:cubicBezTo>
                  <a:pt x="546" y="1510"/>
                  <a:pt x="470" y="1479"/>
                  <a:pt x="403" y="1431"/>
                </a:cubicBezTo>
                <a:lnTo>
                  <a:pt x="273" y="1560"/>
                </a:lnTo>
                <a:close/>
                <a:moveTo>
                  <a:pt x="805" y="277"/>
                </a:moveTo>
                <a:lnTo>
                  <a:pt x="805" y="0"/>
                </a:lnTo>
                <a:lnTo>
                  <a:pt x="395" y="410"/>
                </a:lnTo>
                <a:lnTo>
                  <a:pt x="805" y="811"/>
                </a:lnTo>
                <a:lnTo>
                  <a:pt x="805" y="459"/>
                </a:lnTo>
                <a:cubicBezTo>
                  <a:pt x="1061" y="502"/>
                  <a:pt x="1256" y="724"/>
                  <a:pt x="1256" y="991"/>
                </a:cubicBezTo>
                <a:cubicBezTo>
                  <a:pt x="1256" y="1259"/>
                  <a:pt x="1061" y="1481"/>
                  <a:pt x="805" y="1524"/>
                </a:cubicBezTo>
                <a:lnTo>
                  <a:pt x="805" y="1706"/>
                </a:lnTo>
                <a:cubicBezTo>
                  <a:pt x="1161" y="1661"/>
                  <a:pt x="1436" y="1359"/>
                  <a:pt x="1436" y="991"/>
                </a:cubicBezTo>
                <a:cubicBezTo>
                  <a:pt x="1436" y="624"/>
                  <a:pt x="1161" y="321"/>
                  <a:pt x="805" y="27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3895725" y="3556001"/>
            <a:ext cx="446088" cy="530225"/>
          </a:xfrm>
          <a:custGeom>
            <a:avLst/>
            <a:gdLst>
              <a:gd name="T0" fmla="*/ 1041 w 1436"/>
              <a:gd name="T1" fmla="*/ 410 h 1706"/>
              <a:gd name="T2" fmla="*/ 631 w 1436"/>
              <a:gd name="T3" fmla="*/ 0 h 1706"/>
              <a:gd name="T4" fmla="*/ 631 w 1436"/>
              <a:gd name="T5" fmla="*/ 277 h 1706"/>
              <a:gd name="T6" fmla="*/ 0 w 1436"/>
              <a:gd name="T7" fmla="*/ 991 h 1706"/>
              <a:gd name="T8" fmla="*/ 631 w 1436"/>
              <a:gd name="T9" fmla="*/ 1706 h 1706"/>
              <a:gd name="T10" fmla="*/ 631 w 1436"/>
              <a:gd name="T11" fmla="*/ 1524 h 1706"/>
              <a:gd name="T12" fmla="*/ 180 w 1436"/>
              <a:gd name="T13" fmla="*/ 991 h 1706"/>
              <a:gd name="T14" fmla="*/ 631 w 1436"/>
              <a:gd name="T15" fmla="*/ 459 h 1706"/>
              <a:gd name="T16" fmla="*/ 631 w 1436"/>
              <a:gd name="T17" fmla="*/ 811 h 1706"/>
              <a:gd name="T18" fmla="*/ 1041 w 1436"/>
              <a:gd name="T19" fmla="*/ 410 h 1706"/>
              <a:gd name="T20" fmla="*/ 1436 w 1436"/>
              <a:gd name="T21" fmla="*/ 901 h 1706"/>
              <a:gd name="T22" fmla="*/ 1289 w 1436"/>
              <a:gd name="T23" fmla="*/ 551 h 1706"/>
              <a:gd name="T24" fmla="*/ 1162 w 1436"/>
              <a:gd name="T25" fmla="*/ 678 h 1706"/>
              <a:gd name="T26" fmla="*/ 1254 w 1436"/>
              <a:gd name="T27" fmla="*/ 901 h 1706"/>
              <a:gd name="T28" fmla="*/ 1436 w 1436"/>
              <a:gd name="T29" fmla="*/ 901 h 1706"/>
              <a:gd name="T30" fmla="*/ 811 w 1436"/>
              <a:gd name="T31" fmla="*/ 1523 h 1706"/>
              <a:gd name="T32" fmla="*/ 811 w 1436"/>
              <a:gd name="T33" fmla="*/ 1706 h 1706"/>
              <a:gd name="T34" fmla="*/ 1163 w 1436"/>
              <a:gd name="T35" fmla="*/ 1561 h 1706"/>
              <a:gd name="T36" fmla="*/ 1033 w 1436"/>
              <a:gd name="T37" fmla="*/ 1431 h 1706"/>
              <a:gd name="T38" fmla="*/ 811 w 1436"/>
              <a:gd name="T39" fmla="*/ 1523 h 1706"/>
              <a:gd name="T40" fmla="*/ 1162 w 1436"/>
              <a:gd name="T41" fmla="*/ 1304 h 1706"/>
              <a:gd name="T42" fmla="*/ 1289 w 1436"/>
              <a:gd name="T43" fmla="*/ 1432 h 1706"/>
              <a:gd name="T44" fmla="*/ 1436 w 1436"/>
              <a:gd name="T45" fmla="*/ 1081 h 1706"/>
              <a:gd name="T46" fmla="*/ 1254 w 1436"/>
              <a:gd name="T47" fmla="*/ 1081 h 1706"/>
              <a:gd name="T48" fmla="*/ 1162 w 1436"/>
              <a:gd name="T49" fmla="*/ 1304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36" h="1706">
                <a:moveTo>
                  <a:pt x="1041" y="410"/>
                </a:moveTo>
                <a:lnTo>
                  <a:pt x="631" y="0"/>
                </a:lnTo>
                <a:lnTo>
                  <a:pt x="631" y="277"/>
                </a:lnTo>
                <a:cubicBezTo>
                  <a:pt x="276" y="321"/>
                  <a:pt x="0" y="624"/>
                  <a:pt x="0" y="991"/>
                </a:cubicBezTo>
                <a:cubicBezTo>
                  <a:pt x="0" y="1359"/>
                  <a:pt x="276" y="1662"/>
                  <a:pt x="631" y="1706"/>
                </a:cubicBezTo>
                <a:lnTo>
                  <a:pt x="631" y="1524"/>
                </a:lnTo>
                <a:cubicBezTo>
                  <a:pt x="376" y="1481"/>
                  <a:pt x="180" y="1259"/>
                  <a:pt x="180" y="991"/>
                </a:cubicBezTo>
                <a:cubicBezTo>
                  <a:pt x="180" y="724"/>
                  <a:pt x="376" y="502"/>
                  <a:pt x="631" y="459"/>
                </a:cubicBezTo>
                <a:lnTo>
                  <a:pt x="631" y="811"/>
                </a:lnTo>
                <a:lnTo>
                  <a:pt x="1041" y="410"/>
                </a:lnTo>
                <a:close/>
                <a:moveTo>
                  <a:pt x="1436" y="901"/>
                </a:moveTo>
                <a:cubicBezTo>
                  <a:pt x="1420" y="776"/>
                  <a:pt x="1370" y="655"/>
                  <a:pt x="1289" y="551"/>
                </a:cubicBezTo>
                <a:lnTo>
                  <a:pt x="1162" y="678"/>
                </a:lnTo>
                <a:cubicBezTo>
                  <a:pt x="1210" y="746"/>
                  <a:pt x="1241" y="822"/>
                  <a:pt x="1254" y="901"/>
                </a:cubicBezTo>
                <a:lnTo>
                  <a:pt x="1436" y="901"/>
                </a:lnTo>
                <a:close/>
                <a:moveTo>
                  <a:pt x="811" y="1523"/>
                </a:moveTo>
                <a:lnTo>
                  <a:pt x="811" y="1706"/>
                </a:lnTo>
                <a:cubicBezTo>
                  <a:pt x="936" y="1691"/>
                  <a:pt x="1058" y="1642"/>
                  <a:pt x="1163" y="1561"/>
                </a:cubicBezTo>
                <a:lnTo>
                  <a:pt x="1033" y="1431"/>
                </a:lnTo>
                <a:cubicBezTo>
                  <a:pt x="966" y="1479"/>
                  <a:pt x="890" y="1510"/>
                  <a:pt x="811" y="1523"/>
                </a:cubicBezTo>
                <a:close/>
                <a:moveTo>
                  <a:pt x="1162" y="1304"/>
                </a:moveTo>
                <a:lnTo>
                  <a:pt x="1289" y="1432"/>
                </a:lnTo>
                <a:cubicBezTo>
                  <a:pt x="1370" y="1327"/>
                  <a:pt x="1420" y="1207"/>
                  <a:pt x="1436" y="1081"/>
                </a:cubicBezTo>
                <a:lnTo>
                  <a:pt x="1254" y="1081"/>
                </a:lnTo>
                <a:cubicBezTo>
                  <a:pt x="1241" y="1160"/>
                  <a:pt x="1210" y="1236"/>
                  <a:pt x="1162" y="13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2697163" y="3613151"/>
            <a:ext cx="504825" cy="503238"/>
          </a:xfrm>
          <a:custGeom>
            <a:avLst/>
            <a:gdLst>
              <a:gd name="T0" fmla="*/ 631 w 1622"/>
              <a:gd name="T1" fmla="*/ 451 h 1622"/>
              <a:gd name="T2" fmla="*/ 631 w 1622"/>
              <a:gd name="T3" fmla="*/ 1172 h 1622"/>
              <a:gd name="T4" fmla="*/ 1082 w 1622"/>
              <a:gd name="T5" fmla="*/ 811 h 1622"/>
              <a:gd name="T6" fmla="*/ 631 w 1622"/>
              <a:gd name="T7" fmla="*/ 451 h 1622"/>
              <a:gd name="T8" fmla="*/ 1442 w 1622"/>
              <a:gd name="T9" fmla="*/ 0 h 1622"/>
              <a:gd name="T10" fmla="*/ 181 w 1622"/>
              <a:gd name="T11" fmla="*/ 0 h 1622"/>
              <a:gd name="T12" fmla="*/ 0 w 1622"/>
              <a:gd name="T13" fmla="*/ 181 h 1622"/>
              <a:gd name="T14" fmla="*/ 0 w 1622"/>
              <a:gd name="T15" fmla="*/ 1442 h 1622"/>
              <a:gd name="T16" fmla="*/ 181 w 1622"/>
              <a:gd name="T17" fmla="*/ 1622 h 1622"/>
              <a:gd name="T18" fmla="*/ 1442 w 1622"/>
              <a:gd name="T19" fmla="*/ 1622 h 1622"/>
              <a:gd name="T20" fmla="*/ 1622 w 1622"/>
              <a:gd name="T21" fmla="*/ 1442 h 1622"/>
              <a:gd name="T22" fmla="*/ 1622 w 1622"/>
              <a:gd name="T23" fmla="*/ 181 h 1622"/>
              <a:gd name="T24" fmla="*/ 1442 w 1622"/>
              <a:gd name="T25" fmla="*/ 0 h 1622"/>
              <a:gd name="T26" fmla="*/ 1442 w 1622"/>
              <a:gd name="T27" fmla="*/ 1442 h 1622"/>
              <a:gd name="T28" fmla="*/ 181 w 1622"/>
              <a:gd name="T29" fmla="*/ 1442 h 1622"/>
              <a:gd name="T30" fmla="*/ 181 w 1622"/>
              <a:gd name="T31" fmla="*/ 181 h 1622"/>
              <a:gd name="T32" fmla="*/ 1442 w 1622"/>
              <a:gd name="T33" fmla="*/ 181 h 1622"/>
              <a:gd name="T34" fmla="*/ 1442 w 1622"/>
              <a:gd name="T35" fmla="*/ 14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22" h="1622">
                <a:moveTo>
                  <a:pt x="631" y="451"/>
                </a:moveTo>
                <a:lnTo>
                  <a:pt x="631" y="1172"/>
                </a:lnTo>
                <a:lnTo>
                  <a:pt x="1082" y="811"/>
                </a:lnTo>
                <a:lnTo>
                  <a:pt x="631" y="451"/>
                </a:lnTo>
                <a:close/>
                <a:moveTo>
                  <a:pt x="1442" y="0"/>
                </a:moveTo>
                <a:lnTo>
                  <a:pt x="181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1" y="1622"/>
                </a:cubicBezTo>
                <a:lnTo>
                  <a:pt x="1442" y="1622"/>
                </a:lnTo>
                <a:cubicBezTo>
                  <a:pt x="1542" y="1622"/>
                  <a:pt x="1622" y="1542"/>
                  <a:pt x="1622" y="1442"/>
                </a:cubicBezTo>
                <a:lnTo>
                  <a:pt x="1622" y="181"/>
                </a:lnTo>
                <a:cubicBezTo>
                  <a:pt x="1622" y="81"/>
                  <a:pt x="1542" y="0"/>
                  <a:pt x="1442" y="0"/>
                </a:cubicBezTo>
                <a:close/>
                <a:moveTo>
                  <a:pt x="1442" y="1442"/>
                </a:moveTo>
                <a:lnTo>
                  <a:pt x="181" y="1442"/>
                </a:lnTo>
                <a:lnTo>
                  <a:pt x="181" y="181"/>
                </a:lnTo>
                <a:lnTo>
                  <a:pt x="1442" y="181"/>
                </a:lnTo>
                <a:lnTo>
                  <a:pt x="1442" y="14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11247438" y="5989638"/>
            <a:ext cx="538163" cy="615950"/>
          </a:xfrm>
          <a:custGeom>
            <a:avLst/>
            <a:gdLst>
              <a:gd name="T0" fmla="*/ 1558 w 1735"/>
              <a:gd name="T1" fmla="*/ 320 h 1982"/>
              <a:gd name="T2" fmla="*/ 1430 w 1735"/>
              <a:gd name="T3" fmla="*/ 448 h 1982"/>
              <a:gd name="T4" fmla="*/ 924 w 1735"/>
              <a:gd name="T5" fmla="*/ 270 h 1982"/>
              <a:gd name="T6" fmla="*/ 478 w 1735"/>
              <a:gd name="T7" fmla="*/ 404 h 1982"/>
              <a:gd name="T8" fmla="*/ 609 w 1735"/>
              <a:gd name="T9" fmla="*/ 535 h 1982"/>
              <a:gd name="T10" fmla="*/ 924 w 1735"/>
              <a:gd name="T11" fmla="*/ 450 h 1982"/>
              <a:gd name="T12" fmla="*/ 1555 w 1735"/>
              <a:gd name="T13" fmla="*/ 1081 h 1982"/>
              <a:gd name="T14" fmla="*/ 1470 w 1735"/>
              <a:gd name="T15" fmla="*/ 1396 h 1982"/>
              <a:gd name="T16" fmla="*/ 1601 w 1735"/>
              <a:gd name="T17" fmla="*/ 1527 h 1982"/>
              <a:gd name="T18" fmla="*/ 1735 w 1735"/>
              <a:gd name="T19" fmla="*/ 1081 h 1982"/>
              <a:gd name="T20" fmla="*/ 1557 w 1735"/>
              <a:gd name="T21" fmla="*/ 575 h 1982"/>
              <a:gd name="T22" fmla="*/ 1685 w 1735"/>
              <a:gd name="T23" fmla="*/ 447 h 1982"/>
              <a:gd name="T24" fmla="*/ 1558 w 1735"/>
              <a:gd name="T25" fmla="*/ 320 h 1982"/>
              <a:gd name="T26" fmla="*/ 1194 w 1735"/>
              <a:gd name="T27" fmla="*/ 0 h 1982"/>
              <a:gd name="T28" fmla="*/ 654 w 1735"/>
              <a:gd name="T29" fmla="*/ 0 h 1982"/>
              <a:gd name="T30" fmla="*/ 654 w 1735"/>
              <a:gd name="T31" fmla="*/ 180 h 1982"/>
              <a:gd name="T32" fmla="*/ 1194 w 1735"/>
              <a:gd name="T33" fmla="*/ 180 h 1982"/>
              <a:gd name="T34" fmla="*/ 1194 w 1735"/>
              <a:gd name="T35" fmla="*/ 0 h 1982"/>
              <a:gd name="T36" fmla="*/ 834 w 1735"/>
              <a:gd name="T37" fmla="*/ 760 h 1982"/>
              <a:gd name="T38" fmla="*/ 1014 w 1735"/>
              <a:gd name="T39" fmla="*/ 940 h 1982"/>
              <a:gd name="T40" fmla="*/ 1014 w 1735"/>
              <a:gd name="T41" fmla="*/ 631 h 1982"/>
              <a:gd name="T42" fmla="*/ 834 w 1735"/>
              <a:gd name="T43" fmla="*/ 631 h 1982"/>
              <a:gd name="T44" fmla="*/ 834 w 1735"/>
              <a:gd name="T45" fmla="*/ 760 h 1982"/>
              <a:gd name="T46" fmla="*/ 115 w 1735"/>
              <a:gd name="T47" fmla="*/ 270 h 1982"/>
              <a:gd name="T48" fmla="*/ 0 w 1735"/>
              <a:gd name="T49" fmla="*/ 385 h 1982"/>
              <a:gd name="T50" fmla="*/ 248 w 1735"/>
              <a:gd name="T51" fmla="*/ 633 h 1982"/>
              <a:gd name="T52" fmla="*/ 113 w 1735"/>
              <a:gd name="T53" fmla="*/ 1081 h 1982"/>
              <a:gd name="T54" fmla="*/ 924 w 1735"/>
              <a:gd name="T55" fmla="*/ 1892 h 1982"/>
              <a:gd name="T56" fmla="*/ 1372 w 1735"/>
              <a:gd name="T57" fmla="*/ 1757 h 1982"/>
              <a:gd name="T58" fmla="*/ 1597 w 1735"/>
              <a:gd name="T59" fmla="*/ 1982 h 1982"/>
              <a:gd name="T60" fmla="*/ 1712 w 1735"/>
              <a:gd name="T61" fmla="*/ 1867 h 1982"/>
              <a:gd name="T62" fmla="*/ 1018 w 1735"/>
              <a:gd name="T63" fmla="*/ 1173 h 1982"/>
              <a:gd name="T64" fmla="*/ 115 w 1735"/>
              <a:gd name="T65" fmla="*/ 270 h 1982"/>
              <a:gd name="T66" fmla="*/ 924 w 1735"/>
              <a:gd name="T67" fmla="*/ 1712 h 1982"/>
              <a:gd name="T68" fmla="*/ 293 w 1735"/>
              <a:gd name="T69" fmla="*/ 1081 h 1982"/>
              <a:gd name="T70" fmla="*/ 379 w 1735"/>
              <a:gd name="T71" fmla="*/ 764 h 1982"/>
              <a:gd name="T72" fmla="*/ 1241 w 1735"/>
              <a:gd name="T73" fmla="*/ 1626 h 1982"/>
              <a:gd name="T74" fmla="*/ 924 w 1735"/>
              <a:gd name="T75" fmla="*/ 171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35" h="1982">
                <a:moveTo>
                  <a:pt x="1558" y="320"/>
                </a:moveTo>
                <a:lnTo>
                  <a:pt x="1430" y="448"/>
                </a:lnTo>
                <a:cubicBezTo>
                  <a:pt x="1291" y="337"/>
                  <a:pt x="1115" y="270"/>
                  <a:pt x="924" y="270"/>
                </a:cubicBezTo>
                <a:cubicBezTo>
                  <a:pt x="759" y="270"/>
                  <a:pt x="606" y="320"/>
                  <a:pt x="478" y="404"/>
                </a:cubicBezTo>
                <a:lnTo>
                  <a:pt x="609" y="535"/>
                </a:lnTo>
                <a:cubicBezTo>
                  <a:pt x="702" y="481"/>
                  <a:pt x="809" y="450"/>
                  <a:pt x="924" y="450"/>
                </a:cubicBezTo>
                <a:cubicBezTo>
                  <a:pt x="1272" y="450"/>
                  <a:pt x="1555" y="733"/>
                  <a:pt x="1555" y="1081"/>
                </a:cubicBezTo>
                <a:cubicBezTo>
                  <a:pt x="1555" y="1196"/>
                  <a:pt x="1524" y="1303"/>
                  <a:pt x="1470" y="1396"/>
                </a:cubicBezTo>
                <a:lnTo>
                  <a:pt x="1601" y="1527"/>
                </a:lnTo>
                <a:cubicBezTo>
                  <a:pt x="1685" y="1399"/>
                  <a:pt x="1735" y="1246"/>
                  <a:pt x="1735" y="1081"/>
                </a:cubicBezTo>
                <a:cubicBezTo>
                  <a:pt x="1735" y="890"/>
                  <a:pt x="1668" y="714"/>
                  <a:pt x="1557" y="575"/>
                </a:cubicBezTo>
                <a:lnTo>
                  <a:pt x="1685" y="447"/>
                </a:lnTo>
                <a:lnTo>
                  <a:pt x="1558" y="320"/>
                </a:lnTo>
                <a:close/>
                <a:moveTo>
                  <a:pt x="1194" y="0"/>
                </a:moveTo>
                <a:lnTo>
                  <a:pt x="654" y="0"/>
                </a:lnTo>
                <a:lnTo>
                  <a:pt x="654" y="180"/>
                </a:lnTo>
                <a:lnTo>
                  <a:pt x="1194" y="180"/>
                </a:lnTo>
                <a:lnTo>
                  <a:pt x="1194" y="0"/>
                </a:lnTo>
                <a:close/>
                <a:moveTo>
                  <a:pt x="834" y="760"/>
                </a:moveTo>
                <a:lnTo>
                  <a:pt x="1014" y="940"/>
                </a:lnTo>
                <a:lnTo>
                  <a:pt x="1014" y="631"/>
                </a:lnTo>
                <a:lnTo>
                  <a:pt x="834" y="631"/>
                </a:lnTo>
                <a:lnTo>
                  <a:pt x="834" y="760"/>
                </a:lnTo>
                <a:close/>
                <a:moveTo>
                  <a:pt x="115" y="270"/>
                </a:moveTo>
                <a:lnTo>
                  <a:pt x="0" y="385"/>
                </a:lnTo>
                <a:lnTo>
                  <a:pt x="248" y="633"/>
                </a:lnTo>
                <a:cubicBezTo>
                  <a:pt x="163" y="761"/>
                  <a:pt x="113" y="915"/>
                  <a:pt x="113" y="1081"/>
                </a:cubicBezTo>
                <a:cubicBezTo>
                  <a:pt x="113" y="1529"/>
                  <a:pt x="475" y="1892"/>
                  <a:pt x="924" y="1892"/>
                </a:cubicBezTo>
                <a:cubicBezTo>
                  <a:pt x="1089" y="1892"/>
                  <a:pt x="1244" y="1842"/>
                  <a:pt x="1372" y="1757"/>
                </a:cubicBezTo>
                <a:lnTo>
                  <a:pt x="1597" y="1982"/>
                </a:lnTo>
                <a:lnTo>
                  <a:pt x="1712" y="1867"/>
                </a:lnTo>
                <a:lnTo>
                  <a:pt x="1018" y="1173"/>
                </a:lnTo>
                <a:lnTo>
                  <a:pt x="115" y="270"/>
                </a:lnTo>
                <a:close/>
                <a:moveTo>
                  <a:pt x="924" y="1712"/>
                </a:moveTo>
                <a:cubicBezTo>
                  <a:pt x="576" y="1712"/>
                  <a:pt x="293" y="1429"/>
                  <a:pt x="293" y="1081"/>
                </a:cubicBezTo>
                <a:cubicBezTo>
                  <a:pt x="293" y="965"/>
                  <a:pt x="325" y="857"/>
                  <a:pt x="379" y="764"/>
                </a:cubicBezTo>
                <a:lnTo>
                  <a:pt x="1241" y="1626"/>
                </a:lnTo>
                <a:cubicBezTo>
                  <a:pt x="1148" y="1680"/>
                  <a:pt x="1040" y="1712"/>
                  <a:pt x="924" y="171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9853613" y="6018213"/>
            <a:ext cx="558800" cy="560388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811 w 1802"/>
              <a:gd name="T11" fmla="*/ 1615 h 1802"/>
              <a:gd name="T12" fmla="*/ 180 w 1802"/>
              <a:gd name="T13" fmla="*/ 901 h 1802"/>
              <a:gd name="T14" fmla="*/ 811 w 1802"/>
              <a:gd name="T15" fmla="*/ 186 h 1802"/>
              <a:gd name="T16" fmla="*/ 811 w 1802"/>
              <a:gd name="T17" fmla="*/ 1615 h 1802"/>
              <a:gd name="T18" fmla="*/ 991 w 1802"/>
              <a:gd name="T19" fmla="*/ 186 h 1802"/>
              <a:gd name="T20" fmla="*/ 1249 w 1802"/>
              <a:gd name="T21" fmla="*/ 270 h 1802"/>
              <a:gd name="T22" fmla="*/ 991 w 1802"/>
              <a:gd name="T23" fmla="*/ 270 h 1802"/>
              <a:gd name="T24" fmla="*/ 991 w 1802"/>
              <a:gd name="T25" fmla="*/ 186 h 1802"/>
              <a:gd name="T26" fmla="*/ 991 w 1802"/>
              <a:gd name="T27" fmla="*/ 450 h 1802"/>
              <a:gd name="T28" fmla="*/ 1463 w 1802"/>
              <a:gd name="T29" fmla="*/ 450 h 1802"/>
              <a:gd name="T30" fmla="*/ 1524 w 1802"/>
              <a:gd name="T31" fmla="*/ 541 h 1802"/>
              <a:gd name="T32" fmla="*/ 991 w 1802"/>
              <a:gd name="T33" fmla="*/ 541 h 1802"/>
              <a:gd name="T34" fmla="*/ 991 w 1802"/>
              <a:gd name="T35" fmla="*/ 450 h 1802"/>
              <a:gd name="T36" fmla="*/ 991 w 1802"/>
              <a:gd name="T37" fmla="*/ 721 h 1802"/>
              <a:gd name="T38" fmla="*/ 1598 w 1802"/>
              <a:gd name="T39" fmla="*/ 721 h 1802"/>
              <a:gd name="T40" fmla="*/ 1616 w 1802"/>
              <a:gd name="T41" fmla="*/ 811 h 1802"/>
              <a:gd name="T42" fmla="*/ 991 w 1802"/>
              <a:gd name="T43" fmla="*/ 811 h 1802"/>
              <a:gd name="T44" fmla="*/ 991 w 1802"/>
              <a:gd name="T45" fmla="*/ 721 h 1802"/>
              <a:gd name="T46" fmla="*/ 991 w 1802"/>
              <a:gd name="T47" fmla="*/ 1615 h 1802"/>
              <a:gd name="T48" fmla="*/ 991 w 1802"/>
              <a:gd name="T49" fmla="*/ 1532 h 1802"/>
              <a:gd name="T50" fmla="*/ 1249 w 1802"/>
              <a:gd name="T51" fmla="*/ 1532 h 1802"/>
              <a:gd name="T52" fmla="*/ 991 w 1802"/>
              <a:gd name="T53" fmla="*/ 1615 h 1802"/>
              <a:gd name="T54" fmla="*/ 1463 w 1802"/>
              <a:gd name="T55" fmla="*/ 1351 h 1802"/>
              <a:gd name="T56" fmla="*/ 991 w 1802"/>
              <a:gd name="T57" fmla="*/ 1351 h 1802"/>
              <a:gd name="T58" fmla="*/ 991 w 1802"/>
              <a:gd name="T59" fmla="*/ 1261 h 1802"/>
              <a:gd name="T60" fmla="*/ 1524 w 1802"/>
              <a:gd name="T61" fmla="*/ 1261 h 1802"/>
              <a:gd name="T62" fmla="*/ 1463 w 1802"/>
              <a:gd name="T63" fmla="*/ 1351 h 1802"/>
              <a:gd name="T64" fmla="*/ 1598 w 1802"/>
              <a:gd name="T65" fmla="*/ 1081 h 1802"/>
              <a:gd name="T66" fmla="*/ 991 w 1802"/>
              <a:gd name="T67" fmla="*/ 1081 h 1802"/>
              <a:gd name="T68" fmla="*/ 991 w 1802"/>
              <a:gd name="T69" fmla="*/ 991 h 1802"/>
              <a:gd name="T70" fmla="*/ 1615 w 1802"/>
              <a:gd name="T71" fmla="*/ 991 h 1802"/>
              <a:gd name="T72" fmla="*/ 1598 w 1802"/>
              <a:gd name="T73" fmla="*/ 108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9" y="1802"/>
                  <a:pt x="1802" y="1399"/>
                  <a:pt x="1802" y="901"/>
                </a:cubicBezTo>
                <a:cubicBezTo>
                  <a:pt x="1802" y="403"/>
                  <a:pt x="1399" y="0"/>
                  <a:pt x="901" y="0"/>
                </a:cubicBezTo>
                <a:close/>
                <a:moveTo>
                  <a:pt x="811" y="1615"/>
                </a:moveTo>
                <a:cubicBezTo>
                  <a:pt x="455" y="1571"/>
                  <a:pt x="180" y="1269"/>
                  <a:pt x="180" y="901"/>
                </a:cubicBezTo>
                <a:cubicBezTo>
                  <a:pt x="180" y="533"/>
                  <a:pt x="455" y="231"/>
                  <a:pt x="811" y="186"/>
                </a:cubicBezTo>
                <a:lnTo>
                  <a:pt x="811" y="1615"/>
                </a:lnTo>
                <a:close/>
                <a:moveTo>
                  <a:pt x="991" y="186"/>
                </a:moveTo>
                <a:cubicBezTo>
                  <a:pt x="1084" y="198"/>
                  <a:pt x="1171" y="227"/>
                  <a:pt x="1249" y="270"/>
                </a:cubicBezTo>
                <a:lnTo>
                  <a:pt x="991" y="270"/>
                </a:lnTo>
                <a:lnTo>
                  <a:pt x="991" y="186"/>
                </a:lnTo>
                <a:close/>
                <a:moveTo>
                  <a:pt x="991" y="450"/>
                </a:moveTo>
                <a:lnTo>
                  <a:pt x="1463" y="450"/>
                </a:lnTo>
                <a:cubicBezTo>
                  <a:pt x="1486" y="479"/>
                  <a:pt x="1506" y="509"/>
                  <a:pt x="1524" y="541"/>
                </a:cubicBezTo>
                <a:lnTo>
                  <a:pt x="991" y="541"/>
                </a:lnTo>
                <a:lnTo>
                  <a:pt x="991" y="450"/>
                </a:lnTo>
                <a:close/>
                <a:moveTo>
                  <a:pt x="991" y="721"/>
                </a:moveTo>
                <a:lnTo>
                  <a:pt x="1598" y="721"/>
                </a:lnTo>
                <a:cubicBezTo>
                  <a:pt x="1606" y="750"/>
                  <a:pt x="1612" y="780"/>
                  <a:pt x="1616" y="811"/>
                </a:cubicBezTo>
                <a:lnTo>
                  <a:pt x="991" y="811"/>
                </a:lnTo>
                <a:lnTo>
                  <a:pt x="991" y="721"/>
                </a:lnTo>
                <a:close/>
                <a:moveTo>
                  <a:pt x="991" y="1615"/>
                </a:moveTo>
                <a:lnTo>
                  <a:pt x="991" y="1532"/>
                </a:lnTo>
                <a:lnTo>
                  <a:pt x="1249" y="1532"/>
                </a:lnTo>
                <a:cubicBezTo>
                  <a:pt x="1171" y="1575"/>
                  <a:pt x="1084" y="1604"/>
                  <a:pt x="991" y="1615"/>
                </a:cubicBezTo>
                <a:close/>
                <a:moveTo>
                  <a:pt x="1463" y="1351"/>
                </a:moveTo>
                <a:lnTo>
                  <a:pt x="991" y="1351"/>
                </a:lnTo>
                <a:lnTo>
                  <a:pt x="991" y="1261"/>
                </a:lnTo>
                <a:lnTo>
                  <a:pt x="1524" y="1261"/>
                </a:lnTo>
                <a:cubicBezTo>
                  <a:pt x="1506" y="1293"/>
                  <a:pt x="1486" y="1323"/>
                  <a:pt x="1463" y="1351"/>
                </a:cubicBezTo>
                <a:close/>
                <a:moveTo>
                  <a:pt x="1598" y="1081"/>
                </a:moveTo>
                <a:lnTo>
                  <a:pt x="991" y="1081"/>
                </a:lnTo>
                <a:lnTo>
                  <a:pt x="991" y="991"/>
                </a:lnTo>
                <a:lnTo>
                  <a:pt x="1615" y="991"/>
                </a:lnTo>
                <a:cubicBezTo>
                  <a:pt x="1612" y="1022"/>
                  <a:pt x="1605" y="1052"/>
                  <a:pt x="1598" y="108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8632825" y="5989638"/>
            <a:ext cx="558800" cy="615950"/>
          </a:xfrm>
          <a:custGeom>
            <a:avLst/>
            <a:gdLst>
              <a:gd name="T0" fmla="*/ 1802 w 1802"/>
              <a:gd name="T1" fmla="*/ 1532 h 1982"/>
              <a:gd name="T2" fmla="*/ 1802 w 1802"/>
              <a:gd name="T3" fmla="*/ 1351 h 1982"/>
              <a:gd name="T4" fmla="*/ 541 w 1802"/>
              <a:gd name="T5" fmla="*/ 1351 h 1982"/>
              <a:gd name="T6" fmla="*/ 541 w 1802"/>
              <a:gd name="T7" fmla="*/ 270 h 1982"/>
              <a:gd name="T8" fmla="*/ 721 w 1802"/>
              <a:gd name="T9" fmla="*/ 270 h 1982"/>
              <a:gd name="T10" fmla="*/ 451 w 1802"/>
              <a:gd name="T11" fmla="*/ 0 h 1982"/>
              <a:gd name="T12" fmla="*/ 180 w 1802"/>
              <a:gd name="T13" fmla="*/ 270 h 1982"/>
              <a:gd name="T14" fmla="*/ 360 w 1802"/>
              <a:gd name="T15" fmla="*/ 270 h 1982"/>
              <a:gd name="T16" fmla="*/ 360 w 1802"/>
              <a:gd name="T17" fmla="*/ 450 h 1982"/>
              <a:gd name="T18" fmla="*/ 0 w 1802"/>
              <a:gd name="T19" fmla="*/ 450 h 1982"/>
              <a:gd name="T20" fmla="*/ 0 w 1802"/>
              <a:gd name="T21" fmla="*/ 631 h 1982"/>
              <a:gd name="T22" fmla="*/ 360 w 1802"/>
              <a:gd name="T23" fmla="*/ 631 h 1982"/>
              <a:gd name="T24" fmla="*/ 360 w 1802"/>
              <a:gd name="T25" fmla="*/ 1351 h 1982"/>
              <a:gd name="T26" fmla="*/ 541 w 1802"/>
              <a:gd name="T27" fmla="*/ 1532 h 1982"/>
              <a:gd name="T28" fmla="*/ 1261 w 1802"/>
              <a:gd name="T29" fmla="*/ 1532 h 1982"/>
              <a:gd name="T30" fmla="*/ 1261 w 1802"/>
              <a:gd name="T31" fmla="*/ 1712 h 1982"/>
              <a:gd name="T32" fmla="*/ 1081 w 1802"/>
              <a:gd name="T33" fmla="*/ 1712 h 1982"/>
              <a:gd name="T34" fmla="*/ 1352 w 1802"/>
              <a:gd name="T35" fmla="*/ 1982 h 1982"/>
              <a:gd name="T36" fmla="*/ 1622 w 1802"/>
              <a:gd name="T37" fmla="*/ 1712 h 1982"/>
              <a:gd name="T38" fmla="*/ 1442 w 1802"/>
              <a:gd name="T39" fmla="*/ 1712 h 1982"/>
              <a:gd name="T40" fmla="*/ 1442 w 1802"/>
              <a:gd name="T41" fmla="*/ 1532 h 1982"/>
              <a:gd name="T42" fmla="*/ 1802 w 1802"/>
              <a:gd name="T43" fmla="*/ 1532 h 1982"/>
              <a:gd name="T44" fmla="*/ 721 w 1802"/>
              <a:gd name="T45" fmla="*/ 631 h 1982"/>
              <a:gd name="T46" fmla="*/ 1261 w 1802"/>
              <a:gd name="T47" fmla="*/ 631 h 1982"/>
              <a:gd name="T48" fmla="*/ 1261 w 1802"/>
              <a:gd name="T49" fmla="*/ 1171 h 1982"/>
              <a:gd name="T50" fmla="*/ 1442 w 1802"/>
              <a:gd name="T51" fmla="*/ 1171 h 1982"/>
              <a:gd name="T52" fmla="*/ 1442 w 1802"/>
              <a:gd name="T53" fmla="*/ 631 h 1982"/>
              <a:gd name="T54" fmla="*/ 1261 w 1802"/>
              <a:gd name="T55" fmla="*/ 450 h 1982"/>
              <a:gd name="T56" fmla="*/ 721 w 1802"/>
              <a:gd name="T57" fmla="*/ 450 h 1982"/>
              <a:gd name="T58" fmla="*/ 721 w 1802"/>
              <a:gd name="T59" fmla="*/ 6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2" h="1982">
                <a:moveTo>
                  <a:pt x="1802" y="1532"/>
                </a:moveTo>
                <a:lnTo>
                  <a:pt x="1802" y="1351"/>
                </a:lnTo>
                <a:lnTo>
                  <a:pt x="541" y="1351"/>
                </a:lnTo>
                <a:lnTo>
                  <a:pt x="541" y="270"/>
                </a:lnTo>
                <a:lnTo>
                  <a:pt x="721" y="270"/>
                </a:lnTo>
                <a:lnTo>
                  <a:pt x="451" y="0"/>
                </a:lnTo>
                <a:lnTo>
                  <a:pt x="180" y="270"/>
                </a:lnTo>
                <a:lnTo>
                  <a:pt x="360" y="270"/>
                </a:lnTo>
                <a:lnTo>
                  <a:pt x="360" y="450"/>
                </a:lnTo>
                <a:lnTo>
                  <a:pt x="0" y="450"/>
                </a:lnTo>
                <a:lnTo>
                  <a:pt x="0" y="631"/>
                </a:lnTo>
                <a:lnTo>
                  <a:pt x="360" y="631"/>
                </a:lnTo>
                <a:lnTo>
                  <a:pt x="360" y="1351"/>
                </a:lnTo>
                <a:cubicBezTo>
                  <a:pt x="360" y="1451"/>
                  <a:pt x="441" y="1532"/>
                  <a:pt x="541" y="1532"/>
                </a:cubicBezTo>
                <a:lnTo>
                  <a:pt x="1261" y="1532"/>
                </a:lnTo>
                <a:lnTo>
                  <a:pt x="1261" y="1712"/>
                </a:lnTo>
                <a:lnTo>
                  <a:pt x="1081" y="1712"/>
                </a:lnTo>
                <a:lnTo>
                  <a:pt x="1352" y="1982"/>
                </a:lnTo>
                <a:lnTo>
                  <a:pt x="1622" y="1712"/>
                </a:lnTo>
                <a:lnTo>
                  <a:pt x="1442" y="1712"/>
                </a:lnTo>
                <a:lnTo>
                  <a:pt x="1442" y="1532"/>
                </a:lnTo>
                <a:lnTo>
                  <a:pt x="1802" y="1532"/>
                </a:lnTo>
                <a:close/>
                <a:moveTo>
                  <a:pt x="721" y="631"/>
                </a:moveTo>
                <a:lnTo>
                  <a:pt x="1261" y="631"/>
                </a:lnTo>
                <a:lnTo>
                  <a:pt x="1261" y="1171"/>
                </a:lnTo>
                <a:lnTo>
                  <a:pt x="1442" y="1171"/>
                </a:lnTo>
                <a:lnTo>
                  <a:pt x="1442" y="631"/>
                </a:lnTo>
                <a:cubicBezTo>
                  <a:pt x="1442" y="531"/>
                  <a:pt x="1361" y="450"/>
                  <a:pt x="1261" y="450"/>
                </a:cubicBezTo>
                <a:lnTo>
                  <a:pt x="721" y="450"/>
                </a:lnTo>
                <a:lnTo>
                  <a:pt x="721" y="63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7346950" y="6046788"/>
            <a:ext cx="503238" cy="503238"/>
          </a:xfrm>
          <a:custGeom>
            <a:avLst/>
            <a:gdLst>
              <a:gd name="T0" fmla="*/ 0 w 1622"/>
              <a:gd name="T1" fmla="*/ 1261 h 1622"/>
              <a:gd name="T2" fmla="*/ 0 w 1622"/>
              <a:gd name="T3" fmla="*/ 1442 h 1622"/>
              <a:gd name="T4" fmla="*/ 541 w 1622"/>
              <a:gd name="T5" fmla="*/ 1442 h 1622"/>
              <a:gd name="T6" fmla="*/ 541 w 1622"/>
              <a:gd name="T7" fmla="*/ 1261 h 1622"/>
              <a:gd name="T8" fmla="*/ 0 w 1622"/>
              <a:gd name="T9" fmla="*/ 1261 h 1622"/>
              <a:gd name="T10" fmla="*/ 0 w 1622"/>
              <a:gd name="T11" fmla="*/ 180 h 1622"/>
              <a:gd name="T12" fmla="*/ 0 w 1622"/>
              <a:gd name="T13" fmla="*/ 360 h 1622"/>
              <a:gd name="T14" fmla="*/ 901 w 1622"/>
              <a:gd name="T15" fmla="*/ 360 h 1622"/>
              <a:gd name="T16" fmla="*/ 901 w 1622"/>
              <a:gd name="T17" fmla="*/ 180 h 1622"/>
              <a:gd name="T18" fmla="*/ 0 w 1622"/>
              <a:gd name="T19" fmla="*/ 180 h 1622"/>
              <a:gd name="T20" fmla="*/ 901 w 1622"/>
              <a:gd name="T21" fmla="*/ 1622 h 1622"/>
              <a:gd name="T22" fmla="*/ 901 w 1622"/>
              <a:gd name="T23" fmla="*/ 1442 h 1622"/>
              <a:gd name="T24" fmla="*/ 1622 w 1622"/>
              <a:gd name="T25" fmla="*/ 1442 h 1622"/>
              <a:gd name="T26" fmla="*/ 1622 w 1622"/>
              <a:gd name="T27" fmla="*/ 1261 h 1622"/>
              <a:gd name="T28" fmla="*/ 901 w 1622"/>
              <a:gd name="T29" fmla="*/ 1261 h 1622"/>
              <a:gd name="T30" fmla="*/ 901 w 1622"/>
              <a:gd name="T31" fmla="*/ 1081 h 1622"/>
              <a:gd name="T32" fmla="*/ 721 w 1622"/>
              <a:gd name="T33" fmla="*/ 1081 h 1622"/>
              <a:gd name="T34" fmla="*/ 721 w 1622"/>
              <a:gd name="T35" fmla="*/ 1622 h 1622"/>
              <a:gd name="T36" fmla="*/ 901 w 1622"/>
              <a:gd name="T37" fmla="*/ 1622 h 1622"/>
              <a:gd name="T38" fmla="*/ 360 w 1622"/>
              <a:gd name="T39" fmla="*/ 541 h 1622"/>
              <a:gd name="T40" fmla="*/ 360 w 1622"/>
              <a:gd name="T41" fmla="*/ 721 h 1622"/>
              <a:gd name="T42" fmla="*/ 0 w 1622"/>
              <a:gd name="T43" fmla="*/ 721 h 1622"/>
              <a:gd name="T44" fmla="*/ 0 w 1622"/>
              <a:gd name="T45" fmla="*/ 901 h 1622"/>
              <a:gd name="T46" fmla="*/ 360 w 1622"/>
              <a:gd name="T47" fmla="*/ 901 h 1622"/>
              <a:gd name="T48" fmla="*/ 360 w 1622"/>
              <a:gd name="T49" fmla="*/ 1081 h 1622"/>
              <a:gd name="T50" fmla="*/ 541 w 1622"/>
              <a:gd name="T51" fmla="*/ 1081 h 1622"/>
              <a:gd name="T52" fmla="*/ 541 w 1622"/>
              <a:gd name="T53" fmla="*/ 541 h 1622"/>
              <a:gd name="T54" fmla="*/ 360 w 1622"/>
              <a:gd name="T55" fmla="*/ 541 h 1622"/>
              <a:gd name="T56" fmla="*/ 1622 w 1622"/>
              <a:gd name="T57" fmla="*/ 901 h 1622"/>
              <a:gd name="T58" fmla="*/ 1622 w 1622"/>
              <a:gd name="T59" fmla="*/ 721 h 1622"/>
              <a:gd name="T60" fmla="*/ 721 w 1622"/>
              <a:gd name="T61" fmla="*/ 721 h 1622"/>
              <a:gd name="T62" fmla="*/ 721 w 1622"/>
              <a:gd name="T63" fmla="*/ 901 h 1622"/>
              <a:gd name="T64" fmla="*/ 1622 w 1622"/>
              <a:gd name="T65" fmla="*/ 901 h 1622"/>
              <a:gd name="T66" fmla="*/ 1081 w 1622"/>
              <a:gd name="T67" fmla="*/ 541 h 1622"/>
              <a:gd name="T68" fmla="*/ 1261 w 1622"/>
              <a:gd name="T69" fmla="*/ 541 h 1622"/>
              <a:gd name="T70" fmla="*/ 1261 w 1622"/>
              <a:gd name="T71" fmla="*/ 360 h 1622"/>
              <a:gd name="T72" fmla="*/ 1622 w 1622"/>
              <a:gd name="T73" fmla="*/ 360 h 1622"/>
              <a:gd name="T74" fmla="*/ 1622 w 1622"/>
              <a:gd name="T75" fmla="*/ 180 h 1622"/>
              <a:gd name="T76" fmla="*/ 1261 w 1622"/>
              <a:gd name="T77" fmla="*/ 180 h 1622"/>
              <a:gd name="T78" fmla="*/ 1261 w 1622"/>
              <a:gd name="T79" fmla="*/ 0 h 1622"/>
              <a:gd name="T80" fmla="*/ 1081 w 1622"/>
              <a:gd name="T81" fmla="*/ 0 h 1622"/>
              <a:gd name="T82" fmla="*/ 1081 w 1622"/>
              <a:gd name="T83" fmla="*/ 54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2" h="1622">
                <a:moveTo>
                  <a:pt x="0" y="1261"/>
                </a:moveTo>
                <a:lnTo>
                  <a:pt x="0" y="1442"/>
                </a:lnTo>
                <a:lnTo>
                  <a:pt x="541" y="1442"/>
                </a:lnTo>
                <a:lnTo>
                  <a:pt x="541" y="1261"/>
                </a:lnTo>
                <a:lnTo>
                  <a:pt x="0" y="1261"/>
                </a:lnTo>
                <a:close/>
                <a:moveTo>
                  <a:pt x="0" y="180"/>
                </a:moveTo>
                <a:lnTo>
                  <a:pt x="0" y="360"/>
                </a:lnTo>
                <a:lnTo>
                  <a:pt x="901" y="360"/>
                </a:lnTo>
                <a:lnTo>
                  <a:pt x="901" y="180"/>
                </a:lnTo>
                <a:lnTo>
                  <a:pt x="0" y="180"/>
                </a:lnTo>
                <a:close/>
                <a:moveTo>
                  <a:pt x="901" y="1622"/>
                </a:moveTo>
                <a:lnTo>
                  <a:pt x="901" y="1442"/>
                </a:lnTo>
                <a:lnTo>
                  <a:pt x="1622" y="1442"/>
                </a:lnTo>
                <a:lnTo>
                  <a:pt x="1622" y="1261"/>
                </a:lnTo>
                <a:lnTo>
                  <a:pt x="901" y="1261"/>
                </a:lnTo>
                <a:lnTo>
                  <a:pt x="901" y="1081"/>
                </a:lnTo>
                <a:lnTo>
                  <a:pt x="721" y="1081"/>
                </a:lnTo>
                <a:lnTo>
                  <a:pt x="721" y="1622"/>
                </a:lnTo>
                <a:lnTo>
                  <a:pt x="901" y="1622"/>
                </a:lnTo>
                <a:close/>
                <a:moveTo>
                  <a:pt x="360" y="541"/>
                </a:moveTo>
                <a:lnTo>
                  <a:pt x="360" y="721"/>
                </a:lnTo>
                <a:lnTo>
                  <a:pt x="0" y="721"/>
                </a:lnTo>
                <a:lnTo>
                  <a:pt x="0" y="901"/>
                </a:lnTo>
                <a:lnTo>
                  <a:pt x="360" y="901"/>
                </a:lnTo>
                <a:lnTo>
                  <a:pt x="360" y="1081"/>
                </a:lnTo>
                <a:lnTo>
                  <a:pt x="541" y="1081"/>
                </a:lnTo>
                <a:lnTo>
                  <a:pt x="541" y="541"/>
                </a:lnTo>
                <a:lnTo>
                  <a:pt x="360" y="541"/>
                </a:lnTo>
                <a:close/>
                <a:moveTo>
                  <a:pt x="1622" y="901"/>
                </a:moveTo>
                <a:lnTo>
                  <a:pt x="1622" y="721"/>
                </a:lnTo>
                <a:lnTo>
                  <a:pt x="721" y="721"/>
                </a:lnTo>
                <a:lnTo>
                  <a:pt x="721" y="901"/>
                </a:lnTo>
                <a:lnTo>
                  <a:pt x="1622" y="901"/>
                </a:lnTo>
                <a:close/>
                <a:moveTo>
                  <a:pt x="1081" y="541"/>
                </a:moveTo>
                <a:lnTo>
                  <a:pt x="1261" y="541"/>
                </a:lnTo>
                <a:lnTo>
                  <a:pt x="1261" y="360"/>
                </a:lnTo>
                <a:lnTo>
                  <a:pt x="1622" y="360"/>
                </a:lnTo>
                <a:lnTo>
                  <a:pt x="1622" y="180"/>
                </a:lnTo>
                <a:lnTo>
                  <a:pt x="1261" y="180"/>
                </a:lnTo>
                <a:lnTo>
                  <a:pt x="1261" y="0"/>
                </a:lnTo>
                <a:lnTo>
                  <a:pt x="1081" y="0"/>
                </a:lnTo>
                <a:lnTo>
                  <a:pt x="1081" y="5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6230938" y="6102351"/>
            <a:ext cx="531813" cy="392113"/>
          </a:xfrm>
          <a:custGeom>
            <a:avLst/>
            <a:gdLst>
              <a:gd name="T0" fmla="*/ 0 w 1712"/>
              <a:gd name="T1" fmla="*/ 361 h 1262"/>
              <a:gd name="T2" fmla="*/ 361 w 1712"/>
              <a:gd name="T3" fmla="*/ 361 h 1262"/>
              <a:gd name="T4" fmla="*/ 361 w 1712"/>
              <a:gd name="T5" fmla="*/ 0 h 1262"/>
              <a:gd name="T6" fmla="*/ 0 w 1712"/>
              <a:gd name="T7" fmla="*/ 0 h 1262"/>
              <a:gd name="T8" fmla="*/ 0 w 1712"/>
              <a:gd name="T9" fmla="*/ 361 h 1262"/>
              <a:gd name="T10" fmla="*/ 0 w 1712"/>
              <a:gd name="T11" fmla="*/ 811 h 1262"/>
              <a:gd name="T12" fmla="*/ 361 w 1712"/>
              <a:gd name="T13" fmla="*/ 811 h 1262"/>
              <a:gd name="T14" fmla="*/ 361 w 1712"/>
              <a:gd name="T15" fmla="*/ 451 h 1262"/>
              <a:gd name="T16" fmla="*/ 0 w 1712"/>
              <a:gd name="T17" fmla="*/ 451 h 1262"/>
              <a:gd name="T18" fmla="*/ 0 w 1712"/>
              <a:gd name="T19" fmla="*/ 811 h 1262"/>
              <a:gd name="T20" fmla="*/ 451 w 1712"/>
              <a:gd name="T21" fmla="*/ 811 h 1262"/>
              <a:gd name="T22" fmla="*/ 811 w 1712"/>
              <a:gd name="T23" fmla="*/ 811 h 1262"/>
              <a:gd name="T24" fmla="*/ 811 w 1712"/>
              <a:gd name="T25" fmla="*/ 451 h 1262"/>
              <a:gd name="T26" fmla="*/ 451 w 1712"/>
              <a:gd name="T27" fmla="*/ 451 h 1262"/>
              <a:gd name="T28" fmla="*/ 451 w 1712"/>
              <a:gd name="T29" fmla="*/ 811 h 1262"/>
              <a:gd name="T30" fmla="*/ 901 w 1712"/>
              <a:gd name="T31" fmla="*/ 811 h 1262"/>
              <a:gd name="T32" fmla="*/ 1262 w 1712"/>
              <a:gd name="T33" fmla="*/ 811 h 1262"/>
              <a:gd name="T34" fmla="*/ 1262 w 1712"/>
              <a:gd name="T35" fmla="*/ 451 h 1262"/>
              <a:gd name="T36" fmla="*/ 901 w 1712"/>
              <a:gd name="T37" fmla="*/ 451 h 1262"/>
              <a:gd name="T38" fmla="*/ 901 w 1712"/>
              <a:gd name="T39" fmla="*/ 811 h 1262"/>
              <a:gd name="T40" fmla="*/ 451 w 1712"/>
              <a:gd name="T41" fmla="*/ 361 h 1262"/>
              <a:gd name="T42" fmla="*/ 811 w 1712"/>
              <a:gd name="T43" fmla="*/ 361 h 1262"/>
              <a:gd name="T44" fmla="*/ 811 w 1712"/>
              <a:gd name="T45" fmla="*/ 0 h 1262"/>
              <a:gd name="T46" fmla="*/ 451 w 1712"/>
              <a:gd name="T47" fmla="*/ 0 h 1262"/>
              <a:gd name="T48" fmla="*/ 451 w 1712"/>
              <a:gd name="T49" fmla="*/ 361 h 1262"/>
              <a:gd name="T50" fmla="*/ 901 w 1712"/>
              <a:gd name="T51" fmla="*/ 0 h 1262"/>
              <a:gd name="T52" fmla="*/ 901 w 1712"/>
              <a:gd name="T53" fmla="*/ 361 h 1262"/>
              <a:gd name="T54" fmla="*/ 1262 w 1712"/>
              <a:gd name="T55" fmla="*/ 361 h 1262"/>
              <a:gd name="T56" fmla="*/ 1262 w 1712"/>
              <a:gd name="T57" fmla="*/ 0 h 1262"/>
              <a:gd name="T58" fmla="*/ 901 w 1712"/>
              <a:gd name="T59" fmla="*/ 0 h 1262"/>
              <a:gd name="T60" fmla="*/ 1352 w 1712"/>
              <a:gd name="T61" fmla="*/ 811 h 1262"/>
              <a:gd name="T62" fmla="*/ 1712 w 1712"/>
              <a:gd name="T63" fmla="*/ 811 h 1262"/>
              <a:gd name="T64" fmla="*/ 1712 w 1712"/>
              <a:gd name="T65" fmla="*/ 451 h 1262"/>
              <a:gd name="T66" fmla="*/ 1352 w 1712"/>
              <a:gd name="T67" fmla="*/ 451 h 1262"/>
              <a:gd name="T68" fmla="*/ 1352 w 1712"/>
              <a:gd name="T69" fmla="*/ 811 h 1262"/>
              <a:gd name="T70" fmla="*/ 0 w 1712"/>
              <a:gd name="T71" fmla="*/ 1262 h 1262"/>
              <a:gd name="T72" fmla="*/ 361 w 1712"/>
              <a:gd name="T73" fmla="*/ 1262 h 1262"/>
              <a:gd name="T74" fmla="*/ 361 w 1712"/>
              <a:gd name="T75" fmla="*/ 901 h 1262"/>
              <a:gd name="T76" fmla="*/ 0 w 1712"/>
              <a:gd name="T77" fmla="*/ 901 h 1262"/>
              <a:gd name="T78" fmla="*/ 0 w 1712"/>
              <a:gd name="T79" fmla="*/ 1262 h 1262"/>
              <a:gd name="T80" fmla="*/ 451 w 1712"/>
              <a:gd name="T81" fmla="*/ 1262 h 1262"/>
              <a:gd name="T82" fmla="*/ 811 w 1712"/>
              <a:gd name="T83" fmla="*/ 1262 h 1262"/>
              <a:gd name="T84" fmla="*/ 811 w 1712"/>
              <a:gd name="T85" fmla="*/ 901 h 1262"/>
              <a:gd name="T86" fmla="*/ 451 w 1712"/>
              <a:gd name="T87" fmla="*/ 901 h 1262"/>
              <a:gd name="T88" fmla="*/ 451 w 1712"/>
              <a:gd name="T89" fmla="*/ 1262 h 1262"/>
              <a:gd name="T90" fmla="*/ 901 w 1712"/>
              <a:gd name="T91" fmla="*/ 1262 h 1262"/>
              <a:gd name="T92" fmla="*/ 1262 w 1712"/>
              <a:gd name="T93" fmla="*/ 1262 h 1262"/>
              <a:gd name="T94" fmla="*/ 1262 w 1712"/>
              <a:gd name="T95" fmla="*/ 901 h 1262"/>
              <a:gd name="T96" fmla="*/ 901 w 1712"/>
              <a:gd name="T97" fmla="*/ 901 h 1262"/>
              <a:gd name="T98" fmla="*/ 901 w 1712"/>
              <a:gd name="T99" fmla="*/ 1262 h 1262"/>
              <a:gd name="T100" fmla="*/ 1352 w 1712"/>
              <a:gd name="T101" fmla="*/ 1262 h 1262"/>
              <a:gd name="T102" fmla="*/ 1712 w 1712"/>
              <a:gd name="T103" fmla="*/ 1262 h 1262"/>
              <a:gd name="T104" fmla="*/ 1712 w 1712"/>
              <a:gd name="T105" fmla="*/ 901 h 1262"/>
              <a:gd name="T106" fmla="*/ 1352 w 1712"/>
              <a:gd name="T107" fmla="*/ 901 h 1262"/>
              <a:gd name="T108" fmla="*/ 1352 w 1712"/>
              <a:gd name="T109" fmla="*/ 1262 h 1262"/>
              <a:gd name="T110" fmla="*/ 1352 w 1712"/>
              <a:gd name="T111" fmla="*/ 0 h 1262"/>
              <a:gd name="T112" fmla="*/ 1352 w 1712"/>
              <a:gd name="T113" fmla="*/ 361 h 1262"/>
              <a:gd name="T114" fmla="*/ 1712 w 1712"/>
              <a:gd name="T115" fmla="*/ 361 h 1262"/>
              <a:gd name="T116" fmla="*/ 1712 w 1712"/>
              <a:gd name="T117" fmla="*/ 0 h 1262"/>
              <a:gd name="T118" fmla="*/ 1352 w 1712"/>
              <a:gd name="T119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262">
                <a:moveTo>
                  <a:pt x="0" y="361"/>
                </a:moveTo>
                <a:lnTo>
                  <a:pt x="361" y="361"/>
                </a:lnTo>
                <a:lnTo>
                  <a:pt x="361" y="0"/>
                </a:lnTo>
                <a:lnTo>
                  <a:pt x="0" y="0"/>
                </a:lnTo>
                <a:lnTo>
                  <a:pt x="0" y="361"/>
                </a:lnTo>
                <a:close/>
                <a:moveTo>
                  <a:pt x="0" y="811"/>
                </a:moveTo>
                <a:lnTo>
                  <a:pt x="361" y="811"/>
                </a:lnTo>
                <a:lnTo>
                  <a:pt x="361" y="451"/>
                </a:lnTo>
                <a:lnTo>
                  <a:pt x="0" y="451"/>
                </a:lnTo>
                <a:lnTo>
                  <a:pt x="0" y="811"/>
                </a:lnTo>
                <a:close/>
                <a:moveTo>
                  <a:pt x="451" y="811"/>
                </a:moveTo>
                <a:lnTo>
                  <a:pt x="811" y="811"/>
                </a:lnTo>
                <a:lnTo>
                  <a:pt x="811" y="451"/>
                </a:lnTo>
                <a:lnTo>
                  <a:pt x="451" y="451"/>
                </a:lnTo>
                <a:lnTo>
                  <a:pt x="451" y="811"/>
                </a:lnTo>
                <a:close/>
                <a:moveTo>
                  <a:pt x="901" y="811"/>
                </a:moveTo>
                <a:lnTo>
                  <a:pt x="1262" y="811"/>
                </a:lnTo>
                <a:lnTo>
                  <a:pt x="1262" y="451"/>
                </a:lnTo>
                <a:lnTo>
                  <a:pt x="901" y="451"/>
                </a:lnTo>
                <a:lnTo>
                  <a:pt x="901" y="811"/>
                </a:lnTo>
                <a:close/>
                <a:moveTo>
                  <a:pt x="451" y="361"/>
                </a:moveTo>
                <a:lnTo>
                  <a:pt x="811" y="361"/>
                </a:lnTo>
                <a:lnTo>
                  <a:pt x="811" y="0"/>
                </a:lnTo>
                <a:lnTo>
                  <a:pt x="451" y="0"/>
                </a:lnTo>
                <a:lnTo>
                  <a:pt x="451" y="361"/>
                </a:lnTo>
                <a:close/>
                <a:moveTo>
                  <a:pt x="901" y="0"/>
                </a:moveTo>
                <a:lnTo>
                  <a:pt x="901" y="361"/>
                </a:lnTo>
                <a:lnTo>
                  <a:pt x="1262" y="361"/>
                </a:lnTo>
                <a:lnTo>
                  <a:pt x="1262" y="0"/>
                </a:lnTo>
                <a:lnTo>
                  <a:pt x="901" y="0"/>
                </a:lnTo>
                <a:close/>
                <a:moveTo>
                  <a:pt x="1352" y="811"/>
                </a:moveTo>
                <a:lnTo>
                  <a:pt x="1712" y="811"/>
                </a:lnTo>
                <a:lnTo>
                  <a:pt x="1712" y="451"/>
                </a:lnTo>
                <a:lnTo>
                  <a:pt x="1352" y="451"/>
                </a:lnTo>
                <a:lnTo>
                  <a:pt x="1352" y="811"/>
                </a:lnTo>
                <a:close/>
                <a:moveTo>
                  <a:pt x="0" y="1262"/>
                </a:moveTo>
                <a:lnTo>
                  <a:pt x="361" y="1262"/>
                </a:lnTo>
                <a:lnTo>
                  <a:pt x="361" y="901"/>
                </a:lnTo>
                <a:lnTo>
                  <a:pt x="0" y="901"/>
                </a:lnTo>
                <a:lnTo>
                  <a:pt x="0" y="1262"/>
                </a:lnTo>
                <a:close/>
                <a:moveTo>
                  <a:pt x="451" y="1262"/>
                </a:moveTo>
                <a:lnTo>
                  <a:pt x="811" y="1262"/>
                </a:lnTo>
                <a:lnTo>
                  <a:pt x="811" y="901"/>
                </a:lnTo>
                <a:lnTo>
                  <a:pt x="451" y="901"/>
                </a:lnTo>
                <a:lnTo>
                  <a:pt x="451" y="1262"/>
                </a:lnTo>
                <a:close/>
                <a:moveTo>
                  <a:pt x="901" y="1262"/>
                </a:moveTo>
                <a:lnTo>
                  <a:pt x="1262" y="1262"/>
                </a:lnTo>
                <a:lnTo>
                  <a:pt x="1262" y="901"/>
                </a:lnTo>
                <a:lnTo>
                  <a:pt x="901" y="901"/>
                </a:lnTo>
                <a:lnTo>
                  <a:pt x="901" y="1262"/>
                </a:lnTo>
                <a:close/>
                <a:moveTo>
                  <a:pt x="1352" y="1262"/>
                </a:moveTo>
                <a:lnTo>
                  <a:pt x="1712" y="1262"/>
                </a:lnTo>
                <a:lnTo>
                  <a:pt x="1712" y="901"/>
                </a:lnTo>
                <a:lnTo>
                  <a:pt x="1352" y="901"/>
                </a:lnTo>
                <a:lnTo>
                  <a:pt x="1352" y="1262"/>
                </a:lnTo>
                <a:close/>
                <a:moveTo>
                  <a:pt x="1352" y="0"/>
                </a:moveTo>
                <a:lnTo>
                  <a:pt x="1352" y="361"/>
                </a:lnTo>
                <a:lnTo>
                  <a:pt x="1712" y="361"/>
                </a:lnTo>
                <a:lnTo>
                  <a:pt x="1712" y="0"/>
                </a:lnTo>
                <a:lnTo>
                  <a:pt x="135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4975225" y="6102351"/>
            <a:ext cx="531813" cy="392113"/>
          </a:xfrm>
          <a:custGeom>
            <a:avLst/>
            <a:gdLst>
              <a:gd name="T0" fmla="*/ 0 w 1712"/>
              <a:gd name="T1" fmla="*/ 1262 h 1262"/>
              <a:gd name="T2" fmla="*/ 540 w 1712"/>
              <a:gd name="T3" fmla="*/ 1262 h 1262"/>
              <a:gd name="T4" fmla="*/ 540 w 1712"/>
              <a:gd name="T5" fmla="*/ 631 h 1262"/>
              <a:gd name="T6" fmla="*/ 0 w 1712"/>
              <a:gd name="T7" fmla="*/ 631 h 1262"/>
              <a:gd name="T8" fmla="*/ 0 w 1712"/>
              <a:gd name="T9" fmla="*/ 1262 h 1262"/>
              <a:gd name="T10" fmla="*/ 630 w 1712"/>
              <a:gd name="T11" fmla="*/ 1262 h 1262"/>
              <a:gd name="T12" fmla="*/ 1712 w 1712"/>
              <a:gd name="T13" fmla="*/ 1262 h 1262"/>
              <a:gd name="T14" fmla="*/ 1712 w 1712"/>
              <a:gd name="T15" fmla="*/ 631 h 1262"/>
              <a:gd name="T16" fmla="*/ 630 w 1712"/>
              <a:gd name="T17" fmla="*/ 631 h 1262"/>
              <a:gd name="T18" fmla="*/ 630 w 1712"/>
              <a:gd name="T19" fmla="*/ 1262 h 1262"/>
              <a:gd name="T20" fmla="*/ 0 w 1712"/>
              <a:gd name="T21" fmla="*/ 0 h 1262"/>
              <a:gd name="T22" fmla="*/ 0 w 1712"/>
              <a:gd name="T23" fmla="*/ 541 h 1262"/>
              <a:gd name="T24" fmla="*/ 1712 w 1712"/>
              <a:gd name="T25" fmla="*/ 541 h 1262"/>
              <a:gd name="T26" fmla="*/ 1712 w 1712"/>
              <a:gd name="T27" fmla="*/ 0 h 1262"/>
              <a:gd name="T28" fmla="*/ 0 w 1712"/>
              <a:gd name="T29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2" h="1262">
                <a:moveTo>
                  <a:pt x="0" y="1262"/>
                </a:moveTo>
                <a:lnTo>
                  <a:pt x="540" y="1262"/>
                </a:lnTo>
                <a:lnTo>
                  <a:pt x="540" y="631"/>
                </a:lnTo>
                <a:lnTo>
                  <a:pt x="0" y="631"/>
                </a:lnTo>
                <a:lnTo>
                  <a:pt x="0" y="1262"/>
                </a:lnTo>
                <a:close/>
                <a:moveTo>
                  <a:pt x="630" y="1262"/>
                </a:moveTo>
                <a:lnTo>
                  <a:pt x="1712" y="1262"/>
                </a:lnTo>
                <a:lnTo>
                  <a:pt x="1712" y="631"/>
                </a:lnTo>
                <a:lnTo>
                  <a:pt x="630" y="631"/>
                </a:lnTo>
                <a:lnTo>
                  <a:pt x="630" y="1262"/>
                </a:lnTo>
                <a:close/>
                <a:moveTo>
                  <a:pt x="0" y="0"/>
                </a:moveTo>
                <a:lnTo>
                  <a:pt x="0" y="541"/>
                </a:lnTo>
                <a:lnTo>
                  <a:pt x="1712" y="541"/>
                </a:lnTo>
                <a:lnTo>
                  <a:pt x="17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3702050" y="6073776"/>
            <a:ext cx="665163" cy="449263"/>
          </a:xfrm>
          <a:custGeom>
            <a:avLst/>
            <a:gdLst>
              <a:gd name="T0" fmla="*/ 617 w 2144"/>
              <a:gd name="T1" fmla="*/ 780 h 1442"/>
              <a:gd name="T2" fmla="*/ 824 w 2144"/>
              <a:gd name="T3" fmla="*/ 780 h 1442"/>
              <a:gd name="T4" fmla="*/ 721 w 2144"/>
              <a:gd name="T5" fmla="*/ 451 h 1442"/>
              <a:gd name="T6" fmla="*/ 617 w 2144"/>
              <a:gd name="T7" fmla="*/ 780 h 1442"/>
              <a:gd name="T8" fmla="*/ 1982 w 2144"/>
              <a:gd name="T9" fmla="*/ 270 h 1442"/>
              <a:gd name="T10" fmla="*/ 1874 w 2144"/>
              <a:gd name="T11" fmla="*/ 837 h 1442"/>
              <a:gd name="T12" fmla="*/ 1739 w 2144"/>
              <a:gd name="T13" fmla="*/ 270 h 1442"/>
              <a:gd name="T14" fmla="*/ 1595 w 2144"/>
              <a:gd name="T15" fmla="*/ 270 h 1442"/>
              <a:gd name="T16" fmla="*/ 1460 w 2144"/>
              <a:gd name="T17" fmla="*/ 837 h 1442"/>
              <a:gd name="T18" fmla="*/ 1351 w 2144"/>
              <a:gd name="T19" fmla="*/ 270 h 1442"/>
              <a:gd name="T20" fmla="*/ 1283 w 2144"/>
              <a:gd name="T21" fmla="*/ 270 h 1442"/>
              <a:gd name="T22" fmla="*/ 721 w 2144"/>
              <a:gd name="T23" fmla="*/ 0 h 1442"/>
              <a:gd name="T24" fmla="*/ 0 w 2144"/>
              <a:gd name="T25" fmla="*/ 721 h 1442"/>
              <a:gd name="T26" fmla="*/ 721 w 2144"/>
              <a:gd name="T27" fmla="*/ 1442 h 1442"/>
              <a:gd name="T28" fmla="*/ 1365 w 2144"/>
              <a:gd name="T29" fmla="*/ 1043 h 1442"/>
              <a:gd name="T30" fmla="*/ 1374 w 2144"/>
              <a:gd name="T31" fmla="*/ 1081 h 1442"/>
              <a:gd name="T32" fmla="*/ 1532 w 2144"/>
              <a:gd name="T33" fmla="*/ 1081 h 1442"/>
              <a:gd name="T34" fmla="*/ 1667 w 2144"/>
              <a:gd name="T35" fmla="*/ 532 h 1442"/>
              <a:gd name="T36" fmla="*/ 1802 w 2144"/>
              <a:gd name="T37" fmla="*/ 1081 h 1442"/>
              <a:gd name="T38" fmla="*/ 1960 w 2144"/>
              <a:gd name="T39" fmla="*/ 1081 h 1442"/>
              <a:gd name="T40" fmla="*/ 2144 w 2144"/>
              <a:gd name="T41" fmla="*/ 270 h 1442"/>
              <a:gd name="T42" fmla="*/ 1982 w 2144"/>
              <a:gd name="T43" fmla="*/ 270 h 1442"/>
              <a:gd name="T44" fmla="*/ 928 w 2144"/>
              <a:gd name="T45" fmla="*/ 1081 h 1442"/>
              <a:gd name="T46" fmla="*/ 865 w 2144"/>
              <a:gd name="T47" fmla="*/ 901 h 1442"/>
              <a:gd name="T48" fmla="*/ 576 w 2144"/>
              <a:gd name="T49" fmla="*/ 901 h 1442"/>
              <a:gd name="T50" fmla="*/ 513 w 2144"/>
              <a:gd name="T51" fmla="*/ 1081 h 1442"/>
              <a:gd name="T52" fmla="*/ 342 w 2144"/>
              <a:gd name="T53" fmla="*/ 1081 h 1442"/>
              <a:gd name="T54" fmla="*/ 631 w 2144"/>
              <a:gd name="T55" fmla="*/ 270 h 1442"/>
              <a:gd name="T56" fmla="*/ 811 w 2144"/>
              <a:gd name="T57" fmla="*/ 270 h 1442"/>
              <a:gd name="T58" fmla="*/ 1099 w 2144"/>
              <a:gd name="T59" fmla="*/ 1081 h 1442"/>
              <a:gd name="T60" fmla="*/ 928 w 2144"/>
              <a:gd name="T61" fmla="*/ 1081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44" h="1442">
                <a:moveTo>
                  <a:pt x="617" y="780"/>
                </a:moveTo>
                <a:lnTo>
                  <a:pt x="824" y="780"/>
                </a:lnTo>
                <a:lnTo>
                  <a:pt x="721" y="451"/>
                </a:lnTo>
                <a:lnTo>
                  <a:pt x="617" y="780"/>
                </a:lnTo>
                <a:close/>
                <a:moveTo>
                  <a:pt x="1982" y="270"/>
                </a:moveTo>
                <a:lnTo>
                  <a:pt x="1874" y="837"/>
                </a:lnTo>
                <a:lnTo>
                  <a:pt x="1739" y="270"/>
                </a:lnTo>
                <a:lnTo>
                  <a:pt x="1595" y="270"/>
                </a:lnTo>
                <a:lnTo>
                  <a:pt x="1460" y="837"/>
                </a:lnTo>
                <a:lnTo>
                  <a:pt x="1351" y="270"/>
                </a:lnTo>
                <a:lnTo>
                  <a:pt x="1283" y="270"/>
                </a:lnTo>
                <a:cubicBezTo>
                  <a:pt x="1151" y="106"/>
                  <a:pt x="948" y="0"/>
                  <a:pt x="721" y="0"/>
                </a:cubicBezTo>
                <a:cubicBezTo>
                  <a:pt x="322" y="0"/>
                  <a:pt x="0" y="323"/>
                  <a:pt x="0" y="721"/>
                </a:cubicBezTo>
                <a:cubicBezTo>
                  <a:pt x="0" y="1119"/>
                  <a:pt x="322" y="1442"/>
                  <a:pt x="721" y="1442"/>
                </a:cubicBezTo>
                <a:cubicBezTo>
                  <a:pt x="1003" y="1442"/>
                  <a:pt x="1247" y="1279"/>
                  <a:pt x="1365" y="1043"/>
                </a:cubicBezTo>
                <a:lnTo>
                  <a:pt x="1374" y="1081"/>
                </a:lnTo>
                <a:lnTo>
                  <a:pt x="1532" y="1081"/>
                </a:lnTo>
                <a:lnTo>
                  <a:pt x="1667" y="532"/>
                </a:lnTo>
                <a:lnTo>
                  <a:pt x="1802" y="1081"/>
                </a:lnTo>
                <a:lnTo>
                  <a:pt x="1960" y="1081"/>
                </a:lnTo>
                <a:lnTo>
                  <a:pt x="2144" y="270"/>
                </a:lnTo>
                <a:lnTo>
                  <a:pt x="1982" y="270"/>
                </a:lnTo>
                <a:close/>
                <a:moveTo>
                  <a:pt x="928" y="1081"/>
                </a:moveTo>
                <a:lnTo>
                  <a:pt x="865" y="901"/>
                </a:lnTo>
                <a:lnTo>
                  <a:pt x="576" y="901"/>
                </a:lnTo>
                <a:lnTo>
                  <a:pt x="513" y="1081"/>
                </a:lnTo>
                <a:lnTo>
                  <a:pt x="342" y="1081"/>
                </a:lnTo>
                <a:lnTo>
                  <a:pt x="631" y="270"/>
                </a:lnTo>
                <a:lnTo>
                  <a:pt x="811" y="270"/>
                </a:lnTo>
                <a:lnTo>
                  <a:pt x="1099" y="1081"/>
                </a:lnTo>
                <a:lnTo>
                  <a:pt x="928" y="10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2455863" y="6073776"/>
            <a:ext cx="671513" cy="449263"/>
          </a:xfrm>
          <a:custGeom>
            <a:avLst/>
            <a:gdLst>
              <a:gd name="T0" fmla="*/ 1744 w 2162"/>
              <a:gd name="T1" fmla="*/ 544 h 1442"/>
              <a:gd name="T2" fmla="*/ 1081 w 2162"/>
              <a:gd name="T3" fmla="*/ 0 h 1442"/>
              <a:gd name="T4" fmla="*/ 482 w 2162"/>
              <a:gd name="T5" fmla="*/ 364 h 1442"/>
              <a:gd name="T6" fmla="*/ 0 w 2162"/>
              <a:gd name="T7" fmla="*/ 901 h 1442"/>
              <a:gd name="T8" fmla="*/ 540 w 2162"/>
              <a:gd name="T9" fmla="*/ 1442 h 1442"/>
              <a:gd name="T10" fmla="*/ 1712 w 2162"/>
              <a:gd name="T11" fmla="*/ 1442 h 1442"/>
              <a:gd name="T12" fmla="*/ 2162 w 2162"/>
              <a:gd name="T13" fmla="*/ 991 h 1442"/>
              <a:gd name="T14" fmla="*/ 1744 w 2162"/>
              <a:gd name="T15" fmla="*/ 544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2" h="1442">
                <a:moveTo>
                  <a:pt x="1744" y="544"/>
                </a:moveTo>
                <a:cubicBezTo>
                  <a:pt x="1682" y="234"/>
                  <a:pt x="1409" y="0"/>
                  <a:pt x="1081" y="0"/>
                </a:cubicBezTo>
                <a:cubicBezTo>
                  <a:pt x="821" y="0"/>
                  <a:pt x="595" y="148"/>
                  <a:pt x="482" y="364"/>
                </a:cubicBezTo>
                <a:cubicBezTo>
                  <a:pt x="211" y="393"/>
                  <a:pt x="0" y="622"/>
                  <a:pt x="0" y="901"/>
                </a:cubicBezTo>
                <a:cubicBezTo>
                  <a:pt x="0" y="1200"/>
                  <a:pt x="242" y="1442"/>
                  <a:pt x="540" y="1442"/>
                </a:cubicBezTo>
                <a:lnTo>
                  <a:pt x="1712" y="1442"/>
                </a:lnTo>
                <a:cubicBezTo>
                  <a:pt x="1960" y="1442"/>
                  <a:pt x="2162" y="1240"/>
                  <a:pt x="2162" y="991"/>
                </a:cubicBezTo>
                <a:cubicBezTo>
                  <a:pt x="2162" y="753"/>
                  <a:pt x="1977" y="561"/>
                  <a:pt x="1744" y="54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338263" y="6003926"/>
            <a:ext cx="614363" cy="587375"/>
          </a:xfrm>
          <a:custGeom>
            <a:avLst/>
            <a:gdLst>
              <a:gd name="T0" fmla="*/ 230 w 1982"/>
              <a:gd name="T1" fmla="*/ 1535 h 1888"/>
              <a:gd name="T2" fmla="*/ 357 w 1982"/>
              <a:gd name="T3" fmla="*/ 1662 h 1888"/>
              <a:gd name="T4" fmla="*/ 519 w 1982"/>
              <a:gd name="T5" fmla="*/ 1501 h 1888"/>
              <a:gd name="T6" fmla="*/ 392 w 1982"/>
              <a:gd name="T7" fmla="*/ 1373 h 1888"/>
              <a:gd name="T8" fmla="*/ 230 w 1982"/>
              <a:gd name="T9" fmla="*/ 1535 h 1888"/>
              <a:gd name="T10" fmla="*/ 901 w 1982"/>
              <a:gd name="T11" fmla="*/ 1888 h 1888"/>
              <a:gd name="T12" fmla="*/ 1081 w 1982"/>
              <a:gd name="T13" fmla="*/ 1888 h 1888"/>
              <a:gd name="T14" fmla="*/ 1081 w 1982"/>
              <a:gd name="T15" fmla="*/ 1622 h 1888"/>
              <a:gd name="T16" fmla="*/ 901 w 1982"/>
              <a:gd name="T17" fmla="*/ 1622 h 1888"/>
              <a:gd name="T18" fmla="*/ 901 w 1982"/>
              <a:gd name="T19" fmla="*/ 1888 h 1888"/>
              <a:gd name="T20" fmla="*/ 271 w 1982"/>
              <a:gd name="T21" fmla="*/ 811 h 1888"/>
              <a:gd name="T22" fmla="*/ 0 w 1982"/>
              <a:gd name="T23" fmla="*/ 811 h 1888"/>
              <a:gd name="T24" fmla="*/ 0 w 1982"/>
              <a:gd name="T25" fmla="*/ 991 h 1888"/>
              <a:gd name="T26" fmla="*/ 271 w 1982"/>
              <a:gd name="T27" fmla="*/ 991 h 1888"/>
              <a:gd name="T28" fmla="*/ 271 w 1982"/>
              <a:gd name="T29" fmla="*/ 811 h 1888"/>
              <a:gd name="T30" fmla="*/ 1262 w 1982"/>
              <a:gd name="T31" fmla="*/ 433 h 1888"/>
              <a:gd name="T32" fmla="*/ 1262 w 1982"/>
              <a:gd name="T33" fmla="*/ 0 h 1888"/>
              <a:gd name="T34" fmla="*/ 721 w 1982"/>
              <a:gd name="T35" fmla="*/ 0 h 1888"/>
              <a:gd name="T36" fmla="*/ 721 w 1982"/>
              <a:gd name="T37" fmla="*/ 433 h 1888"/>
              <a:gd name="T38" fmla="*/ 451 w 1982"/>
              <a:gd name="T39" fmla="*/ 901 h 1888"/>
              <a:gd name="T40" fmla="*/ 991 w 1982"/>
              <a:gd name="T41" fmla="*/ 1442 h 1888"/>
              <a:gd name="T42" fmla="*/ 1532 w 1982"/>
              <a:gd name="T43" fmla="*/ 901 h 1888"/>
              <a:gd name="T44" fmla="*/ 1262 w 1982"/>
              <a:gd name="T45" fmla="*/ 433 h 1888"/>
              <a:gd name="T46" fmla="*/ 1712 w 1982"/>
              <a:gd name="T47" fmla="*/ 811 h 1888"/>
              <a:gd name="T48" fmla="*/ 1712 w 1982"/>
              <a:gd name="T49" fmla="*/ 991 h 1888"/>
              <a:gd name="T50" fmla="*/ 1982 w 1982"/>
              <a:gd name="T51" fmla="*/ 991 h 1888"/>
              <a:gd name="T52" fmla="*/ 1982 w 1982"/>
              <a:gd name="T53" fmla="*/ 811 h 1888"/>
              <a:gd name="T54" fmla="*/ 1712 w 1982"/>
              <a:gd name="T55" fmla="*/ 811 h 1888"/>
              <a:gd name="T56" fmla="*/ 1464 w 1982"/>
              <a:gd name="T57" fmla="*/ 1501 h 1888"/>
              <a:gd name="T58" fmla="*/ 1626 w 1982"/>
              <a:gd name="T59" fmla="*/ 1662 h 1888"/>
              <a:gd name="T60" fmla="*/ 1753 w 1982"/>
              <a:gd name="T61" fmla="*/ 1535 h 1888"/>
              <a:gd name="T62" fmla="*/ 1591 w 1982"/>
              <a:gd name="T63" fmla="*/ 1373 h 1888"/>
              <a:gd name="T64" fmla="*/ 1464 w 1982"/>
              <a:gd name="T65" fmla="*/ 1501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82" h="1888">
                <a:moveTo>
                  <a:pt x="230" y="1535"/>
                </a:moveTo>
                <a:lnTo>
                  <a:pt x="357" y="1662"/>
                </a:lnTo>
                <a:lnTo>
                  <a:pt x="519" y="1501"/>
                </a:lnTo>
                <a:lnTo>
                  <a:pt x="392" y="1373"/>
                </a:lnTo>
                <a:lnTo>
                  <a:pt x="230" y="1535"/>
                </a:lnTo>
                <a:close/>
                <a:moveTo>
                  <a:pt x="901" y="1888"/>
                </a:moveTo>
                <a:lnTo>
                  <a:pt x="1081" y="1888"/>
                </a:lnTo>
                <a:lnTo>
                  <a:pt x="1081" y="1622"/>
                </a:lnTo>
                <a:lnTo>
                  <a:pt x="901" y="1622"/>
                </a:lnTo>
                <a:lnTo>
                  <a:pt x="901" y="1888"/>
                </a:lnTo>
                <a:close/>
                <a:moveTo>
                  <a:pt x="271" y="811"/>
                </a:moveTo>
                <a:lnTo>
                  <a:pt x="0" y="811"/>
                </a:lnTo>
                <a:lnTo>
                  <a:pt x="0" y="991"/>
                </a:lnTo>
                <a:lnTo>
                  <a:pt x="271" y="991"/>
                </a:lnTo>
                <a:lnTo>
                  <a:pt x="271" y="811"/>
                </a:lnTo>
                <a:close/>
                <a:moveTo>
                  <a:pt x="1262" y="433"/>
                </a:moveTo>
                <a:lnTo>
                  <a:pt x="1262" y="0"/>
                </a:lnTo>
                <a:lnTo>
                  <a:pt x="721" y="0"/>
                </a:lnTo>
                <a:lnTo>
                  <a:pt x="721" y="433"/>
                </a:lnTo>
                <a:cubicBezTo>
                  <a:pt x="560" y="527"/>
                  <a:pt x="451" y="701"/>
                  <a:pt x="451" y="901"/>
                </a:cubicBezTo>
                <a:cubicBezTo>
                  <a:pt x="451" y="1200"/>
                  <a:pt x="693" y="1442"/>
                  <a:pt x="991" y="1442"/>
                </a:cubicBezTo>
                <a:cubicBezTo>
                  <a:pt x="1290" y="1442"/>
                  <a:pt x="1532" y="1200"/>
                  <a:pt x="1532" y="901"/>
                </a:cubicBezTo>
                <a:cubicBezTo>
                  <a:pt x="1532" y="701"/>
                  <a:pt x="1423" y="527"/>
                  <a:pt x="1262" y="433"/>
                </a:cubicBezTo>
                <a:close/>
                <a:moveTo>
                  <a:pt x="1712" y="811"/>
                </a:moveTo>
                <a:lnTo>
                  <a:pt x="1712" y="991"/>
                </a:lnTo>
                <a:lnTo>
                  <a:pt x="1982" y="991"/>
                </a:lnTo>
                <a:lnTo>
                  <a:pt x="1982" y="811"/>
                </a:lnTo>
                <a:lnTo>
                  <a:pt x="1712" y="811"/>
                </a:lnTo>
                <a:close/>
                <a:moveTo>
                  <a:pt x="1464" y="1501"/>
                </a:moveTo>
                <a:lnTo>
                  <a:pt x="1626" y="1662"/>
                </a:lnTo>
                <a:lnTo>
                  <a:pt x="1753" y="1535"/>
                </a:lnTo>
                <a:lnTo>
                  <a:pt x="1591" y="1373"/>
                </a:lnTo>
                <a:lnTo>
                  <a:pt x="1464" y="150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312738" y="5976938"/>
            <a:ext cx="473075" cy="614363"/>
          </a:xfrm>
          <a:custGeom>
            <a:avLst/>
            <a:gdLst>
              <a:gd name="T0" fmla="*/ 131 w 1523"/>
              <a:gd name="T1" fmla="*/ 1257 h 1974"/>
              <a:gd name="T2" fmla="*/ 1392 w 1523"/>
              <a:gd name="T3" fmla="*/ 1257 h 1974"/>
              <a:gd name="T4" fmla="*/ 1392 w 1523"/>
              <a:gd name="T5" fmla="*/ 717 h 1974"/>
              <a:gd name="T6" fmla="*/ 131 w 1523"/>
              <a:gd name="T7" fmla="*/ 717 h 1974"/>
              <a:gd name="T8" fmla="*/ 131 w 1523"/>
              <a:gd name="T9" fmla="*/ 1257 h 1974"/>
              <a:gd name="T10" fmla="*/ 671 w 1523"/>
              <a:gd name="T11" fmla="*/ 0 h 1974"/>
              <a:gd name="T12" fmla="*/ 671 w 1523"/>
              <a:gd name="T13" fmla="*/ 266 h 1974"/>
              <a:gd name="T14" fmla="*/ 851 w 1523"/>
              <a:gd name="T15" fmla="*/ 266 h 1974"/>
              <a:gd name="T16" fmla="*/ 851 w 1523"/>
              <a:gd name="T17" fmla="*/ 0 h 1974"/>
              <a:gd name="T18" fmla="*/ 671 w 1523"/>
              <a:gd name="T19" fmla="*/ 0 h 1974"/>
              <a:gd name="T20" fmla="*/ 1395 w 1523"/>
              <a:gd name="T21" fmla="*/ 226 h 1974"/>
              <a:gd name="T22" fmla="*/ 1233 w 1523"/>
              <a:gd name="T23" fmla="*/ 387 h 1974"/>
              <a:gd name="T24" fmla="*/ 1361 w 1523"/>
              <a:gd name="T25" fmla="*/ 515 h 1974"/>
              <a:gd name="T26" fmla="*/ 1523 w 1523"/>
              <a:gd name="T27" fmla="*/ 353 h 1974"/>
              <a:gd name="T28" fmla="*/ 1395 w 1523"/>
              <a:gd name="T29" fmla="*/ 226 h 1974"/>
              <a:gd name="T30" fmla="*/ 851 w 1523"/>
              <a:gd name="T31" fmla="*/ 1974 h 1974"/>
              <a:gd name="T32" fmla="*/ 851 w 1523"/>
              <a:gd name="T33" fmla="*/ 1708 h 1974"/>
              <a:gd name="T34" fmla="*/ 671 w 1523"/>
              <a:gd name="T35" fmla="*/ 1708 h 1974"/>
              <a:gd name="T36" fmla="*/ 671 w 1523"/>
              <a:gd name="T37" fmla="*/ 1974 h 1974"/>
              <a:gd name="T38" fmla="*/ 851 w 1523"/>
              <a:gd name="T39" fmla="*/ 1974 h 1974"/>
              <a:gd name="T40" fmla="*/ 1523 w 1523"/>
              <a:gd name="T41" fmla="*/ 1621 h 1974"/>
              <a:gd name="T42" fmla="*/ 1361 w 1523"/>
              <a:gd name="T43" fmla="*/ 1459 h 1974"/>
              <a:gd name="T44" fmla="*/ 1233 w 1523"/>
              <a:gd name="T45" fmla="*/ 1587 h 1974"/>
              <a:gd name="T46" fmla="*/ 1395 w 1523"/>
              <a:gd name="T47" fmla="*/ 1748 h 1974"/>
              <a:gd name="T48" fmla="*/ 1523 w 1523"/>
              <a:gd name="T49" fmla="*/ 1621 h 1974"/>
              <a:gd name="T50" fmla="*/ 0 w 1523"/>
              <a:gd name="T51" fmla="*/ 353 h 1974"/>
              <a:gd name="T52" fmla="*/ 162 w 1523"/>
              <a:gd name="T53" fmla="*/ 515 h 1974"/>
              <a:gd name="T54" fmla="*/ 289 w 1523"/>
              <a:gd name="T55" fmla="*/ 387 h 1974"/>
              <a:gd name="T56" fmla="*/ 127 w 1523"/>
              <a:gd name="T57" fmla="*/ 226 h 1974"/>
              <a:gd name="T58" fmla="*/ 0 w 1523"/>
              <a:gd name="T59" fmla="*/ 353 h 1974"/>
              <a:gd name="T60" fmla="*/ 127 w 1523"/>
              <a:gd name="T61" fmla="*/ 1748 h 1974"/>
              <a:gd name="T62" fmla="*/ 289 w 1523"/>
              <a:gd name="T63" fmla="*/ 1587 h 1974"/>
              <a:gd name="T64" fmla="*/ 162 w 1523"/>
              <a:gd name="T65" fmla="*/ 1459 h 1974"/>
              <a:gd name="T66" fmla="*/ 0 w 1523"/>
              <a:gd name="T67" fmla="*/ 1621 h 1974"/>
              <a:gd name="T68" fmla="*/ 127 w 1523"/>
              <a:gd name="T69" fmla="*/ 1748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23" h="1974">
                <a:moveTo>
                  <a:pt x="131" y="1257"/>
                </a:moveTo>
                <a:lnTo>
                  <a:pt x="1392" y="1257"/>
                </a:lnTo>
                <a:lnTo>
                  <a:pt x="1392" y="717"/>
                </a:lnTo>
                <a:lnTo>
                  <a:pt x="131" y="717"/>
                </a:lnTo>
                <a:lnTo>
                  <a:pt x="131" y="1257"/>
                </a:lnTo>
                <a:close/>
                <a:moveTo>
                  <a:pt x="671" y="0"/>
                </a:moveTo>
                <a:lnTo>
                  <a:pt x="671" y="266"/>
                </a:lnTo>
                <a:lnTo>
                  <a:pt x="851" y="266"/>
                </a:lnTo>
                <a:lnTo>
                  <a:pt x="851" y="0"/>
                </a:lnTo>
                <a:lnTo>
                  <a:pt x="671" y="0"/>
                </a:lnTo>
                <a:close/>
                <a:moveTo>
                  <a:pt x="1395" y="226"/>
                </a:moveTo>
                <a:lnTo>
                  <a:pt x="1233" y="387"/>
                </a:lnTo>
                <a:lnTo>
                  <a:pt x="1361" y="515"/>
                </a:lnTo>
                <a:lnTo>
                  <a:pt x="1523" y="353"/>
                </a:lnTo>
                <a:lnTo>
                  <a:pt x="1395" y="226"/>
                </a:lnTo>
                <a:close/>
                <a:moveTo>
                  <a:pt x="851" y="1974"/>
                </a:moveTo>
                <a:lnTo>
                  <a:pt x="851" y="1708"/>
                </a:lnTo>
                <a:lnTo>
                  <a:pt x="671" y="1708"/>
                </a:lnTo>
                <a:lnTo>
                  <a:pt x="671" y="1974"/>
                </a:lnTo>
                <a:lnTo>
                  <a:pt x="851" y="1974"/>
                </a:lnTo>
                <a:close/>
                <a:moveTo>
                  <a:pt x="1523" y="1621"/>
                </a:moveTo>
                <a:lnTo>
                  <a:pt x="1361" y="1459"/>
                </a:lnTo>
                <a:lnTo>
                  <a:pt x="1233" y="1587"/>
                </a:lnTo>
                <a:lnTo>
                  <a:pt x="1395" y="1748"/>
                </a:lnTo>
                <a:lnTo>
                  <a:pt x="1523" y="1621"/>
                </a:lnTo>
                <a:close/>
                <a:moveTo>
                  <a:pt x="0" y="353"/>
                </a:moveTo>
                <a:lnTo>
                  <a:pt x="162" y="515"/>
                </a:lnTo>
                <a:lnTo>
                  <a:pt x="289" y="387"/>
                </a:lnTo>
                <a:lnTo>
                  <a:pt x="127" y="226"/>
                </a:lnTo>
                <a:lnTo>
                  <a:pt x="0" y="353"/>
                </a:lnTo>
                <a:close/>
                <a:moveTo>
                  <a:pt x="127" y="1748"/>
                </a:moveTo>
                <a:lnTo>
                  <a:pt x="289" y="1587"/>
                </a:lnTo>
                <a:lnTo>
                  <a:pt x="162" y="1459"/>
                </a:lnTo>
                <a:lnTo>
                  <a:pt x="0" y="1621"/>
                </a:lnTo>
                <a:lnTo>
                  <a:pt x="127" y="17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7801" y="427038"/>
            <a:ext cx="592138" cy="5953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1406188" y="457200"/>
            <a:ext cx="533400" cy="534988"/>
          </a:xfrm>
          <a:custGeom>
            <a:avLst/>
            <a:gdLst>
              <a:gd name="T0" fmla="*/ 1495 w 1682"/>
              <a:gd name="T1" fmla="*/ 0 h 1682"/>
              <a:gd name="T2" fmla="*/ 187 w 1682"/>
              <a:gd name="T3" fmla="*/ 0 h 1682"/>
              <a:gd name="T4" fmla="*/ 0 w 1682"/>
              <a:gd name="T5" fmla="*/ 187 h 1682"/>
              <a:gd name="T6" fmla="*/ 0 w 1682"/>
              <a:gd name="T7" fmla="*/ 1495 h 1682"/>
              <a:gd name="T8" fmla="*/ 187 w 1682"/>
              <a:gd name="T9" fmla="*/ 1682 h 1682"/>
              <a:gd name="T10" fmla="*/ 1495 w 1682"/>
              <a:gd name="T11" fmla="*/ 1682 h 1682"/>
              <a:gd name="T12" fmla="*/ 1682 w 1682"/>
              <a:gd name="T13" fmla="*/ 1495 h 1682"/>
              <a:gd name="T14" fmla="*/ 1682 w 1682"/>
              <a:gd name="T15" fmla="*/ 187 h 1682"/>
              <a:gd name="T16" fmla="*/ 1495 w 1682"/>
              <a:gd name="T17" fmla="*/ 0 h 1682"/>
              <a:gd name="T18" fmla="*/ 1121 w 1682"/>
              <a:gd name="T19" fmla="*/ 701 h 1682"/>
              <a:gd name="T20" fmla="*/ 981 w 1682"/>
              <a:gd name="T21" fmla="*/ 841 h 1682"/>
              <a:gd name="T22" fmla="*/ 1121 w 1682"/>
              <a:gd name="T23" fmla="*/ 981 h 1682"/>
              <a:gd name="T24" fmla="*/ 1121 w 1682"/>
              <a:gd name="T25" fmla="*/ 1122 h 1682"/>
              <a:gd name="T26" fmla="*/ 934 w 1682"/>
              <a:gd name="T27" fmla="*/ 1308 h 1682"/>
              <a:gd name="T28" fmla="*/ 561 w 1682"/>
              <a:gd name="T29" fmla="*/ 1308 h 1682"/>
              <a:gd name="T30" fmla="*/ 561 w 1682"/>
              <a:gd name="T31" fmla="*/ 1122 h 1682"/>
              <a:gd name="T32" fmla="*/ 934 w 1682"/>
              <a:gd name="T33" fmla="*/ 1122 h 1682"/>
              <a:gd name="T34" fmla="*/ 934 w 1682"/>
              <a:gd name="T35" fmla="*/ 935 h 1682"/>
              <a:gd name="T36" fmla="*/ 748 w 1682"/>
              <a:gd name="T37" fmla="*/ 935 h 1682"/>
              <a:gd name="T38" fmla="*/ 748 w 1682"/>
              <a:gd name="T39" fmla="*/ 748 h 1682"/>
              <a:gd name="T40" fmla="*/ 934 w 1682"/>
              <a:gd name="T41" fmla="*/ 748 h 1682"/>
              <a:gd name="T42" fmla="*/ 934 w 1682"/>
              <a:gd name="T43" fmla="*/ 561 h 1682"/>
              <a:gd name="T44" fmla="*/ 561 w 1682"/>
              <a:gd name="T45" fmla="*/ 561 h 1682"/>
              <a:gd name="T46" fmla="*/ 561 w 1682"/>
              <a:gd name="T47" fmla="*/ 374 h 1682"/>
              <a:gd name="T48" fmla="*/ 934 w 1682"/>
              <a:gd name="T49" fmla="*/ 374 h 1682"/>
              <a:gd name="T50" fmla="*/ 1121 w 1682"/>
              <a:gd name="T51" fmla="*/ 561 h 1682"/>
              <a:gd name="T52" fmla="*/ 1121 w 1682"/>
              <a:gd name="T53" fmla="*/ 70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2" h="1682">
                <a:moveTo>
                  <a:pt x="1495" y="0"/>
                </a:move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495" y="1682"/>
                </a:lnTo>
                <a:cubicBezTo>
                  <a:pt x="1598" y="1682"/>
                  <a:pt x="1682" y="1599"/>
                  <a:pt x="1682" y="1495"/>
                </a:cubicBezTo>
                <a:lnTo>
                  <a:pt x="1682" y="187"/>
                </a:lnTo>
                <a:cubicBezTo>
                  <a:pt x="1682" y="84"/>
                  <a:pt x="1598" y="0"/>
                  <a:pt x="1495" y="0"/>
                </a:cubicBezTo>
                <a:close/>
                <a:moveTo>
                  <a:pt x="1121" y="701"/>
                </a:moveTo>
                <a:cubicBezTo>
                  <a:pt x="1121" y="779"/>
                  <a:pt x="1059" y="841"/>
                  <a:pt x="981" y="841"/>
                </a:cubicBezTo>
                <a:cubicBezTo>
                  <a:pt x="1059" y="841"/>
                  <a:pt x="1121" y="904"/>
                  <a:pt x="1121" y="981"/>
                </a:cubicBezTo>
                <a:lnTo>
                  <a:pt x="1121" y="1122"/>
                </a:lnTo>
                <a:cubicBezTo>
                  <a:pt x="1121" y="1225"/>
                  <a:pt x="1038" y="1308"/>
                  <a:pt x="934" y="1308"/>
                </a:cubicBezTo>
                <a:lnTo>
                  <a:pt x="561" y="1308"/>
                </a:lnTo>
                <a:lnTo>
                  <a:pt x="561" y="1122"/>
                </a:lnTo>
                <a:lnTo>
                  <a:pt x="934" y="1122"/>
                </a:lnTo>
                <a:lnTo>
                  <a:pt x="934" y="935"/>
                </a:lnTo>
                <a:lnTo>
                  <a:pt x="748" y="935"/>
                </a:lnTo>
                <a:lnTo>
                  <a:pt x="748" y="748"/>
                </a:lnTo>
                <a:lnTo>
                  <a:pt x="934" y="748"/>
                </a:lnTo>
                <a:lnTo>
                  <a:pt x="934" y="561"/>
                </a:lnTo>
                <a:lnTo>
                  <a:pt x="561" y="561"/>
                </a:lnTo>
                <a:lnTo>
                  <a:pt x="561" y="374"/>
                </a:lnTo>
                <a:lnTo>
                  <a:pt x="934" y="374"/>
                </a:lnTo>
                <a:cubicBezTo>
                  <a:pt x="1038" y="374"/>
                  <a:pt x="1121" y="458"/>
                  <a:pt x="1121" y="561"/>
                </a:cubicBezTo>
                <a:lnTo>
                  <a:pt x="1121" y="70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77813" y="1509713"/>
            <a:ext cx="531813" cy="534988"/>
          </a:xfrm>
          <a:custGeom>
            <a:avLst/>
            <a:gdLst>
              <a:gd name="T0" fmla="*/ 1495 w 1682"/>
              <a:gd name="T1" fmla="*/ 0 h 1682"/>
              <a:gd name="T2" fmla="*/ 187 w 1682"/>
              <a:gd name="T3" fmla="*/ 0 h 1682"/>
              <a:gd name="T4" fmla="*/ 0 w 1682"/>
              <a:gd name="T5" fmla="*/ 187 h 1682"/>
              <a:gd name="T6" fmla="*/ 0 w 1682"/>
              <a:gd name="T7" fmla="*/ 1495 h 1682"/>
              <a:gd name="T8" fmla="*/ 187 w 1682"/>
              <a:gd name="T9" fmla="*/ 1682 h 1682"/>
              <a:gd name="T10" fmla="*/ 1495 w 1682"/>
              <a:gd name="T11" fmla="*/ 1682 h 1682"/>
              <a:gd name="T12" fmla="*/ 1682 w 1682"/>
              <a:gd name="T13" fmla="*/ 1495 h 1682"/>
              <a:gd name="T14" fmla="*/ 1682 w 1682"/>
              <a:gd name="T15" fmla="*/ 187 h 1682"/>
              <a:gd name="T16" fmla="*/ 1495 w 1682"/>
              <a:gd name="T17" fmla="*/ 0 h 1682"/>
              <a:gd name="T18" fmla="*/ 1121 w 1682"/>
              <a:gd name="T19" fmla="*/ 1308 h 1682"/>
              <a:gd name="T20" fmla="*/ 934 w 1682"/>
              <a:gd name="T21" fmla="*/ 1308 h 1682"/>
              <a:gd name="T22" fmla="*/ 934 w 1682"/>
              <a:gd name="T23" fmla="*/ 934 h 1682"/>
              <a:gd name="T24" fmla="*/ 561 w 1682"/>
              <a:gd name="T25" fmla="*/ 934 h 1682"/>
              <a:gd name="T26" fmla="*/ 561 w 1682"/>
              <a:gd name="T27" fmla="*/ 374 h 1682"/>
              <a:gd name="T28" fmla="*/ 748 w 1682"/>
              <a:gd name="T29" fmla="*/ 374 h 1682"/>
              <a:gd name="T30" fmla="*/ 748 w 1682"/>
              <a:gd name="T31" fmla="*/ 747 h 1682"/>
              <a:gd name="T32" fmla="*/ 934 w 1682"/>
              <a:gd name="T33" fmla="*/ 747 h 1682"/>
              <a:gd name="T34" fmla="*/ 934 w 1682"/>
              <a:gd name="T35" fmla="*/ 374 h 1682"/>
              <a:gd name="T36" fmla="*/ 1121 w 1682"/>
              <a:gd name="T37" fmla="*/ 374 h 1682"/>
              <a:gd name="T38" fmla="*/ 1121 w 1682"/>
              <a:gd name="T39" fmla="*/ 1308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2" h="1682">
                <a:moveTo>
                  <a:pt x="1495" y="0"/>
                </a:move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495" y="1682"/>
                </a:lnTo>
                <a:cubicBezTo>
                  <a:pt x="1598" y="1682"/>
                  <a:pt x="1682" y="1598"/>
                  <a:pt x="1682" y="1495"/>
                </a:cubicBezTo>
                <a:lnTo>
                  <a:pt x="1682" y="187"/>
                </a:lnTo>
                <a:cubicBezTo>
                  <a:pt x="1682" y="84"/>
                  <a:pt x="1598" y="0"/>
                  <a:pt x="1495" y="0"/>
                </a:cubicBezTo>
                <a:close/>
                <a:moveTo>
                  <a:pt x="1121" y="1308"/>
                </a:moveTo>
                <a:lnTo>
                  <a:pt x="934" y="1308"/>
                </a:lnTo>
                <a:lnTo>
                  <a:pt x="934" y="934"/>
                </a:lnTo>
                <a:lnTo>
                  <a:pt x="561" y="934"/>
                </a:lnTo>
                <a:lnTo>
                  <a:pt x="561" y="374"/>
                </a:lnTo>
                <a:lnTo>
                  <a:pt x="748" y="374"/>
                </a:lnTo>
                <a:lnTo>
                  <a:pt x="748" y="747"/>
                </a:lnTo>
                <a:lnTo>
                  <a:pt x="934" y="747"/>
                </a:lnTo>
                <a:lnTo>
                  <a:pt x="934" y="374"/>
                </a:lnTo>
                <a:lnTo>
                  <a:pt x="1121" y="374"/>
                </a:lnTo>
                <a:lnTo>
                  <a:pt x="1121" y="13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520826" y="1509713"/>
            <a:ext cx="531813" cy="534988"/>
          </a:xfrm>
          <a:custGeom>
            <a:avLst/>
            <a:gdLst>
              <a:gd name="T0" fmla="*/ 1495 w 1681"/>
              <a:gd name="T1" fmla="*/ 0 h 1682"/>
              <a:gd name="T2" fmla="*/ 186 w 1681"/>
              <a:gd name="T3" fmla="*/ 0 h 1682"/>
              <a:gd name="T4" fmla="*/ 0 w 1681"/>
              <a:gd name="T5" fmla="*/ 187 h 1682"/>
              <a:gd name="T6" fmla="*/ 0 w 1681"/>
              <a:gd name="T7" fmla="*/ 1495 h 1682"/>
              <a:gd name="T8" fmla="*/ 186 w 1681"/>
              <a:gd name="T9" fmla="*/ 1682 h 1682"/>
              <a:gd name="T10" fmla="*/ 1495 w 1681"/>
              <a:gd name="T11" fmla="*/ 1682 h 1682"/>
              <a:gd name="T12" fmla="*/ 1681 w 1681"/>
              <a:gd name="T13" fmla="*/ 1495 h 1682"/>
              <a:gd name="T14" fmla="*/ 1681 w 1681"/>
              <a:gd name="T15" fmla="*/ 187 h 1682"/>
              <a:gd name="T16" fmla="*/ 1495 w 1681"/>
              <a:gd name="T17" fmla="*/ 0 h 1682"/>
              <a:gd name="T18" fmla="*/ 1121 w 1681"/>
              <a:gd name="T19" fmla="*/ 561 h 1682"/>
              <a:gd name="T20" fmla="*/ 747 w 1681"/>
              <a:gd name="T21" fmla="*/ 561 h 1682"/>
              <a:gd name="T22" fmla="*/ 747 w 1681"/>
              <a:gd name="T23" fmla="*/ 747 h 1682"/>
              <a:gd name="T24" fmla="*/ 934 w 1681"/>
              <a:gd name="T25" fmla="*/ 747 h 1682"/>
              <a:gd name="T26" fmla="*/ 1121 w 1681"/>
              <a:gd name="T27" fmla="*/ 934 h 1682"/>
              <a:gd name="T28" fmla="*/ 1121 w 1681"/>
              <a:gd name="T29" fmla="*/ 1121 h 1682"/>
              <a:gd name="T30" fmla="*/ 934 w 1681"/>
              <a:gd name="T31" fmla="*/ 1308 h 1682"/>
              <a:gd name="T32" fmla="*/ 560 w 1681"/>
              <a:gd name="T33" fmla="*/ 1308 h 1682"/>
              <a:gd name="T34" fmla="*/ 560 w 1681"/>
              <a:gd name="T35" fmla="*/ 1121 h 1682"/>
              <a:gd name="T36" fmla="*/ 934 w 1681"/>
              <a:gd name="T37" fmla="*/ 1121 h 1682"/>
              <a:gd name="T38" fmla="*/ 934 w 1681"/>
              <a:gd name="T39" fmla="*/ 934 h 1682"/>
              <a:gd name="T40" fmla="*/ 560 w 1681"/>
              <a:gd name="T41" fmla="*/ 934 h 1682"/>
              <a:gd name="T42" fmla="*/ 560 w 1681"/>
              <a:gd name="T43" fmla="*/ 374 h 1682"/>
              <a:gd name="T44" fmla="*/ 1121 w 1681"/>
              <a:gd name="T45" fmla="*/ 374 h 1682"/>
              <a:gd name="T46" fmla="*/ 1121 w 1681"/>
              <a:gd name="T47" fmla="*/ 56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81" h="1682">
                <a:moveTo>
                  <a:pt x="1495" y="0"/>
                </a:moveTo>
                <a:lnTo>
                  <a:pt x="186" y="0"/>
                </a:lnTo>
                <a:cubicBezTo>
                  <a:pt x="83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3" y="1682"/>
                  <a:pt x="186" y="1682"/>
                </a:cubicBezTo>
                <a:lnTo>
                  <a:pt x="1495" y="1682"/>
                </a:lnTo>
                <a:cubicBezTo>
                  <a:pt x="1598" y="1682"/>
                  <a:pt x="1681" y="1598"/>
                  <a:pt x="1681" y="1495"/>
                </a:cubicBezTo>
                <a:lnTo>
                  <a:pt x="1681" y="187"/>
                </a:lnTo>
                <a:cubicBezTo>
                  <a:pt x="1681" y="84"/>
                  <a:pt x="1598" y="0"/>
                  <a:pt x="1495" y="0"/>
                </a:cubicBezTo>
                <a:close/>
                <a:moveTo>
                  <a:pt x="1121" y="561"/>
                </a:moveTo>
                <a:lnTo>
                  <a:pt x="747" y="561"/>
                </a:lnTo>
                <a:lnTo>
                  <a:pt x="747" y="747"/>
                </a:lnTo>
                <a:lnTo>
                  <a:pt x="934" y="747"/>
                </a:lnTo>
                <a:cubicBezTo>
                  <a:pt x="1037" y="747"/>
                  <a:pt x="1121" y="831"/>
                  <a:pt x="1121" y="934"/>
                </a:cubicBezTo>
                <a:lnTo>
                  <a:pt x="1121" y="1121"/>
                </a:lnTo>
                <a:cubicBezTo>
                  <a:pt x="1121" y="1224"/>
                  <a:pt x="1037" y="1308"/>
                  <a:pt x="934" y="1308"/>
                </a:cubicBezTo>
                <a:lnTo>
                  <a:pt x="560" y="1308"/>
                </a:lnTo>
                <a:lnTo>
                  <a:pt x="560" y="1121"/>
                </a:lnTo>
                <a:lnTo>
                  <a:pt x="934" y="1121"/>
                </a:lnTo>
                <a:lnTo>
                  <a:pt x="934" y="934"/>
                </a:lnTo>
                <a:lnTo>
                  <a:pt x="560" y="934"/>
                </a:lnTo>
                <a:lnTo>
                  <a:pt x="560" y="374"/>
                </a:lnTo>
                <a:lnTo>
                  <a:pt x="1121" y="374"/>
                </a:lnTo>
                <a:lnTo>
                  <a:pt x="1121" y="5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2665413" y="1509713"/>
            <a:ext cx="533400" cy="534988"/>
          </a:xfrm>
          <a:custGeom>
            <a:avLst/>
            <a:gdLst>
              <a:gd name="T0" fmla="*/ 748 w 1682"/>
              <a:gd name="T1" fmla="*/ 1121 h 1682"/>
              <a:gd name="T2" fmla="*/ 934 w 1682"/>
              <a:gd name="T3" fmla="*/ 1121 h 1682"/>
              <a:gd name="T4" fmla="*/ 934 w 1682"/>
              <a:gd name="T5" fmla="*/ 934 h 1682"/>
              <a:gd name="T6" fmla="*/ 748 w 1682"/>
              <a:gd name="T7" fmla="*/ 934 h 1682"/>
              <a:gd name="T8" fmla="*/ 748 w 1682"/>
              <a:gd name="T9" fmla="*/ 1121 h 1682"/>
              <a:gd name="T10" fmla="*/ 1495 w 1682"/>
              <a:gd name="T11" fmla="*/ 0 h 1682"/>
              <a:gd name="T12" fmla="*/ 187 w 1682"/>
              <a:gd name="T13" fmla="*/ 0 h 1682"/>
              <a:gd name="T14" fmla="*/ 0 w 1682"/>
              <a:gd name="T15" fmla="*/ 187 h 1682"/>
              <a:gd name="T16" fmla="*/ 0 w 1682"/>
              <a:gd name="T17" fmla="*/ 1495 h 1682"/>
              <a:gd name="T18" fmla="*/ 187 w 1682"/>
              <a:gd name="T19" fmla="*/ 1682 h 1682"/>
              <a:gd name="T20" fmla="*/ 1495 w 1682"/>
              <a:gd name="T21" fmla="*/ 1682 h 1682"/>
              <a:gd name="T22" fmla="*/ 1682 w 1682"/>
              <a:gd name="T23" fmla="*/ 1495 h 1682"/>
              <a:gd name="T24" fmla="*/ 1682 w 1682"/>
              <a:gd name="T25" fmla="*/ 187 h 1682"/>
              <a:gd name="T26" fmla="*/ 1495 w 1682"/>
              <a:gd name="T27" fmla="*/ 0 h 1682"/>
              <a:gd name="T28" fmla="*/ 1121 w 1682"/>
              <a:gd name="T29" fmla="*/ 561 h 1682"/>
              <a:gd name="T30" fmla="*/ 748 w 1682"/>
              <a:gd name="T31" fmla="*/ 561 h 1682"/>
              <a:gd name="T32" fmla="*/ 748 w 1682"/>
              <a:gd name="T33" fmla="*/ 747 h 1682"/>
              <a:gd name="T34" fmla="*/ 934 w 1682"/>
              <a:gd name="T35" fmla="*/ 747 h 1682"/>
              <a:gd name="T36" fmla="*/ 1121 w 1682"/>
              <a:gd name="T37" fmla="*/ 934 h 1682"/>
              <a:gd name="T38" fmla="*/ 1121 w 1682"/>
              <a:gd name="T39" fmla="*/ 1121 h 1682"/>
              <a:gd name="T40" fmla="*/ 934 w 1682"/>
              <a:gd name="T41" fmla="*/ 1308 h 1682"/>
              <a:gd name="T42" fmla="*/ 748 w 1682"/>
              <a:gd name="T43" fmla="*/ 1308 h 1682"/>
              <a:gd name="T44" fmla="*/ 561 w 1682"/>
              <a:gd name="T45" fmla="*/ 1121 h 1682"/>
              <a:gd name="T46" fmla="*/ 561 w 1682"/>
              <a:gd name="T47" fmla="*/ 561 h 1682"/>
              <a:gd name="T48" fmla="*/ 748 w 1682"/>
              <a:gd name="T49" fmla="*/ 374 h 1682"/>
              <a:gd name="T50" fmla="*/ 1121 w 1682"/>
              <a:gd name="T51" fmla="*/ 374 h 1682"/>
              <a:gd name="T52" fmla="*/ 1121 w 1682"/>
              <a:gd name="T53" fmla="*/ 56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2" h="1682">
                <a:moveTo>
                  <a:pt x="748" y="1121"/>
                </a:moveTo>
                <a:lnTo>
                  <a:pt x="934" y="1121"/>
                </a:lnTo>
                <a:lnTo>
                  <a:pt x="934" y="934"/>
                </a:lnTo>
                <a:lnTo>
                  <a:pt x="748" y="934"/>
                </a:lnTo>
                <a:lnTo>
                  <a:pt x="748" y="1121"/>
                </a:lnTo>
                <a:close/>
                <a:moveTo>
                  <a:pt x="1495" y="0"/>
                </a:move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495" y="1682"/>
                </a:lnTo>
                <a:cubicBezTo>
                  <a:pt x="1598" y="1682"/>
                  <a:pt x="1682" y="1598"/>
                  <a:pt x="1682" y="1495"/>
                </a:cubicBezTo>
                <a:lnTo>
                  <a:pt x="1682" y="187"/>
                </a:lnTo>
                <a:cubicBezTo>
                  <a:pt x="1682" y="84"/>
                  <a:pt x="1598" y="0"/>
                  <a:pt x="1495" y="0"/>
                </a:cubicBezTo>
                <a:close/>
                <a:moveTo>
                  <a:pt x="1121" y="561"/>
                </a:moveTo>
                <a:lnTo>
                  <a:pt x="748" y="561"/>
                </a:lnTo>
                <a:lnTo>
                  <a:pt x="748" y="747"/>
                </a:lnTo>
                <a:lnTo>
                  <a:pt x="934" y="747"/>
                </a:lnTo>
                <a:cubicBezTo>
                  <a:pt x="1038" y="747"/>
                  <a:pt x="1121" y="831"/>
                  <a:pt x="1121" y="934"/>
                </a:cubicBezTo>
                <a:lnTo>
                  <a:pt x="1121" y="1121"/>
                </a:lnTo>
                <a:cubicBezTo>
                  <a:pt x="1121" y="1224"/>
                  <a:pt x="1038" y="1308"/>
                  <a:pt x="934" y="1308"/>
                </a:cubicBezTo>
                <a:lnTo>
                  <a:pt x="748" y="1308"/>
                </a:lnTo>
                <a:cubicBezTo>
                  <a:pt x="644" y="1308"/>
                  <a:pt x="561" y="1224"/>
                  <a:pt x="561" y="1121"/>
                </a:cubicBezTo>
                <a:lnTo>
                  <a:pt x="561" y="561"/>
                </a:lnTo>
                <a:cubicBezTo>
                  <a:pt x="561" y="457"/>
                  <a:pt x="644" y="374"/>
                  <a:pt x="748" y="374"/>
                </a:cubicBezTo>
                <a:lnTo>
                  <a:pt x="1121" y="374"/>
                </a:lnTo>
                <a:lnTo>
                  <a:pt x="1121" y="5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791451" y="546100"/>
            <a:ext cx="650875" cy="327025"/>
          </a:xfrm>
          <a:custGeom>
            <a:avLst/>
            <a:gdLst>
              <a:gd name="T0" fmla="*/ 1027 w 2055"/>
              <a:gd name="T1" fmla="*/ 373 h 1027"/>
              <a:gd name="T2" fmla="*/ 373 w 2055"/>
              <a:gd name="T3" fmla="*/ 1027 h 1027"/>
              <a:gd name="T4" fmla="*/ 560 w 2055"/>
              <a:gd name="T5" fmla="*/ 1027 h 1027"/>
              <a:gd name="T6" fmla="*/ 1027 w 2055"/>
              <a:gd name="T7" fmla="*/ 560 h 1027"/>
              <a:gd name="T8" fmla="*/ 1494 w 2055"/>
              <a:gd name="T9" fmla="*/ 1027 h 1027"/>
              <a:gd name="T10" fmla="*/ 1681 w 2055"/>
              <a:gd name="T11" fmla="*/ 1027 h 1027"/>
              <a:gd name="T12" fmla="*/ 1027 w 2055"/>
              <a:gd name="T13" fmla="*/ 373 h 1027"/>
              <a:gd name="T14" fmla="*/ 1027 w 2055"/>
              <a:gd name="T15" fmla="*/ 0 h 1027"/>
              <a:gd name="T16" fmla="*/ 0 w 2055"/>
              <a:gd name="T17" fmla="*/ 1027 h 1027"/>
              <a:gd name="T18" fmla="*/ 186 w 2055"/>
              <a:gd name="T19" fmla="*/ 1027 h 1027"/>
              <a:gd name="T20" fmla="*/ 1027 w 2055"/>
              <a:gd name="T21" fmla="*/ 186 h 1027"/>
              <a:gd name="T22" fmla="*/ 1868 w 2055"/>
              <a:gd name="T23" fmla="*/ 1027 h 1027"/>
              <a:gd name="T24" fmla="*/ 2055 w 2055"/>
              <a:gd name="T25" fmla="*/ 1027 h 1027"/>
              <a:gd name="T26" fmla="*/ 1027 w 2055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5" h="1027">
                <a:moveTo>
                  <a:pt x="1027" y="373"/>
                </a:moveTo>
                <a:cubicBezTo>
                  <a:pt x="667" y="373"/>
                  <a:pt x="373" y="667"/>
                  <a:pt x="373" y="1027"/>
                </a:cubicBezTo>
                <a:lnTo>
                  <a:pt x="560" y="1027"/>
                </a:lnTo>
                <a:cubicBezTo>
                  <a:pt x="560" y="770"/>
                  <a:pt x="770" y="560"/>
                  <a:pt x="1027" y="560"/>
                </a:cubicBezTo>
                <a:cubicBezTo>
                  <a:pt x="1285" y="560"/>
                  <a:pt x="1494" y="770"/>
                  <a:pt x="1494" y="1027"/>
                </a:cubicBezTo>
                <a:lnTo>
                  <a:pt x="1681" y="1027"/>
                </a:lnTo>
                <a:cubicBezTo>
                  <a:pt x="1681" y="667"/>
                  <a:pt x="1388" y="373"/>
                  <a:pt x="1027" y="373"/>
                </a:cubicBezTo>
                <a:close/>
                <a:moveTo>
                  <a:pt x="1027" y="0"/>
                </a:moveTo>
                <a:cubicBezTo>
                  <a:pt x="461" y="0"/>
                  <a:pt x="0" y="461"/>
                  <a:pt x="0" y="1027"/>
                </a:cubicBezTo>
                <a:lnTo>
                  <a:pt x="186" y="1027"/>
                </a:lnTo>
                <a:cubicBezTo>
                  <a:pt x="186" y="564"/>
                  <a:pt x="564" y="186"/>
                  <a:pt x="1027" y="186"/>
                </a:cubicBezTo>
                <a:cubicBezTo>
                  <a:pt x="1491" y="186"/>
                  <a:pt x="1868" y="564"/>
                  <a:pt x="1868" y="1027"/>
                </a:cubicBezTo>
                <a:lnTo>
                  <a:pt x="2055" y="1027"/>
                </a:lnTo>
                <a:cubicBezTo>
                  <a:pt x="2055" y="461"/>
                  <a:pt x="1594" y="0"/>
                  <a:pt x="102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8909051" y="457200"/>
            <a:ext cx="533400" cy="534988"/>
          </a:xfrm>
          <a:custGeom>
            <a:avLst/>
            <a:gdLst>
              <a:gd name="T0" fmla="*/ 1495 w 1682"/>
              <a:gd name="T1" fmla="*/ 0 h 1682"/>
              <a:gd name="T2" fmla="*/ 187 w 1682"/>
              <a:gd name="T3" fmla="*/ 0 h 1682"/>
              <a:gd name="T4" fmla="*/ 0 w 1682"/>
              <a:gd name="T5" fmla="*/ 187 h 1682"/>
              <a:gd name="T6" fmla="*/ 0 w 1682"/>
              <a:gd name="T7" fmla="*/ 1495 h 1682"/>
              <a:gd name="T8" fmla="*/ 187 w 1682"/>
              <a:gd name="T9" fmla="*/ 1682 h 1682"/>
              <a:gd name="T10" fmla="*/ 1495 w 1682"/>
              <a:gd name="T11" fmla="*/ 1682 h 1682"/>
              <a:gd name="T12" fmla="*/ 1682 w 1682"/>
              <a:gd name="T13" fmla="*/ 1495 h 1682"/>
              <a:gd name="T14" fmla="*/ 1682 w 1682"/>
              <a:gd name="T15" fmla="*/ 187 h 1682"/>
              <a:gd name="T16" fmla="*/ 1495 w 1682"/>
              <a:gd name="T17" fmla="*/ 0 h 1682"/>
              <a:gd name="T18" fmla="*/ 1028 w 1682"/>
              <a:gd name="T19" fmla="*/ 1308 h 1682"/>
              <a:gd name="T20" fmla="*/ 841 w 1682"/>
              <a:gd name="T21" fmla="*/ 1308 h 1682"/>
              <a:gd name="T22" fmla="*/ 841 w 1682"/>
              <a:gd name="T23" fmla="*/ 561 h 1682"/>
              <a:gd name="T24" fmla="*/ 654 w 1682"/>
              <a:gd name="T25" fmla="*/ 561 h 1682"/>
              <a:gd name="T26" fmla="*/ 654 w 1682"/>
              <a:gd name="T27" fmla="*/ 374 h 1682"/>
              <a:gd name="T28" fmla="*/ 1028 w 1682"/>
              <a:gd name="T29" fmla="*/ 374 h 1682"/>
              <a:gd name="T30" fmla="*/ 1028 w 1682"/>
              <a:gd name="T31" fmla="*/ 1308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82" h="1682">
                <a:moveTo>
                  <a:pt x="1495" y="0"/>
                </a:move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495" y="1682"/>
                </a:lnTo>
                <a:cubicBezTo>
                  <a:pt x="1599" y="1682"/>
                  <a:pt x="1682" y="1599"/>
                  <a:pt x="1682" y="1495"/>
                </a:cubicBezTo>
                <a:lnTo>
                  <a:pt x="1682" y="187"/>
                </a:lnTo>
                <a:cubicBezTo>
                  <a:pt x="1682" y="84"/>
                  <a:pt x="1599" y="0"/>
                  <a:pt x="1495" y="0"/>
                </a:cubicBezTo>
                <a:close/>
                <a:moveTo>
                  <a:pt x="1028" y="1308"/>
                </a:moveTo>
                <a:lnTo>
                  <a:pt x="841" y="1308"/>
                </a:lnTo>
                <a:lnTo>
                  <a:pt x="841" y="561"/>
                </a:lnTo>
                <a:lnTo>
                  <a:pt x="654" y="561"/>
                </a:lnTo>
                <a:lnTo>
                  <a:pt x="654" y="374"/>
                </a:lnTo>
                <a:lnTo>
                  <a:pt x="1028" y="374"/>
                </a:lnTo>
                <a:lnTo>
                  <a:pt x="1028" y="13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10148888" y="457200"/>
            <a:ext cx="533400" cy="534988"/>
          </a:xfrm>
          <a:custGeom>
            <a:avLst/>
            <a:gdLst>
              <a:gd name="T0" fmla="*/ 1495 w 1682"/>
              <a:gd name="T1" fmla="*/ 0 h 1682"/>
              <a:gd name="T2" fmla="*/ 187 w 1682"/>
              <a:gd name="T3" fmla="*/ 0 h 1682"/>
              <a:gd name="T4" fmla="*/ 0 w 1682"/>
              <a:gd name="T5" fmla="*/ 187 h 1682"/>
              <a:gd name="T6" fmla="*/ 0 w 1682"/>
              <a:gd name="T7" fmla="*/ 1495 h 1682"/>
              <a:gd name="T8" fmla="*/ 187 w 1682"/>
              <a:gd name="T9" fmla="*/ 1682 h 1682"/>
              <a:gd name="T10" fmla="*/ 1495 w 1682"/>
              <a:gd name="T11" fmla="*/ 1682 h 1682"/>
              <a:gd name="T12" fmla="*/ 1682 w 1682"/>
              <a:gd name="T13" fmla="*/ 1495 h 1682"/>
              <a:gd name="T14" fmla="*/ 1682 w 1682"/>
              <a:gd name="T15" fmla="*/ 187 h 1682"/>
              <a:gd name="T16" fmla="*/ 1495 w 1682"/>
              <a:gd name="T17" fmla="*/ 0 h 1682"/>
              <a:gd name="T18" fmla="*/ 1121 w 1682"/>
              <a:gd name="T19" fmla="*/ 748 h 1682"/>
              <a:gd name="T20" fmla="*/ 935 w 1682"/>
              <a:gd name="T21" fmla="*/ 935 h 1682"/>
              <a:gd name="T22" fmla="*/ 748 w 1682"/>
              <a:gd name="T23" fmla="*/ 935 h 1682"/>
              <a:gd name="T24" fmla="*/ 748 w 1682"/>
              <a:gd name="T25" fmla="*/ 1122 h 1682"/>
              <a:gd name="T26" fmla="*/ 1121 w 1682"/>
              <a:gd name="T27" fmla="*/ 1122 h 1682"/>
              <a:gd name="T28" fmla="*/ 1121 w 1682"/>
              <a:gd name="T29" fmla="*/ 1308 h 1682"/>
              <a:gd name="T30" fmla="*/ 561 w 1682"/>
              <a:gd name="T31" fmla="*/ 1308 h 1682"/>
              <a:gd name="T32" fmla="*/ 561 w 1682"/>
              <a:gd name="T33" fmla="*/ 935 h 1682"/>
              <a:gd name="T34" fmla="*/ 748 w 1682"/>
              <a:gd name="T35" fmla="*/ 748 h 1682"/>
              <a:gd name="T36" fmla="*/ 935 w 1682"/>
              <a:gd name="T37" fmla="*/ 748 h 1682"/>
              <a:gd name="T38" fmla="*/ 935 w 1682"/>
              <a:gd name="T39" fmla="*/ 561 h 1682"/>
              <a:gd name="T40" fmla="*/ 561 w 1682"/>
              <a:gd name="T41" fmla="*/ 561 h 1682"/>
              <a:gd name="T42" fmla="*/ 561 w 1682"/>
              <a:gd name="T43" fmla="*/ 374 h 1682"/>
              <a:gd name="T44" fmla="*/ 935 w 1682"/>
              <a:gd name="T45" fmla="*/ 374 h 1682"/>
              <a:gd name="T46" fmla="*/ 1121 w 1682"/>
              <a:gd name="T47" fmla="*/ 561 h 1682"/>
              <a:gd name="T48" fmla="*/ 1121 w 1682"/>
              <a:gd name="T49" fmla="*/ 748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2" h="1682">
                <a:moveTo>
                  <a:pt x="1495" y="0"/>
                </a:move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495" y="1682"/>
                </a:lnTo>
                <a:cubicBezTo>
                  <a:pt x="1598" y="1682"/>
                  <a:pt x="1682" y="1599"/>
                  <a:pt x="1682" y="1495"/>
                </a:cubicBezTo>
                <a:lnTo>
                  <a:pt x="1682" y="187"/>
                </a:lnTo>
                <a:cubicBezTo>
                  <a:pt x="1682" y="84"/>
                  <a:pt x="1598" y="0"/>
                  <a:pt x="1495" y="0"/>
                </a:cubicBezTo>
                <a:close/>
                <a:moveTo>
                  <a:pt x="1121" y="748"/>
                </a:moveTo>
                <a:cubicBezTo>
                  <a:pt x="1121" y="851"/>
                  <a:pt x="1038" y="935"/>
                  <a:pt x="935" y="935"/>
                </a:cubicBezTo>
                <a:lnTo>
                  <a:pt x="748" y="935"/>
                </a:lnTo>
                <a:lnTo>
                  <a:pt x="748" y="1122"/>
                </a:lnTo>
                <a:lnTo>
                  <a:pt x="1121" y="1122"/>
                </a:lnTo>
                <a:lnTo>
                  <a:pt x="1121" y="1308"/>
                </a:lnTo>
                <a:lnTo>
                  <a:pt x="561" y="1308"/>
                </a:lnTo>
                <a:lnTo>
                  <a:pt x="561" y="935"/>
                </a:lnTo>
                <a:cubicBezTo>
                  <a:pt x="561" y="831"/>
                  <a:pt x="644" y="748"/>
                  <a:pt x="748" y="748"/>
                </a:cubicBezTo>
                <a:lnTo>
                  <a:pt x="935" y="748"/>
                </a:lnTo>
                <a:lnTo>
                  <a:pt x="935" y="561"/>
                </a:lnTo>
                <a:lnTo>
                  <a:pt x="561" y="561"/>
                </a:lnTo>
                <a:lnTo>
                  <a:pt x="561" y="374"/>
                </a:lnTo>
                <a:lnTo>
                  <a:pt x="935" y="374"/>
                </a:lnTo>
                <a:cubicBezTo>
                  <a:pt x="1038" y="374"/>
                  <a:pt x="1121" y="458"/>
                  <a:pt x="1121" y="561"/>
                </a:cubicBezTo>
                <a:lnTo>
                  <a:pt x="1121" y="7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586538" y="457200"/>
            <a:ext cx="590550" cy="534988"/>
          </a:xfrm>
          <a:custGeom>
            <a:avLst/>
            <a:gdLst>
              <a:gd name="T0" fmla="*/ 934 w 1868"/>
              <a:gd name="T1" fmla="*/ 467 h 1682"/>
              <a:gd name="T2" fmla="*/ 934 w 1868"/>
              <a:gd name="T3" fmla="*/ 636 h 1682"/>
              <a:gd name="T4" fmla="*/ 1233 w 1868"/>
              <a:gd name="T5" fmla="*/ 935 h 1682"/>
              <a:gd name="T6" fmla="*/ 934 w 1868"/>
              <a:gd name="T7" fmla="*/ 1234 h 1682"/>
              <a:gd name="T8" fmla="*/ 934 w 1868"/>
              <a:gd name="T9" fmla="*/ 1402 h 1682"/>
              <a:gd name="T10" fmla="*/ 1401 w 1868"/>
              <a:gd name="T11" fmla="*/ 935 h 1682"/>
              <a:gd name="T12" fmla="*/ 934 w 1868"/>
              <a:gd name="T13" fmla="*/ 467 h 1682"/>
              <a:gd name="T14" fmla="*/ 635 w 1868"/>
              <a:gd name="T15" fmla="*/ 935 h 1682"/>
              <a:gd name="T16" fmla="*/ 934 w 1868"/>
              <a:gd name="T17" fmla="*/ 1234 h 1682"/>
              <a:gd name="T18" fmla="*/ 934 w 1868"/>
              <a:gd name="T19" fmla="*/ 636 h 1682"/>
              <a:gd name="T20" fmla="*/ 635 w 1868"/>
              <a:gd name="T21" fmla="*/ 935 h 1682"/>
              <a:gd name="T22" fmla="*/ 934 w 1868"/>
              <a:gd name="T23" fmla="*/ 467 h 1682"/>
              <a:gd name="T24" fmla="*/ 934 w 1868"/>
              <a:gd name="T25" fmla="*/ 636 h 1682"/>
              <a:gd name="T26" fmla="*/ 1233 w 1868"/>
              <a:gd name="T27" fmla="*/ 935 h 1682"/>
              <a:gd name="T28" fmla="*/ 934 w 1868"/>
              <a:gd name="T29" fmla="*/ 1234 h 1682"/>
              <a:gd name="T30" fmla="*/ 934 w 1868"/>
              <a:gd name="T31" fmla="*/ 1402 h 1682"/>
              <a:gd name="T32" fmla="*/ 1401 w 1868"/>
              <a:gd name="T33" fmla="*/ 935 h 1682"/>
              <a:gd name="T34" fmla="*/ 934 w 1868"/>
              <a:gd name="T35" fmla="*/ 467 h 1682"/>
              <a:gd name="T36" fmla="*/ 635 w 1868"/>
              <a:gd name="T37" fmla="*/ 935 h 1682"/>
              <a:gd name="T38" fmla="*/ 934 w 1868"/>
              <a:gd name="T39" fmla="*/ 1234 h 1682"/>
              <a:gd name="T40" fmla="*/ 934 w 1868"/>
              <a:gd name="T41" fmla="*/ 636 h 1682"/>
              <a:gd name="T42" fmla="*/ 635 w 1868"/>
              <a:gd name="T43" fmla="*/ 935 h 1682"/>
              <a:gd name="T44" fmla="*/ 1681 w 1868"/>
              <a:gd name="T45" fmla="*/ 187 h 1682"/>
              <a:gd name="T46" fmla="*/ 1387 w 1868"/>
              <a:gd name="T47" fmla="*/ 187 h 1682"/>
              <a:gd name="T48" fmla="*/ 1214 w 1868"/>
              <a:gd name="T49" fmla="*/ 0 h 1682"/>
              <a:gd name="T50" fmla="*/ 654 w 1868"/>
              <a:gd name="T51" fmla="*/ 0 h 1682"/>
              <a:gd name="T52" fmla="*/ 481 w 1868"/>
              <a:gd name="T53" fmla="*/ 187 h 1682"/>
              <a:gd name="T54" fmla="*/ 187 w 1868"/>
              <a:gd name="T55" fmla="*/ 187 h 1682"/>
              <a:gd name="T56" fmla="*/ 0 w 1868"/>
              <a:gd name="T57" fmla="*/ 374 h 1682"/>
              <a:gd name="T58" fmla="*/ 0 w 1868"/>
              <a:gd name="T59" fmla="*/ 1495 h 1682"/>
              <a:gd name="T60" fmla="*/ 187 w 1868"/>
              <a:gd name="T61" fmla="*/ 1682 h 1682"/>
              <a:gd name="T62" fmla="*/ 1681 w 1868"/>
              <a:gd name="T63" fmla="*/ 1682 h 1682"/>
              <a:gd name="T64" fmla="*/ 1868 w 1868"/>
              <a:gd name="T65" fmla="*/ 1495 h 1682"/>
              <a:gd name="T66" fmla="*/ 1868 w 1868"/>
              <a:gd name="T67" fmla="*/ 374 h 1682"/>
              <a:gd name="T68" fmla="*/ 1681 w 1868"/>
              <a:gd name="T69" fmla="*/ 187 h 1682"/>
              <a:gd name="T70" fmla="*/ 1681 w 1868"/>
              <a:gd name="T71" fmla="*/ 1495 h 1682"/>
              <a:gd name="T72" fmla="*/ 934 w 1868"/>
              <a:gd name="T73" fmla="*/ 1495 h 1682"/>
              <a:gd name="T74" fmla="*/ 934 w 1868"/>
              <a:gd name="T75" fmla="*/ 1402 h 1682"/>
              <a:gd name="T76" fmla="*/ 467 w 1868"/>
              <a:gd name="T77" fmla="*/ 935 h 1682"/>
              <a:gd name="T78" fmla="*/ 934 w 1868"/>
              <a:gd name="T79" fmla="*/ 467 h 1682"/>
              <a:gd name="T80" fmla="*/ 934 w 1868"/>
              <a:gd name="T81" fmla="*/ 374 h 1682"/>
              <a:gd name="T82" fmla="*/ 1681 w 1868"/>
              <a:gd name="T83" fmla="*/ 374 h 1682"/>
              <a:gd name="T84" fmla="*/ 1681 w 1868"/>
              <a:gd name="T85" fmla="*/ 1495 h 1682"/>
              <a:gd name="T86" fmla="*/ 1401 w 1868"/>
              <a:gd name="T87" fmla="*/ 935 h 1682"/>
              <a:gd name="T88" fmla="*/ 934 w 1868"/>
              <a:gd name="T89" fmla="*/ 467 h 1682"/>
              <a:gd name="T90" fmla="*/ 934 w 1868"/>
              <a:gd name="T91" fmla="*/ 636 h 1682"/>
              <a:gd name="T92" fmla="*/ 1233 w 1868"/>
              <a:gd name="T93" fmla="*/ 935 h 1682"/>
              <a:gd name="T94" fmla="*/ 934 w 1868"/>
              <a:gd name="T95" fmla="*/ 1234 h 1682"/>
              <a:gd name="T96" fmla="*/ 934 w 1868"/>
              <a:gd name="T97" fmla="*/ 1402 h 1682"/>
              <a:gd name="T98" fmla="*/ 1401 w 1868"/>
              <a:gd name="T99" fmla="*/ 935 h 1682"/>
              <a:gd name="T100" fmla="*/ 635 w 1868"/>
              <a:gd name="T101" fmla="*/ 935 h 1682"/>
              <a:gd name="T102" fmla="*/ 934 w 1868"/>
              <a:gd name="T103" fmla="*/ 1234 h 1682"/>
              <a:gd name="T104" fmla="*/ 934 w 1868"/>
              <a:gd name="T105" fmla="*/ 636 h 1682"/>
              <a:gd name="T106" fmla="*/ 635 w 1868"/>
              <a:gd name="T107" fmla="*/ 935 h 1682"/>
              <a:gd name="T108" fmla="*/ 635 w 1868"/>
              <a:gd name="T109" fmla="*/ 935 h 1682"/>
              <a:gd name="T110" fmla="*/ 934 w 1868"/>
              <a:gd name="T111" fmla="*/ 1234 h 1682"/>
              <a:gd name="T112" fmla="*/ 934 w 1868"/>
              <a:gd name="T113" fmla="*/ 636 h 1682"/>
              <a:gd name="T114" fmla="*/ 635 w 1868"/>
              <a:gd name="T115" fmla="*/ 935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68" h="1682">
                <a:moveTo>
                  <a:pt x="934" y="467"/>
                </a:moveTo>
                <a:lnTo>
                  <a:pt x="934" y="636"/>
                </a:lnTo>
                <a:cubicBezTo>
                  <a:pt x="1098" y="636"/>
                  <a:pt x="1233" y="771"/>
                  <a:pt x="1233" y="935"/>
                </a:cubicBezTo>
                <a:cubicBezTo>
                  <a:pt x="1233" y="1098"/>
                  <a:pt x="1098" y="1234"/>
                  <a:pt x="934" y="1234"/>
                </a:cubicBezTo>
                <a:lnTo>
                  <a:pt x="934" y="1402"/>
                </a:lnTo>
                <a:cubicBezTo>
                  <a:pt x="1191" y="1402"/>
                  <a:pt x="1401" y="1192"/>
                  <a:pt x="1401" y="935"/>
                </a:cubicBezTo>
                <a:cubicBezTo>
                  <a:pt x="1401" y="678"/>
                  <a:pt x="1191" y="467"/>
                  <a:pt x="934" y="467"/>
                </a:cubicBezTo>
                <a:close/>
                <a:moveTo>
                  <a:pt x="635" y="935"/>
                </a:moveTo>
                <a:cubicBezTo>
                  <a:pt x="635" y="1098"/>
                  <a:pt x="770" y="1234"/>
                  <a:pt x="934" y="1234"/>
                </a:cubicBezTo>
                <a:lnTo>
                  <a:pt x="934" y="636"/>
                </a:lnTo>
                <a:cubicBezTo>
                  <a:pt x="770" y="636"/>
                  <a:pt x="635" y="771"/>
                  <a:pt x="635" y="935"/>
                </a:cubicBezTo>
                <a:close/>
                <a:moveTo>
                  <a:pt x="934" y="467"/>
                </a:moveTo>
                <a:lnTo>
                  <a:pt x="934" y="636"/>
                </a:lnTo>
                <a:cubicBezTo>
                  <a:pt x="1098" y="636"/>
                  <a:pt x="1233" y="771"/>
                  <a:pt x="1233" y="935"/>
                </a:cubicBezTo>
                <a:cubicBezTo>
                  <a:pt x="1233" y="1098"/>
                  <a:pt x="1098" y="1234"/>
                  <a:pt x="934" y="1234"/>
                </a:cubicBezTo>
                <a:lnTo>
                  <a:pt x="934" y="1402"/>
                </a:lnTo>
                <a:cubicBezTo>
                  <a:pt x="1191" y="1402"/>
                  <a:pt x="1401" y="1192"/>
                  <a:pt x="1401" y="935"/>
                </a:cubicBezTo>
                <a:cubicBezTo>
                  <a:pt x="1401" y="678"/>
                  <a:pt x="1191" y="467"/>
                  <a:pt x="934" y="467"/>
                </a:cubicBezTo>
                <a:close/>
                <a:moveTo>
                  <a:pt x="635" y="935"/>
                </a:moveTo>
                <a:cubicBezTo>
                  <a:pt x="635" y="1098"/>
                  <a:pt x="770" y="1234"/>
                  <a:pt x="934" y="1234"/>
                </a:cubicBezTo>
                <a:lnTo>
                  <a:pt x="934" y="636"/>
                </a:lnTo>
                <a:cubicBezTo>
                  <a:pt x="770" y="636"/>
                  <a:pt x="635" y="771"/>
                  <a:pt x="635" y="935"/>
                </a:cubicBezTo>
                <a:close/>
                <a:moveTo>
                  <a:pt x="1681" y="187"/>
                </a:moveTo>
                <a:lnTo>
                  <a:pt x="1387" y="187"/>
                </a:lnTo>
                <a:lnTo>
                  <a:pt x="1214" y="0"/>
                </a:lnTo>
                <a:lnTo>
                  <a:pt x="654" y="0"/>
                </a:lnTo>
                <a:lnTo>
                  <a:pt x="481" y="187"/>
                </a:lnTo>
                <a:lnTo>
                  <a:pt x="187" y="187"/>
                </a:lnTo>
                <a:cubicBezTo>
                  <a:pt x="84" y="187"/>
                  <a:pt x="0" y="271"/>
                  <a:pt x="0" y="374"/>
                </a:cubicBezTo>
                <a:lnTo>
                  <a:pt x="0" y="1495"/>
                </a:lnTo>
                <a:cubicBezTo>
                  <a:pt x="0" y="1598"/>
                  <a:pt x="84" y="1682"/>
                  <a:pt x="187" y="1682"/>
                </a:cubicBezTo>
                <a:lnTo>
                  <a:pt x="1681" y="1682"/>
                </a:lnTo>
                <a:cubicBezTo>
                  <a:pt x="1784" y="1682"/>
                  <a:pt x="1868" y="1598"/>
                  <a:pt x="1868" y="1495"/>
                </a:cubicBezTo>
                <a:lnTo>
                  <a:pt x="1868" y="374"/>
                </a:lnTo>
                <a:cubicBezTo>
                  <a:pt x="1868" y="271"/>
                  <a:pt x="1784" y="187"/>
                  <a:pt x="1681" y="187"/>
                </a:cubicBezTo>
                <a:close/>
                <a:moveTo>
                  <a:pt x="1681" y="1495"/>
                </a:moveTo>
                <a:lnTo>
                  <a:pt x="934" y="1495"/>
                </a:lnTo>
                <a:lnTo>
                  <a:pt x="934" y="1402"/>
                </a:lnTo>
                <a:cubicBezTo>
                  <a:pt x="677" y="1402"/>
                  <a:pt x="467" y="1192"/>
                  <a:pt x="467" y="935"/>
                </a:cubicBezTo>
                <a:cubicBezTo>
                  <a:pt x="467" y="678"/>
                  <a:pt x="677" y="467"/>
                  <a:pt x="934" y="467"/>
                </a:cubicBezTo>
                <a:lnTo>
                  <a:pt x="934" y="374"/>
                </a:lnTo>
                <a:lnTo>
                  <a:pt x="1681" y="374"/>
                </a:lnTo>
                <a:lnTo>
                  <a:pt x="1681" y="1495"/>
                </a:lnTo>
                <a:close/>
                <a:moveTo>
                  <a:pt x="1401" y="935"/>
                </a:moveTo>
                <a:cubicBezTo>
                  <a:pt x="1401" y="678"/>
                  <a:pt x="1191" y="467"/>
                  <a:pt x="934" y="467"/>
                </a:cubicBezTo>
                <a:lnTo>
                  <a:pt x="934" y="636"/>
                </a:lnTo>
                <a:cubicBezTo>
                  <a:pt x="1098" y="636"/>
                  <a:pt x="1233" y="771"/>
                  <a:pt x="1233" y="935"/>
                </a:cubicBezTo>
                <a:cubicBezTo>
                  <a:pt x="1233" y="1098"/>
                  <a:pt x="1098" y="1234"/>
                  <a:pt x="934" y="1234"/>
                </a:cubicBezTo>
                <a:lnTo>
                  <a:pt x="934" y="1402"/>
                </a:lnTo>
                <a:cubicBezTo>
                  <a:pt x="1191" y="1402"/>
                  <a:pt x="1401" y="1192"/>
                  <a:pt x="1401" y="935"/>
                </a:cubicBezTo>
                <a:close/>
                <a:moveTo>
                  <a:pt x="635" y="935"/>
                </a:moveTo>
                <a:cubicBezTo>
                  <a:pt x="635" y="1098"/>
                  <a:pt x="770" y="1234"/>
                  <a:pt x="934" y="1234"/>
                </a:cubicBezTo>
                <a:lnTo>
                  <a:pt x="934" y="636"/>
                </a:lnTo>
                <a:cubicBezTo>
                  <a:pt x="770" y="636"/>
                  <a:pt x="635" y="771"/>
                  <a:pt x="635" y="935"/>
                </a:cubicBezTo>
                <a:close/>
                <a:moveTo>
                  <a:pt x="635" y="935"/>
                </a:moveTo>
                <a:cubicBezTo>
                  <a:pt x="635" y="1098"/>
                  <a:pt x="770" y="1234"/>
                  <a:pt x="934" y="1234"/>
                </a:cubicBezTo>
                <a:lnTo>
                  <a:pt x="934" y="636"/>
                </a:lnTo>
                <a:cubicBezTo>
                  <a:pt x="770" y="636"/>
                  <a:pt x="635" y="771"/>
                  <a:pt x="635" y="93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5240338" y="487363"/>
            <a:ext cx="592138" cy="474663"/>
          </a:xfrm>
          <a:custGeom>
            <a:avLst/>
            <a:gdLst>
              <a:gd name="T0" fmla="*/ 1495 w 1869"/>
              <a:gd name="T1" fmla="*/ 0 h 1495"/>
              <a:gd name="T2" fmla="*/ 1682 w 1869"/>
              <a:gd name="T3" fmla="*/ 373 h 1495"/>
              <a:gd name="T4" fmla="*/ 1402 w 1869"/>
              <a:gd name="T5" fmla="*/ 373 h 1495"/>
              <a:gd name="T6" fmla="*/ 1215 w 1869"/>
              <a:gd name="T7" fmla="*/ 0 h 1495"/>
              <a:gd name="T8" fmla="*/ 1028 w 1869"/>
              <a:gd name="T9" fmla="*/ 0 h 1495"/>
              <a:gd name="T10" fmla="*/ 1215 w 1869"/>
              <a:gd name="T11" fmla="*/ 373 h 1495"/>
              <a:gd name="T12" fmla="*/ 935 w 1869"/>
              <a:gd name="T13" fmla="*/ 373 h 1495"/>
              <a:gd name="T14" fmla="*/ 748 w 1869"/>
              <a:gd name="T15" fmla="*/ 0 h 1495"/>
              <a:gd name="T16" fmla="*/ 561 w 1869"/>
              <a:gd name="T17" fmla="*/ 0 h 1495"/>
              <a:gd name="T18" fmla="*/ 748 w 1869"/>
              <a:gd name="T19" fmla="*/ 373 h 1495"/>
              <a:gd name="T20" fmla="*/ 467 w 1869"/>
              <a:gd name="T21" fmla="*/ 373 h 1495"/>
              <a:gd name="T22" fmla="*/ 281 w 1869"/>
              <a:gd name="T23" fmla="*/ 0 h 1495"/>
              <a:gd name="T24" fmla="*/ 187 w 1869"/>
              <a:gd name="T25" fmla="*/ 0 h 1495"/>
              <a:gd name="T26" fmla="*/ 1 w 1869"/>
              <a:gd name="T27" fmla="*/ 187 h 1495"/>
              <a:gd name="T28" fmla="*/ 0 w 1869"/>
              <a:gd name="T29" fmla="*/ 1308 h 1495"/>
              <a:gd name="T30" fmla="*/ 187 w 1869"/>
              <a:gd name="T31" fmla="*/ 1495 h 1495"/>
              <a:gd name="T32" fmla="*/ 1682 w 1869"/>
              <a:gd name="T33" fmla="*/ 1495 h 1495"/>
              <a:gd name="T34" fmla="*/ 1869 w 1869"/>
              <a:gd name="T35" fmla="*/ 1308 h 1495"/>
              <a:gd name="T36" fmla="*/ 1869 w 1869"/>
              <a:gd name="T37" fmla="*/ 0 h 1495"/>
              <a:gd name="T38" fmla="*/ 1495 w 1869"/>
              <a:gd name="T39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69" h="1495">
                <a:moveTo>
                  <a:pt x="1495" y="0"/>
                </a:moveTo>
                <a:lnTo>
                  <a:pt x="1682" y="373"/>
                </a:lnTo>
                <a:lnTo>
                  <a:pt x="1402" y="373"/>
                </a:lnTo>
                <a:lnTo>
                  <a:pt x="1215" y="0"/>
                </a:lnTo>
                <a:lnTo>
                  <a:pt x="1028" y="0"/>
                </a:lnTo>
                <a:lnTo>
                  <a:pt x="1215" y="373"/>
                </a:lnTo>
                <a:lnTo>
                  <a:pt x="935" y="373"/>
                </a:lnTo>
                <a:lnTo>
                  <a:pt x="748" y="0"/>
                </a:lnTo>
                <a:lnTo>
                  <a:pt x="561" y="0"/>
                </a:lnTo>
                <a:lnTo>
                  <a:pt x="748" y="373"/>
                </a:lnTo>
                <a:lnTo>
                  <a:pt x="467" y="373"/>
                </a:lnTo>
                <a:lnTo>
                  <a:pt x="281" y="0"/>
                </a:lnTo>
                <a:lnTo>
                  <a:pt x="187" y="0"/>
                </a:lnTo>
                <a:cubicBezTo>
                  <a:pt x="84" y="0"/>
                  <a:pt x="1" y="83"/>
                  <a:pt x="1" y="187"/>
                </a:cubicBezTo>
                <a:lnTo>
                  <a:pt x="0" y="1308"/>
                </a:lnTo>
                <a:cubicBezTo>
                  <a:pt x="0" y="1411"/>
                  <a:pt x="84" y="1495"/>
                  <a:pt x="187" y="1495"/>
                </a:cubicBezTo>
                <a:lnTo>
                  <a:pt x="1682" y="1495"/>
                </a:lnTo>
                <a:cubicBezTo>
                  <a:pt x="1785" y="1495"/>
                  <a:pt x="1869" y="1411"/>
                  <a:pt x="1869" y="1308"/>
                </a:cubicBezTo>
                <a:lnTo>
                  <a:pt x="1869" y="0"/>
                </a:lnTo>
                <a:lnTo>
                  <a:pt x="1495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046538" y="457200"/>
            <a:ext cx="354013" cy="534988"/>
          </a:xfrm>
          <a:custGeom>
            <a:avLst/>
            <a:gdLst>
              <a:gd name="T0" fmla="*/ 560 w 1121"/>
              <a:gd name="T1" fmla="*/ 0 h 1682"/>
              <a:gd name="T2" fmla="*/ 560 w 1121"/>
              <a:gd name="T3" fmla="*/ 987 h 1682"/>
              <a:gd name="T4" fmla="*/ 373 w 1121"/>
              <a:gd name="T5" fmla="*/ 935 h 1682"/>
              <a:gd name="T6" fmla="*/ 0 w 1121"/>
              <a:gd name="T7" fmla="*/ 1308 h 1682"/>
              <a:gd name="T8" fmla="*/ 373 w 1121"/>
              <a:gd name="T9" fmla="*/ 1682 h 1682"/>
              <a:gd name="T10" fmla="*/ 747 w 1121"/>
              <a:gd name="T11" fmla="*/ 1308 h 1682"/>
              <a:gd name="T12" fmla="*/ 747 w 1121"/>
              <a:gd name="T13" fmla="*/ 374 h 1682"/>
              <a:gd name="T14" fmla="*/ 1121 w 1121"/>
              <a:gd name="T15" fmla="*/ 374 h 1682"/>
              <a:gd name="T16" fmla="*/ 1121 w 1121"/>
              <a:gd name="T17" fmla="*/ 0 h 1682"/>
              <a:gd name="T18" fmla="*/ 560 w 1121"/>
              <a:gd name="T19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1" h="1682">
                <a:moveTo>
                  <a:pt x="560" y="0"/>
                </a:moveTo>
                <a:lnTo>
                  <a:pt x="560" y="987"/>
                </a:lnTo>
                <a:cubicBezTo>
                  <a:pt x="505" y="954"/>
                  <a:pt x="442" y="935"/>
                  <a:pt x="373" y="935"/>
                </a:cubicBezTo>
                <a:cubicBezTo>
                  <a:pt x="167" y="935"/>
                  <a:pt x="0" y="1102"/>
                  <a:pt x="0" y="1308"/>
                </a:cubicBezTo>
                <a:cubicBezTo>
                  <a:pt x="0" y="1515"/>
                  <a:pt x="167" y="1682"/>
                  <a:pt x="373" y="1682"/>
                </a:cubicBezTo>
                <a:cubicBezTo>
                  <a:pt x="580" y="1682"/>
                  <a:pt x="747" y="1515"/>
                  <a:pt x="747" y="1308"/>
                </a:cubicBezTo>
                <a:lnTo>
                  <a:pt x="747" y="374"/>
                </a:lnTo>
                <a:lnTo>
                  <a:pt x="1121" y="374"/>
                </a:lnTo>
                <a:lnTo>
                  <a:pt x="1121" y="0"/>
                </a:lnTo>
                <a:lnTo>
                  <a:pt x="56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759076" y="433388"/>
            <a:ext cx="420688" cy="588963"/>
          </a:xfrm>
          <a:custGeom>
            <a:avLst/>
            <a:gdLst>
              <a:gd name="T0" fmla="*/ 747 w 1324"/>
              <a:gd name="T1" fmla="*/ 1303 h 1853"/>
              <a:gd name="T2" fmla="*/ 1324 w 1324"/>
              <a:gd name="T3" fmla="*/ 654 h 1853"/>
              <a:gd name="T4" fmla="*/ 670 w 1324"/>
              <a:gd name="T5" fmla="*/ 0 h 1853"/>
              <a:gd name="T6" fmla="*/ 16 w 1324"/>
              <a:gd name="T7" fmla="*/ 654 h 1853"/>
              <a:gd name="T8" fmla="*/ 560 w 1324"/>
              <a:gd name="T9" fmla="*/ 1299 h 1853"/>
              <a:gd name="T10" fmla="*/ 560 w 1324"/>
              <a:gd name="T11" fmla="*/ 1666 h 1853"/>
              <a:gd name="T12" fmla="*/ 0 w 1324"/>
              <a:gd name="T13" fmla="*/ 1666 h 1853"/>
              <a:gd name="T14" fmla="*/ 0 w 1324"/>
              <a:gd name="T15" fmla="*/ 1853 h 1853"/>
              <a:gd name="T16" fmla="*/ 1308 w 1324"/>
              <a:gd name="T17" fmla="*/ 1853 h 1853"/>
              <a:gd name="T18" fmla="*/ 1308 w 1324"/>
              <a:gd name="T19" fmla="*/ 1666 h 1853"/>
              <a:gd name="T20" fmla="*/ 747 w 1324"/>
              <a:gd name="T21" fmla="*/ 1666 h 1853"/>
              <a:gd name="T22" fmla="*/ 747 w 1324"/>
              <a:gd name="T23" fmla="*/ 1303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4" h="1853">
                <a:moveTo>
                  <a:pt x="747" y="1303"/>
                </a:moveTo>
                <a:cubicBezTo>
                  <a:pt x="1072" y="1265"/>
                  <a:pt x="1324" y="989"/>
                  <a:pt x="1324" y="654"/>
                </a:cubicBezTo>
                <a:cubicBezTo>
                  <a:pt x="1324" y="293"/>
                  <a:pt x="1031" y="0"/>
                  <a:pt x="670" y="0"/>
                </a:cubicBezTo>
                <a:cubicBezTo>
                  <a:pt x="309" y="0"/>
                  <a:pt x="16" y="293"/>
                  <a:pt x="16" y="654"/>
                </a:cubicBezTo>
                <a:cubicBezTo>
                  <a:pt x="16" y="978"/>
                  <a:pt x="251" y="1246"/>
                  <a:pt x="560" y="1299"/>
                </a:cubicBezTo>
                <a:lnTo>
                  <a:pt x="560" y="1666"/>
                </a:lnTo>
                <a:lnTo>
                  <a:pt x="0" y="1666"/>
                </a:lnTo>
                <a:lnTo>
                  <a:pt x="0" y="1853"/>
                </a:lnTo>
                <a:lnTo>
                  <a:pt x="1308" y="1853"/>
                </a:lnTo>
                <a:lnTo>
                  <a:pt x="1308" y="1666"/>
                </a:lnTo>
                <a:lnTo>
                  <a:pt x="747" y="1666"/>
                </a:lnTo>
                <a:lnTo>
                  <a:pt x="747" y="13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416051" y="433388"/>
            <a:ext cx="596900" cy="588963"/>
          </a:xfrm>
          <a:custGeom>
            <a:avLst/>
            <a:gdLst>
              <a:gd name="T0" fmla="*/ 1885 w 1885"/>
              <a:gd name="T1" fmla="*/ 654 h 1853"/>
              <a:gd name="T2" fmla="*/ 1231 w 1885"/>
              <a:gd name="T3" fmla="*/ 0 h 1853"/>
              <a:gd name="T4" fmla="*/ 577 w 1885"/>
              <a:gd name="T5" fmla="*/ 654 h 1853"/>
              <a:gd name="T6" fmla="*/ 1121 w 1885"/>
              <a:gd name="T7" fmla="*/ 1298 h 1853"/>
              <a:gd name="T8" fmla="*/ 1122 w 1885"/>
              <a:gd name="T9" fmla="*/ 1666 h 1853"/>
              <a:gd name="T10" fmla="*/ 374 w 1885"/>
              <a:gd name="T11" fmla="*/ 1666 h 1853"/>
              <a:gd name="T12" fmla="*/ 374 w 1885"/>
              <a:gd name="T13" fmla="*/ 1385 h 1853"/>
              <a:gd name="T14" fmla="*/ 467 w 1885"/>
              <a:gd name="T15" fmla="*/ 1385 h 1853"/>
              <a:gd name="T16" fmla="*/ 467 w 1885"/>
              <a:gd name="T17" fmla="*/ 1012 h 1853"/>
              <a:gd name="T18" fmla="*/ 374 w 1885"/>
              <a:gd name="T19" fmla="*/ 918 h 1853"/>
              <a:gd name="T20" fmla="*/ 94 w 1885"/>
              <a:gd name="T21" fmla="*/ 918 h 1853"/>
              <a:gd name="T22" fmla="*/ 0 w 1885"/>
              <a:gd name="T23" fmla="*/ 1012 h 1853"/>
              <a:gd name="T24" fmla="*/ 0 w 1885"/>
              <a:gd name="T25" fmla="*/ 1385 h 1853"/>
              <a:gd name="T26" fmla="*/ 94 w 1885"/>
              <a:gd name="T27" fmla="*/ 1385 h 1853"/>
              <a:gd name="T28" fmla="*/ 94 w 1885"/>
              <a:gd name="T29" fmla="*/ 1853 h 1853"/>
              <a:gd name="T30" fmla="*/ 1589 w 1885"/>
              <a:gd name="T31" fmla="*/ 1853 h 1853"/>
              <a:gd name="T32" fmla="*/ 1589 w 1885"/>
              <a:gd name="T33" fmla="*/ 1666 h 1853"/>
              <a:gd name="T34" fmla="*/ 1308 w 1885"/>
              <a:gd name="T35" fmla="*/ 1666 h 1853"/>
              <a:gd name="T36" fmla="*/ 1308 w 1885"/>
              <a:gd name="T37" fmla="*/ 1303 h 1853"/>
              <a:gd name="T38" fmla="*/ 1885 w 1885"/>
              <a:gd name="T39" fmla="*/ 654 h 1853"/>
              <a:gd name="T40" fmla="*/ 234 w 1885"/>
              <a:gd name="T41" fmla="*/ 825 h 1853"/>
              <a:gd name="T42" fmla="*/ 374 w 1885"/>
              <a:gd name="T43" fmla="*/ 685 h 1853"/>
              <a:gd name="T44" fmla="*/ 234 w 1885"/>
              <a:gd name="T45" fmla="*/ 544 h 1853"/>
              <a:gd name="T46" fmla="*/ 94 w 1885"/>
              <a:gd name="T47" fmla="*/ 685 h 1853"/>
              <a:gd name="T48" fmla="*/ 234 w 1885"/>
              <a:gd name="T49" fmla="*/ 8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5" h="1853">
                <a:moveTo>
                  <a:pt x="1885" y="654"/>
                </a:moveTo>
                <a:cubicBezTo>
                  <a:pt x="1885" y="293"/>
                  <a:pt x="1592" y="0"/>
                  <a:pt x="1231" y="0"/>
                </a:cubicBezTo>
                <a:cubicBezTo>
                  <a:pt x="870" y="0"/>
                  <a:pt x="577" y="293"/>
                  <a:pt x="577" y="654"/>
                </a:cubicBezTo>
                <a:cubicBezTo>
                  <a:pt x="577" y="978"/>
                  <a:pt x="812" y="1246"/>
                  <a:pt x="1121" y="1298"/>
                </a:cubicBezTo>
                <a:lnTo>
                  <a:pt x="1122" y="1666"/>
                </a:lnTo>
                <a:lnTo>
                  <a:pt x="374" y="1666"/>
                </a:lnTo>
                <a:lnTo>
                  <a:pt x="374" y="1385"/>
                </a:lnTo>
                <a:lnTo>
                  <a:pt x="467" y="1385"/>
                </a:lnTo>
                <a:lnTo>
                  <a:pt x="467" y="1012"/>
                </a:lnTo>
                <a:cubicBezTo>
                  <a:pt x="467" y="960"/>
                  <a:pt x="425" y="918"/>
                  <a:pt x="374" y="918"/>
                </a:cubicBezTo>
                <a:lnTo>
                  <a:pt x="94" y="918"/>
                </a:lnTo>
                <a:cubicBezTo>
                  <a:pt x="42" y="918"/>
                  <a:pt x="0" y="960"/>
                  <a:pt x="0" y="1012"/>
                </a:cubicBezTo>
                <a:lnTo>
                  <a:pt x="0" y="1385"/>
                </a:lnTo>
                <a:lnTo>
                  <a:pt x="94" y="1385"/>
                </a:lnTo>
                <a:lnTo>
                  <a:pt x="94" y="1853"/>
                </a:lnTo>
                <a:lnTo>
                  <a:pt x="1589" y="1853"/>
                </a:lnTo>
                <a:lnTo>
                  <a:pt x="1589" y="1666"/>
                </a:lnTo>
                <a:lnTo>
                  <a:pt x="1308" y="1666"/>
                </a:lnTo>
                <a:lnTo>
                  <a:pt x="1308" y="1303"/>
                </a:lnTo>
                <a:cubicBezTo>
                  <a:pt x="1633" y="1265"/>
                  <a:pt x="1885" y="989"/>
                  <a:pt x="1885" y="654"/>
                </a:cubicBezTo>
                <a:close/>
                <a:moveTo>
                  <a:pt x="234" y="825"/>
                </a:moveTo>
                <a:cubicBezTo>
                  <a:pt x="311" y="825"/>
                  <a:pt x="374" y="762"/>
                  <a:pt x="374" y="685"/>
                </a:cubicBezTo>
                <a:cubicBezTo>
                  <a:pt x="374" y="607"/>
                  <a:pt x="311" y="544"/>
                  <a:pt x="234" y="544"/>
                </a:cubicBezTo>
                <a:cubicBezTo>
                  <a:pt x="156" y="544"/>
                  <a:pt x="94" y="607"/>
                  <a:pt x="94" y="685"/>
                </a:cubicBezTo>
                <a:cubicBezTo>
                  <a:pt x="94" y="762"/>
                  <a:pt x="156" y="825"/>
                  <a:pt x="234" y="82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96425" y="4979988"/>
            <a:ext cx="419100" cy="471488"/>
          </a:xfrm>
          <a:custGeom>
            <a:avLst/>
            <a:gdLst>
              <a:gd name="T0" fmla="*/ 1369 w 1369"/>
              <a:gd name="T1" fmla="*/ 599 h 1541"/>
              <a:gd name="T2" fmla="*/ 1113 w 1369"/>
              <a:gd name="T3" fmla="*/ 599 h 1541"/>
              <a:gd name="T4" fmla="*/ 1113 w 1369"/>
              <a:gd name="T5" fmla="*/ 502 h 1541"/>
              <a:gd name="T6" fmla="*/ 1369 w 1369"/>
              <a:gd name="T7" fmla="*/ 171 h 1541"/>
              <a:gd name="T8" fmla="*/ 1113 w 1369"/>
              <a:gd name="T9" fmla="*/ 171 h 1541"/>
              <a:gd name="T10" fmla="*/ 1113 w 1369"/>
              <a:gd name="T11" fmla="*/ 86 h 1541"/>
              <a:gd name="T12" fmla="*/ 1027 w 1369"/>
              <a:gd name="T13" fmla="*/ 0 h 1541"/>
              <a:gd name="T14" fmla="*/ 342 w 1369"/>
              <a:gd name="T15" fmla="*/ 0 h 1541"/>
              <a:gd name="T16" fmla="*/ 256 w 1369"/>
              <a:gd name="T17" fmla="*/ 86 h 1541"/>
              <a:gd name="T18" fmla="*/ 256 w 1369"/>
              <a:gd name="T19" fmla="*/ 171 h 1541"/>
              <a:gd name="T20" fmla="*/ 0 w 1369"/>
              <a:gd name="T21" fmla="*/ 171 h 1541"/>
              <a:gd name="T22" fmla="*/ 256 w 1369"/>
              <a:gd name="T23" fmla="*/ 502 h 1541"/>
              <a:gd name="T24" fmla="*/ 256 w 1369"/>
              <a:gd name="T25" fmla="*/ 599 h 1541"/>
              <a:gd name="T26" fmla="*/ 0 w 1369"/>
              <a:gd name="T27" fmla="*/ 599 h 1541"/>
              <a:gd name="T28" fmla="*/ 256 w 1369"/>
              <a:gd name="T29" fmla="*/ 930 h 1541"/>
              <a:gd name="T30" fmla="*/ 256 w 1369"/>
              <a:gd name="T31" fmla="*/ 1027 h 1541"/>
              <a:gd name="T32" fmla="*/ 0 w 1369"/>
              <a:gd name="T33" fmla="*/ 1027 h 1541"/>
              <a:gd name="T34" fmla="*/ 256 w 1369"/>
              <a:gd name="T35" fmla="*/ 1358 h 1541"/>
              <a:gd name="T36" fmla="*/ 256 w 1369"/>
              <a:gd name="T37" fmla="*/ 1455 h 1541"/>
              <a:gd name="T38" fmla="*/ 342 w 1369"/>
              <a:gd name="T39" fmla="*/ 1541 h 1541"/>
              <a:gd name="T40" fmla="*/ 1027 w 1369"/>
              <a:gd name="T41" fmla="*/ 1541 h 1541"/>
              <a:gd name="T42" fmla="*/ 1113 w 1369"/>
              <a:gd name="T43" fmla="*/ 1455 h 1541"/>
              <a:gd name="T44" fmla="*/ 1113 w 1369"/>
              <a:gd name="T45" fmla="*/ 1358 h 1541"/>
              <a:gd name="T46" fmla="*/ 1369 w 1369"/>
              <a:gd name="T47" fmla="*/ 1027 h 1541"/>
              <a:gd name="T48" fmla="*/ 1113 w 1369"/>
              <a:gd name="T49" fmla="*/ 1027 h 1541"/>
              <a:gd name="T50" fmla="*/ 1113 w 1369"/>
              <a:gd name="T51" fmla="*/ 930 h 1541"/>
              <a:gd name="T52" fmla="*/ 1369 w 1369"/>
              <a:gd name="T53" fmla="*/ 599 h 1541"/>
              <a:gd name="T54" fmla="*/ 684 w 1369"/>
              <a:gd name="T55" fmla="*/ 1370 h 1541"/>
              <a:gd name="T56" fmla="*/ 513 w 1369"/>
              <a:gd name="T57" fmla="*/ 1199 h 1541"/>
              <a:gd name="T58" fmla="*/ 684 w 1369"/>
              <a:gd name="T59" fmla="*/ 1027 h 1541"/>
              <a:gd name="T60" fmla="*/ 856 w 1369"/>
              <a:gd name="T61" fmla="*/ 1199 h 1541"/>
              <a:gd name="T62" fmla="*/ 684 w 1369"/>
              <a:gd name="T63" fmla="*/ 1370 h 1541"/>
              <a:gd name="T64" fmla="*/ 684 w 1369"/>
              <a:gd name="T65" fmla="*/ 942 h 1541"/>
              <a:gd name="T66" fmla="*/ 513 w 1369"/>
              <a:gd name="T67" fmla="*/ 771 h 1541"/>
              <a:gd name="T68" fmla="*/ 684 w 1369"/>
              <a:gd name="T69" fmla="*/ 599 h 1541"/>
              <a:gd name="T70" fmla="*/ 856 w 1369"/>
              <a:gd name="T71" fmla="*/ 771 h 1541"/>
              <a:gd name="T72" fmla="*/ 684 w 1369"/>
              <a:gd name="T73" fmla="*/ 942 h 1541"/>
              <a:gd name="T74" fmla="*/ 684 w 1369"/>
              <a:gd name="T75" fmla="*/ 514 h 1541"/>
              <a:gd name="T76" fmla="*/ 513 w 1369"/>
              <a:gd name="T77" fmla="*/ 343 h 1541"/>
              <a:gd name="T78" fmla="*/ 684 w 1369"/>
              <a:gd name="T79" fmla="*/ 171 h 1541"/>
              <a:gd name="T80" fmla="*/ 856 w 1369"/>
              <a:gd name="T81" fmla="*/ 343 h 1541"/>
              <a:gd name="T82" fmla="*/ 684 w 1369"/>
              <a:gd name="T83" fmla="*/ 51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69" h="1541">
                <a:moveTo>
                  <a:pt x="1369" y="599"/>
                </a:moveTo>
                <a:lnTo>
                  <a:pt x="1113" y="599"/>
                </a:lnTo>
                <a:lnTo>
                  <a:pt x="1113" y="502"/>
                </a:lnTo>
                <a:cubicBezTo>
                  <a:pt x="1260" y="464"/>
                  <a:pt x="1369" y="331"/>
                  <a:pt x="1369" y="171"/>
                </a:cubicBezTo>
                <a:lnTo>
                  <a:pt x="1113" y="171"/>
                </a:lnTo>
                <a:lnTo>
                  <a:pt x="1113" y="86"/>
                </a:lnTo>
                <a:cubicBezTo>
                  <a:pt x="1113" y="39"/>
                  <a:pt x="1074" y="0"/>
                  <a:pt x="1027" y="0"/>
                </a:cubicBezTo>
                <a:lnTo>
                  <a:pt x="342" y="0"/>
                </a:lnTo>
                <a:cubicBezTo>
                  <a:pt x="295" y="0"/>
                  <a:pt x="256" y="39"/>
                  <a:pt x="256" y="86"/>
                </a:cubicBezTo>
                <a:lnTo>
                  <a:pt x="256" y="171"/>
                </a:lnTo>
                <a:lnTo>
                  <a:pt x="0" y="171"/>
                </a:lnTo>
                <a:cubicBezTo>
                  <a:pt x="0" y="331"/>
                  <a:pt x="109" y="464"/>
                  <a:pt x="256" y="502"/>
                </a:cubicBezTo>
                <a:lnTo>
                  <a:pt x="256" y="599"/>
                </a:lnTo>
                <a:lnTo>
                  <a:pt x="0" y="599"/>
                </a:lnTo>
                <a:cubicBezTo>
                  <a:pt x="0" y="759"/>
                  <a:pt x="109" y="892"/>
                  <a:pt x="256" y="930"/>
                </a:cubicBezTo>
                <a:lnTo>
                  <a:pt x="256" y="1027"/>
                </a:lnTo>
                <a:lnTo>
                  <a:pt x="0" y="1027"/>
                </a:lnTo>
                <a:cubicBezTo>
                  <a:pt x="0" y="1187"/>
                  <a:pt x="109" y="1320"/>
                  <a:pt x="256" y="1358"/>
                </a:cubicBezTo>
                <a:lnTo>
                  <a:pt x="256" y="1455"/>
                </a:lnTo>
                <a:cubicBezTo>
                  <a:pt x="256" y="1503"/>
                  <a:pt x="295" y="1541"/>
                  <a:pt x="342" y="1541"/>
                </a:cubicBezTo>
                <a:lnTo>
                  <a:pt x="1027" y="1541"/>
                </a:lnTo>
                <a:cubicBezTo>
                  <a:pt x="1074" y="1541"/>
                  <a:pt x="1113" y="1503"/>
                  <a:pt x="1113" y="1455"/>
                </a:cubicBezTo>
                <a:lnTo>
                  <a:pt x="1113" y="1358"/>
                </a:lnTo>
                <a:cubicBezTo>
                  <a:pt x="1260" y="1320"/>
                  <a:pt x="1369" y="1187"/>
                  <a:pt x="1369" y="1027"/>
                </a:cubicBezTo>
                <a:lnTo>
                  <a:pt x="1113" y="1027"/>
                </a:lnTo>
                <a:lnTo>
                  <a:pt x="1113" y="930"/>
                </a:lnTo>
                <a:cubicBezTo>
                  <a:pt x="1260" y="892"/>
                  <a:pt x="1369" y="759"/>
                  <a:pt x="1369" y="599"/>
                </a:cubicBezTo>
                <a:close/>
                <a:moveTo>
                  <a:pt x="684" y="1370"/>
                </a:moveTo>
                <a:cubicBezTo>
                  <a:pt x="590" y="1370"/>
                  <a:pt x="513" y="1293"/>
                  <a:pt x="513" y="1199"/>
                </a:cubicBezTo>
                <a:cubicBezTo>
                  <a:pt x="513" y="1104"/>
                  <a:pt x="590" y="1027"/>
                  <a:pt x="684" y="1027"/>
                </a:cubicBezTo>
                <a:cubicBezTo>
                  <a:pt x="779" y="1027"/>
                  <a:pt x="856" y="1104"/>
                  <a:pt x="856" y="1199"/>
                </a:cubicBezTo>
                <a:cubicBezTo>
                  <a:pt x="856" y="1293"/>
                  <a:pt x="779" y="1370"/>
                  <a:pt x="684" y="1370"/>
                </a:cubicBezTo>
                <a:close/>
                <a:moveTo>
                  <a:pt x="684" y="942"/>
                </a:moveTo>
                <a:cubicBezTo>
                  <a:pt x="590" y="942"/>
                  <a:pt x="513" y="865"/>
                  <a:pt x="513" y="771"/>
                </a:cubicBezTo>
                <a:cubicBezTo>
                  <a:pt x="513" y="676"/>
                  <a:pt x="590" y="599"/>
                  <a:pt x="684" y="599"/>
                </a:cubicBezTo>
                <a:cubicBezTo>
                  <a:pt x="779" y="599"/>
                  <a:pt x="856" y="676"/>
                  <a:pt x="856" y="771"/>
                </a:cubicBezTo>
                <a:cubicBezTo>
                  <a:pt x="856" y="865"/>
                  <a:pt x="779" y="942"/>
                  <a:pt x="684" y="942"/>
                </a:cubicBezTo>
                <a:close/>
                <a:moveTo>
                  <a:pt x="684" y="514"/>
                </a:moveTo>
                <a:cubicBezTo>
                  <a:pt x="590" y="514"/>
                  <a:pt x="513" y="437"/>
                  <a:pt x="513" y="343"/>
                </a:cubicBezTo>
                <a:cubicBezTo>
                  <a:pt x="513" y="248"/>
                  <a:pt x="590" y="171"/>
                  <a:pt x="684" y="171"/>
                </a:cubicBezTo>
                <a:cubicBezTo>
                  <a:pt x="779" y="171"/>
                  <a:pt x="856" y="248"/>
                  <a:pt x="856" y="343"/>
                </a:cubicBezTo>
                <a:cubicBezTo>
                  <a:pt x="856" y="437"/>
                  <a:pt x="779" y="514"/>
                  <a:pt x="684" y="51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71463" y="5889625"/>
            <a:ext cx="471487" cy="577850"/>
          </a:xfrm>
          <a:custGeom>
            <a:avLst/>
            <a:gdLst>
              <a:gd name="T0" fmla="*/ 1369 w 1541"/>
              <a:gd name="T1" fmla="*/ 0 h 1883"/>
              <a:gd name="T2" fmla="*/ 171 w 1541"/>
              <a:gd name="T3" fmla="*/ 0 h 1883"/>
              <a:gd name="T4" fmla="*/ 0 w 1541"/>
              <a:gd name="T5" fmla="*/ 171 h 1883"/>
              <a:gd name="T6" fmla="*/ 0 w 1541"/>
              <a:gd name="T7" fmla="*/ 1278 h 1883"/>
              <a:gd name="T8" fmla="*/ 75 w 1541"/>
              <a:gd name="T9" fmla="*/ 1420 h 1883"/>
              <a:gd name="T10" fmla="*/ 770 w 1541"/>
              <a:gd name="T11" fmla="*/ 1883 h 1883"/>
              <a:gd name="T12" fmla="*/ 1464 w 1541"/>
              <a:gd name="T13" fmla="*/ 1420 h 1883"/>
              <a:gd name="T14" fmla="*/ 1540 w 1541"/>
              <a:gd name="T15" fmla="*/ 1278 h 1883"/>
              <a:gd name="T16" fmla="*/ 1541 w 1541"/>
              <a:gd name="T17" fmla="*/ 171 h 1883"/>
              <a:gd name="T18" fmla="*/ 1369 w 1541"/>
              <a:gd name="T19" fmla="*/ 0 h 1883"/>
              <a:gd name="T20" fmla="*/ 599 w 1541"/>
              <a:gd name="T21" fmla="*/ 1284 h 1883"/>
              <a:gd name="T22" fmla="*/ 171 w 1541"/>
              <a:gd name="T23" fmla="*/ 856 h 1883"/>
              <a:gd name="T24" fmla="*/ 292 w 1541"/>
              <a:gd name="T25" fmla="*/ 735 h 1883"/>
              <a:gd name="T26" fmla="*/ 599 w 1541"/>
              <a:gd name="T27" fmla="*/ 1042 h 1883"/>
              <a:gd name="T28" fmla="*/ 1248 w 1541"/>
              <a:gd name="T29" fmla="*/ 392 h 1883"/>
              <a:gd name="T30" fmla="*/ 1369 w 1541"/>
              <a:gd name="T31" fmla="*/ 513 h 1883"/>
              <a:gd name="T32" fmla="*/ 599 w 1541"/>
              <a:gd name="T33" fmla="*/ 1284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1" h="1883">
                <a:moveTo>
                  <a:pt x="1369" y="0"/>
                </a:moveTo>
                <a:lnTo>
                  <a:pt x="171" y="0"/>
                </a:lnTo>
                <a:cubicBezTo>
                  <a:pt x="76" y="0"/>
                  <a:pt x="0" y="76"/>
                  <a:pt x="0" y="171"/>
                </a:cubicBezTo>
                <a:lnTo>
                  <a:pt x="0" y="1278"/>
                </a:lnTo>
                <a:cubicBezTo>
                  <a:pt x="0" y="1337"/>
                  <a:pt x="30" y="1390"/>
                  <a:pt x="75" y="1420"/>
                </a:cubicBezTo>
                <a:lnTo>
                  <a:pt x="770" y="1883"/>
                </a:lnTo>
                <a:lnTo>
                  <a:pt x="1464" y="1420"/>
                </a:lnTo>
                <a:cubicBezTo>
                  <a:pt x="1510" y="1390"/>
                  <a:pt x="1540" y="1337"/>
                  <a:pt x="1540" y="1278"/>
                </a:cubicBezTo>
                <a:lnTo>
                  <a:pt x="1541" y="171"/>
                </a:lnTo>
                <a:cubicBezTo>
                  <a:pt x="1541" y="76"/>
                  <a:pt x="1464" y="0"/>
                  <a:pt x="1369" y="0"/>
                </a:cubicBezTo>
                <a:close/>
                <a:moveTo>
                  <a:pt x="599" y="1284"/>
                </a:moveTo>
                <a:lnTo>
                  <a:pt x="171" y="856"/>
                </a:lnTo>
                <a:lnTo>
                  <a:pt x="292" y="735"/>
                </a:lnTo>
                <a:lnTo>
                  <a:pt x="599" y="1042"/>
                </a:lnTo>
                <a:lnTo>
                  <a:pt x="1248" y="392"/>
                </a:lnTo>
                <a:lnTo>
                  <a:pt x="1369" y="513"/>
                </a:lnTo>
                <a:lnTo>
                  <a:pt x="599" y="12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1463338" y="4951413"/>
            <a:ext cx="530225" cy="528638"/>
          </a:xfrm>
          <a:custGeom>
            <a:avLst/>
            <a:gdLst>
              <a:gd name="T0" fmla="*/ 1695 w 1729"/>
              <a:gd name="T1" fmla="*/ 804 h 1729"/>
              <a:gd name="T2" fmla="*/ 925 w 1729"/>
              <a:gd name="T3" fmla="*/ 34 h 1729"/>
              <a:gd name="T4" fmla="*/ 804 w 1729"/>
              <a:gd name="T5" fmla="*/ 34 h 1729"/>
              <a:gd name="T6" fmla="*/ 34 w 1729"/>
              <a:gd name="T7" fmla="*/ 804 h 1729"/>
              <a:gd name="T8" fmla="*/ 34 w 1729"/>
              <a:gd name="T9" fmla="*/ 925 h 1729"/>
              <a:gd name="T10" fmla="*/ 804 w 1729"/>
              <a:gd name="T11" fmla="*/ 1695 h 1729"/>
              <a:gd name="T12" fmla="*/ 804 w 1729"/>
              <a:gd name="T13" fmla="*/ 1696 h 1729"/>
              <a:gd name="T14" fmla="*/ 925 w 1729"/>
              <a:gd name="T15" fmla="*/ 1696 h 1729"/>
              <a:gd name="T16" fmla="*/ 1696 w 1729"/>
              <a:gd name="T17" fmla="*/ 925 h 1729"/>
              <a:gd name="T18" fmla="*/ 1695 w 1729"/>
              <a:gd name="T19" fmla="*/ 804 h 1729"/>
              <a:gd name="T20" fmla="*/ 1036 w 1729"/>
              <a:gd name="T21" fmla="*/ 1079 h 1729"/>
              <a:gd name="T22" fmla="*/ 1036 w 1729"/>
              <a:gd name="T23" fmla="*/ 865 h 1729"/>
              <a:gd name="T24" fmla="*/ 693 w 1729"/>
              <a:gd name="T25" fmla="*/ 865 h 1729"/>
              <a:gd name="T26" fmla="*/ 693 w 1729"/>
              <a:gd name="T27" fmla="*/ 1121 h 1729"/>
              <a:gd name="T28" fmla="*/ 522 w 1729"/>
              <a:gd name="T29" fmla="*/ 1121 h 1729"/>
              <a:gd name="T30" fmla="*/ 522 w 1729"/>
              <a:gd name="T31" fmla="*/ 779 h 1729"/>
              <a:gd name="T32" fmla="*/ 608 w 1729"/>
              <a:gd name="T33" fmla="*/ 693 h 1729"/>
              <a:gd name="T34" fmla="*/ 1036 w 1729"/>
              <a:gd name="T35" fmla="*/ 693 h 1729"/>
              <a:gd name="T36" fmla="*/ 1036 w 1729"/>
              <a:gd name="T37" fmla="*/ 479 h 1729"/>
              <a:gd name="T38" fmla="*/ 1335 w 1729"/>
              <a:gd name="T39" fmla="*/ 779 h 1729"/>
              <a:gd name="T40" fmla="*/ 1036 w 1729"/>
              <a:gd name="T41" fmla="*/ 1079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29" h="1729">
                <a:moveTo>
                  <a:pt x="1695" y="804"/>
                </a:moveTo>
                <a:lnTo>
                  <a:pt x="925" y="34"/>
                </a:lnTo>
                <a:cubicBezTo>
                  <a:pt x="892" y="0"/>
                  <a:pt x="837" y="0"/>
                  <a:pt x="804" y="34"/>
                </a:cubicBezTo>
                <a:lnTo>
                  <a:pt x="34" y="804"/>
                </a:lnTo>
                <a:cubicBezTo>
                  <a:pt x="0" y="838"/>
                  <a:pt x="0" y="892"/>
                  <a:pt x="34" y="925"/>
                </a:cubicBezTo>
                <a:lnTo>
                  <a:pt x="804" y="1695"/>
                </a:lnTo>
                <a:lnTo>
                  <a:pt x="804" y="1696"/>
                </a:lnTo>
                <a:cubicBezTo>
                  <a:pt x="838" y="1729"/>
                  <a:pt x="892" y="1729"/>
                  <a:pt x="925" y="1696"/>
                </a:cubicBezTo>
                <a:lnTo>
                  <a:pt x="1696" y="925"/>
                </a:lnTo>
                <a:cubicBezTo>
                  <a:pt x="1729" y="892"/>
                  <a:pt x="1729" y="838"/>
                  <a:pt x="1695" y="804"/>
                </a:cubicBezTo>
                <a:close/>
                <a:moveTo>
                  <a:pt x="1036" y="1079"/>
                </a:moveTo>
                <a:lnTo>
                  <a:pt x="1036" y="865"/>
                </a:lnTo>
                <a:lnTo>
                  <a:pt x="693" y="865"/>
                </a:lnTo>
                <a:lnTo>
                  <a:pt x="693" y="1121"/>
                </a:lnTo>
                <a:lnTo>
                  <a:pt x="522" y="1121"/>
                </a:lnTo>
                <a:lnTo>
                  <a:pt x="522" y="779"/>
                </a:lnTo>
                <a:cubicBezTo>
                  <a:pt x="522" y="732"/>
                  <a:pt x="560" y="693"/>
                  <a:pt x="608" y="693"/>
                </a:cubicBezTo>
                <a:lnTo>
                  <a:pt x="1036" y="693"/>
                </a:lnTo>
                <a:lnTo>
                  <a:pt x="1036" y="479"/>
                </a:lnTo>
                <a:lnTo>
                  <a:pt x="1335" y="779"/>
                </a:lnTo>
                <a:lnTo>
                  <a:pt x="1036" y="107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0490200" y="4940300"/>
            <a:ext cx="628650" cy="538163"/>
          </a:xfrm>
          <a:custGeom>
            <a:avLst/>
            <a:gdLst>
              <a:gd name="T0" fmla="*/ 1327 w 2054"/>
              <a:gd name="T1" fmla="*/ 342 h 1755"/>
              <a:gd name="T2" fmla="*/ 1498 w 2054"/>
              <a:gd name="T3" fmla="*/ 171 h 1755"/>
              <a:gd name="T4" fmla="*/ 1327 w 2054"/>
              <a:gd name="T5" fmla="*/ 0 h 1755"/>
              <a:gd name="T6" fmla="*/ 1155 w 2054"/>
              <a:gd name="T7" fmla="*/ 171 h 1755"/>
              <a:gd name="T8" fmla="*/ 1327 w 2054"/>
              <a:gd name="T9" fmla="*/ 342 h 1755"/>
              <a:gd name="T10" fmla="*/ 428 w 2054"/>
              <a:gd name="T11" fmla="*/ 899 h 1755"/>
              <a:gd name="T12" fmla="*/ 0 w 2054"/>
              <a:gd name="T13" fmla="*/ 1327 h 1755"/>
              <a:gd name="T14" fmla="*/ 428 w 2054"/>
              <a:gd name="T15" fmla="*/ 1755 h 1755"/>
              <a:gd name="T16" fmla="*/ 856 w 2054"/>
              <a:gd name="T17" fmla="*/ 1327 h 1755"/>
              <a:gd name="T18" fmla="*/ 428 w 2054"/>
              <a:gd name="T19" fmla="*/ 899 h 1755"/>
              <a:gd name="T20" fmla="*/ 428 w 2054"/>
              <a:gd name="T21" fmla="*/ 1626 h 1755"/>
              <a:gd name="T22" fmla="*/ 128 w 2054"/>
              <a:gd name="T23" fmla="*/ 1327 h 1755"/>
              <a:gd name="T24" fmla="*/ 428 w 2054"/>
              <a:gd name="T25" fmla="*/ 1027 h 1755"/>
              <a:gd name="T26" fmla="*/ 727 w 2054"/>
              <a:gd name="T27" fmla="*/ 1327 h 1755"/>
              <a:gd name="T28" fmla="*/ 428 w 2054"/>
              <a:gd name="T29" fmla="*/ 1626 h 1755"/>
              <a:gd name="T30" fmla="*/ 924 w 2054"/>
              <a:gd name="T31" fmla="*/ 774 h 1755"/>
              <a:gd name="T32" fmla="*/ 1125 w 2054"/>
              <a:gd name="T33" fmla="*/ 569 h 1755"/>
              <a:gd name="T34" fmla="*/ 1190 w 2054"/>
              <a:gd name="T35" fmla="*/ 633 h 1755"/>
              <a:gd name="T36" fmla="*/ 1622 w 2054"/>
              <a:gd name="T37" fmla="*/ 809 h 1755"/>
              <a:gd name="T38" fmla="*/ 1622 w 2054"/>
              <a:gd name="T39" fmla="*/ 638 h 1755"/>
              <a:gd name="T40" fmla="*/ 1310 w 2054"/>
              <a:gd name="T41" fmla="*/ 513 h 1755"/>
              <a:gd name="T42" fmla="*/ 1143 w 2054"/>
              <a:gd name="T43" fmla="*/ 351 h 1755"/>
              <a:gd name="T44" fmla="*/ 1027 w 2054"/>
              <a:gd name="T45" fmla="*/ 299 h 1755"/>
              <a:gd name="T46" fmla="*/ 907 w 2054"/>
              <a:gd name="T47" fmla="*/ 351 h 1755"/>
              <a:gd name="T48" fmla="*/ 672 w 2054"/>
              <a:gd name="T49" fmla="*/ 586 h 1755"/>
              <a:gd name="T50" fmla="*/ 620 w 2054"/>
              <a:gd name="T51" fmla="*/ 706 h 1755"/>
              <a:gd name="T52" fmla="*/ 672 w 2054"/>
              <a:gd name="T53" fmla="*/ 830 h 1755"/>
              <a:gd name="T54" fmla="*/ 941 w 2054"/>
              <a:gd name="T55" fmla="*/ 1070 h 1755"/>
              <a:gd name="T56" fmla="*/ 941 w 2054"/>
              <a:gd name="T57" fmla="*/ 1498 h 1755"/>
              <a:gd name="T58" fmla="*/ 1113 w 2054"/>
              <a:gd name="T59" fmla="*/ 1498 h 1755"/>
              <a:gd name="T60" fmla="*/ 1113 w 2054"/>
              <a:gd name="T61" fmla="*/ 963 h 1755"/>
              <a:gd name="T62" fmla="*/ 924 w 2054"/>
              <a:gd name="T63" fmla="*/ 774 h 1755"/>
              <a:gd name="T64" fmla="*/ 1626 w 2054"/>
              <a:gd name="T65" fmla="*/ 899 h 1755"/>
              <a:gd name="T66" fmla="*/ 1198 w 2054"/>
              <a:gd name="T67" fmla="*/ 1327 h 1755"/>
              <a:gd name="T68" fmla="*/ 1626 w 2054"/>
              <a:gd name="T69" fmla="*/ 1755 h 1755"/>
              <a:gd name="T70" fmla="*/ 2054 w 2054"/>
              <a:gd name="T71" fmla="*/ 1327 h 1755"/>
              <a:gd name="T72" fmla="*/ 1626 w 2054"/>
              <a:gd name="T73" fmla="*/ 899 h 1755"/>
              <a:gd name="T74" fmla="*/ 1626 w 2054"/>
              <a:gd name="T75" fmla="*/ 1626 h 1755"/>
              <a:gd name="T76" fmla="*/ 1327 w 2054"/>
              <a:gd name="T77" fmla="*/ 1327 h 1755"/>
              <a:gd name="T78" fmla="*/ 1626 w 2054"/>
              <a:gd name="T79" fmla="*/ 1027 h 1755"/>
              <a:gd name="T80" fmla="*/ 1926 w 2054"/>
              <a:gd name="T81" fmla="*/ 1327 h 1755"/>
              <a:gd name="T82" fmla="*/ 1626 w 2054"/>
              <a:gd name="T83" fmla="*/ 1626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54" h="1755">
                <a:moveTo>
                  <a:pt x="1327" y="342"/>
                </a:moveTo>
                <a:cubicBezTo>
                  <a:pt x="1421" y="342"/>
                  <a:pt x="1498" y="265"/>
                  <a:pt x="1498" y="171"/>
                </a:cubicBezTo>
                <a:cubicBezTo>
                  <a:pt x="1498" y="77"/>
                  <a:pt x="1421" y="0"/>
                  <a:pt x="1327" y="0"/>
                </a:cubicBezTo>
                <a:cubicBezTo>
                  <a:pt x="1233" y="0"/>
                  <a:pt x="1155" y="77"/>
                  <a:pt x="1155" y="171"/>
                </a:cubicBezTo>
                <a:cubicBezTo>
                  <a:pt x="1155" y="265"/>
                  <a:pt x="1233" y="342"/>
                  <a:pt x="1327" y="342"/>
                </a:cubicBezTo>
                <a:close/>
                <a:moveTo>
                  <a:pt x="428" y="899"/>
                </a:moveTo>
                <a:cubicBezTo>
                  <a:pt x="192" y="899"/>
                  <a:pt x="0" y="1091"/>
                  <a:pt x="0" y="1327"/>
                </a:cubicBezTo>
                <a:cubicBezTo>
                  <a:pt x="0" y="1562"/>
                  <a:pt x="192" y="1755"/>
                  <a:pt x="428" y="1755"/>
                </a:cubicBezTo>
                <a:cubicBezTo>
                  <a:pt x="663" y="1755"/>
                  <a:pt x="856" y="1562"/>
                  <a:pt x="856" y="1327"/>
                </a:cubicBezTo>
                <a:cubicBezTo>
                  <a:pt x="856" y="1091"/>
                  <a:pt x="663" y="899"/>
                  <a:pt x="428" y="899"/>
                </a:cubicBezTo>
                <a:close/>
                <a:moveTo>
                  <a:pt x="428" y="1626"/>
                </a:moveTo>
                <a:cubicBezTo>
                  <a:pt x="261" y="1626"/>
                  <a:pt x="128" y="1494"/>
                  <a:pt x="128" y="1327"/>
                </a:cubicBezTo>
                <a:cubicBezTo>
                  <a:pt x="128" y="1160"/>
                  <a:pt x="261" y="1027"/>
                  <a:pt x="428" y="1027"/>
                </a:cubicBezTo>
                <a:cubicBezTo>
                  <a:pt x="595" y="1027"/>
                  <a:pt x="727" y="1160"/>
                  <a:pt x="727" y="1327"/>
                </a:cubicBezTo>
                <a:cubicBezTo>
                  <a:pt x="727" y="1494"/>
                  <a:pt x="595" y="1626"/>
                  <a:pt x="428" y="1626"/>
                </a:cubicBezTo>
                <a:close/>
                <a:moveTo>
                  <a:pt x="924" y="774"/>
                </a:moveTo>
                <a:lnTo>
                  <a:pt x="1125" y="569"/>
                </a:lnTo>
                <a:lnTo>
                  <a:pt x="1190" y="633"/>
                </a:lnTo>
                <a:cubicBezTo>
                  <a:pt x="1297" y="745"/>
                  <a:pt x="1447" y="809"/>
                  <a:pt x="1622" y="809"/>
                </a:cubicBezTo>
                <a:lnTo>
                  <a:pt x="1622" y="638"/>
                </a:lnTo>
                <a:cubicBezTo>
                  <a:pt x="1494" y="638"/>
                  <a:pt x="1387" y="590"/>
                  <a:pt x="1310" y="513"/>
                </a:cubicBezTo>
                <a:lnTo>
                  <a:pt x="1143" y="351"/>
                </a:lnTo>
                <a:cubicBezTo>
                  <a:pt x="1117" y="321"/>
                  <a:pt x="1074" y="299"/>
                  <a:pt x="1027" y="299"/>
                </a:cubicBezTo>
                <a:cubicBezTo>
                  <a:pt x="980" y="299"/>
                  <a:pt x="937" y="317"/>
                  <a:pt x="907" y="351"/>
                </a:cubicBezTo>
                <a:lnTo>
                  <a:pt x="672" y="586"/>
                </a:lnTo>
                <a:cubicBezTo>
                  <a:pt x="642" y="616"/>
                  <a:pt x="620" y="659"/>
                  <a:pt x="620" y="706"/>
                </a:cubicBezTo>
                <a:cubicBezTo>
                  <a:pt x="620" y="753"/>
                  <a:pt x="642" y="796"/>
                  <a:pt x="672" y="830"/>
                </a:cubicBezTo>
                <a:lnTo>
                  <a:pt x="941" y="1070"/>
                </a:lnTo>
                <a:lnTo>
                  <a:pt x="941" y="1498"/>
                </a:lnTo>
                <a:lnTo>
                  <a:pt x="1113" y="1498"/>
                </a:lnTo>
                <a:lnTo>
                  <a:pt x="1113" y="963"/>
                </a:lnTo>
                <a:lnTo>
                  <a:pt x="924" y="774"/>
                </a:lnTo>
                <a:close/>
                <a:moveTo>
                  <a:pt x="1626" y="899"/>
                </a:moveTo>
                <a:cubicBezTo>
                  <a:pt x="1391" y="899"/>
                  <a:pt x="1198" y="1091"/>
                  <a:pt x="1198" y="1327"/>
                </a:cubicBezTo>
                <a:cubicBezTo>
                  <a:pt x="1198" y="1562"/>
                  <a:pt x="1391" y="1755"/>
                  <a:pt x="1626" y="1755"/>
                </a:cubicBezTo>
                <a:cubicBezTo>
                  <a:pt x="1862" y="1755"/>
                  <a:pt x="2054" y="1562"/>
                  <a:pt x="2054" y="1327"/>
                </a:cubicBezTo>
                <a:cubicBezTo>
                  <a:pt x="2054" y="1091"/>
                  <a:pt x="1862" y="899"/>
                  <a:pt x="1626" y="899"/>
                </a:cubicBezTo>
                <a:close/>
                <a:moveTo>
                  <a:pt x="1626" y="1626"/>
                </a:moveTo>
                <a:cubicBezTo>
                  <a:pt x="1459" y="1626"/>
                  <a:pt x="1327" y="1494"/>
                  <a:pt x="1327" y="1327"/>
                </a:cubicBezTo>
                <a:cubicBezTo>
                  <a:pt x="1327" y="1160"/>
                  <a:pt x="1459" y="1027"/>
                  <a:pt x="1626" y="1027"/>
                </a:cubicBezTo>
                <a:cubicBezTo>
                  <a:pt x="1793" y="1027"/>
                  <a:pt x="1926" y="1160"/>
                  <a:pt x="1926" y="1327"/>
                </a:cubicBezTo>
                <a:cubicBezTo>
                  <a:pt x="1926" y="1494"/>
                  <a:pt x="1793" y="1626"/>
                  <a:pt x="1626" y="162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8377238" y="4927600"/>
            <a:ext cx="525462" cy="584200"/>
          </a:xfrm>
          <a:custGeom>
            <a:avLst/>
            <a:gdLst>
              <a:gd name="T0" fmla="*/ 1543 w 1717"/>
              <a:gd name="T1" fmla="*/ 1712 h 1909"/>
              <a:gd name="T2" fmla="*/ 1201 w 1717"/>
              <a:gd name="T3" fmla="*/ 1599 h 1909"/>
              <a:gd name="T4" fmla="*/ 516 w 1717"/>
              <a:gd name="T5" fmla="*/ 1599 h 1909"/>
              <a:gd name="T6" fmla="*/ 173 w 1717"/>
              <a:gd name="T7" fmla="*/ 1712 h 1909"/>
              <a:gd name="T8" fmla="*/ 2 w 1717"/>
              <a:gd name="T9" fmla="*/ 1712 h 1909"/>
              <a:gd name="T10" fmla="*/ 2 w 1717"/>
              <a:gd name="T11" fmla="*/ 1883 h 1909"/>
              <a:gd name="T12" fmla="*/ 173 w 1717"/>
              <a:gd name="T13" fmla="*/ 1883 h 1909"/>
              <a:gd name="T14" fmla="*/ 516 w 1717"/>
              <a:gd name="T15" fmla="*/ 1798 h 1909"/>
              <a:gd name="T16" fmla="*/ 1201 w 1717"/>
              <a:gd name="T17" fmla="*/ 1798 h 1909"/>
              <a:gd name="T18" fmla="*/ 1543 w 1717"/>
              <a:gd name="T19" fmla="*/ 1883 h 1909"/>
              <a:gd name="T20" fmla="*/ 1714 w 1717"/>
              <a:gd name="T21" fmla="*/ 1883 h 1909"/>
              <a:gd name="T22" fmla="*/ 1714 w 1717"/>
              <a:gd name="T23" fmla="*/ 1712 h 1909"/>
              <a:gd name="T24" fmla="*/ 1543 w 1717"/>
              <a:gd name="T25" fmla="*/ 1712 h 1909"/>
              <a:gd name="T26" fmla="*/ 169 w 1717"/>
              <a:gd name="T27" fmla="*/ 1541 h 1909"/>
              <a:gd name="T28" fmla="*/ 173 w 1717"/>
              <a:gd name="T29" fmla="*/ 1541 h 1909"/>
              <a:gd name="T30" fmla="*/ 516 w 1717"/>
              <a:gd name="T31" fmla="*/ 1370 h 1909"/>
              <a:gd name="T32" fmla="*/ 858 w 1717"/>
              <a:gd name="T33" fmla="*/ 1541 h 1909"/>
              <a:gd name="T34" fmla="*/ 1201 w 1717"/>
              <a:gd name="T35" fmla="*/ 1370 h 1909"/>
              <a:gd name="T36" fmla="*/ 1543 w 1717"/>
              <a:gd name="T37" fmla="*/ 1541 h 1909"/>
              <a:gd name="T38" fmla="*/ 1548 w 1717"/>
              <a:gd name="T39" fmla="*/ 1541 h 1909"/>
              <a:gd name="T40" fmla="*/ 1710 w 1717"/>
              <a:gd name="T41" fmla="*/ 969 h 1909"/>
              <a:gd name="T42" fmla="*/ 1705 w 1717"/>
              <a:gd name="T43" fmla="*/ 902 h 1909"/>
              <a:gd name="T44" fmla="*/ 1654 w 1717"/>
              <a:gd name="T45" fmla="*/ 860 h 1909"/>
              <a:gd name="T46" fmla="*/ 1543 w 1717"/>
              <a:gd name="T47" fmla="*/ 823 h 1909"/>
              <a:gd name="T48" fmla="*/ 1543 w 1717"/>
              <a:gd name="T49" fmla="*/ 428 h 1909"/>
              <a:gd name="T50" fmla="*/ 1372 w 1717"/>
              <a:gd name="T51" fmla="*/ 257 h 1909"/>
              <a:gd name="T52" fmla="*/ 1115 w 1717"/>
              <a:gd name="T53" fmla="*/ 257 h 1909"/>
              <a:gd name="T54" fmla="*/ 1115 w 1717"/>
              <a:gd name="T55" fmla="*/ 0 h 1909"/>
              <a:gd name="T56" fmla="*/ 602 w 1717"/>
              <a:gd name="T57" fmla="*/ 0 h 1909"/>
              <a:gd name="T58" fmla="*/ 602 w 1717"/>
              <a:gd name="T59" fmla="*/ 257 h 1909"/>
              <a:gd name="T60" fmla="*/ 345 w 1717"/>
              <a:gd name="T61" fmla="*/ 257 h 1909"/>
              <a:gd name="T62" fmla="*/ 173 w 1717"/>
              <a:gd name="T63" fmla="*/ 428 h 1909"/>
              <a:gd name="T64" fmla="*/ 173 w 1717"/>
              <a:gd name="T65" fmla="*/ 824 h 1909"/>
              <a:gd name="T66" fmla="*/ 63 w 1717"/>
              <a:gd name="T67" fmla="*/ 859 h 1909"/>
              <a:gd name="T68" fmla="*/ 12 w 1717"/>
              <a:gd name="T69" fmla="*/ 902 h 1909"/>
              <a:gd name="T70" fmla="*/ 7 w 1717"/>
              <a:gd name="T71" fmla="*/ 968 h 1909"/>
              <a:gd name="T72" fmla="*/ 169 w 1717"/>
              <a:gd name="T73" fmla="*/ 1541 h 1909"/>
              <a:gd name="T74" fmla="*/ 345 w 1717"/>
              <a:gd name="T75" fmla="*/ 428 h 1909"/>
              <a:gd name="T76" fmla="*/ 1372 w 1717"/>
              <a:gd name="T77" fmla="*/ 428 h 1909"/>
              <a:gd name="T78" fmla="*/ 1372 w 1717"/>
              <a:gd name="T79" fmla="*/ 767 h 1909"/>
              <a:gd name="T80" fmla="*/ 858 w 1717"/>
              <a:gd name="T81" fmla="*/ 599 h 1909"/>
              <a:gd name="T82" fmla="*/ 345 w 1717"/>
              <a:gd name="T83" fmla="*/ 767 h 1909"/>
              <a:gd name="T84" fmla="*/ 345 w 1717"/>
              <a:gd name="T85" fmla="*/ 428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17" h="1909">
                <a:moveTo>
                  <a:pt x="1543" y="1712"/>
                </a:moveTo>
                <a:cubicBezTo>
                  <a:pt x="1424" y="1712"/>
                  <a:pt x="1305" y="1672"/>
                  <a:pt x="1201" y="1599"/>
                </a:cubicBezTo>
                <a:cubicBezTo>
                  <a:pt x="992" y="1745"/>
                  <a:pt x="725" y="1745"/>
                  <a:pt x="516" y="1599"/>
                </a:cubicBezTo>
                <a:cubicBezTo>
                  <a:pt x="411" y="1672"/>
                  <a:pt x="292" y="1712"/>
                  <a:pt x="173" y="1712"/>
                </a:cubicBezTo>
                <a:lnTo>
                  <a:pt x="2" y="1712"/>
                </a:lnTo>
                <a:lnTo>
                  <a:pt x="2" y="1883"/>
                </a:lnTo>
                <a:lnTo>
                  <a:pt x="173" y="1883"/>
                </a:lnTo>
                <a:cubicBezTo>
                  <a:pt x="291" y="1883"/>
                  <a:pt x="408" y="1854"/>
                  <a:pt x="516" y="1798"/>
                </a:cubicBezTo>
                <a:cubicBezTo>
                  <a:pt x="732" y="1909"/>
                  <a:pt x="985" y="1909"/>
                  <a:pt x="1201" y="1798"/>
                </a:cubicBezTo>
                <a:cubicBezTo>
                  <a:pt x="1309" y="1853"/>
                  <a:pt x="1425" y="1883"/>
                  <a:pt x="1543" y="1883"/>
                </a:cubicBezTo>
                <a:lnTo>
                  <a:pt x="1714" y="1883"/>
                </a:lnTo>
                <a:lnTo>
                  <a:pt x="1714" y="1712"/>
                </a:lnTo>
                <a:lnTo>
                  <a:pt x="1543" y="1712"/>
                </a:lnTo>
                <a:close/>
                <a:moveTo>
                  <a:pt x="169" y="1541"/>
                </a:moveTo>
                <a:lnTo>
                  <a:pt x="173" y="1541"/>
                </a:lnTo>
                <a:cubicBezTo>
                  <a:pt x="310" y="1541"/>
                  <a:pt x="432" y="1466"/>
                  <a:pt x="516" y="1370"/>
                </a:cubicBezTo>
                <a:cubicBezTo>
                  <a:pt x="599" y="1466"/>
                  <a:pt x="721" y="1541"/>
                  <a:pt x="858" y="1541"/>
                </a:cubicBezTo>
                <a:cubicBezTo>
                  <a:pt x="995" y="1541"/>
                  <a:pt x="1117" y="1466"/>
                  <a:pt x="1201" y="1370"/>
                </a:cubicBezTo>
                <a:cubicBezTo>
                  <a:pt x="1285" y="1466"/>
                  <a:pt x="1406" y="1541"/>
                  <a:pt x="1543" y="1541"/>
                </a:cubicBezTo>
                <a:lnTo>
                  <a:pt x="1548" y="1541"/>
                </a:lnTo>
                <a:lnTo>
                  <a:pt x="1710" y="969"/>
                </a:lnTo>
                <a:cubicBezTo>
                  <a:pt x="1717" y="947"/>
                  <a:pt x="1715" y="923"/>
                  <a:pt x="1705" y="902"/>
                </a:cubicBezTo>
                <a:cubicBezTo>
                  <a:pt x="1694" y="882"/>
                  <a:pt x="1676" y="866"/>
                  <a:pt x="1654" y="860"/>
                </a:cubicBezTo>
                <a:lnTo>
                  <a:pt x="1543" y="823"/>
                </a:lnTo>
                <a:lnTo>
                  <a:pt x="1543" y="428"/>
                </a:lnTo>
                <a:cubicBezTo>
                  <a:pt x="1543" y="333"/>
                  <a:pt x="1467" y="257"/>
                  <a:pt x="1372" y="257"/>
                </a:cubicBezTo>
                <a:lnTo>
                  <a:pt x="1115" y="257"/>
                </a:lnTo>
                <a:lnTo>
                  <a:pt x="1115" y="0"/>
                </a:lnTo>
                <a:lnTo>
                  <a:pt x="602" y="0"/>
                </a:lnTo>
                <a:lnTo>
                  <a:pt x="602" y="257"/>
                </a:lnTo>
                <a:lnTo>
                  <a:pt x="345" y="257"/>
                </a:lnTo>
                <a:cubicBezTo>
                  <a:pt x="250" y="257"/>
                  <a:pt x="173" y="333"/>
                  <a:pt x="173" y="428"/>
                </a:cubicBezTo>
                <a:lnTo>
                  <a:pt x="173" y="824"/>
                </a:lnTo>
                <a:lnTo>
                  <a:pt x="63" y="859"/>
                </a:lnTo>
                <a:cubicBezTo>
                  <a:pt x="41" y="866"/>
                  <a:pt x="23" y="881"/>
                  <a:pt x="12" y="902"/>
                </a:cubicBezTo>
                <a:cubicBezTo>
                  <a:pt x="1" y="922"/>
                  <a:pt x="0" y="946"/>
                  <a:pt x="7" y="968"/>
                </a:cubicBezTo>
                <a:lnTo>
                  <a:pt x="169" y="1541"/>
                </a:lnTo>
                <a:close/>
                <a:moveTo>
                  <a:pt x="345" y="428"/>
                </a:moveTo>
                <a:lnTo>
                  <a:pt x="1372" y="428"/>
                </a:lnTo>
                <a:lnTo>
                  <a:pt x="1372" y="767"/>
                </a:lnTo>
                <a:lnTo>
                  <a:pt x="858" y="599"/>
                </a:lnTo>
                <a:lnTo>
                  <a:pt x="345" y="767"/>
                </a:lnTo>
                <a:lnTo>
                  <a:pt x="345" y="4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280275" y="4954588"/>
            <a:ext cx="419100" cy="496888"/>
          </a:xfrm>
          <a:custGeom>
            <a:avLst/>
            <a:gdLst>
              <a:gd name="T0" fmla="*/ 0 w 1369"/>
              <a:gd name="T1" fmla="*/ 1198 h 1626"/>
              <a:gd name="T2" fmla="*/ 85 w 1369"/>
              <a:gd name="T3" fmla="*/ 1388 h 1626"/>
              <a:gd name="T4" fmla="*/ 85 w 1369"/>
              <a:gd name="T5" fmla="*/ 1540 h 1626"/>
              <a:gd name="T6" fmla="*/ 171 w 1369"/>
              <a:gd name="T7" fmla="*/ 1626 h 1626"/>
              <a:gd name="T8" fmla="*/ 256 w 1369"/>
              <a:gd name="T9" fmla="*/ 1626 h 1626"/>
              <a:gd name="T10" fmla="*/ 342 w 1369"/>
              <a:gd name="T11" fmla="*/ 1540 h 1626"/>
              <a:gd name="T12" fmla="*/ 342 w 1369"/>
              <a:gd name="T13" fmla="*/ 1455 h 1626"/>
              <a:gd name="T14" fmla="*/ 1027 w 1369"/>
              <a:gd name="T15" fmla="*/ 1455 h 1626"/>
              <a:gd name="T16" fmla="*/ 1027 w 1369"/>
              <a:gd name="T17" fmla="*/ 1541 h 1626"/>
              <a:gd name="T18" fmla="*/ 1113 w 1369"/>
              <a:gd name="T19" fmla="*/ 1626 h 1626"/>
              <a:gd name="T20" fmla="*/ 1198 w 1369"/>
              <a:gd name="T21" fmla="*/ 1626 h 1626"/>
              <a:gd name="T22" fmla="*/ 1284 w 1369"/>
              <a:gd name="T23" fmla="*/ 1540 h 1626"/>
              <a:gd name="T24" fmla="*/ 1284 w 1369"/>
              <a:gd name="T25" fmla="*/ 1388 h 1626"/>
              <a:gd name="T26" fmla="*/ 1369 w 1369"/>
              <a:gd name="T27" fmla="*/ 1198 h 1626"/>
              <a:gd name="T28" fmla="*/ 1369 w 1369"/>
              <a:gd name="T29" fmla="*/ 342 h 1626"/>
              <a:gd name="T30" fmla="*/ 685 w 1369"/>
              <a:gd name="T31" fmla="*/ 0 h 1626"/>
              <a:gd name="T32" fmla="*/ 0 w 1369"/>
              <a:gd name="T33" fmla="*/ 342 h 1626"/>
              <a:gd name="T34" fmla="*/ 0 w 1369"/>
              <a:gd name="T35" fmla="*/ 1198 h 1626"/>
              <a:gd name="T36" fmla="*/ 299 w 1369"/>
              <a:gd name="T37" fmla="*/ 1284 h 1626"/>
              <a:gd name="T38" fmla="*/ 171 w 1369"/>
              <a:gd name="T39" fmla="*/ 1155 h 1626"/>
              <a:gd name="T40" fmla="*/ 299 w 1369"/>
              <a:gd name="T41" fmla="*/ 1027 h 1626"/>
              <a:gd name="T42" fmla="*/ 428 w 1369"/>
              <a:gd name="T43" fmla="*/ 1155 h 1626"/>
              <a:gd name="T44" fmla="*/ 299 w 1369"/>
              <a:gd name="T45" fmla="*/ 1284 h 1626"/>
              <a:gd name="T46" fmla="*/ 1070 w 1369"/>
              <a:gd name="T47" fmla="*/ 1284 h 1626"/>
              <a:gd name="T48" fmla="*/ 941 w 1369"/>
              <a:gd name="T49" fmla="*/ 1155 h 1626"/>
              <a:gd name="T50" fmla="*/ 1070 w 1369"/>
              <a:gd name="T51" fmla="*/ 1027 h 1626"/>
              <a:gd name="T52" fmla="*/ 1198 w 1369"/>
              <a:gd name="T53" fmla="*/ 1155 h 1626"/>
              <a:gd name="T54" fmla="*/ 1070 w 1369"/>
              <a:gd name="T55" fmla="*/ 1284 h 1626"/>
              <a:gd name="T56" fmla="*/ 1198 w 1369"/>
              <a:gd name="T57" fmla="*/ 770 h 1626"/>
              <a:gd name="T58" fmla="*/ 171 w 1369"/>
              <a:gd name="T59" fmla="*/ 770 h 1626"/>
              <a:gd name="T60" fmla="*/ 171 w 1369"/>
              <a:gd name="T61" fmla="*/ 342 h 1626"/>
              <a:gd name="T62" fmla="*/ 1198 w 1369"/>
              <a:gd name="T63" fmla="*/ 342 h 1626"/>
              <a:gd name="T64" fmla="*/ 1198 w 1369"/>
              <a:gd name="T65" fmla="*/ 77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9" h="1626">
                <a:moveTo>
                  <a:pt x="0" y="1198"/>
                </a:moveTo>
                <a:cubicBezTo>
                  <a:pt x="0" y="1274"/>
                  <a:pt x="33" y="1341"/>
                  <a:pt x="85" y="1388"/>
                </a:cubicBezTo>
                <a:lnTo>
                  <a:pt x="85" y="1540"/>
                </a:lnTo>
                <a:cubicBezTo>
                  <a:pt x="85" y="1588"/>
                  <a:pt x="124" y="1626"/>
                  <a:pt x="171" y="1626"/>
                </a:cubicBezTo>
                <a:lnTo>
                  <a:pt x="256" y="1626"/>
                </a:lnTo>
                <a:cubicBezTo>
                  <a:pt x="304" y="1626"/>
                  <a:pt x="342" y="1588"/>
                  <a:pt x="342" y="1540"/>
                </a:cubicBezTo>
                <a:lnTo>
                  <a:pt x="342" y="1455"/>
                </a:lnTo>
                <a:lnTo>
                  <a:pt x="1027" y="1455"/>
                </a:lnTo>
                <a:lnTo>
                  <a:pt x="1027" y="1541"/>
                </a:lnTo>
                <a:cubicBezTo>
                  <a:pt x="1027" y="1588"/>
                  <a:pt x="1065" y="1626"/>
                  <a:pt x="1113" y="1626"/>
                </a:cubicBezTo>
                <a:lnTo>
                  <a:pt x="1198" y="1626"/>
                </a:lnTo>
                <a:cubicBezTo>
                  <a:pt x="1245" y="1626"/>
                  <a:pt x="1284" y="1588"/>
                  <a:pt x="1284" y="1540"/>
                </a:cubicBezTo>
                <a:lnTo>
                  <a:pt x="1284" y="1388"/>
                </a:lnTo>
                <a:cubicBezTo>
                  <a:pt x="1336" y="1341"/>
                  <a:pt x="1369" y="1274"/>
                  <a:pt x="1369" y="1198"/>
                </a:cubicBezTo>
                <a:lnTo>
                  <a:pt x="1369" y="342"/>
                </a:lnTo>
                <a:cubicBezTo>
                  <a:pt x="1369" y="42"/>
                  <a:pt x="1063" y="0"/>
                  <a:pt x="685" y="0"/>
                </a:cubicBezTo>
                <a:cubicBezTo>
                  <a:pt x="306" y="0"/>
                  <a:pt x="0" y="42"/>
                  <a:pt x="0" y="342"/>
                </a:cubicBezTo>
                <a:lnTo>
                  <a:pt x="0" y="1198"/>
                </a:lnTo>
                <a:close/>
                <a:moveTo>
                  <a:pt x="299" y="1284"/>
                </a:moveTo>
                <a:cubicBezTo>
                  <a:pt x="228" y="1284"/>
                  <a:pt x="171" y="1226"/>
                  <a:pt x="171" y="1155"/>
                </a:cubicBezTo>
                <a:cubicBezTo>
                  <a:pt x="171" y="1084"/>
                  <a:pt x="228" y="1027"/>
                  <a:pt x="299" y="1027"/>
                </a:cubicBezTo>
                <a:cubicBezTo>
                  <a:pt x="370" y="1027"/>
                  <a:pt x="428" y="1084"/>
                  <a:pt x="428" y="1155"/>
                </a:cubicBezTo>
                <a:cubicBezTo>
                  <a:pt x="428" y="1226"/>
                  <a:pt x="370" y="1284"/>
                  <a:pt x="299" y="1284"/>
                </a:cubicBezTo>
                <a:close/>
                <a:moveTo>
                  <a:pt x="1070" y="1284"/>
                </a:moveTo>
                <a:cubicBezTo>
                  <a:pt x="999" y="1284"/>
                  <a:pt x="941" y="1226"/>
                  <a:pt x="941" y="1155"/>
                </a:cubicBezTo>
                <a:cubicBezTo>
                  <a:pt x="941" y="1084"/>
                  <a:pt x="999" y="1027"/>
                  <a:pt x="1070" y="1027"/>
                </a:cubicBezTo>
                <a:cubicBezTo>
                  <a:pt x="1141" y="1027"/>
                  <a:pt x="1198" y="1084"/>
                  <a:pt x="1198" y="1155"/>
                </a:cubicBezTo>
                <a:cubicBezTo>
                  <a:pt x="1198" y="1226"/>
                  <a:pt x="1141" y="1284"/>
                  <a:pt x="1070" y="1284"/>
                </a:cubicBezTo>
                <a:close/>
                <a:moveTo>
                  <a:pt x="1198" y="770"/>
                </a:moveTo>
                <a:lnTo>
                  <a:pt x="171" y="770"/>
                </a:lnTo>
                <a:lnTo>
                  <a:pt x="171" y="342"/>
                </a:lnTo>
                <a:lnTo>
                  <a:pt x="1198" y="342"/>
                </a:lnTo>
                <a:lnTo>
                  <a:pt x="1198" y="7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6103938" y="5032375"/>
            <a:ext cx="469900" cy="419100"/>
          </a:xfrm>
          <a:custGeom>
            <a:avLst/>
            <a:gdLst>
              <a:gd name="T0" fmla="*/ 1363 w 1541"/>
              <a:gd name="T1" fmla="*/ 87 h 1370"/>
              <a:gd name="T2" fmla="*/ 1241 w 1541"/>
              <a:gd name="T3" fmla="*/ 0 h 1370"/>
              <a:gd name="T4" fmla="*/ 299 w 1541"/>
              <a:gd name="T5" fmla="*/ 0 h 1370"/>
              <a:gd name="T6" fmla="*/ 178 w 1541"/>
              <a:gd name="T7" fmla="*/ 87 h 1370"/>
              <a:gd name="T8" fmla="*/ 0 w 1541"/>
              <a:gd name="T9" fmla="*/ 600 h 1370"/>
              <a:gd name="T10" fmla="*/ 0 w 1541"/>
              <a:gd name="T11" fmla="*/ 1284 h 1370"/>
              <a:gd name="T12" fmla="*/ 85 w 1541"/>
              <a:gd name="T13" fmla="*/ 1370 h 1370"/>
              <a:gd name="T14" fmla="*/ 171 w 1541"/>
              <a:gd name="T15" fmla="*/ 1370 h 1370"/>
              <a:gd name="T16" fmla="*/ 256 w 1541"/>
              <a:gd name="T17" fmla="*/ 1284 h 1370"/>
              <a:gd name="T18" fmla="*/ 256 w 1541"/>
              <a:gd name="T19" fmla="*/ 1199 h 1370"/>
              <a:gd name="T20" fmla="*/ 1284 w 1541"/>
              <a:gd name="T21" fmla="*/ 1199 h 1370"/>
              <a:gd name="T22" fmla="*/ 1284 w 1541"/>
              <a:gd name="T23" fmla="*/ 1285 h 1370"/>
              <a:gd name="T24" fmla="*/ 1369 w 1541"/>
              <a:gd name="T25" fmla="*/ 1370 h 1370"/>
              <a:gd name="T26" fmla="*/ 1455 w 1541"/>
              <a:gd name="T27" fmla="*/ 1370 h 1370"/>
              <a:gd name="T28" fmla="*/ 1541 w 1541"/>
              <a:gd name="T29" fmla="*/ 1284 h 1370"/>
              <a:gd name="T30" fmla="*/ 1541 w 1541"/>
              <a:gd name="T31" fmla="*/ 600 h 1370"/>
              <a:gd name="T32" fmla="*/ 1363 w 1541"/>
              <a:gd name="T33" fmla="*/ 87 h 1370"/>
              <a:gd name="T34" fmla="*/ 299 w 1541"/>
              <a:gd name="T35" fmla="*/ 942 h 1370"/>
              <a:gd name="T36" fmla="*/ 171 w 1541"/>
              <a:gd name="T37" fmla="*/ 814 h 1370"/>
              <a:gd name="T38" fmla="*/ 299 w 1541"/>
              <a:gd name="T39" fmla="*/ 685 h 1370"/>
              <a:gd name="T40" fmla="*/ 428 w 1541"/>
              <a:gd name="T41" fmla="*/ 814 h 1370"/>
              <a:gd name="T42" fmla="*/ 299 w 1541"/>
              <a:gd name="T43" fmla="*/ 942 h 1370"/>
              <a:gd name="T44" fmla="*/ 1241 w 1541"/>
              <a:gd name="T45" fmla="*/ 942 h 1370"/>
              <a:gd name="T46" fmla="*/ 1113 w 1541"/>
              <a:gd name="T47" fmla="*/ 814 h 1370"/>
              <a:gd name="T48" fmla="*/ 1241 w 1541"/>
              <a:gd name="T49" fmla="*/ 685 h 1370"/>
              <a:gd name="T50" fmla="*/ 1369 w 1541"/>
              <a:gd name="T51" fmla="*/ 814 h 1370"/>
              <a:gd name="T52" fmla="*/ 1241 w 1541"/>
              <a:gd name="T53" fmla="*/ 942 h 1370"/>
              <a:gd name="T54" fmla="*/ 171 w 1541"/>
              <a:gd name="T55" fmla="*/ 514 h 1370"/>
              <a:gd name="T56" fmla="*/ 299 w 1541"/>
              <a:gd name="T57" fmla="*/ 129 h 1370"/>
              <a:gd name="T58" fmla="*/ 1241 w 1541"/>
              <a:gd name="T59" fmla="*/ 129 h 1370"/>
              <a:gd name="T60" fmla="*/ 1369 w 1541"/>
              <a:gd name="T61" fmla="*/ 514 h 1370"/>
              <a:gd name="T62" fmla="*/ 171 w 1541"/>
              <a:gd name="T63" fmla="*/ 514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41" h="1370">
                <a:moveTo>
                  <a:pt x="1363" y="87"/>
                </a:moveTo>
                <a:cubicBezTo>
                  <a:pt x="1345" y="36"/>
                  <a:pt x="1297" y="0"/>
                  <a:pt x="1241" y="0"/>
                </a:cubicBezTo>
                <a:lnTo>
                  <a:pt x="299" y="0"/>
                </a:lnTo>
                <a:cubicBezTo>
                  <a:pt x="243" y="0"/>
                  <a:pt x="195" y="36"/>
                  <a:pt x="178" y="87"/>
                </a:cubicBezTo>
                <a:lnTo>
                  <a:pt x="0" y="600"/>
                </a:lnTo>
                <a:lnTo>
                  <a:pt x="0" y="1284"/>
                </a:lnTo>
                <a:cubicBezTo>
                  <a:pt x="0" y="1332"/>
                  <a:pt x="38" y="1370"/>
                  <a:pt x="85" y="1370"/>
                </a:cubicBezTo>
                <a:lnTo>
                  <a:pt x="171" y="1370"/>
                </a:lnTo>
                <a:cubicBezTo>
                  <a:pt x="218" y="1370"/>
                  <a:pt x="256" y="1332"/>
                  <a:pt x="256" y="1284"/>
                </a:cubicBezTo>
                <a:lnTo>
                  <a:pt x="256" y="1199"/>
                </a:lnTo>
                <a:lnTo>
                  <a:pt x="1284" y="1199"/>
                </a:lnTo>
                <a:lnTo>
                  <a:pt x="1284" y="1285"/>
                </a:lnTo>
                <a:cubicBezTo>
                  <a:pt x="1284" y="1332"/>
                  <a:pt x="1322" y="1370"/>
                  <a:pt x="1369" y="1370"/>
                </a:cubicBezTo>
                <a:lnTo>
                  <a:pt x="1455" y="1370"/>
                </a:lnTo>
                <a:cubicBezTo>
                  <a:pt x="1503" y="1370"/>
                  <a:pt x="1541" y="1332"/>
                  <a:pt x="1541" y="1284"/>
                </a:cubicBezTo>
                <a:lnTo>
                  <a:pt x="1541" y="600"/>
                </a:lnTo>
                <a:lnTo>
                  <a:pt x="1363" y="87"/>
                </a:lnTo>
                <a:close/>
                <a:moveTo>
                  <a:pt x="299" y="942"/>
                </a:moveTo>
                <a:cubicBezTo>
                  <a:pt x="228" y="942"/>
                  <a:pt x="171" y="885"/>
                  <a:pt x="171" y="814"/>
                </a:cubicBezTo>
                <a:cubicBezTo>
                  <a:pt x="171" y="743"/>
                  <a:pt x="228" y="685"/>
                  <a:pt x="299" y="685"/>
                </a:cubicBezTo>
                <a:cubicBezTo>
                  <a:pt x="370" y="685"/>
                  <a:pt x="428" y="743"/>
                  <a:pt x="428" y="814"/>
                </a:cubicBezTo>
                <a:cubicBezTo>
                  <a:pt x="428" y="885"/>
                  <a:pt x="370" y="942"/>
                  <a:pt x="299" y="942"/>
                </a:cubicBezTo>
                <a:close/>
                <a:moveTo>
                  <a:pt x="1241" y="942"/>
                </a:moveTo>
                <a:cubicBezTo>
                  <a:pt x="1170" y="942"/>
                  <a:pt x="1113" y="885"/>
                  <a:pt x="1113" y="814"/>
                </a:cubicBezTo>
                <a:cubicBezTo>
                  <a:pt x="1113" y="743"/>
                  <a:pt x="1170" y="685"/>
                  <a:pt x="1241" y="685"/>
                </a:cubicBezTo>
                <a:cubicBezTo>
                  <a:pt x="1312" y="685"/>
                  <a:pt x="1369" y="743"/>
                  <a:pt x="1369" y="814"/>
                </a:cubicBezTo>
                <a:cubicBezTo>
                  <a:pt x="1369" y="885"/>
                  <a:pt x="1312" y="942"/>
                  <a:pt x="1241" y="942"/>
                </a:cubicBezTo>
                <a:close/>
                <a:moveTo>
                  <a:pt x="171" y="514"/>
                </a:moveTo>
                <a:lnTo>
                  <a:pt x="299" y="129"/>
                </a:lnTo>
                <a:lnTo>
                  <a:pt x="1241" y="129"/>
                </a:lnTo>
                <a:lnTo>
                  <a:pt x="1369" y="514"/>
                </a:lnTo>
                <a:lnTo>
                  <a:pt x="171" y="5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4954588" y="4927600"/>
            <a:ext cx="419100" cy="523875"/>
          </a:xfrm>
          <a:custGeom>
            <a:avLst/>
            <a:gdLst>
              <a:gd name="T0" fmla="*/ 0 w 1369"/>
              <a:gd name="T1" fmla="*/ 1241 h 1712"/>
              <a:gd name="T2" fmla="*/ 299 w 1369"/>
              <a:gd name="T3" fmla="*/ 1541 h 1712"/>
              <a:gd name="T4" fmla="*/ 171 w 1369"/>
              <a:gd name="T5" fmla="*/ 1669 h 1712"/>
              <a:gd name="T6" fmla="*/ 171 w 1369"/>
              <a:gd name="T7" fmla="*/ 1712 h 1712"/>
              <a:gd name="T8" fmla="*/ 1198 w 1369"/>
              <a:gd name="T9" fmla="*/ 1712 h 1712"/>
              <a:gd name="T10" fmla="*/ 1198 w 1369"/>
              <a:gd name="T11" fmla="*/ 1669 h 1712"/>
              <a:gd name="T12" fmla="*/ 1070 w 1369"/>
              <a:gd name="T13" fmla="*/ 1541 h 1712"/>
              <a:gd name="T14" fmla="*/ 1369 w 1369"/>
              <a:gd name="T15" fmla="*/ 1241 h 1712"/>
              <a:gd name="T16" fmla="*/ 1369 w 1369"/>
              <a:gd name="T17" fmla="*/ 342 h 1712"/>
              <a:gd name="T18" fmla="*/ 685 w 1369"/>
              <a:gd name="T19" fmla="*/ 0 h 1712"/>
              <a:gd name="T20" fmla="*/ 0 w 1369"/>
              <a:gd name="T21" fmla="*/ 342 h 1712"/>
              <a:gd name="T22" fmla="*/ 0 w 1369"/>
              <a:gd name="T23" fmla="*/ 1241 h 1712"/>
              <a:gd name="T24" fmla="*/ 685 w 1369"/>
              <a:gd name="T25" fmla="*/ 1370 h 1712"/>
              <a:gd name="T26" fmla="*/ 513 w 1369"/>
              <a:gd name="T27" fmla="*/ 1198 h 1712"/>
              <a:gd name="T28" fmla="*/ 685 w 1369"/>
              <a:gd name="T29" fmla="*/ 1027 h 1712"/>
              <a:gd name="T30" fmla="*/ 856 w 1369"/>
              <a:gd name="T31" fmla="*/ 1198 h 1712"/>
              <a:gd name="T32" fmla="*/ 685 w 1369"/>
              <a:gd name="T33" fmla="*/ 1370 h 1712"/>
              <a:gd name="T34" fmla="*/ 1198 w 1369"/>
              <a:gd name="T35" fmla="*/ 770 h 1712"/>
              <a:gd name="T36" fmla="*/ 171 w 1369"/>
              <a:gd name="T37" fmla="*/ 770 h 1712"/>
              <a:gd name="T38" fmla="*/ 171 w 1369"/>
              <a:gd name="T39" fmla="*/ 342 h 1712"/>
              <a:gd name="T40" fmla="*/ 1198 w 1369"/>
              <a:gd name="T41" fmla="*/ 342 h 1712"/>
              <a:gd name="T42" fmla="*/ 1198 w 1369"/>
              <a:gd name="T43" fmla="*/ 770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9" h="1712">
                <a:moveTo>
                  <a:pt x="0" y="1241"/>
                </a:moveTo>
                <a:cubicBezTo>
                  <a:pt x="0" y="1407"/>
                  <a:pt x="134" y="1541"/>
                  <a:pt x="299" y="1541"/>
                </a:cubicBezTo>
                <a:lnTo>
                  <a:pt x="171" y="1669"/>
                </a:lnTo>
                <a:lnTo>
                  <a:pt x="171" y="1712"/>
                </a:lnTo>
                <a:lnTo>
                  <a:pt x="1198" y="1712"/>
                </a:lnTo>
                <a:lnTo>
                  <a:pt x="1198" y="1669"/>
                </a:lnTo>
                <a:lnTo>
                  <a:pt x="1070" y="1541"/>
                </a:lnTo>
                <a:cubicBezTo>
                  <a:pt x="1235" y="1541"/>
                  <a:pt x="1369" y="1407"/>
                  <a:pt x="1369" y="1241"/>
                </a:cubicBezTo>
                <a:lnTo>
                  <a:pt x="1369" y="342"/>
                </a:lnTo>
                <a:cubicBezTo>
                  <a:pt x="1369" y="43"/>
                  <a:pt x="1063" y="0"/>
                  <a:pt x="685" y="0"/>
                </a:cubicBezTo>
                <a:cubicBezTo>
                  <a:pt x="306" y="0"/>
                  <a:pt x="0" y="43"/>
                  <a:pt x="0" y="342"/>
                </a:cubicBezTo>
                <a:lnTo>
                  <a:pt x="0" y="1241"/>
                </a:lnTo>
                <a:close/>
                <a:moveTo>
                  <a:pt x="685" y="1370"/>
                </a:moveTo>
                <a:cubicBezTo>
                  <a:pt x="590" y="1370"/>
                  <a:pt x="513" y="1293"/>
                  <a:pt x="513" y="1198"/>
                </a:cubicBezTo>
                <a:cubicBezTo>
                  <a:pt x="513" y="1104"/>
                  <a:pt x="590" y="1027"/>
                  <a:pt x="685" y="1027"/>
                </a:cubicBezTo>
                <a:cubicBezTo>
                  <a:pt x="779" y="1027"/>
                  <a:pt x="856" y="1104"/>
                  <a:pt x="856" y="1198"/>
                </a:cubicBezTo>
                <a:cubicBezTo>
                  <a:pt x="856" y="1293"/>
                  <a:pt x="779" y="1370"/>
                  <a:pt x="685" y="1370"/>
                </a:cubicBezTo>
                <a:close/>
                <a:moveTo>
                  <a:pt x="1198" y="770"/>
                </a:moveTo>
                <a:lnTo>
                  <a:pt x="171" y="770"/>
                </a:lnTo>
                <a:lnTo>
                  <a:pt x="171" y="342"/>
                </a:lnTo>
                <a:lnTo>
                  <a:pt x="1198" y="342"/>
                </a:lnTo>
                <a:lnTo>
                  <a:pt x="1198" y="7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89350" y="4914900"/>
            <a:ext cx="420687" cy="563563"/>
          </a:xfrm>
          <a:custGeom>
            <a:avLst/>
            <a:gdLst>
              <a:gd name="T0" fmla="*/ 908 w 1379"/>
              <a:gd name="T1" fmla="*/ 343 h 1841"/>
              <a:gd name="T2" fmla="*/ 1079 w 1379"/>
              <a:gd name="T3" fmla="*/ 171 h 1841"/>
              <a:gd name="T4" fmla="*/ 908 w 1379"/>
              <a:gd name="T5" fmla="*/ 0 h 1841"/>
              <a:gd name="T6" fmla="*/ 737 w 1379"/>
              <a:gd name="T7" fmla="*/ 171 h 1841"/>
              <a:gd name="T8" fmla="*/ 908 w 1379"/>
              <a:gd name="T9" fmla="*/ 343 h 1841"/>
              <a:gd name="T10" fmla="*/ 600 w 1379"/>
              <a:gd name="T11" fmla="*/ 1533 h 1841"/>
              <a:gd name="T12" fmla="*/ 681 w 1379"/>
              <a:gd name="T13" fmla="*/ 1156 h 1841"/>
              <a:gd name="T14" fmla="*/ 865 w 1379"/>
              <a:gd name="T15" fmla="*/ 1327 h 1841"/>
              <a:gd name="T16" fmla="*/ 865 w 1379"/>
              <a:gd name="T17" fmla="*/ 1841 h 1841"/>
              <a:gd name="T18" fmla="*/ 1036 w 1379"/>
              <a:gd name="T19" fmla="*/ 1841 h 1841"/>
              <a:gd name="T20" fmla="*/ 1036 w 1379"/>
              <a:gd name="T21" fmla="*/ 1194 h 1841"/>
              <a:gd name="T22" fmla="*/ 861 w 1379"/>
              <a:gd name="T23" fmla="*/ 1019 h 1841"/>
              <a:gd name="T24" fmla="*/ 912 w 1379"/>
              <a:gd name="T25" fmla="*/ 762 h 1841"/>
              <a:gd name="T26" fmla="*/ 1379 w 1379"/>
              <a:gd name="T27" fmla="*/ 985 h 1841"/>
              <a:gd name="T28" fmla="*/ 1379 w 1379"/>
              <a:gd name="T29" fmla="*/ 813 h 1841"/>
              <a:gd name="T30" fmla="*/ 1006 w 1379"/>
              <a:gd name="T31" fmla="*/ 604 h 1841"/>
              <a:gd name="T32" fmla="*/ 925 w 1379"/>
              <a:gd name="T33" fmla="*/ 467 h 1841"/>
              <a:gd name="T34" fmla="*/ 779 w 1379"/>
              <a:gd name="T35" fmla="*/ 385 h 1841"/>
              <a:gd name="T36" fmla="*/ 715 w 1379"/>
              <a:gd name="T37" fmla="*/ 398 h 1841"/>
              <a:gd name="T38" fmla="*/ 266 w 1379"/>
              <a:gd name="T39" fmla="*/ 582 h 1841"/>
              <a:gd name="T40" fmla="*/ 266 w 1379"/>
              <a:gd name="T41" fmla="*/ 985 h 1841"/>
              <a:gd name="T42" fmla="*/ 437 w 1379"/>
              <a:gd name="T43" fmla="*/ 985 h 1841"/>
              <a:gd name="T44" fmla="*/ 437 w 1379"/>
              <a:gd name="T45" fmla="*/ 698 h 1841"/>
              <a:gd name="T46" fmla="*/ 587 w 1379"/>
              <a:gd name="T47" fmla="*/ 638 h 1841"/>
              <a:gd name="T48" fmla="*/ 454 w 1379"/>
              <a:gd name="T49" fmla="*/ 1327 h 1841"/>
              <a:gd name="T50" fmla="*/ 35 w 1379"/>
              <a:gd name="T51" fmla="*/ 1246 h 1841"/>
              <a:gd name="T52" fmla="*/ 0 w 1379"/>
              <a:gd name="T53" fmla="*/ 1413 h 1841"/>
              <a:gd name="T54" fmla="*/ 600 w 1379"/>
              <a:gd name="T55" fmla="*/ 1533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79" h="1841">
                <a:moveTo>
                  <a:pt x="908" y="343"/>
                </a:moveTo>
                <a:cubicBezTo>
                  <a:pt x="1002" y="343"/>
                  <a:pt x="1079" y="266"/>
                  <a:pt x="1079" y="171"/>
                </a:cubicBezTo>
                <a:cubicBezTo>
                  <a:pt x="1079" y="77"/>
                  <a:pt x="1002" y="0"/>
                  <a:pt x="908" y="0"/>
                </a:cubicBezTo>
                <a:cubicBezTo>
                  <a:pt x="814" y="0"/>
                  <a:pt x="737" y="77"/>
                  <a:pt x="737" y="171"/>
                </a:cubicBezTo>
                <a:cubicBezTo>
                  <a:pt x="737" y="266"/>
                  <a:pt x="814" y="343"/>
                  <a:pt x="908" y="343"/>
                </a:cubicBezTo>
                <a:close/>
                <a:moveTo>
                  <a:pt x="600" y="1533"/>
                </a:moveTo>
                <a:lnTo>
                  <a:pt x="681" y="1156"/>
                </a:lnTo>
                <a:lnTo>
                  <a:pt x="865" y="1327"/>
                </a:lnTo>
                <a:lnTo>
                  <a:pt x="865" y="1841"/>
                </a:lnTo>
                <a:lnTo>
                  <a:pt x="1036" y="1841"/>
                </a:lnTo>
                <a:lnTo>
                  <a:pt x="1036" y="1194"/>
                </a:lnTo>
                <a:lnTo>
                  <a:pt x="861" y="1019"/>
                </a:lnTo>
                <a:lnTo>
                  <a:pt x="912" y="762"/>
                </a:lnTo>
                <a:cubicBezTo>
                  <a:pt x="1023" y="899"/>
                  <a:pt x="1190" y="985"/>
                  <a:pt x="1379" y="985"/>
                </a:cubicBezTo>
                <a:lnTo>
                  <a:pt x="1379" y="813"/>
                </a:lnTo>
                <a:cubicBezTo>
                  <a:pt x="1220" y="813"/>
                  <a:pt x="1083" y="728"/>
                  <a:pt x="1006" y="604"/>
                </a:cubicBezTo>
                <a:lnTo>
                  <a:pt x="925" y="467"/>
                </a:lnTo>
                <a:cubicBezTo>
                  <a:pt x="895" y="415"/>
                  <a:pt x="839" y="385"/>
                  <a:pt x="779" y="385"/>
                </a:cubicBezTo>
                <a:cubicBezTo>
                  <a:pt x="758" y="385"/>
                  <a:pt x="737" y="390"/>
                  <a:pt x="715" y="398"/>
                </a:cubicBezTo>
                <a:lnTo>
                  <a:pt x="266" y="582"/>
                </a:lnTo>
                <a:lnTo>
                  <a:pt x="266" y="985"/>
                </a:lnTo>
                <a:lnTo>
                  <a:pt x="437" y="985"/>
                </a:lnTo>
                <a:lnTo>
                  <a:pt x="437" y="698"/>
                </a:lnTo>
                <a:lnTo>
                  <a:pt x="587" y="638"/>
                </a:lnTo>
                <a:lnTo>
                  <a:pt x="454" y="1327"/>
                </a:lnTo>
                <a:lnTo>
                  <a:pt x="35" y="1246"/>
                </a:lnTo>
                <a:lnTo>
                  <a:pt x="0" y="1413"/>
                </a:lnTo>
                <a:cubicBezTo>
                  <a:pt x="0" y="1413"/>
                  <a:pt x="600" y="1528"/>
                  <a:pt x="600" y="153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2516188" y="4954588"/>
            <a:ext cx="419100" cy="496888"/>
          </a:xfrm>
          <a:custGeom>
            <a:avLst/>
            <a:gdLst>
              <a:gd name="T0" fmla="*/ 685 w 1369"/>
              <a:gd name="T1" fmla="*/ 0 h 1626"/>
              <a:gd name="T2" fmla="*/ 0 w 1369"/>
              <a:gd name="T3" fmla="*/ 342 h 1626"/>
              <a:gd name="T4" fmla="*/ 0 w 1369"/>
              <a:gd name="T5" fmla="*/ 1155 h 1626"/>
              <a:gd name="T6" fmla="*/ 299 w 1369"/>
              <a:gd name="T7" fmla="*/ 1455 h 1626"/>
              <a:gd name="T8" fmla="*/ 171 w 1369"/>
              <a:gd name="T9" fmla="*/ 1583 h 1626"/>
              <a:gd name="T10" fmla="*/ 171 w 1369"/>
              <a:gd name="T11" fmla="*/ 1626 h 1626"/>
              <a:gd name="T12" fmla="*/ 1198 w 1369"/>
              <a:gd name="T13" fmla="*/ 1626 h 1626"/>
              <a:gd name="T14" fmla="*/ 1198 w 1369"/>
              <a:gd name="T15" fmla="*/ 1583 h 1626"/>
              <a:gd name="T16" fmla="*/ 1070 w 1369"/>
              <a:gd name="T17" fmla="*/ 1455 h 1626"/>
              <a:gd name="T18" fmla="*/ 1369 w 1369"/>
              <a:gd name="T19" fmla="*/ 1155 h 1626"/>
              <a:gd name="T20" fmla="*/ 1369 w 1369"/>
              <a:gd name="T21" fmla="*/ 342 h 1626"/>
              <a:gd name="T22" fmla="*/ 685 w 1369"/>
              <a:gd name="T23" fmla="*/ 0 h 1626"/>
              <a:gd name="T24" fmla="*/ 299 w 1369"/>
              <a:gd name="T25" fmla="*/ 1284 h 1626"/>
              <a:gd name="T26" fmla="*/ 171 w 1369"/>
              <a:gd name="T27" fmla="*/ 1155 h 1626"/>
              <a:gd name="T28" fmla="*/ 299 w 1369"/>
              <a:gd name="T29" fmla="*/ 1027 h 1626"/>
              <a:gd name="T30" fmla="*/ 428 w 1369"/>
              <a:gd name="T31" fmla="*/ 1155 h 1626"/>
              <a:gd name="T32" fmla="*/ 299 w 1369"/>
              <a:gd name="T33" fmla="*/ 1284 h 1626"/>
              <a:gd name="T34" fmla="*/ 599 w 1369"/>
              <a:gd name="T35" fmla="*/ 770 h 1626"/>
              <a:gd name="T36" fmla="*/ 171 w 1369"/>
              <a:gd name="T37" fmla="*/ 770 h 1626"/>
              <a:gd name="T38" fmla="*/ 171 w 1369"/>
              <a:gd name="T39" fmla="*/ 342 h 1626"/>
              <a:gd name="T40" fmla="*/ 599 w 1369"/>
              <a:gd name="T41" fmla="*/ 342 h 1626"/>
              <a:gd name="T42" fmla="*/ 599 w 1369"/>
              <a:gd name="T43" fmla="*/ 770 h 1626"/>
              <a:gd name="T44" fmla="*/ 1070 w 1369"/>
              <a:gd name="T45" fmla="*/ 1284 h 1626"/>
              <a:gd name="T46" fmla="*/ 941 w 1369"/>
              <a:gd name="T47" fmla="*/ 1155 h 1626"/>
              <a:gd name="T48" fmla="*/ 1070 w 1369"/>
              <a:gd name="T49" fmla="*/ 1027 h 1626"/>
              <a:gd name="T50" fmla="*/ 1198 w 1369"/>
              <a:gd name="T51" fmla="*/ 1155 h 1626"/>
              <a:gd name="T52" fmla="*/ 1070 w 1369"/>
              <a:gd name="T53" fmla="*/ 1284 h 1626"/>
              <a:gd name="T54" fmla="*/ 1198 w 1369"/>
              <a:gd name="T55" fmla="*/ 770 h 1626"/>
              <a:gd name="T56" fmla="*/ 770 w 1369"/>
              <a:gd name="T57" fmla="*/ 770 h 1626"/>
              <a:gd name="T58" fmla="*/ 770 w 1369"/>
              <a:gd name="T59" fmla="*/ 342 h 1626"/>
              <a:gd name="T60" fmla="*/ 1198 w 1369"/>
              <a:gd name="T61" fmla="*/ 342 h 1626"/>
              <a:gd name="T62" fmla="*/ 1198 w 1369"/>
              <a:gd name="T63" fmla="*/ 77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9" h="1626">
                <a:moveTo>
                  <a:pt x="685" y="0"/>
                </a:moveTo>
                <a:cubicBezTo>
                  <a:pt x="306" y="0"/>
                  <a:pt x="0" y="42"/>
                  <a:pt x="0" y="342"/>
                </a:cubicBezTo>
                <a:lnTo>
                  <a:pt x="0" y="1155"/>
                </a:lnTo>
                <a:cubicBezTo>
                  <a:pt x="0" y="1321"/>
                  <a:pt x="134" y="1455"/>
                  <a:pt x="299" y="1455"/>
                </a:cubicBezTo>
                <a:lnTo>
                  <a:pt x="171" y="1583"/>
                </a:lnTo>
                <a:lnTo>
                  <a:pt x="171" y="1626"/>
                </a:lnTo>
                <a:lnTo>
                  <a:pt x="1198" y="1626"/>
                </a:lnTo>
                <a:lnTo>
                  <a:pt x="1198" y="1583"/>
                </a:lnTo>
                <a:lnTo>
                  <a:pt x="1070" y="1455"/>
                </a:lnTo>
                <a:cubicBezTo>
                  <a:pt x="1235" y="1455"/>
                  <a:pt x="1369" y="1321"/>
                  <a:pt x="1369" y="1155"/>
                </a:cubicBezTo>
                <a:lnTo>
                  <a:pt x="1369" y="342"/>
                </a:lnTo>
                <a:cubicBezTo>
                  <a:pt x="1369" y="42"/>
                  <a:pt x="1063" y="0"/>
                  <a:pt x="685" y="0"/>
                </a:cubicBezTo>
                <a:close/>
                <a:moveTo>
                  <a:pt x="299" y="1284"/>
                </a:moveTo>
                <a:cubicBezTo>
                  <a:pt x="228" y="1284"/>
                  <a:pt x="171" y="1226"/>
                  <a:pt x="171" y="1155"/>
                </a:cubicBezTo>
                <a:cubicBezTo>
                  <a:pt x="171" y="1084"/>
                  <a:pt x="228" y="1027"/>
                  <a:pt x="299" y="1027"/>
                </a:cubicBezTo>
                <a:cubicBezTo>
                  <a:pt x="370" y="1027"/>
                  <a:pt x="428" y="1084"/>
                  <a:pt x="428" y="1155"/>
                </a:cubicBezTo>
                <a:cubicBezTo>
                  <a:pt x="428" y="1226"/>
                  <a:pt x="370" y="1284"/>
                  <a:pt x="299" y="1284"/>
                </a:cubicBezTo>
                <a:close/>
                <a:moveTo>
                  <a:pt x="599" y="770"/>
                </a:moveTo>
                <a:lnTo>
                  <a:pt x="171" y="770"/>
                </a:lnTo>
                <a:lnTo>
                  <a:pt x="171" y="342"/>
                </a:lnTo>
                <a:lnTo>
                  <a:pt x="599" y="342"/>
                </a:lnTo>
                <a:lnTo>
                  <a:pt x="599" y="770"/>
                </a:lnTo>
                <a:close/>
                <a:moveTo>
                  <a:pt x="1070" y="1284"/>
                </a:moveTo>
                <a:cubicBezTo>
                  <a:pt x="999" y="1284"/>
                  <a:pt x="941" y="1226"/>
                  <a:pt x="941" y="1155"/>
                </a:cubicBezTo>
                <a:cubicBezTo>
                  <a:pt x="941" y="1084"/>
                  <a:pt x="999" y="1027"/>
                  <a:pt x="1070" y="1027"/>
                </a:cubicBezTo>
                <a:cubicBezTo>
                  <a:pt x="1141" y="1027"/>
                  <a:pt x="1198" y="1084"/>
                  <a:pt x="1198" y="1155"/>
                </a:cubicBezTo>
                <a:cubicBezTo>
                  <a:pt x="1198" y="1226"/>
                  <a:pt x="1141" y="1284"/>
                  <a:pt x="1070" y="1284"/>
                </a:cubicBezTo>
                <a:close/>
                <a:moveTo>
                  <a:pt x="1198" y="770"/>
                </a:moveTo>
                <a:lnTo>
                  <a:pt x="770" y="770"/>
                </a:lnTo>
                <a:lnTo>
                  <a:pt x="770" y="342"/>
                </a:lnTo>
                <a:lnTo>
                  <a:pt x="1198" y="342"/>
                </a:lnTo>
                <a:lnTo>
                  <a:pt x="1198" y="7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1393825" y="4954588"/>
            <a:ext cx="419100" cy="496888"/>
          </a:xfrm>
          <a:custGeom>
            <a:avLst/>
            <a:gdLst>
              <a:gd name="T0" fmla="*/ 685 w 1370"/>
              <a:gd name="T1" fmla="*/ 0 h 1626"/>
              <a:gd name="T2" fmla="*/ 0 w 1370"/>
              <a:gd name="T3" fmla="*/ 342 h 1626"/>
              <a:gd name="T4" fmla="*/ 0 w 1370"/>
              <a:gd name="T5" fmla="*/ 1155 h 1626"/>
              <a:gd name="T6" fmla="*/ 300 w 1370"/>
              <a:gd name="T7" fmla="*/ 1455 h 1626"/>
              <a:gd name="T8" fmla="*/ 171 w 1370"/>
              <a:gd name="T9" fmla="*/ 1583 h 1626"/>
              <a:gd name="T10" fmla="*/ 171 w 1370"/>
              <a:gd name="T11" fmla="*/ 1626 h 1626"/>
              <a:gd name="T12" fmla="*/ 1198 w 1370"/>
              <a:gd name="T13" fmla="*/ 1626 h 1626"/>
              <a:gd name="T14" fmla="*/ 1198 w 1370"/>
              <a:gd name="T15" fmla="*/ 1583 h 1626"/>
              <a:gd name="T16" fmla="*/ 1070 w 1370"/>
              <a:gd name="T17" fmla="*/ 1455 h 1626"/>
              <a:gd name="T18" fmla="*/ 1370 w 1370"/>
              <a:gd name="T19" fmla="*/ 1155 h 1626"/>
              <a:gd name="T20" fmla="*/ 1370 w 1370"/>
              <a:gd name="T21" fmla="*/ 342 h 1626"/>
              <a:gd name="T22" fmla="*/ 685 w 1370"/>
              <a:gd name="T23" fmla="*/ 0 h 1626"/>
              <a:gd name="T24" fmla="*/ 299 w 1370"/>
              <a:gd name="T25" fmla="*/ 1284 h 1626"/>
              <a:gd name="T26" fmla="*/ 171 w 1370"/>
              <a:gd name="T27" fmla="*/ 1155 h 1626"/>
              <a:gd name="T28" fmla="*/ 299 w 1370"/>
              <a:gd name="T29" fmla="*/ 1027 h 1626"/>
              <a:gd name="T30" fmla="*/ 428 w 1370"/>
              <a:gd name="T31" fmla="*/ 1155 h 1626"/>
              <a:gd name="T32" fmla="*/ 299 w 1370"/>
              <a:gd name="T33" fmla="*/ 1284 h 1626"/>
              <a:gd name="T34" fmla="*/ 599 w 1370"/>
              <a:gd name="T35" fmla="*/ 770 h 1626"/>
              <a:gd name="T36" fmla="*/ 171 w 1370"/>
              <a:gd name="T37" fmla="*/ 770 h 1626"/>
              <a:gd name="T38" fmla="*/ 171 w 1370"/>
              <a:gd name="T39" fmla="*/ 342 h 1626"/>
              <a:gd name="T40" fmla="*/ 599 w 1370"/>
              <a:gd name="T41" fmla="*/ 342 h 1626"/>
              <a:gd name="T42" fmla="*/ 599 w 1370"/>
              <a:gd name="T43" fmla="*/ 770 h 1626"/>
              <a:gd name="T44" fmla="*/ 1070 w 1370"/>
              <a:gd name="T45" fmla="*/ 1284 h 1626"/>
              <a:gd name="T46" fmla="*/ 942 w 1370"/>
              <a:gd name="T47" fmla="*/ 1155 h 1626"/>
              <a:gd name="T48" fmla="*/ 1070 w 1370"/>
              <a:gd name="T49" fmla="*/ 1027 h 1626"/>
              <a:gd name="T50" fmla="*/ 1198 w 1370"/>
              <a:gd name="T51" fmla="*/ 1155 h 1626"/>
              <a:gd name="T52" fmla="*/ 1070 w 1370"/>
              <a:gd name="T53" fmla="*/ 1284 h 1626"/>
              <a:gd name="T54" fmla="*/ 1198 w 1370"/>
              <a:gd name="T55" fmla="*/ 770 h 1626"/>
              <a:gd name="T56" fmla="*/ 770 w 1370"/>
              <a:gd name="T57" fmla="*/ 770 h 1626"/>
              <a:gd name="T58" fmla="*/ 770 w 1370"/>
              <a:gd name="T59" fmla="*/ 342 h 1626"/>
              <a:gd name="T60" fmla="*/ 1198 w 1370"/>
              <a:gd name="T61" fmla="*/ 342 h 1626"/>
              <a:gd name="T62" fmla="*/ 1198 w 1370"/>
              <a:gd name="T63" fmla="*/ 77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0" h="1626">
                <a:moveTo>
                  <a:pt x="685" y="0"/>
                </a:moveTo>
                <a:cubicBezTo>
                  <a:pt x="306" y="0"/>
                  <a:pt x="0" y="42"/>
                  <a:pt x="0" y="342"/>
                </a:cubicBezTo>
                <a:lnTo>
                  <a:pt x="0" y="1155"/>
                </a:lnTo>
                <a:cubicBezTo>
                  <a:pt x="0" y="1321"/>
                  <a:pt x="134" y="1455"/>
                  <a:pt x="300" y="1455"/>
                </a:cubicBezTo>
                <a:lnTo>
                  <a:pt x="171" y="1583"/>
                </a:lnTo>
                <a:lnTo>
                  <a:pt x="171" y="1626"/>
                </a:lnTo>
                <a:lnTo>
                  <a:pt x="1198" y="1626"/>
                </a:lnTo>
                <a:lnTo>
                  <a:pt x="1198" y="1583"/>
                </a:lnTo>
                <a:lnTo>
                  <a:pt x="1070" y="1455"/>
                </a:lnTo>
                <a:cubicBezTo>
                  <a:pt x="1236" y="1455"/>
                  <a:pt x="1370" y="1321"/>
                  <a:pt x="1370" y="1155"/>
                </a:cubicBezTo>
                <a:lnTo>
                  <a:pt x="1370" y="342"/>
                </a:lnTo>
                <a:cubicBezTo>
                  <a:pt x="1370" y="42"/>
                  <a:pt x="1063" y="0"/>
                  <a:pt x="685" y="0"/>
                </a:cubicBezTo>
                <a:close/>
                <a:moveTo>
                  <a:pt x="299" y="1284"/>
                </a:moveTo>
                <a:cubicBezTo>
                  <a:pt x="228" y="1284"/>
                  <a:pt x="171" y="1226"/>
                  <a:pt x="171" y="1155"/>
                </a:cubicBezTo>
                <a:cubicBezTo>
                  <a:pt x="171" y="1084"/>
                  <a:pt x="228" y="1027"/>
                  <a:pt x="299" y="1027"/>
                </a:cubicBezTo>
                <a:cubicBezTo>
                  <a:pt x="371" y="1027"/>
                  <a:pt x="428" y="1084"/>
                  <a:pt x="428" y="1155"/>
                </a:cubicBezTo>
                <a:cubicBezTo>
                  <a:pt x="428" y="1226"/>
                  <a:pt x="371" y="1284"/>
                  <a:pt x="299" y="1284"/>
                </a:cubicBezTo>
                <a:close/>
                <a:moveTo>
                  <a:pt x="599" y="770"/>
                </a:moveTo>
                <a:lnTo>
                  <a:pt x="171" y="770"/>
                </a:lnTo>
                <a:lnTo>
                  <a:pt x="171" y="342"/>
                </a:lnTo>
                <a:lnTo>
                  <a:pt x="599" y="342"/>
                </a:lnTo>
                <a:lnTo>
                  <a:pt x="599" y="770"/>
                </a:lnTo>
                <a:close/>
                <a:moveTo>
                  <a:pt x="1070" y="1284"/>
                </a:moveTo>
                <a:cubicBezTo>
                  <a:pt x="999" y="1284"/>
                  <a:pt x="942" y="1226"/>
                  <a:pt x="942" y="1155"/>
                </a:cubicBezTo>
                <a:cubicBezTo>
                  <a:pt x="942" y="1084"/>
                  <a:pt x="999" y="1027"/>
                  <a:pt x="1070" y="1027"/>
                </a:cubicBezTo>
                <a:cubicBezTo>
                  <a:pt x="1141" y="1027"/>
                  <a:pt x="1198" y="1084"/>
                  <a:pt x="1198" y="1155"/>
                </a:cubicBezTo>
                <a:cubicBezTo>
                  <a:pt x="1198" y="1226"/>
                  <a:pt x="1141" y="1284"/>
                  <a:pt x="1070" y="1284"/>
                </a:cubicBezTo>
                <a:close/>
                <a:moveTo>
                  <a:pt x="1198" y="770"/>
                </a:moveTo>
                <a:lnTo>
                  <a:pt x="770" y="770"/>
                </a:lnTo>
                <a:lnTo>
                  <a:pt x="770" y="342"/>
                </a:lnTo>
                <a:lnTo>
                  <a:pt x="1198" y="342"/>
                </a:lnTo>
                <a:lnTo>
                  <a:pt x="1198" y="7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76225" y="4914900"/>
            <a:ext cx="341312" cy="563563"/>
          </a:xfrm>
          <a:custGeom>
            <a:avLst/>
            <a:gdLst>
              <a:gd name="T0" fmla="*/ 642 w 1113"/>
              <a:gd name="T1" fmla="*/ 343 h 1841"/>
              <a:gd name="T2" fmla="*/ 813 w 1113"/>
              <a:gd name="T3" fmla="*/ 171 h 1841"/>
              <a:gd name="T4" fmla="*/ 642 w 1113"/>
              <a:gd name="T5" fmla="*/ 0 h 1841"/>
              <a:gd name="T6" fmla="*/ 471 w 1113"/>
              <a:gd name="T7" fmla="*/ 171 h 1841"/>
              <a:gd name="T8" fmla="*/ 642 w 1113"/>
              <a:gd name="T9" fmla="*/ 343 h 1841"/>
              <a:gd name="T10" fmla="*/ 321 w 1113"/>
              <a:gd name="T11" fmla="*/ 634 h 1841"/>
              <a:gd name="T12" fmla="*/ 85 w 1113"/>
              <a:gd name="T13" fmla="*/ 1841 h 1841"/>
              <a:gd name="T14" fmla="*/ 265 w 1113"/>
              <a:gd name="T15" fmla="*/ 1841 h 1841"/>
              <a:gd name="T16" fmla="*/ 415 w 1113"/>
              <a:gd name="T17" fmla="*/ 1156 h 1841"/>
              <a:gd name="T18" fmla="*/ 599 w 1113"/>
              <a:gd name="T19" fmla="*/ 1327 h 1841"/>
              <a:gd name="T20" fmla="*/ 599 w 1113"/>
              <a:gd name="T21" fmla="*/ 1841 h 1841"/>
              <a:gd name="T22" fmla="*/ 770 w 1113"/>
              <a:gd name="T23" fmla="*/ 1841 h 1841"/>
              <a:gd name="T24" fmla="*/ 770 w 1113"/>
              <a:gd name="T25" fmla="*/ 1194 h 1841"/>
              <a:gd name="T26" fmla="*/ 595 w 1113"/>
              <a:gd name="T27" fmla="*/ 1019 h 1841"/>
              <a:gd name="T28" fmla="*/ 646 w 1113"/>
              <a:gd name="T29" fmla="*/ 762 h 1841"/>
              <a:gd name="T30" fmla="*/ 1113 w 1113"/>
              <a:gd name="T31" fmla="*/ 985 h 1841"/>
              <a:gd name="T32" fmla="*/ 1113 w 1113"/>
              <a:gd name="T33" fmla="*/ 813 h 1841"/>
              <a:gd name="T34" fmla="*/ 740 w 1113"/>
              <a:gd name="T35" fmla="*/ 604 h 1841"/>
              <a:gd name="T36" fmla="*/ 659 w 1113"/>
              <a:gd name="T37" fmla="*/ 467 h 1841"/>
              <a:gd name="T38" fmla="*/ 513 w 1113"/>
              <a:gd name="T39" fmla="*/ 385 h 1841"/>
              <a:gd name="T40" fmla="*/ 449 w 1113"/>
              <a:gd name="T41" fmla="*/ 398 h 1841"/>
              <a:gd name="T42" fmla="*/ 0 w 1113"/>
              <a:gd name="T43" fmla="*/ 582 h 1841"/>
              <a:gd name="T44" fmla="*/ 0 w 1113"/>
              <a:gd name="T45" fmla="*/ 985 h 1841"/>
              <a:gd name="T46" fmla="*/ 171 w 1113"/>
              <a:gd name="T47" fmla="*/ 985 h 1841"/>
              <a:gd name="T48" fmla="*/ 171 w 1113"/>
              <a:gd name="T49" fmla="*/ 698 h 1841"/>
              <a:gd name="T50" fmla="*/ 321 w 1113"/>
              <a:gd name="T51" fmla="*/ 634 h 1841"/>
              <a:gd name="T52" fmla="*/ 321 w 1113"/>
              <a:gd name="T53" fmla="*/ 634 h 1841"/>
              <a:gd name="T54" fmla="*/ 321 w 1113"/>
              <a:gd name="T55" fmla="*/ 634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13" h="1841">
                <a:moveTo>
                  <a:pt x="642" y="343"/>
                </a:moveTo>
                <a:cubicBezTo>
                  <a:pt x="736" y="343"/>
                  <a:pt x="813" y="266"/>
                  <a:pt x="813" y="171"/>
                </a:cubicBezTo>
                <a:cubicBezTo>
                  <a:pt x="813" y="77"/>
                  <a:pt x="736" y="0"/>
                  <a:pt x="642" y="0"/>
                </a:cubicBezTo>
                <a:cubicBezTo>
                  <a:pt x="548" y="0"/>
                  <a:pt x="471" y="77"/>
                  <a:pt x="471" y="171"/>
                </a:cubicBezTo>
                <a:cubicBezTo>
                  <a:pt x="471" y="266"/>
                  <a:pt x="548" y="343"/>
                  <a:pt x="642" y="343"/>
                </a:cubicBezTo>
                <a:close/>
                <a:moveTo>
                  <a:pt x="321" y="634"/>
                </a:moveTo>
                <a:lnTo>
                  <a:pt x="85" y="1841"/>
                </a:lnTo>
                <a:lnTo>
                  <a:pt x="265" y="1841"/>
                </a:lnTo>
                <a:lnTo>
                  <a:pt x="415" y="1156"/>
                </a:lnTo>
                <a:lnTo>
                  <a:pt x="599" y="1327"/>
                </a:lnTo>
                <a:lnTo>
                  <a:pt x="599" y="1841"/>
                </a:lnTo>
                <a:lnTo>
                  <a:pt x="770" y="1841"/>
                </a:lnTo>
                <a:lnTo>
                  <a:pt x="770" y="1194"/>
                </a:lnTo>
                <a:lnTo>
                  <a:pt x="595" y="1019"/>
                </a:lnTo>
                <a:lnTo>
                  <a:pt x="646" y="762"/>
                </a:lnTo>
                <a:cubicBezTo>
                  <a:pt x="757" y="899"/>
                  <a:pt x="924" y="985"/>
                  <a:pt x="1113" y="985"/>
                </a:cubicBezTo>
                <a:lnTo>
                  <a:pt x="1113" y="813"/>
                </a:lnTo>
                <a:cubicBezTo>
                  <a:pt x="954" y="813"/>
                  <a:pt x="817" y="728"/>
                  <a:pt x="740" y="604"/>
                </a:cubicBezTo>
                <a:lnTo>
                  <a:pt x="659" y="467"/>
                </a:lnTo>
                <a:cubicBezTo>
                  <a:pt x="629" y="415"/>
                  <a:pt x="573" y="385"/>
                  <a:pt x="513" y="385"/>
                </a:cubicBezTo>
                <a:cubicBezTo>
                  <a:pt x="492" y="385"/>
                  <a:pt x="470" y="390"/>
                  <a:pt x="449" y="398"/>
                </a:cubicBezTo>
                <a:lnTo>
                  <a:pt x="0" y="582"/>
                </a:lnTo>
                <a:lnTo>
                  <a:pt x="0" y="985"/>
                </a:lnTo>
                <a:lnTo>
                  <a:pt x="171" y="985"/>
                </a:lnTo>
                <a:lnTo>
                  <a:pt x="171" y="698"/>
                </a:lnTo>
                <a:lnTo>
                  <a:pt x="321" y="634"/>
                </a:lnTo>
                <a:moveTo>
                  <a:pt x="321" y="634"/>
                </a:moveTo>
                <a:lnTo>
                  <a:pt x="321" y="6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1466513" y="3719513"/>
            <a:ext cx="498475" cy="523875"/>
          </a:xfrm>
          <a:custGeom>
            <a:avLst/>
            <a:gdLst>
              <a:gd name="T0" fmla="*/ 1627 w 1627"/>
              <a:gd name="T1" fmla="*/ 1199 h 1712"/>
              <a:gd name="T2" fmla="*/ 1627 w 1627"/>
              <a:gd name="T3" fmla="*/ 1028 h 1712"/>
              <a:gd name="T4" fmla="*/ 942 w 1627"/>
              <a:gd name="T5" fmla="*/ 599 h 1712"/>
              <a:gd name="T6" fmla="*/ 942 w 1627"/>
              <a:gd name="T7" fmla="*/ 129 h 1712"/>
              <a:gd name="T8" fmla="*/ 814 w 1627"/>
              <a:gd name="T9" fmla="*/ 0 h 1712"/>
              <a:gd name="T10" fmla="*/ 685 w 1627"/>
              <a:gd name="T11" fmla="*/ 129 h 1712"/>
              <a:gd name="T12" fmla="*/ 685 w 1627"/>
              <a:gd name="T13" fmla="*/ 599 h 1712"/>
              <a:gd name="T14" fmla="*/ 0 w 1627"/>
              <a:gd name="T15" fmla="*/ 1028 h 1712"/>
              <a:gd name="T16" fmla="*/ 0 w 1627"/>
              <a:gd name="T17" fmla="*/ 1199 h 1712"/>
              <a:gd name="T18" fmla="*/ 685 w 1627"/>
              <a:gd name="T19" fmla="*/ 985 h 1712"/>
              <a:gd name="T20" fmla="*/ 685 w 1627"/>
              <a:gd name="T21" fmla="*/ 1456 h 1712"/>
              <a:gd name="T22" fmla="*/ 514 w 1627"/>
              <a:gd name="T23" fmla="*/ 1584 h 1712"/>
              <a:gd name="T24" fmla="*/ 514 w 1627"/>
              <a:gd name="T25" fmla="*/ 1712 h 1712"/>
              <a:gd name="T26" fmla="*/ 814 w 1627"/>
              <a:gd name="T27" fmla="*/ 1627 h 1712"/>
              <a:gd name="T28" fmla="*/ 1113 w 1627"/>
              <a:gd name="T29" fmla="*/ 1712 h 1712"/>
              <a:gd name="T30" fmla="*/ 1113 w 1627"/>
              <a:gd name="T31" fmla="*/ 1584 h 1712"/>
              <a:gd name="T32" fmla="*/ 942 w 1627"/>
              <a:gd name="T33" fmla="*/ 1456 h 1712"/>
              <a:gd name="T34" fmla="*/ 942 w 1627"/>
              <a:gd name="T35" fmla="*/ 985 h 1712"/>
              <a:gd name="T36" fmla="*/ 1627 w 1627"/>
              <a:gd name="T37" fmla="*/ 1199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7" h="1712">
                <a:moveTo>
                  <a:pt x="1627" y="1199"/>
                </a:moveTo>
                <a:lnTo>
                  <a:pt x="1627" y="1028"/>
                </a:lnTo>
                <a:lnTo>
                  <a:pt x="942" y="599"/>
                </a:lnTo>
                <a:lnTo>
                  <a:pt x="942" y="129"/>
                </a:lnTo>
                <a:cubicBezTo>
                  <a:pt x="942" y="58"/>
                  <a:pt x="885" y="0"/>
                  <a:pt x="814" y="0"/>
                </a:cubicBezTo>
                <a:cubicBezTo>
                  <a:pt x="743" y="0"/>
                  <a:pt x="685" y="58"/>
                  <a:pt x="685" y="129"/>
                </a:cubicBezTo>
                <a:lnTo>
                  <a:pt x="685" y="599"/>
                </a:lnTo>
                <a:lnTo>
                  <a:pt x="0" y="1028"/>
                </a:lnTo>
                <a:lnTo>
                  <a:pt x="0" y="1199"/>
                </a:lnTo>
                <a:lnTo>
                  <a:pt x="685" y="985"/>
                </a:lnTo>
                <a:lnTo>
                  <a:pt x="685" y="1456"/>
                </a:lnTo>
                <a:lnTo>
                  <a:pt x="514" y="1584"/>
                </a:lnTo>
                <a:lnTo>
                  <a:pt x="514" y="1712"/>
                </a:lnTo>
                <a:lnTo>
                  <a:pt x="814" y="1627"/>
                </a:lnTo>
                <a:lnTo>
                  <a:pt x="1113" y="1712"/>
                </a:lnTo>
                <a:lnTo>
                  <a:pt x="1113" y="1584"/>
                </a:lnTo>
                <a:lnTo>
                  <a:pt x="942" y="1456"/>
                </a:lnTo>
                <a:lnTo>
                  <a:pt x="942" y="985"/>
                </a:lnTo>
                <a:lnTo>
                  <a:pt x="1627" y="11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10517188" y="3797300"/>
            <a:ext cx="576262" cy="393700"/>
          </a:xfrm>
          <a:custGeom>
            <a:avLst/>
            <a:gdLst>
              <a:gd name="T0" fmla="*/ 514 w 1884"/>
              <a:gd name="T1" fmla="*/ 685 h 1284"/>
              <a:gd name="T2" fmla="*/ 771 w 1884"/>
              <a:gd name="T3" fmla="*/ 428 h 1284"/>
              <a:gd name="T4" fmla="*/ 514 w 1884"/>
              <a:gd name="T5" fmla="*/ 171 h 1284"/>
              <a:gd name="T6" fmla="*/ 257 w 1884"/>
              <a:gd name="T7" fmla="*/ 428 h 1284"/>
              <a:gd name="T8" fmla="*/ 514 w 1884"/>
              <a:gd name="T9" fmla="*/ 685 h 1284"/>
              <a:gd name="T10" fmla="*/ 1541 w 1884"/>
              <a:gd name="T11" fmla="*/ 171 h 1284"/>
              <a:gd name="T12" fmla="*/ 856 w 1884"/>
              <a:gd name="T13" fmla="*/ 171 h 1284"/>
              <a:gd name="T14" fmla="*/ 856 w 1884"/>
              <a:gd name="T15" fmla="*/ 771 h 1284"/>
              <a:gd name="T16" fmla="*/ 172 w 1884"/>
              <a:gd name="T17" fmla="*/ 771 h 1284"/>
              <a:gd name="T18" fmla="*/ 172 w 1884"/>
              <a:gd name="T19" fmla="*/ 0 h 1284"/>
              <a:gd name="T20" fmla="*/ 0 w 1884"/>
              <a:gd name="T21" fmla="*/ 0 h 1284"/>
              <a:gd name="T22" fmla="*/ 0 w 1884"/>
              <a:gd name="T23" fmla="*/ 1284 h 1284"/>
              <a:gd name="T24" fmla="*/ 172 w 1884"/>
              <a:gd name="T25" fmla="*/ 1284 h 1284"/>
              <a:gd name="T26" fmla="*/ 172 w 1884"/>
              <a:gd name="T27" fmla="*/ 1027 h 1284"/>
              <a:gd name="T28" fmla="*/ 1713 w 1884"/>
              <a:gd name="T29" fmla="*/ 1027 h 1284"/>
              <a:gd name="T30" fmla="*/ 1713 w 1884"/>
              <a:gd name="T31" fmla="*/ 1284 h 1284"/>
              <a:gd name="T32" fmla="*/ 1884 w 1884"/>
              <a:gd name="T33" fmla="*/ 1284 h 1284"/>
              <a:gd name="T34" fmla="*/ 1884 w 1884"/>
              <a:gd name="T35" fmla="*/ 514 h 1284"/>
              <a:gd name="T36" fmla="*/ 1541 w 1884"/>
              <a:gd name="T37" fmla="*/ 17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4" h="1284">
                <a:moveTo>
                  <a:pt x="514" y="685"/>
                </a:moveTo>
                <a:cubicBezTo>
                  <a:pt x="656" y="685"/>
                  <a:pt x="771" y="570"/>
                  <a:pt x="771" y="428"/>
                </a:cubicBezTo>
                <a:cubicBezTo>
                  <a:pt x="771" y="286"/>
                  <a:pt x="656" y="171"/>
                  <a:pt x="514" y="171"/>
                </a:cubicBezTo>
                <a:cubicBezTo>
                  <a:pt x="372" y="171"/>
                  <a:pt x="257" y="286"/>
                  <a:pt x="257" y="428"/>
                </a:cubicBezTo>
                <a:cubicBezTo>
                  <a:pt x="257" y="570"/>
                  <a:pt x="372" y="685"/>
                  <a:pt x="514" y="685"/>
                </a:cubicBezTo>
                <a:close/>
                <a:moveTo>
                  <a:pt x="1541" y="171"/>
                </a:moveTo>
                <a:lnTo>
                  <a:pt x="856" y="171"/>
                </a:lnTo>
                <a:lnTo>
                  <a:pt x="856" y="771"/>
                </a:lnTo>
                <a:lnTo>
                  <a:pt x="172" y="771"/>
                </a:lnTo>
                <a:lnTo>
                  <a:pt x="172" y="0"/>
                </a:lnTo>
                <a:lnTo>
                  <a:pt x="0" y="0"/>
                </a:lnTo>
                <a:lnTo>
                  <a:pt x="0" y="1284"/>
                </a:lnTo>
                <a:lnTo>
                  <a:pt x="172" y="1284"/>
                </a:lnTo>
                <a:lnTo>
                  <a:pt x="172" y="1027"/>
                </a:lnTo>
                <a:lnTo>
                  <a:pt x="1713" y="1027"/>
                </a:lnTo>
                <a:lnTo>
                  <a:pt x="1713" y="1284"/>
                </a:lnTo>
                <a:lnTo>
                  <a:pt x="1884" y="1284"/>
                </a:lnTo>
                <a:lnTo>
                  <a:pt x="1884" y="514"/>
                </a:lnTo>
                <a:cubicBezTo>
                  <a:pt x="1884" y="325"/>
                  <a:pt x="1730" y="171"/>
                  <a:pt x="1541" y="17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9471025" y="3719513"/>
            <a:ext cx="471487" cy="500063"/>
          </a:xfrm>
          <a:custGeom>
            <a:avLst/>
            <a:gdLst>
              <a:gd name="T0" fmla="*/ 770 w 1541"/>
              <a:gd name="T1" fmla="*/ 1416 h 1632"/>
              <a:gd name="T2" fmla="*/ 139 w 1541"/>
              <a:gd name="T3" fmla="*/ 925 h 1632"/>
              <a:gd name="T4" fmla="*/ 0 w 1541"/>
              <a:gd name="T5" fmla="*/ 1033 h 1632"/>
              <a:gd name="T6" fmla="*/ 770 w 1541"/>
              <a:gd name="T7" fmla="*/ 1632 h 1632"/>
              <a:gd name="T8" fmla="*/ 1541 w 1541"/>
              <a:gd name="T9" fmla="*/ 1033 h 1632"/>
              <a:gd name="T10" fmla="*/ 1401 w 1541"/>
              <a:gd name="T11" fmla="*/ 925 h 1632"/>
              <a:gd name="T12" fmla="*/ 770 w 1541"/>
              <a:gd name="T13" fmla="*/ 1416 h 1632"/>
              <a:gd name="T14" fmla="*/ 770 w 1541"/>
              <a:gd name="T15" fmla="*/ 1199 h 1632"/>
              <a:gd name="T16" fmla="*/ 1401 w 1541"/>
              <a:gd name="T17" fmla="*/ 709 h 1632"/>
              <a:gd name="T18" fmla="*/ 1541 w 1541"/>
              <a:gd name="T19" fmla="*/ 599 h 1632"/>
              <a:gd name="T20" fmla="*/ 770 w 1541"/>
              <a:gd name="T21" fmla="*/ 0 h 1632"/>
              <a:gd name="T22" fmla="*/ 0 w 1541"/>
              <a:gd name="T23" fmla="*/ 599 h 1632"/>
              <a:gd name="T24" fmla="*/ 140 w 1541"/>
              <a:gd name="T25" fmla="*/ 708 h 1632"/>
              <a:gd name="T26" fmla="*/ 770 w 1541"/>
              <a:gd name="T27" fmla="*/ 1199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1" h="1632">
                <a:moveTo>
                  <a:pt x="770" y="1416"/>
                </a:moveTo>
                <a:lnTo>
                  <a:pt x="139" y="925"/>
                </a:lnTo>
                <a:lnTo>
                  <a:pt x="0" y="1033"/>
                </a:lnTo>
                <a:lnTo>
                  <a:pt x="770" y="1632"/>
                </a:lnTo>
                <a:lnTo>
                  <a:pt x="1541" y="1033"/>
                </a:lnTo>
                <a:lnTo>
                  <a:pt x="1401" y="925"/>
                </a:lnTo>
                <a:lnTo>
                  <a:pt x="770" y="1416"/>
                </a:lnTo>
                <a:close/>
                <a:moveTo>
                  <a:pt x="770" y="1199"/>
                </a:moveTo>
                <a:lnTo>
                  <a:pt x="1401" y="709"/>
                </a:lnTo>
                <a:lnTo>
                  <a:pt x="1541" y="599"/>
                </a:lnTo>
                <a:lnTo>
                  <a:pt x="770" y="0"/>
                </a:lnTo>
                <a:lnTo>
                  <a:pt x="0" y="599"/>
                </a:lnTo>
                <a:lnTo>
                  <a:pt x="140" y="708"/>
                </a:lnTo>
                <a:lnTo>
                  <a:pt x="770" y="11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8378825" y="3692525"/>
            <a:ext cx="523875" cy="527050"/>
          </a:xfrm>
          <a:custGeom>
            <a:avLst/>
            <a:gdLst>
              <a:gd name="T0" fmla="*/ 1525 w 1712"/>
              <a:gd name="T1" fmla="*/ 1197 h 1717"/>
              <a:gd name="T2" fmla="*/ 1627 w 1712"/>
              <a:gd name="T3" fmla="*/ 1118 h 1717"/>
              <a:gd name="T4" fmla="*/ 1505 w 1712"/>
              <a:gd name="T5" fmla="*/ 996 h 1717"/>
              <a:gd name="T6" fmla="*/ 1403 w 1712"/>
              <a:gd name="T7" fmla="*/ 1075 h 1717"/>
              <a:gd name="T8" fmla="*/ 1525 w 1712"/>
              <a:gd name="T9" fmla="*/ 1197 h 1717"/>
              <a:gd name="T10" fmla="*/ 1487 w 1712"/>
              <a:gd name="T11" fmla="*/ 794 h 1717"/>
              <a:gd name="T12" fmla="*/ 1627 w 1712"/>
              <a:gd name="T13" fmla="*/ 684 h 1717"/>
              <a:gd name="T14" fmla="*/ 856 w 1712"/>
              <a:gd name="T15" fmla="*/ 85 h 1717"/>
              <a:gd name="T16" fmla="*/ 607 w 1712"/>
              <a:gd name="T17" fmla="*/ 279 h 1717"/>
              <a:gd name="T18" fmla="*/ 1281 w 1712"/>
              <a:gd name="T19" fmla="*/ 953 h 1717"/>
              <a:gd name="T20" fmla="*/ 1487 w 1712"/>
              <a:gd name="T21" fmla="*/ 794 h 1717"/>
              <a:gd name="T22" fmla="*/ 109 w 1712"/>
              <a:gd name="T23" fmla="*/ 0 h 1717"/>
              <a:gd name="T24" fmla="*/ 0 w 1712"/>
              <a:gd name="T25" fmla="*/ 109 h 1717"/>
              <a:gd name="T26" fmla="*/ 362 w 1712"/>
              <a:gd name="T27" fmla="*/ 470 h 1717"/>
              <a:gd name="T28" fmla="*/ 86 w 1712"/>
              <a:gd name="T29" fmla="*/ 684 h 1717"/>
              <a:gd name="T30" fmla="*/ 225 w 1712"/>
              <a:gd name="T31" fmla="*/ 793 h 1717"/>
              <a:gd name="T32" fmla="*/ 856 w 1712"/>
              <a:gd name="T33" fmla="*/ 1284 h 1717"/>
              <a:gd name="T34" fmla="*/ 1036 w 1712"/>
              <a:gd name="T35" fmla="*/ 1144 h 1717"/>
              <a:gd name="T36" fmla="*/ 1158 w 1712"/>
              <a:gd name="T37" fmla="*/ 1266 h 1717"/>
              <a:gd name="T38" fmla="*/ 855 w 1712"/>
              <a:gd name="T39" fmla="*/ 1501 h 1717"/>
              <a:gd name="T40" fmla="*/ 225 w 1712"/>
              <a:gd name="T41" fmla="*/ 1010 h 1717"/>
              <a:gd name="T42" fmla="*/ 86 w 1712"/>
              <a:gd name="T43" fmla="*/ 1118 h 1717"/>
              <a:gd name="T44" fmla="*/ 856 w 1712"/>
              <a:gd name="T45" fmla="*/ 1717 h 1717"/>
              <a:gd name="T46" fmla="*/ 1280 w 1712"/>
              <a:gd name="T47" fmla="*/ 1388 h 1717"/>
              <a:gd name="T48" fmla="*/ 1604 w 1712"/>
              <a:gd name="T49" fmla="*/ 1712 h 1717"/>
              <a:gd name="T50" fmla="*/ 1712 w 1712"/>
              <a:gd name="T51" fmla="*/ 1603 h 1717"/>
              <a:gd name="T52" fmla="*/ 109 w 1712"/>
              <a:gd name="T53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12" h="1717">
                <a:moveTo>
                  <a:pt x="1525" y="1197"/>
                </a:moveTo>
                <a:lnTo>
                  <a:pt x="1627" y="1118"/>
                </a:lnTo>
                <a:lnTo>
                  <a:pt x="1505" y="996"/>
                </a:lnTo>
                <a:lnTo>
                  <a:pt x="1403" y="1075"/>
                </a:lnTo>
                <a:lnTo>
                  <a:pt x="1525" y="1197"/>
                </a:lnTo>
                <a:close/>
                <a:moveTo>
                  <a:pt x="1487" y="794"/>
                </a:moveTo>
                <a:lnTo>
                  <a:pt x="1627" y="684"/>
                </a:lnTo>
                <a:lnTo>
                  <a:pt x="856" y="85"/>
                </a:lnTo>
                <a:lnTo>
                  <a:pt x="607" y="279"/>
                </a:lnTo>
                <a:lnTo>
                  <a:pt x="1281" y="953"/>
                </a:lnTo>
                <a:lnTo>
                  <a:pt x="1487" y="794"/>
                </a:lnTo>
                <a:close/>
                <a:moveTo>
                  <a:pt x="109" y="0"/>
                </a:moveTo>
                <a:lnTo>
                  <a:pt x="0" y="109"/>
                </a:lnTo>
                <a:lnTo>
                  <a:pt x="362" y="470"/>
                </a:lnTo>
                <a:lnTo>
                  <a:pt x="86" y="684"/>
                </a:lnTo>
                <a:lnTo>
                  <a:pt x="225" y="793"/>
                </a:lnTo>
                <a:lnTo>
                  <a:pt x="856" y="1284"/>
                </a:lnTo>
                <a:lnTo>
                  <a:pt x="1036" y="1144"/>
                </a:lnTo>
                <a:lnTo>
                  <a:pt x="1158" y="1266"/>
                </a:lnTo>
                <a:lnTo>
                  <a:pt x="855" y="1501"/>
                </a:lnTo>
                <a:lnTo>
                  <a:pt x="225" y="1010"/>
                </a:lnTo>
                <a:lnTo>
                  <a:pt x="86" y="1118"/>
                </a:lnTo>
                <a:lnTo>
                  <a:pt x="856" y="1717"/>
                </a:lnTo>
                <a:lnTo>
                  <a:pt x="1280" y="1388"/>
                </a:lnTo>
                <a:lnTo>
                  <a:pt x="1604" y="1712"/>
                </a:lnTo>
                <a:lnTo>
                  <a:pt x="1712" y="1603"/>
                </a:lnTo>
                <a:lnTo>
                  <a:pt x="10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7227888" y="3771900"/>
            <a:ext cx="523875" cy="419100"/>
          </a:xfrm>
          <a:custGeom>
            <a:avLst/>
            <a:gdLst>
              <a:gd name="T0" fmla="*/ 1541 w 1713"/>
              <a:gd name="T1" fmla="*/ 685 h 1370"/>
              <a:gd name="T2" fmla="*/ 1713 w 1713"/>
              <a:gd name="T3" fmla="*/ 514 h 1370"/>
              <a:gd name="T4" fmla="*/ 1713 w 1713"/>
              <a:gd name="T5" fmla="*/ 172 h 1370"/>
              <a:gd name="T6" fmla="*/ 1541 w 1713"/>
              <a:gd name="T7" fmla="*/ 0 h 1370"/>
              <a:gd name="T8" fmla="*/ 172 w 1713"/>
              <a:gd name="T9" fmla="*/ 0 h 1370"/>
              <a:gd name="T10" fmla="*/ 1 w 1713"/>
              <a:gd name="T11" fmla="*/ 172 h 1370"/>
              <a:gd name="T12" fmla="*/ 1 w 1713"/>
              <a:gd name="T13" fmla="*/ 514 h 1370"/>
              <a:gd name="T14" fmla="*/ 172 w 1713"/>
              <a:gd name="T15" fmla="*/ 685 h 1370"/>
              <a:gd name="T16" fmla="*/ 1 w 1713"/>
              <a:gd name="T17" fmla="*/ 857 h 1370"/>
              <a:gd name="T18" fmla="*/ 0 w 1713"/>
              <a:gd name="T19" fmla="*/ 1199 h 1370"/>
              <a:gd name="T20" fmla="*/ 172 w 1713"/>
              <a:gd name="T21" fmla="*/ 1370 h 1370"/>
              <a:gd name="T22" fmla="*/ 1541 w 1713"/>
              <a:gd name="T23" fmla="*/ 1370 h 1370"/>
              <a:gd name="T24" fmla="*/ 1713 w 1713"/>
              <a:gd name="T25" fmla="*/ 1199 h 1370"/>
              <a:gd name="T26" fmla="*/ 1713 w 1713"/>
              <a:gd name="T27" fmla="*/ 857 h 1370"/>
              <a:gd name="T28" fmla="*/ 1541 w 1713"/>
              <a:gd name="T29" fmla="*/ 685 h 1370"/>
              <a:gd name="T30" fmla="*/ 1163 w 1713"/>
              <a:gd name="T31" fmla="*/ 1096 h 1370"/>
              <a:gd name="T32" fmla="*/ 857 w 1713"/>
              <a:gd name="T33" fmla="*/ 899 h 1370"/>
              <a:gd name="T34" fmla="*/ 550 w 1713"/>
              <a:gd name="T35" fmla="*/ 1096 h 1370"/>
              <a:gd name="T36" fmla="*/ 643 w 1713"/>
              <a:gd name="T37" fmla="*/ 744 h 1370"/>
              <a:gd name="T38" fmla="*/ 361 w 1713"/>
              <a:gd name="T39" fmla="*/ 514 h 1370"/>
              <a:gd name="T40" fmla="*/ 724 w 1713"/>
              <a:gd name="T41" fmla="*/ 492 h 1370"/>
              <a:gd name="T42" fmla="*/ 857 w 1713"/>
              <a:gd name="T43" fmla="*/ 155 h 1370"/>
              <a:gd name="T44" fmla="*/ 989 w 1713"/>
              <a:gd name="T45" fmla="*/ 492 h 1370"/>
              <a:gd name="T46" fmla="*/ 1352 w 1713"/>
              <a:gd name="T47" fmla="*/ 514 h 1370"/>
              <a:gd name="T48" fmla="*/ 1071 w 1713"/>
              <a:gd name="T49" fmla="*/ 744 h 1370"/>
              <a:gd name="T50" fmla="*/ 1163 w 1713"/>
              <a:gd name="T51" fmla="*/ 1096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3" h="1370">
                <a:moveTo>
                  <a:pt x="1541" y="685"/>
                </a:moveTo>
                <a:cubicBezTo>
                  <a:pt x="1541" y="591"/>
                  <a:pt x="1618" y="514"/>
                  <a:pt x="1713" y="514"/>
                </a:cubicBezTo>
                <a:lnTo>
                  <a:pt x="1713" y="172"/>
                </a:lnTo>
                <a:cubicBezTo>
                  <a:pt x="1713" y="77"/>
                  <a:pt x="1636" y="0"/>
                  <a:pt x="1541" y="0"/>
                </a:cubicBezTo>
                <a:lnTo>
                  <a:pt x="172" y="0"/>
                </a:lnTo>
                <a:cubicBezTo>
                  <a:pt x="77" y="0"/>
                  <a:pt x="1" y="77"/>
                  <a:pt x="1" y="172"/>
                </a:cubicBezTo>
                <a:lnTo>
                  <a:pt x="1" y="514"/>
                </a:lnTo>
                <a:cubicBezTo>
                  <a:pt x="95" y="515"/>
                  <a:pt x="172" y="591"/>
                  <a:pt x="172" y="685"/>
                </a:cubicBezTo>
                <a:cubicBezTo>
                  <a:pt x="172" y="780"/>
                  <a:pt x="95" y="857"/>
                  <a:pt x="1" y="857"/>
                </a:cubicBezTo>
                <a:lnTo>
                  <a:pt x="0" y="1199"/>
                </a:lnTo>
                <a:cubicBezTo>
                  <a:pt x="0" y="1294"/>
                  <a:pt x="77" y="1370"/>
                  <a:pt x="172" y="1370"/>
                </a:cubicBezTo>
                <a:lnTo>
                  <a:pt x="1541" y="1370"/>
                </a:lnTo>
                <a:cubicBezTo>
                  <a:pt x="1636" y="1370"/>
                  <a:pt x="1713" y="1294"/>
                  <a:pt x="1713" y="1199"/>
                </a:cubicBezTo>
                <a:lnTo>
                  <a:pt x="1713" y="857"/>
                </a:lnTo>
                <a:cubicBezTo>
                  <a:pt x="1618" y="857"/>
                  <a:pt x="1541" y="780"/>
                  <a:pt x="1541" y="685"/>
                </a:cubicBezTo>
                <a:close/>
                <a:moveTo>
                  <a:pt x="1163" y="1096"/>
                </a:moveTo>
                <a:lnTo>
                  <a:pt x="857" y="899"/>
                </a:lnTo>
                <a:lnTo>
                  <a:pt x="550" y="1096"/>
                </a:lnTo>
                <a:lnTo>
                  <a:pt x="643" y="744"/>
                </a:lnTo>
                <a:lnTo>
                  <a:pt x="361" y="514"/>
                </a:lnTo>
                <a:lnTo>
                  <a:pt x="724" y="492"/>
                </a:lnTo>
                <a:lnTo>
                  <a:pt x="857" y="155"/>
                </a:lnTo>
                <a:lnTo>
                  <a:pt x="989" y="492"/>
                </a:lnTo>
                <a:lnTo>
                  <a:pt x="1352" y="514"/>
                </a:lnTo>
                <a:lnTo>
                  <a:pt x="1071" y="744"/>
                </a:lnTo>
                <a:lnTo>
                  <a:pt x="1163" y="10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076950" y="3719513"/>
            <a:ext cx="496887" cy="523875"/>
          </a:xfrm>
          <a:custGeom>
            <a:avLst/>
            <a:gdLst>
              <a:gd name="T0" fmla="*/ 1627 w 1627"/>
              <a:gd name="T1" fmla="*/ 1199 h 1712"/>
              <a:gd name="T2" fmla="*/ 1627 w 1627"/>
              <a:gd name="T3" fmla="*/ 1028 h 1712"/>
              <a:gd name="T4" fmla="*/ 942 w 1627"/>
              <a:gd name="T5" fmla="*/ 599 h 1712"/>
              <a:gd name="T6" fmla="*/ 942 w 1627"/>
              <a:gd name="T7" fmla="*/ 129 h 1712"/>
              <a:gd name="T8" fmla="*/ 813 w 1627"/>
              <a:gd name="T9" fmla="*/ 0 h 1712"/>
              <a:gd name="T10" fmla="*/ 685 w 1627"/>
              <a:gd name="T11" fmla="*/ 129 h 1712"/>
              <a:gd name="T12" fmla="*/ 685 w 1627"/>
              <a:gd name="T13" fmla="*/ 599 h 1712"/>
              <a:gd name="T14" fmla="*/ 0 w 1627"/>
              <a:gd name="T15" fmla="*/ 1028 h 1712"/>
              <a:gd name="T16" fmla="*/ 0 w 1627"/>
              <a:gd name="T17" fmla="*/ 1199 h 1712"/>
              <a:gd name="T18" fmla="*/ 685 w 1627"/>
              <a:gd name="T19" fmla="*/ 985 h 1712"/>
              <a:gd name="T20" fmla="*/ 685 w 1627"/>
              <a:gd name="T21" fmla="*/ 1456 h 1712"/>
              <a:gd name="T22" fmla="*/ 514 w 1627"/>
              <a:gd name="T23" fmla="*/ 1584 h 1712"/>
              <a:gd name="T24" fmla="*/ 514 w 1627"/>
              <a:gd name="T25" fmla="*/ 1712 h 1712"/>
              <a:gd name="T26" fmla="*/ 813 w 1627"/>
              <a:gd name="T27" fmla="*/ 1627 h 1712"/>
              <a:gd name="T28" fmla="*/ 1113 w 1627"/>
              <a:gd name="T29" fmla="*/ 1712 h 1712"/>
              <a:gd name="T30" fmla="*/ 1113 w 1627"/>
              <a:gd name="T31" fmla="*/ 1584 h 1712"/>
              <a:gd name="T32" fmla="*/ 942 w 1627"/>
              <a:gd name="T33" fmla="*/ 1456 h 1712"/>
              <a:gd name="T34" fmla="*/ 942 w 1627"/>
              <a:gd name="T35" fmla="*/ 985 h 1712"/>
              <a:gd name="T36" fmla="*/ 1627 w 1627"/>
              <a:gd name="T37" fmla="*/ 1199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7" h="1712">
                <a:moveTo>
                  <a:pt x="1627" y="1199"/>
                </a:moveTo>
                <a:lnTo>
                  <a:pt x="1627" y="1028"/>
                </a:lnTo>
                <a:lnTo>
                  <a:pt x="942" y="599"/>
                </a:lnTo>
                <a:lnTo>
                  <a:pt x="942" y="129"/>
                </a:lnTo>
                <a:cubicBezTo>
                  <a:pt x="942" y="58"/>
                  <a:pt x="884" y="0"/>
                  <a:pt x="813" y="0"/>
                </a:cubicBezTo>
                <a:cubicBezTo>
                  <a:pt x="742" y="0"/>
                  <a:pt x="685" y="58"/>
                  <a:pt x="685" y="129"/>
                </a:cubicBezTo>
                <a:lnTo>
                  <a:pt x="685" y="599"/>
                </a:lnTo>
                <a:lnTo>
                  <a:pt x="0" y="1028"/>
                </a:lnTo>
                <a:lnTo>
                  <a:pt x="0" y="1199"/>
                </a:lnTo>
                <a:lnTo>
                  <a:pt x="685" y="985"/>
                </a:lnTo>
                <a:lnTo>
                  <a:pt x="685" y="1456"/>
                </a:lnTo>
                <a:lnTo>
                  <a:pt x="514" y="1584"/>
                </a:lnTo>
                <a:lnTo>
                  <a:pt x="514" y="1712"/>
                </a:lnTo>
                <a:lnTo>
                  <a:pt x="813" y="1627"/>
                </a:lnTo>
                <a:lnTo>
                  <a:pt x="1113" y="1712"/>
                </a:lnTo>
                <a:lnTo>
                  <a:pt x="1113" y="1584"/>
                </a:lnTo>
                <a:lnTo>
                  <a:pt x="942" y="1456"/>
                </a:lnTo>
                <a:lnTo>
                  <a:pt x="942" y="985"/>
                </a:lnTo>
                <a:lnTo>
                  <a:pt x="1627" y="11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4902200" y="3903663"/>
            <a:ext cx="523875" cy="419100"/>
          </a:xfrm>
          <a:custGeom>
            <a:avLst/>
            <a:gdLst>
              <a:gd name="T0" fmla="*/ 770 w 1712"/>
              <a:gd name="T1" fmla="*/ 1113 h 1370"/>
              <a:gd name="T2" fmla="*/ 941 w 1712"/>
              <a:gd name="T3" fmla="*/ 1113 h 1370"/>
              <a:gd name="T4" fmla="*/ 941 w 1712"/>
              <a:gd name="T5" fmla="*/ 1027 h 1370"/>
              <a:gd name="T6" fmla="*/ 1027 w 1712"/>
              <a:gd name="T7" fmla="*/ 1027 h 1370"/>
              <a:gd name="T8" fmla="*/ 1112 w 1712"/>
              <a:gd name="T9" fmla="*/ 942 h 1370"/>
              <a:gd name="T10" fmla="*/ 1112 w 1712"/>
              <a:gd name="T11" fmla="*/ 685 h 1370"/>
              <a:gd name="T12" fmla="*/ 1027 w 1712"/>
              <a:gd name="T13" fmla="*/ 599 h 1370"/>
              <a:gd name="T14" fmla="*/ 770 w 1712"/>
              <a:gd name="T15" fmla="*/ 599 h 1370"/>
              <a:gd name="T16" fmla="*/ 770 w 1712"/>
              <a:gd name="T17" fmla="*/ 514 h 1370"/>
              <a:gd name="T18" fmla="*/ 1112 w 1712"/>
              <a:gd name="T19" fmla="*/ 514 h 1370"/>
              <a:gd name="T20" fmla="*/ 1112 w 1712"/>
              <a:gd name="T21" fmla="*/ 342 h 1370"/>
              <a:gd name="T22" fmla="*/ 941 w 1712"/>
              <a:gd name="T23" fmla="*/ 342 h 1370"/>
              <a:gd name="T24" fmla="*/ 941 w 1712"/>
              <a:gd name="T25" fmla="*/ 257 h 1370"/>
              <a:gd name="T26" fmla="*/ 770 w 1712"/>
              <a:gd name="T27" fmla="*/ 257 h 1370"/>
              <a:gd name="T28" fmla="*/ 770 w 1712"/>
              <a:gd name="T29" fmla="*/ 342 h 1370"/>
              <a:gd name="T30" fmla="*/ 684 w 1712"/>
              <a:gd name="T31" fmla="*/ 342 h 1370"/>
              <a:gd name="T32" fmla="*/ 599 w 1712"/>
              <a:gd name="T33" fmla="*/ 428 h 1370"/>
              <a:gd name="T34" fmla="*/ 599 w 1712"/>
              <a:gd name="T35" fmla="*/ 685 h 1370"/>
              <a:gd name="T36" fmla="*/ 684 w 1712"/>
              <a:gd name="T37" fmla="*/ 770 h 1370"/>
              <a:gd name="T38" fmla="*/ 941 w 1712"/>
              <a:gd name="T39" fmla="*/ 770 h 1370"/>
              <a:gd name="T40" fmla="*/ 941 w 1712"/>
              <a:gd name="T41" fmla="*/ 856 h 1370"/>
              <a:gd name="T42" fmla="*/ 599 w 1712"/>
              <a:gd name="T43" fmla="*/ 856 h 1370"/>
              <a:gd name="T44" fmla="*/ 599 w 1712"/>
              <a:gd name="T45" fmla="*/ 1027 h 1370"/>
              <a:gd name="T46" fmla="*/ 770 w 1712"/>
              <a:gd name="T47" fmla="*/ 1027 h 1370"/>
              <a:gd name="T48" fmla="*/ 770 w 1712"/>
              <a:gd name="T49" fmla="*/ 1113 h 1370"/>
              <a:gd name="T50" fmla="*/ 1540 w 1712"/>
              <a:gd name="T51" fmla="*/ 0 h 1370"/>
              <a:gd name="T52" fmla="*/ 171 w 1712"/>
              <a:gd name="T53" fmla="*/ 0 h 1370"/>
              <a:gd name="T54" fmla="*/ 0 w 1712"/>
              <a:gd name="T55" fmla="*/ 171 h 1370"/>
              <a:gd name="T56" fmla="*/ 0 w 1712"/>
              <a:gd name="T57" fmla="*/ 1198 h 1370"/>
              <a:gd name="T58" fmla="*/ 171 w 1712"/>
              <a:gd name="T59" fmla="*/ 1370 h 1370"/>
              <a:gd name="T60" fmla="*/ 1540 w 1712"/>
              <a:gd name="T61" fmla="*/ 1370 h 1370"/>
              <a:gd name="T62" fmla="*/ 1712 w 1712"/>
              <a:gd name="T63" fmla="*/ 1198 h 1370"/>
              <a:gd name="T64" fmla="*/ 1712 w 1712"/>
              <a:gd name="T65" fmla="*/ 171 h 1370"/>
              <a:gd name="T66" fmla="*/ 1540 w 1712"/>
              <a:gd name="T67" fmla="*/ 0 h 1370"/>
              <a:gd name="T68" fmla="*/ 1540 w 1712"/>
              <a:gd name="T69" fmla="*/ 1198 h 1370"/>
              <a:gd name="T70" fmla="*/ 171 w 1712"/>
              <a:gd name="T71" fmla="*/ 1198 h 1370"/>
              <a:gd name="T72" fmla="*/ 171 w 1712"/>
              <a:gd name="T73" fmla="*/ 171 h 1370"/>
              <a:gd name="T74" fmla="*/ 1540 w 1712"/>
              <a:gd name="T75" fmla="*/ 171 h 1370"/>
              <a:gd name="T76" fmla="*/ 1540 w 1712"/>
              <a:gd name="T77" fmla="*/ 1198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12" h="1370">
                <a:moveTo>
                  <a:pt x="770" y="1113"/>
                </a:moveTo>
                <a:lnTo>
                  <a:pt x="941" y="1113"/>
                </a:lnTo>
                <a:lnTo>
                  <a:pt x="941" y="1027"/>
                </a:lnTo>
                <a:lnTo>
                  <a:pt x="1027" y="1027"/>
                </a:lnTo>
                <a:cubicBezTo>
                  <a:pt x="1074" y="1027"/>
                  <a:pt x="1112" y="989"/>
                  <a:pt x="1112" y="942"/>
                </a:cubicBezTo>
                <a:lnTo>
                  <a:pt x="1112" y="685"/>
                </a:lnTo>
                <a:cubicBezTo>
                  <a:pt x="1112" y="638"/>
                  <a:pt x="1074" y="599"/>
                  <a:pt x="1027" y="599"/>
                </a:cubicBezTo>
                <a:lnTo>
                  <a:pt x="770" y="599"/>
                </a:lnTo>
                <a:lnTo>
                  <a:pt x="770" y="514"/>
                </a:lnTo>
                <a:lnTo>
                  <a:pt x="1112" y="514"/>
                </a:lnTo>
                <a:lnTo>
                  <a:pt x="1112" y="342"/>
                </a:lnTo>
                <a:lnTo>
                  <a:pt x="941" y="342"/>
                </a:lnTo>
                <a:lnTo>
                  <a:pt x="941" y="257"/>
                </a:lnTo>
                <a:lnTo>
                  <a:pt x="770" y="257"/>
                </a:lnTo>
                <a:lnTo>
                  <a:pt x="770" y="342"/>
                </a:lnTo>
                <a:lnTo>
                  <a:pt x="684" y="342"/>
                </a:lnTo>
                <a:cubicBezTo>
                  <a:pt x="637" y="342"/>
                  <a:pt x="599" y="381"/>
                  <a:pt x="599" y="428"/>
                </a:cubicBezTo>
                <a:lnTo>
                  <a:pt x="599" y="685"/>
                </a:lnTo>
                <a:cubicBezTo>
                  <a:pt x="599" y="732"/>
                  <a:pt x="637" y="770"/>
                  <a:pt x="684" y="770"/>
                </a:cubicBezTo>
                <a:lnTo>
                  <a:pt x="941" y="770"/>
                </a:lnTo>
                <a:lnTo>
                  <a:pt x="941" y="856"/>
                </a:lnTo>
                <a:lnTo>
                  <a:pt x="599" y="856"/>
                </a:lnTo>
                <a:lnTo>
                  <a:pt x="599" y="1027"/>
                </a:lnTo>
                <a:lnTo>
                  <a:pt x="770" y="1027"/>
                </a:lnTo>
                <a:lnTo>
                  <a:pt x="770" y="1113"/>
                </a:lnTo>
                <a:close/>
                <a:moveTo>
                  <a:pt x="1540" y="0"/>
                </a:moveTo>
                <a:lnTo>
                  <a:pt x="171" y="0"/>
                </a:lnTo>
                <a:cubicBezTo>
                  <a:pt x="76" y="0"/>
                  <a:pt x="0" y="77"/>
                  <a:pt x="0" y="171"/>
                </a:cubicBezTo>
                <a:lnTo>
                  <a:pt x="0" y="1198"/>
                </a:lnTo>
                <a:cubicBezTo>
                  <a:pt x="0" y="1293"/>
                  <a:pt x="76" y="1370"/>
                  <a:pt x="171" y="1370"/>
                </a:cubicBezTo>
                <a:lnTo>
                  <a:pt x="1540" y="1370"/>
                </a:lnTo>
                <a:cubicBezTo>
                  <a:pt x="1635" y="1370"/>
                  <a:pt x="1712" y="1293"/>
                  <a:pt x="1712" y="1198"/>
                </a:cubicBezTo>
                <a:lnTo>
                  <a:pt x="1712" y="171"/>
                </a:lnTo>
                <a:cubicBezTo>
                  <a:pt x="1712" y="77"/>
                  <a:pt x="1635" y="0"/>
                  <a:pt x="1540" y="0"/>
                </a:cubicBezTo>
                <a:close/>
                <a:moveTo>
                  <a:pt x="1540" y="1198"/>
                </a:moveTo>
                <a:lnTo>
                  <a:pt x="171" y="1198"/>
                </a:lnTo>
                <a:lnTo>
                  <a:pt x="171" y="171"/>
                </a:lnTo>
                <a:lnTo>
                  <a:pt x="1540" y="171"/>
                </a:lnTo>
                <a:lnTo>
                  <a:pt x="1540" y="119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690938" y="3744913"/>
            <a:ext cx="471487" cy="473075"/>
          </a:xfrm>
          <a:custGeom>
            <a:avLst/>
            <a:gdLst>
              <a:gd name="T0" fmla="*/ 685 w 1541"/>
              <a:gd name="T1" fmla="*/ 856 h 1541"/>
              <a:gd name="T2" fmla="*/ 685 w 1541"/>
              <a:gd name="T3" fmla="*/ 1370 h 1541"/>
              <a:gd name="T4" fmla="*/ 257 w 1541"/>
              <a:gd name="T5" fmla="*/ 1370 h 1541"/>
              <a:gd name="T6" fmla="*/ 257 w 1541"/>
              <a:gd name="T7" fmla="*/ 1541 h 1541"/>
              <a:gd name="T8" fmla="*/ 1284 w 1541"/>
              <a:gd name="T9" fmla="*/ 1541 h 1541"/>
              <a:gd name="T10" fmla="*/ 1284 w 1541"/>
              <a:gd name="T11" fmla="*/ 1370 h 1541"/>
              <a:gd name="T12" fmla="*/ 856 w 1541"/>
              <a:gd name="T13" fmla="*/ 1370 h 1541"/>
              <a:gd name="T14" fmla="*/ 856 w 1541"/>
              <a:gd name="T15" fmla="*/ 856 h 1541"/>
              <a:gd name="T16" fmla="*/ 1541 w 1541"/>
              <a:gd name="T17" fmla="*/ 171 h 1541"/>
              <a:gd name="T18" fmla="*/ 1541 w 1541"/>
              <a:gd name="T19" fmla="*/ 0 h 1541"/>
              <a:gd name="T20" fmla="*/ 0 w 1541"/>
              <a:gd name="T21" fmla="*/ 0 h 1541"/>
              <a:gd name="T22" fmla="*/ 0 w 1541"/>
              <a:gd name="T23" fmla="*/ 171 h 1541"/>
              <a:gd name="T24" fmla="*/ 685 w 1541"/>
              <a:gd name="T25" fmla="*/ 856 h 1541"/>
              <a:gd name="T26" fmla="*/ 385 w 1541"/>
              <a:gd name="T27" fmla="*/ 342 h 1541"/>
              <a:gd name="T28" fmla="*/ 214 w 1541"/>
              <a:gd name="T29" fmla="*/ 171 h 1541"/>
              <a:gd name="T30" fmla="*/ 1327 w 1541"/>
              <a:gd name="T31" fmla="*/ 171 h 1541"/>
              <a:gd name="T32" fmla="*/ 1156 w 1541"/>
              <a:gd name="T33" fmla="*/ 342 h 1541"/>
              <a:gd name="T34" fmla="*/ 385 w 1541"/>
              <a:gd name="T35" fmla="*/ 3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1" h="1541">
                <a:moveTo>
                  <a:pt x="685" y="856"/>
                </a:moveTo>
                <a:lnTo>
                  <a:pt x="685" y="1370"/>
                </a:lnTo>
                <a:lnTo>
                  <a:pt x="257" y="1370"/>
                </a:lnTo>
                <a:lnTo>
                  <a:pt x="257" y="1541"/>
                </a:lnTo>
                <a:lnTo>
                  <a:pt x="1284" y="1541"/>
                </a:lnTo>
                <a:lnTo>
                  <a:pt x="1284" y="1370"/>
                </a:lnTo>
                <a:lnTo>
                  <a:pt x="856" y="1370"/>
                </a:lnTo>
                <a:lnTo>
                  <a:pt x="856" y="856"/>
                </a:lnTo>
                <a:lnTo>
                  <a:pt x="1541" y="171"/>
                </a:lnTo>
                <a:lnTo>
                  <a:pt x="1541" y="0"/>
                </a:lnTo>
                <a:lnTo>
                  <a:pt x="0" y="0"/>
                </a:lnTo>
                <a:lnTo>
                  <a:pt x="0" y="171"/>
                </a:lnTo>
                <a:lnTo>
                  <a:pt x="685" y="856"/>
                </a:lnTo>
                <a:close/>
                <a:moveTo>
                  <a:pt x="385" y="342"/>
                </a:moveTo>
                <a:lnTo>
                  <a:pt x="214" y="171"/>
                </a:lnTo>
                <a:lnTo>
                  <a:pt x="1327" y="171"/>
                </a:lnTo>
                <a:lnTo>
                  <a:pt x="1156" y="342"/>
                </a:lnTo>
                <a:lnTo>
                  <a:pt x="385" y="3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2463800" y="3744913"/>
            <a:ext cx="523875" cy="473075"/>
          </a:xfrm>
          <a:custGeom>
            <a:avLst/>
            <a:gdLst>
              <a:gd name="T0" fmla="*/ 1540 w 1712"/>
              <a:gd name="T1" fmla="*/ 0 h 1541"/>
              <a:gd name="T2" fmla="*/ 171 w 1712"/>
              <a:gd name="T3" fmla="*/ 0 h 1541"/>
              <a:gd name="T4" fmla="*/ 171 w 1712"/>
              <a:gd name="T5" fmla="*/ 856 h 1541"/>
              <a:gd name="T6" fmla="*/ 513 w 1712"/>
              <a:gd name="T7" fmla="*/ 1198 h 1541"/>
              <a:gd name="T8" fmla="*/ 1027 w 1712"/>
              <a:gd name="T9" fmla="*/ 1198 h 1541"/>
              <a:gd name="T10" fmla="*/ 1369 w 1712"/>
              <a:gd name="T11" fmla="*/ 856 h 1541"/>
              <a:gd name="T12" fmla="*/ 1369 w 1712"/>
              <a:gd name="T13" fmla="*/ 599 h 1541"/>
              <a:gd name="T14" fmla="*/ 1540 w 1712"/>
              <a:gd name="T15" fmla="*/ 599 h 1541"/>
              <a:gd name="T16" fmla="*/ 1712 w 1712"/>
              <a:gd name="T17" fmla="*/ 428 h 1541"/>
              <a:gd name="T18" fmla="*/ 1712 w 1712"/>
              <a:gd name="T19" fmla="*/ 171 h 1541"/>
              <a:gd name="T20" fmla="*/ 1540 w 1712"/>
              <a:gd name="T21" fmla="*/ 0 h 1541"/>
              <a:gd name="T22" fmla="*/ 1540 w 1712"/>
              <a:gd name="T23" fmla="*/ 428 h 1541"/>
              <a:gd name="T24" fmla="*/ 1369 w 1712"/>
              <a:gd name="T25" fmla="*/ 428 h 1541"/>
              <a:gd name="T26" fmla="*/ 1369 w 1712"/>
              <a:gd name="T27" fmla="*/ 171 h 1541"/>
              <a:gd name="T28" fmla="*/ 1540 w 1712"/>
              <a:gd name="T29" fmla="*/ 171 h 1541"/>
              <a:gd name="T30" fmla="*/ 1540 w 1712"/>
              <a:gd name="T31" fmla="*/ 428 h 1541"/>
              <a:gd name="T32" fmla="*/ 0 w 1712"/>
              <a:gd name="T33" fmla="*/ 1541 h 1541"/>
              <a:gd name="T34" fmla="*/ 1540 w 1712"/>
              <a:gd name="T35" fmla="*/ 1541 h 1541"/>
              <a:gd name="T36" fmla="*/ 1540 w 1712"/>
              <a:gd name="T37" fmla="*/ 1370 h 1541"/>
              <a:gd name="T38" fmla="*/ 0 w 1712"/>
              <a:gd name="T39" fmla="*/ 1370 h 1541"/>
              <a:gd name="T40" fmla="*/ 0 w 1712"/>
              <a:gd name="T41" fmla="*/ 1541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2" h="1541">
                <a:moveTo>
                  <a:pt x="1540" y="0"/>
                </a:moveTo>
                <a:lnTo>
                  <a:pt x="171" y="0"/>
                </a:lnTo>
                <a:lnTo>
                  <a:pt x="171" y="856"/>
                </a:lnTo>
                <a:cubicBezTo>
                  <a:pt x="171" y="1045"/>
                  <a:pt x="324" y="1198"/>
                  <a:pt x="513" y="1198"/>
                </a:cubicBezTo>
                <a:lnTo>
                  <a:pt x="1027" y="1198"/>
                </a:lnTo>
                <a:cubicBezTo>
                  <a:pt x="1216" y="1198"/>
                  <a:pt x="1369" y="1045"/>
                  <a:pt x="1369" y="856"/>
                </a:cubicBezTo>
                <a:lnTo>
                  <a:pt x="1369" y="599"/>
                </a:lnTo>
                <a:lnTo>
                  <a:pt x="1540" y="599"/>
                </a:lnTo>
                <a:cubicBezTo>
                  <a:pt x="1635" y="599"/>
                  <a:pt x="1712" y="522"/>
                  <a:pt x="1712" y="428"/>
                </a:cubicBezTo>
                <a:lnTo>
                  <a:pt x="1712" y="171"/>
                </a:lnTo>
                <a:cubicBezTo>
                  <a:pt x="1712" y="76"/>
                  <a:pt x="1635" y="0"/>
                  <a:pt x="1540" y="0"/>
                </a:cubicBezTo>
                <a:close/>
                <a:moveTo>
                  <a:pt x="1540" y="428"/>
                </a:moveTo>
                <a:lnTo>
                  <a:pt x="1369" y="428"/>
                </a:lnTo>
                <a:lnTo>
                  <a:pt x="1369" y="171"/>
                </a:lnTo>
                <a:lnTo>
                  <a:pt x="1540" y="171"/>
                </a:lnTo>
                <a:lnTo>
                  <a:pt x="1540" y="428"/>
                </a:lnTo>
                <a:close/>
                <a:moveTo>
                  <a:pt x="0" y="1541"/>
                </a:moveTo>
                <a:lnTo>
                  <a:pt x="1540" y="1541"/>
                </a:lnTo>
                <a:lnTo>
                  <a:pt x="1540" y="1370"/>
                </a:lnTo>
                <a:lnTo>
                  <a:pt x="0" y="1370"/>
                </a:lnTo>
                <a:lnTo>
                  <a:pt x="0" y="15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1368425" y="3687763"/>
            <a:ext cx="471487" cy="582613"/>
          </a:xfrm>
          <a:custGeom>
            <a:avLst/>
            <a:gdLst>
              <a:gd name="T0" fmla="*/ 1199 w 1541"/>
              <a:gd name="T1" fmla="*/ 360 h 1901"/>
              <a:gd name="T2" fmla="*/ 1327 w 1541"/>
              <a:gd name="T3" fmla="*/ 232 h 1901"/>
              <a:gd name="T4" fmla="*/ 1199 w 1541"/>
              <a:gd name="T5" fmla="*/ 0 h 1901"/>
              <a:gd name="T6" fmla="*/ 1070 w 1541"/>
              <a:gd name="T7" fmla="*/ 232 h 1901"/>
              <a:gd name="T8" fmla="*/ 1199 w 1541"/>
              <a:gd name="T9" fmla="*/ 360 h 1901"/>
              <a:gd name="T10" fmla="*/ 771 w 1541"/>
              <a:gd name="T11" fmla="*/ 360 h 1901"/>
              <a:gd name="T12" fmla="*/ 899 w 1541"/>
              <a:gd name="T13" fmla="*/ 232 h 1901"/>
              <a:gd name="T14" fmla="*/ 771 w 1541"/>
              <a:gd name="T15" fmla="*/ 0 h 1901"/>
              <a:gd name="T16" fmla="*/ 642 w 1541"/>
              <a:gd name="T17" fmla="*/ 232 h 1901"/>
              <a:gd name="T18" fmla="*/ 771 w 1541"/>
              <a:gd name="T19" fmla="*/ 360 h 1901"/>
              <a:gd name="T20" fmla="*/ 343 w 1541"/>
              <a:gd name="T21" fmla="*/ 360 h 1901"/>
              <a:gd name="T22" fmla="*/ 471 w 1541"/>
              <a:gd name="T23" fmla="*/ 232 h 1901"/>
              <a:gd name="T24" fmla="*/ 343 w 1541"/>
              <a:gd name="T25" fmla="*/ 0 h 1901"/>
              <a:gd name="T26" fmla="*/ 214 w 1541"/>
              <a:gd name="T27" fmla="*/ 232 h 1901"/>
              <a:gd name="T28" fmla="*/ 343 w 1541"/>
              <a:gd name="T29" fmla="*/ 360 h 1901"/>
              <a:gd name="T30" fmla="*/ 1363 w 1541"/>
              <a:gd name="T31" fmla="*/ 618 h 1901"/>
              <a:gd name="T32" fmla="*/ 1242 w 1541"/>
              <a:gd name="T33" fmla="*/ 531 h 1901"/>
              <a:gd name="T34" fmla="*/ 300 w 1541"/>
              <a:gd name="T35" fmla="*/ 531 h 1901"/>
              <a:gd name="T36" fmla="*/ 178 w 1541"/>
              <a:gd name="T37" fmla="*/ 618 h 1901"/>
              <a:gd name="T38" fmla="*/ 0 w 1541"/>
              <a:gd name="T39" fmla="*/ 1131 h 1901"/>
              <a:gd name="T40" fmla="*/ 0 w 1541"/>
              <a:gd name="T41" fmla="*/ 1815 h 1901"/>
              <a:gd name="T42" fmla="*/ 86 w 1541"/>
              <a:gd name="T43" fmla="*/ 1901 h 1901"/>
              <a:gd name="T44" fmla="*/ 171 w 1541"/>
              <a:gd name="T45" fmla="*/ 1901 h 1901"/>
              <a:gd name="T46" fmla="*/ 257 w 1541"/>
              <a:gd name="T47" fmla="*/ 1815 h 1901"/>
              <a:gd name="T48" fmla="*/ 257 w 1541"/>
              <a:gd name="T49" fmla="*/ 1730 h 1901"/>
              <a:gd name="T50" fmla="*/ 1284 w 1541"/>
              <a:gd name="T51" fmla="*/ 1730 h 1901"/>
              <a:gd name="T52" fmla="*/ 1284 w 1541"/>
              <a:gd name="T53" fmla="*/ 1815 h 1901"/>
              <a:gd name="T54" fmla="*/ 1370 w 1541"/>
              <a:gd name="T55" fmla="*/ 1901 h 1901"/>
              <a:gd name="T56" fmla="*/ 1456 w 1541"/>
              <a:gd name="T57" fmla="*/ 1901 h 1901"/>
              <a:gd name="T58" fmla="*/ 1541 w 1541"/>
              <a:gd name="T59" fmla="*/ 1815 h 1901"/>
              <a:gd name="T60" fmla="*/ 1541 w 1541"/>
              <a:gd name="T61" fmla="*/ 1131 h 1901"/>
              <a:gd name="T62" fmla="*/ 1363 w 1541"/>
              <a:gd name="T63" fmla="*/ 618 h 1901"/>
              <a:gd name="T64" fmla="*/ 300 w 1541"/>
              <a:gd name="T65" fmla="*/ 1473 h 1901"/>
              <a:gd name="T66" fmla="*/ 171 w 1541"/>
              <a:gd name="T67" fmla="*/ 1345 h 1901"/>
              <a:gd name="T68" fmla="*/ 300 w 1541"/>
              <a:gd name="T69" fmla="*/ 1216 h 1901"/>
              <a:gd name="T70" fmla="*/ 428 w 1541"/>
              <a:gd name="T71" fmla="*/ 1345 h 1901"/>
              <a:gd name="T72" fmla="*/ 300 w 1541"/>
              <a:gd name="T73" fmla="*/ 1473 h 1901"/>
              <a:gd name="T74" fmla="*/ 1242 w 1541"/>
              <a:gd name="T75" fmla="*/ 1473 h 1901"/>
              <a:gd name="T76" fmla="*/ 1113 w 1541"/>
              <a:gd name="T77" fmla="*/ 1345 h 1901"/>
              <a:gd name="T78" fmla="*/ 1242 w 1541"/>
              <a:gd name="T79" fmla="*/ 1216 h 1901"/>
              <a:gd name="T80" fmla="*/ 1370 w 1541"/>
              <a:gd name="T81" fmla="*/ 1345 h 1901"/>
              <a:gd name="T82" fmla="*/ 1242 w 1541"/>
              <a:gd name="T83" fmla="*/ 1473 h 1901"/>
              <a:gd name="T84" fmla="*/ 171 w 1541"/>
              <a:gd name="T85" fmla="*/ 1045 h 1901"/>
              <a:gd name="T86" fmla="*/ 300 w 1541"/>
              <a:gd name="T87" fmla="*/ 660 h 1901"/>
              <a:gd name="T88" fmla="*/ 1242 w 1541"/>
              <a:gd name="T89" fmla="*/ 660 h 1901"/>
              <a:gd name="T90" fmla="*/ 1370 w 1541"/>
              <a:gd name="T91" fmla="*/ 1045 h 1901"/>
              <a:gd name="T92" fmla="*/ 171 w 1541"/>
              <a:gd name="T93" fmla="*/ 1045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41" h="1901">
                <a:moveTo>
                  <a:pt x="1199" y="360"/>
                </a:moveTo>
                <a:cubicBezTo>
                  <a:pt x="1270" y="360"/>
                  <a:pt x="1327" y="303"/>
                  <a:pt x="1327" y="232"/>
                </a:cubicBezTo>
                <a:cubicBezTo>
                  <a:pt x="1327" y="146"/>
                  <a:pt x="1199" y="0"/>
                  <a:pt x="1199" y="0"/>
                </a:cubicBezTo>
                <a:cubicBezTo>
                  <a:pt x="1199" y="0"/>
                  <a:pt x="1070" y="146"/>
                  <a:pt x="1070" y="232"/>
                </a:cubicBezTo>
                <a:cubicBezTo>
                  <a:pt x="1070" y="303"/>
                  <a:pt x="1128" y="360"/>
                  <a:pt x="1199" y="360"/>
                </a:cubicBezTo>
                <a:close/>
                <a:moveTo>
                  <a:pt x="771" y="360"/>
                </a:moveTo>
                <a:cubicBezTo>
                  <a:pt x="842" y="360"/>
                  <a:pt x="899" y="303"/>
                  <a:pt x="899" y="232"/>
                </a:cubicBezTo>
                <a:cubicBezTo>
                  <a:pt x="899" y="146"/>
                  <a:pt x="771" y="0"/>
                  <a:pt x="771" y="0"/>
                </a:cubicBezTo>
                <a:cubicBezTo>
                  <a:pt x="771" y="0"/>
                  <a:pt x="642" y="146"/>
                  <a:pt x="642" y="232"/>
                </a:cubicBezTo>
                <a:cubicBezTo>
                  <a:pt x="642" y="303"/>
                  <a:pt x="700" y="360"/>
                  <a:pt x="771" y="360"/>
                </a:cubicBezTo>
                <a:close/>
                <a:moveTo>
                  <a:pt x="343" y="360"/>
                </a:moveTo>
                <a:cubicBezTo>
                  <a:pt x="414" y="360"/>
                  <a:pt x="471" y="303"/>
                  <a:pt x="471" y="232"/>
                </a:cubicBezTo>
                <a:cubicBezTo>
                  <a:pt x="471" y="146"/>
                  <a:pt x="343" y="0"/>
                  <a:pt x="343" y="0"/>
                </a:cubicBezTo>
                <a:cubicBezTo>
                  <a:pt x="343" y="0"/>
                  <a:pt x="214" y="146"/>
                  <a:pt x="214" y="232"/>
                </a:cubicBezTo>
                <a:cubicBezTo>
                  <a:pt x="214" y="303"/>
                  <a:pt x="272" y="360"/>
                  <a:pt x="343" y="360"/>
                </a:cubicBezTo>
                <a:close/>
                <a:moveTo>
                  <a:pt x="1363" y="618"/>
                </a:moveTo>
                <a:cubicBezTo>
                  <a:pt x="1346" y="567"/>
                  <a:pt x="1298" y="531"/>
                  <a:pt x="1242" y="531"/>
                </a:cubicBezTo>
                <a:lnTo>
                  <a:pt x="300" y="531"/>
                </a:lnTo>
                <a:cubicBezTo>
                  <a:pt x="244" y="531"/>
                  <a:pt x="196" y="567"/>
                  <a:pt x="178" y="618"/>
                </a:cubicBezTo>
                <a:lnTo>
                  <a:pt x="0" y="1131"/>
                </a:lnTo>
                <a:lnTo>
                  <a:pt x="0" y="1815"/>
                </a:lnTo>
                <a:cubicBezTo>
                  <a:pt x="0" y="1862"/>
                  <a:pt x="39" y="1901"/>
                  <a:pt x="86" y="1901"/>
                </a:cubicBezTo>
                <a:lnTo>
                  <a:pt x="171" y="1901"/>
                </a:lnTo>
                <a:cubicBezTo>
                  <a:pt x="219" y="1901"/>
                  <a:pt x="257" y="1862"/>
                  <a:pt x="257" y="1815"/>
                </a:cubicBezTo>
                <a:lnTo>
                  <a:pt x="257" y="1730"/>
                </a:lnTo>
                <a:lnTo>
                  <a:pt x="1284" y="1730"/>
                </a:lnTo>
                <a:lnTo>
                  <a:pt x="1284" y="1815"/>
                </a:lnTo>
                <a:cubicBezTo>
                  <a:pt x="1284" y="1862"/>
                  <a:pt x="1323" y="1901"/>
                  <a:pt x="1370" y="1901"/>
                </a:cubicBezTo>
                <a:lnTo>
                  <a:pt x="1456" y="1901"/>
                </a:lnTo>
                <a:cubicBezTo>
                  <a:pt x="1503" y="1901"/>
                  <a:pt x="1541" y="1862"/>
                  <a:pt x="1541" y="1815"/>
                </a:cubicBezTo>
                <a:lnTo>
                  <a:pt x="1541" y="1131"/>
                </a:lnTo>
                <a:lnTo>
                  <a:pt x="1363" y="618"/>
                </a:lnTo>
                <a:close/>
                <a:moveTo>
                  <a:pt x="300" y="1473"/>
                </a:moveTo>
                <a:cubicBezTo>
                  <a:pt x="229" y="1473"/>
                  <a:pt x="171" y="1416"/>
                  <a:pt x="171" y="1345"/>
                </a:cubicBezTo>
                <a:cubicBezTo>
                  <a:pt x="171" y="1273"/>
                  <a:pt x="229" y="1216"/>
                  <a:pt x="300" y="1216"/>
                </a:cubicBezTo>
                <a:cubicBezTo>
                  <a:pt x="371" y="1216"/>
                  <a:pt x="428" y="1273"/>
                  <a:pt x="428" y="1345"/>
                </a:cubicBezTo>
                <a:cubicBezTo>
                  <a:pt x="428" y="1416"/>
                  <a:pt x="371" y="1473"/>
                  <a:pt x="300" y="1473"/>
                </a:cubicBezTo>
                <a:close/>
                <a:moveTo>
                  <a:pt x="1242" y="1473"/>
                </a:moveTo>
                <a:cubicBezTo>
                  <a:pt x="1171" y="1473"/>
                  <a:pt x="1113" y="1416"/>
                  <a:pt x="1113" y="1345"/>
                </a:cubicBezTo>
                <a:cubicBezTo>
                  <a:pt x="1113" y="1273"/>
                  <a:pt x="1171" y="1216"/>
                  <a:pt x="1242" y="1216"/>
                </a:cubicBezTo>
                <a:cubicBezTo>
                  <a:pt x="1313" y="1216"/>
                  <a:pt x="1370" y="1273"/>
                  <a:pt x="1370" y="1345"/>
                </a:cubicBezTo>
                <a:cubicBezTo>
                  <a:pt x="1370" y="1416"/>
                  <a:pt x="1313" y="1473"/>
                  <a:pt x="1242" y="1473"/>
                </a:cubicBezTo>
                <a:close/>
                <a:moveTo>
                  <a:pt x="171" y="1045"/>
                </a:moveTo>
                <a:lnTo>
                  <a:pt x="300" y="660"/>
                </a:lnTo>
                <a:lnTo>
                  <a:pt x="1242" y="660"/>
                </a:lnTo>
                <a:lnTo>
                  <a:pt x="1370" y="1045"/>
                </a:lnTo>
                <a:lnTo>
                  <a:pt x="171" y="10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171450" y="3771900"/>
            <a:ext cx="523875" cy="419100"/>
          </a:xfrm>
          <a:custGeom>
            <a:avLst/>
            <a:gdLst>
              <a:gd name="T0" fmla="*/ 1456 w 1712"/>
              <a:gd name="T1" fmla="*/ 257 h 1370"/>
              <a:gd name="T2" fmla="*/ 1456 w 1712"/>
              <a:gd name="T3" fmla="*/ 0 h 1370"/>
              <a:gd name="T4" fmla="*/ 257 w 1712"/>
              <a:gd name="T5" fmla="*/ 0 h 1370"/>
              <a:gd name="T6" fmla="*/ 257 w 1712"/>
              <a:gd name="T7" fmla="*/ 257 h 1370"/>
              <a:gd name="T8" fmla="*/ 0 w 1712"/>
              <a:gd name="T9" fmla="*/ 257 h 1370"/>
              <a:gd name="T10" fmla="*/ 0 w 1712"/>
              <a:gd name="T11" fmla="*/ 1370 h 1370"/>
              <a:gd name="T12" fmla="*/ 685 w 1712"/>
              <a:gd name="T13" fmla="*/ 1370 h 1370"/>
              <a:gd name="T14" fmla="*/ 685 w 1712"/>
              <a:gd name="T15" fmla="*/ 1028 h 1370"/>
              <a:gd name="T16" fmla="*/ 1028 w 1712"/>
              <a:gd name="T17" fmla="*/ 1028 h 1370"/>
              <a:gd name="T18" fmla="*/ 1028 w 1712"/>
              <a:gd name="T19" fmla="*/ 1370 h 1370"/>
              <a:gd name="T20" fmla="*/ 1712 w 1712"/>
              <a:gd name="T21" fmla="*/ 1370 h 1370"/>
              <a:gd name="T22" fmla="*/ 1712 w 1712"/>
              <a:gd name="T23" fmla="*/ 257 h 1370"/>
              <a:gd name="T24" fmla="*/ 1456 w 1712"/>
              <a:gd name="T25" fmla="*/ 257 h 1370"/>
              <a:gd name="T26" fmla="*/ 771 w 1712"/>
              <a:gd name="T27" fmla="*/ 514 h 1370"/>
              <a:gd name="T28" fmla="*/ 599 w 1712"/>
              <a:gd name="T29" fmla="*/ 514 h 1370"/>
              <a:gd name="T30" fmla="*/ 599 w 1712"/>
              <a:gd name="T31" fmla="*/ 600 h 1370"/>
              <a:gd name="T32" fmla="*/ 771 w 1712"/>
              <a:gd name="T33" fmla="*/ 600 h 1370"/>
              <a:gd name="T34" fmla="*/ 771 w 1712"/>
              <a:gd name="T35" fmla="*/ 685 h 1370"/>
              <a:gd name="T36" fmla="*/ 514 w 1712"/>
              <a:gd name="T37" fmla="*/ 685 h 1370"/>
              <a:gd name="T38" fmla="*/ 514 w 1712"/>
              <a:gd name="T39" fmla="*/ 428 h 1370"/>
              <a:gd name="T40" fmla="*/ 685 w 1712"/>
              <a:gd name="T41" fmla="*/ 428 h 1370"/>
              <a:gd name="T42" fmla="*/ 685 w 1712"/>
              <a:gd name="T43" fmla="*/ 343 h 1370"/>
              <a:gd name="T44" fmla="*/ 514 w 1712"/>
              <a:gd name="T45" fmla="*/ 343 h 1370"/>
              <a:gd name="T46" fmla="*/ 514 w 1712"/>
              <a:gd name="T47" fmla="*/ 257 h 1370"/>
              <a:gd name="T48" fmla="*/ 771 w 1712"/>
              <a:gd name="T49" fmla="*/ 257 h 1370"/>
              <a:gd name="T50" fmla="*/ 771 w 1712"/>
              <a:gd name="T51" fmla="*/ 514 h 1370"/>
              <a:gd name="T52" fmla="*/ 1199 w 1712"/>
              <a:gd name="T53" fmla="*/ 685 h 1370"/>
              <a:gd name="T54" fmla="*/ 1113 w 1712"/>
              <a:gd name="T55" fmla="*/ 685 h 1370"/>
              <a:gd name="T56" fmla="*/ 1113 w 1712"/>
              <a:gd name="T57" fmla="*/ 514 h 1370"/>
              <a:gd name="T58" fmla="*/ 942 w 1712"/>
              <a:gd name="T59" fmla="*/ 514 h 1370"/>
              <a:gd name="T60" fmla="*/ 942 w 1712"/>
              <a:gd name="T61" fmla="*/ 257 h 1370"/>
              <a:gd name="T62" fmla="*/ 1028 w 1712"/>
              <a:gd name="T63" fmla="*/ 257 h 1370"/>
              <a:gd name="T64" fmla="*/ 1028 w 1712"/>
              <a:gd name="T65" fmla="*/ 428 h 1370"/>
              <a:gd name="T66" fmla="*/ 1113 w 1712"/>
              <a:gd name="T67" fmla="*/ 428 h 1370"/>
              <a:gd name="T68" fmla="*/ 1113 w 1712"/>
              <a:gd name="T69" fmla="*/ 257 h 1370"/>
              <a:gd name="T70" fmla="*/ 1199 w 1712"/>
              <a:gd name="T71" fmla="*/ 257 h 1370"/>
              <a:gd name="T72" fmla="*/ 1199 w 1712"/>
              <a:gd name="T73" fmla="*/ 685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2" h="1370">
                <a:moveTo>
                  <a:pt x="1456" y="257"/>
                </a:moveTo>
                <a:lnTo>
                  <a:pt x="1456" y="0"/>
                </a:lnTo>
                <a:lnTo>
                  <a:pt x="257" y="0"/>
                </a:lnTo>
                <a:lnTo>
                  <a:pt x="257" y="257"/>
                </a:lnTo>
                <a:lnTo>
                  <a:pt x="0" y="257"/>
                </a:lnTo>
                <a:lnTo>
                  <a:pt x="0" y="1370"/>
                </a:lnTo>
                <a:lnTo>
                  <a:pt x="685" y="1370"/>
                </a:lnTo>
                <a:lnTo>
                  <a:pt x="685" y="1028"/>
                </a:lnTo>
                <a:lnTo>
                  <a:pt x="1028" y="1028"/>
                </a:lnTo>
                <a:lnTo>
                  <a:pt x="1028" y="1370"/>
                </a:lnTo>
                <a:lnTo>
                  <a:pt x="1712" y="1370"/>
                </a:lnTo>
                <a:lnTo>
                  <a:pt x="1712" y="257"/>
                </a:lnTo>
                <a:lnTo>
                  <a:pt x="1456" y="257"/>
                </a:lnTo>
                <a:close/>
                <a:moveTo>
                  <a:pt x="771" y="514"/>
                </a:moveTo>
                <a:lnTo>
                  <a:pt x="599" y="514"/>
                </a:lnTo>
                <a:lnTo>
                  <a:pt x="599" y="600"/>
                </a:lnTo>
                <a:lnTo>
                  <a:pt x="771" y="600"/>
                </a:lnTo>
                <a:lnTo>
                  <a:pt x="771" y="685"/>
                </a:lnTo>
                <a:lnTo>
                  <a:pt x="514" y="685"/>
                </a:lnTo>
                <a:lnTo>
                  <a:pt x="514" y="428"/>
                </a:lnTo>
                <a:lnTo>
                  <a:pt x="685" y="428"/>
                </a:lnTo>
                <a:lnTo>
                  <a:pt x="685" y="343"/>
                </a:lnTo>
                <a:lnTo>
                  <a:pt x="514" y="343"/>
                </a:lnTo>
                <a:lnTo>
                  <a:pt x="514" y="257"/>
                </a:lnTo>
                <a:lnTo>
                  <a:pt x="771" y="257"/>
                </a:lnTo>
                <a:lnTo>
                  <a:pt x="771" y="514"/>
                </a:lnTo>
                <a:close/>
                <a:moveTo>
                  <a:pt x="1199" y="685"/>
                </a:moveTo>
                <a:lnTo>
                  <a:pt x="1113" y="685"/>
                </a:lnTo>
                <a:lnTo>
                  <a:pt x="1113" y="514"/>
                </a:lnTo>
                <a:lnTo>
                  <a:pt x="942" y="514"/>
                </a:lnTo>
                <a:lnTo>
                  <a:pt x="942" y="257"/>
                </a:lnTo>
                <a:lnTo>
                  <a:pt x="1028" y="257"/>
                </a:lnTo>
                <a:lnTo>
                  <a:pt x="1028" y="428"/>
                </a:lnTo>
                <a:lnTo>
                  <a:pt x="1113" y="428"/>
                </a:lnTo>
                <a:lnTo>
                  <a:pt x="1113" y="257"/>
                </a:lnTo>
                <a:lnTo>
                  <a:pt x="1199" y="257"/>
                </a:lnTo>
                <a:lnTo>
                  <a:pt x="1199" y="6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1476038" y="2646363"/>
            <a:ext cx="525462" cy="490538"/>
          </a:xfrm>
          <a:custGeom>
            <a:avLst/>
            <a:gdLst>
              <a:gd name="T0" fmla="*/ 492 w 1719"/>
              <a:gd name="T1" fmla="*/ 923 h 1604"/>
              <a:gd name="T2" fmla="*/ 734 w 1719"/>
              <a:gd name="T3" fmla="*/ 681 h 1604"/>
              <a:gd name="T4" fmla="*/ 133 w 1719"/>
              <a:gd name="T5" fmla="*/ 80 h 1604"/>
              <a:gd name="T6" fmla="*/ 133 w 1719"/>
              <a:gd name="T7" fmla="*/ 564 h 1604"/>
              <a:gd name="T8" fmla="*/ 492 w 1719"/>
              <a:gd name="T9" fmla="*/ 923 h 1604"/>
              <a:gd name="T10" fmla="*/ 1073 w 1719"/>
              <a:gd name="T11" fmla="*/ 768 h 1604"/>
              <a:gd name="T12" fmla="*/ 1524 w 1719"/>
              <a:gd name="T13" fmla="*/ 649 h 1604"/>
              <a:gd name="T14" fmla="*/ 1593 w 1719"/>
              <a:gd name="T15" fmla="*/ 126 h 1604"/>
              <a:gd name="T16" fmla="*/ 1070 w 1719"/>
              <a:gd name="T17" fmla="*/ 196 h 1604"/>
              <a:gd name="T18" fmla="*/ 951 w 1719"/>
              <a:gd name="T19" fmla="*/ 647 h 1604"/>
              <a:gd name="T20" fmla="*/ 115 w 1719"/>
              <a:gd name="T21" fmla="*/ 1482 h 1604"/>
              <a:gd name="T22" fmla="*/ 237 w 1719"/>
              <a:gd name="T23" fmla="*/ 1604 h 1604"/>
              <a:gd name="T24" fmla="*/ 826 w 1719"/>
              <a:gd name="T25" fmla="*/ 1015 h 1604"/>
              <a:gd name="T26" fmla="*/ 1415 w 1719"/>
              <a:gd name="T27" fmla="*/ 1603 h 1604"/>
              <a:gd name="T28" fmla="*/ 1536 w 1719"/>
              <a:gd name="T29" fmla="*/ 1482 h 1604"/>
              <a:gd name="T30" fmla="*/ 947 w 1719"/>
              <a:gd name="T31" fmla="*/ 893 h 1604"/>
              <a:gd name="T32" fmla="*/ 1073 w 1719"/>
              <a:gd name="T33" fmla="*/ 76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4">
                <a:moveTo>
                  <a:pt x="492" y="923"/>
                </a:moveTo>
                <a:lnTo>
                  <a:pt x="734" y="681"/>
                </a:lnTo>
                <a:lnTo>
                  <a:pt x="133" y="80"/>
                </a:lnTo>
                <a:cubicBezTo>
                  <a:pt x="0" y="214"/>
                  <a:pt x="0" y="431"/>
                  <a:pt x="133" y="564"/>
                </a:cubicBezTo>
                <a:lnTo>
                  <a:pt x="492" y="923"/>
                </a:lnTo>
                <a:close/>
                <a:moveTo>
                  <a:pt x="1073" y="768"/>
                </a:moveTo>
                <a:cubicBezTo>
                  <a:pt x="1203" y="829"/>
                  <a:pt x="1388" y="786"/>
                  <a:pt x="1524" y="649"/>
                </a:cubicBezTo>
                <a:cubicBezTo>
                  <a:pt x="1688" y="485"/>
                  <a:pt x="1719" y="251"/>
                  <a:pt x="1593" y="126"/>
                </a:cubicBezTo>
                <a:cubicBezTo>
                  <a:pt x="1468" y="0"/>
                  <a:pt x="1233" y="32"/>
                  <a:pt x="1070" y="196"/>
                </a:cubicBezTo>
                <a:cubicBezTo>
                  <a:pt x="933" y="332"/>
                  <a:pt x="891" y="516"/>
                  <a:pt x="951" y="647"/>
                </a:cubicBezTo>
                <a:cubicBezTo>
                  <a:pt x="761" y="837"/>
                  <a:pt x="115" y="1482"/>
                  <a:pt x="115" y="1482"/>
                </a:cubicBezTo>
                <a:lnTo>
                  <a:pt x="237" y="1604"/>
                </a:lnTo>
                <a:lnTo>
                  <a:pt x="826" y="1015"/>
                </a:lnTo>
                <a:lnTo>
                  <a:pt x="1415" y="1603"/>
                </a:lnTo>
                <a:lnTo>
                  <a:pt x="1536" y="1482"/>
                </a:lnTo>
                <a:lnTo>
                  <a:pt x="947" y="893"/>
                </a:lnTo>
                <a:lnTo>
                  <a:pt x="1073" y="7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10569575" y="2632075"/>
            <a:ext cx="471487" cy="523875"/>
          </a:xfrm>
          <a:custGeom>
            <a:avLst/>
            <a:gdLst>
              <a:gd name="T0" fmla="*/ 0 w 1541"/>
              <a:gd name="T1" fmla="*/ 0 h 1712"/>
              <a:gd name="T2" fmla="*/ 172 w 1541"/>
              <a:gd name="T3" fmla="*/ 1561 h 1712"/>
              <a:gd name="T4" fmla="*/ 342 w 1541"/>
              <a:gd name="T5" fmla="*/ 1712 h 1712"/>
              <a:gd name="T6" fmla="*/ 1198 w 1541"/>
              <a:gd name="T7" fmla="*/ 1712 h 1712"/>
              <a:gd name="T8" fmla="*/ 1368 w 1541"/>
              <a:gd name="T9" fmla="*/ 1561 h 1712"/>
              <a:gd name="T10" fmla="*/ 1541 w 1541"/>
              <a:gd name="T11" fmla="*/ 0 h 1712"/>
              <a:gd name="T12" fmla="*/ 0 w 1541"/>
              <a:gd name="T13" fmla="*/ 0 h 1712"/>
              <a:gd name="T14" fmla="*/ 770 w 1541"/>
              <a:gd name="T15" fmla="*/ 1455 h 1712"/>
              <a:gd name="T16" fmla="*/ 513 w 1541"/>
              <a:gd name="T17" fmla="*/ 1198 h 1712"/>
              <a:gd name="T18" fmla="*/ 770 w 1541"/>
              <a:gd name="T19" fmla="*/ 736 h 1712"/>
              <a:gd name="T20" fmla="*/ 1027 w 1541"/>
              <a:gd name="T21" fmla="*/ 1198 h 1712"/>
              <a:gd name="T22" fmla="*/ 770 w 1541"/>
              <a:gd name="T23" fmla="*/ 1455 h 1712"/>
              <a:gd name="T24" fmla="*/ 1312 w 1541"/>
              <a:gd name="T25" fmla="*/ 513 h 1712"/>
              <a:gd name="T26" fmla="*/ 229 w 1541"/>
              <a:gd name="T27" fmla="*/ 513 h 1712"/>
              <a:gd name="T28" fmla="*/ 191 w 1541"/>
              <a:gd name="T29" fmla="*/ 171 h 1712"/>
              <a:gd name="T30" fmla="*/ 1350 w 1541"/>
              <a:gd name="T31" fmla="*/ 171 h 1712"/>
              <a:gd name="T32" fmla="*/ 1312 w 1541"/>
              <a:gd name="T33" fmla="*/ 513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1" h="1712">
                <a:moveTo>
                  <a:pt x="0" y="0"/>
                </a:moveTo>
                <a:lnTo>
                  <a:pt x="172" y="1561"/>
                </a:lnTo>
                <a:cubicBezTo>
                  <a:pt x="182" y="1646"/>
                  <a:pt x="254" y="1712"/>
                  <a:pt x="342" y="1712"/>
                </a:cubicBezTo>
                <a:lnTo>
                  <a:pt x="1198" y="1712"/>
                </a:lnTo>
                <a:cubicBezTo>
                  <a:pt x="1286" y="1712"/>
                  <a:pt x="1358" y="1646"/>
                  <a:pt x="1368" y="1561"/>
                </a:cubicBezTo>
                <a:lnTo>
                  <a:pt x="1541" y="0"/>
                </a:lnTo>
                <a:lnTo>
                  <a:pt x="0" y="0"/>
                </a:lnTo>
                <a:close/>
                <a:moveTo>
                  <a:pt x="770" y="1455"/>
                </a:moveTo>
                <a:cubicBezTo>
                  <a:pt x="628" y="1455"/>
                  <a:pt x="513" y="1340"/>
                  <a:pt x="513" y="1198"/>
                </a:cubicBezTo>
                <a:cubicBezTo>
                  <a:pt x="513" y="1027"/>
                  <a:pt x="770" y="736"/>
                  <a:pt x="770" y="736"/>
                </a:cubicBezTo>
                <a:cubicBezTo>
                  <a:pt x="770" y="736"/>
                  <a:pt x="1027" y="1027"/>
                  <a:pt x="1027" y="1198"/>
                </a:cubicBezTo>
                <a:cubicBezTo>
                  <a:pt x="1027" y="1340"/>
                  <a:pt x="912" y="1455"/>
                  <a:pt x="770" y="1455"/>
                </a:cubicBezTo>
                <a:close/>
                <a:moveTo>
                  <a:pt x="1312" y="513"/>
                </a:moveTo>
                <a:lnTo>
                  <a:pt x="229" y="513"/>
                </a:lnTo>
                <a:lnTo>
                  <a:pt x="191" y="171"/>
                </a:lnTo>
                <a:lnTo>
                  <a:pt x="1350" y="171"/>
                </a:lnTo>
                <a:lnTo>
                  <a:pt x="1312" y="5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9471025" y="2605088"/>
            <a:ext cx="471487" cy="550863"/>
          </a:xfrm>
          <a:custGeom>
            <a:avLst/>
            <a:gdLst>
              <a:gd name="T0" fmla="*/ 770 w 1541"/>
              <a:gd name="T1" fmla="*/ 1798 h 1798"/>
              <a:gd name="T2" fmla="*/ 1541 w 1541"/>
              <a:gd name="T3" fmla="*/ 1027 h 1798"/>
              <a:gd name="T4" fmla="*/ 770 w 1541"/>
              <a:gd name="T5" fmla="*/ 1798 h 1798"/>
              <a:gd name="T6" fmla="*/ 223 w 1541"/>
              <a:gd name="T7" fmla="*/ 792 h 1798"/>
              <a:gd name="T8" fmla="*/ 437 w 1541"/>
              <a:gd name="T9" fmla="*/ 1006 h 1798"/>
              <a:gd name="T10" fmla="*/ 558 w 1541"/>
              <a:gd name="T11" fmla="*/ 968 h 1798"/>
              <a:gd name="T12" fmla="*/ 556 w 1541"/>
              <a:gd name="T13" fmla="*/ 985 h 1798"/>
              <a:gd name="T14" fmla="*/ 770 w 1541"/>
              <a:gd name="T15" fmla="*/ 1199 h 1798"/>
              <a:gd name="T16" fmla="*/ 984 w 1541"/>
              <a:gd name="T17" fmla="*/ 985 h 1798"/>
              <a:gd name="T18" fmla="*/ 983 w 1541"/>
              <a:gd name="T19" fmla="*/ 968 h 1798"/>
              <a:gd name="T20" fmla="*/ 1104 w 1541"/>
              <a:gd name="T21" fmla="*/ 1006 h 1798"/>
              <a:gd name="T22" fmla="*/ 1318 w 1541"/>
              <a:gd name="T23" fmla="*/ 792 h 1798"/>
              <a:gd name="T24" fmla="*/ 1196 w 1541"/>
              <a:gd name="T25" fmla="*/ 599 h 1798"/>
              <a:gd name="T26" fmla="*/ 1318 w 1541"/>
              <a:gd name="T27" fmla="*/ 407 h 1798"/>
              <a:gd name="T28" fmla="*/ 1104 w 1541"/>
              <a:gd name="T29" fmla="*/ 193 h 1798"/>
              <a:gd name="T30" fmla="*/ 983 w 1541"/>
              <a:gd name="T31" fmla="*/ 230 h 1798"/>
              <a:gd name="T32" fmla="*/ 984 w 1541"/>
              <a:gd name="T33" fmla="*/ 214 h 1798"/>
              <a:gd name="T34" fmla="*/ 770 w 1541"/>
              <a:gd name="T35" fmla="*/ 0 h 1798"/>
              <a:gd name="T36" fmla="*/ 556 w 1541"/>
              <a:gd name="T37" fmla="*/ 214 h 1798"/>
              <a:gd name="T38" fmla="*/ 558 w 1541"/>
              <a:gd name="T39" fmla="*/ 230 h 1798"/>
              <a:gd name="T40" fmla="*/ 437 w 1541"/>
              <a:gd name="T41" fmla="*/ 193 h 1798"/>
              <a:gd name="T42" fmla="*/ 223 w 1541"/>
              <a:gd name="T43" fmla="*/ 407 h 1798"/>
              <a:gd name="T44" fmla="*/ 345 w 1541"/>
              <a:gd name="T45" fmla="*/ 599 h 1798"/>
              <a:gd name="T46" fmla="*/ 223 w 1541"/>
              <a:gd name="T47" fmla="*/ 792 h 1798"/>
              <a:gd name="T48" fmla="*/ 770 w 1541"/>
              <a:gd name="T49" fmla="*/ 385 h 1798"/>
              <a:gd name="T50" fmla="*/ 984 w 1541"/>
              <a:gd name="T51" fmla="*/ 599 h 1798"/>
              <a:gd name="T52" fmla="*/ 770 w 1541"/>
              <a:gd name="T53" fmla="*/ 813 h 1798"/>
              <a:gd name="T54" fmla="*/ 556 w 1541"/>
              <a:gd name="T55" fmla="*/ 599 h 1798"/>
              <a:gd name="T56" fmla="*/ 770 w 1541"/>
              <a:gd name="T57" fmla="*/ 385 h 1798"/>
              <a:gd name="T58" fmla="*/ 0 w 1541"/>
              <a:gd name="T59" fmla="*/ 1027 h 1798"/>
              <a:gd name="T60" fmla="*/ 770 w 1541"/>
              <a:gd name="T61" fmla="*/ 1798 h 1798"/>
              <a:gd name="T62" fmla="*/ 0 w 1541"/>
              <a:gd name="T63" fmla="*/ 102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41" h="1798">
                <a:moveTo>
                  <a:pt x="770" y="1798"/>
                </a:moveTo>
                <a:cubicBezTo>
                  <a:pt x="1196" y="1798"/>
                  <a:pt x="1541" y="1453"/>
                  <a:pt x="1541" y="1027"/>
                </a:cubicBezTo>
                <a:cubicBezTo>
                  <a:pt x="1115" y="1027"/>
                  <a:pt x="770" y="1372"/>
                  <a:pt x="770" y="1798"/>
                </a:cubicBezTo>
                <a:close/>
                <a:moveTo>
                  <a:pt x="223" y="792"/>
                </a:moveTo>
                <a:cubicBezTo>
                  <a:pt x="223" y="910"/>
                  <a:pt x="319" y="1006"/>
                  <a:pt x="437" y="1006"/>
                </a:cubicBezTo>
                <a:cubicBezTo>
                  <a:pt x="482" y="1006"/>
                  <a:pt x="524" y="992"/>
                  <a:pt x="558" y="968"/>
                </a:cubicBezTo>
                <a:lnTo>
                  <a:pt x="556" y="985"/>
                </a:lnTo>
                <a:cubicBezTo>
                  <a:pt x="556" y="1103"/>
                  <a:pt x="652" y="1199"/>
                  <a:pt x="770" y="1199"/>
                </a:cubicBezTo>
                <a:cubicBezTo>
                  <a:pt x="889" y="1199"/>
                  <a:pt x="984" y="1103"/>
                  <a:pt x="984" y="985"/>
                </a:cubicBezTo>
                <a:lnTo>
                  <a:pt x="983" y="968"/>
                </a:lnTo>
                <a:cubicBezTo>
                  <a:pt x="1017" y="992"/>
                  <a:pt x="1059" y="1006"/>
                  <a:pt x="1104" y="1006"/>
                </a:cubicBezTo>
                <a:cubicBezTo>
                  <a:pt x="1222" y="1006"/>
                  <a:pt x="1318" y="910"/>
                  <a:pt x="1318" y="792"/>
                </a:cubicBezTo>
                <a:cubicBezTo>
                  <a:pt x="1318" y="707"/>
                  <a:pt x="1268" y="634"/>
                  <a:pt x="1196" y="599"/>
                </a:cubicBezTo>
                <a:cubicBezTo>
                  <a:pt x="1267" y="565"/>
                  <a:pt x="1318" y="492"/>
                  <a:pt x="1318" y="407"/>
                </a:cubicBezTo>
                <a:cubicBezTo>
                  <a:pt x="1318" y="289"/>
                  <a:pt x="1222" y="193"/>
                  <a:pt x="1104" y="193"/>
                </a:cubicBezTo>
                <a:cubicBezTo>
                  <a:pt x="1059" y="193"/>
                  <a:pt x="1017" y="207"/>
                  <a:pt x="983" y="230"/>
                </a:cubicBezTo>
                <a:lnTo>
                  <a:pt x="984" y="214"/>
                </a:lnTo>
                <a:cubicBezTo>
                  <a:pt x="984" y="96"/>
                  <a:pt x="889" y="0"/>
                  <a:pt x="770" y="0"/>
                </a:cubicBezTo>
                <a:cubicBezTo>
                  <a:pt x="652" y="0"/>
                  <a:pt x="556" y="96"/>
                  <a:pt x="556" y="214"/>
                </a:cubicBezTo>
                <a:lnTo>
                  <a:pt x="558" y="230"/>
                </a:lnTo>
                <a:cubicBezTo>
                  <a:pt x="524" y="206"/>
                  <a:pt x="482" y="193"/>
                  <a:pt x="437" y="193"/>
                </a:cubicBezTo>
                <a:cubicBezTo>
                  <a:pt x="319" y="193"/>
                  <a:pt x="223" y="289"/>
                  <a:pt x="223" y="407"/>
                </a:cubicBezTo>
                <a:cubicBezTo>
                  <a:pt x="223" y="492"/>
                  <a:pt x="273" y="565"/>
                  <a:pt x="345" y="599"/>
                </a:cubicBezTo>
                <a:cubicBezTo>
                  <a:pt x="273" y="634"/>
                  <a:pt x="223" y="707"/>
                  <a:pt x="223" y="792"/>
                </a:cubicBezTo>
                <a:close/>
                <a:moveTo>
                  <a:pt x="770" y="385"/>
                </a:moveTo>
                <a:cubicBezTo>
                  <a:pt x="889" y="385"/>
                  <a:pt x="984" y="481"/>
                  <a:pt x="984" y="599"/>
                </a:cubicBezTo>
                <a:cubicBezTo>
                  <a:pt x="984" y="717"/>
                  <a:pt x="889" y="813"/>
                  <a:pt x="770" y="813"/>
                </a:cubicBezTo>
                <a:cubicBezTo>
                  <a:pt x="652" y="813"/>
                  <a:pt x="556" y="717"/>
                  <a:pt x="556" y="599"/>
                </a:cubicBezTo>
                <a:cubicBezTo>
                  <a:pt x="556" y="481"/>
                  <a:pt x="652" y="385"/>
                  <a:pt x="770" y="385"/>
                </a:cubicBezTo>
                <a:close/>
                <a:moveTo>
                  <a:pt x="0" y="1027"/>
                </a:moveTo>
                <a:cubicBezTo>
                  <a:pt x="0" y="1453"/>
                  <a:pt x="345" y="1798"/>
                  <a:pt x="770" y="1798"/>
                </a:cubicBezTo>
                <a:cubicBezTo>
                  <a:pt x="770" y="1372"/>
                  <a:pt x="425" y="1027"/>
                  <a:pt x="0" y="102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8431213" y="2657475"/>
            <a:ext cx="431800" cy="471488"/>
          </a:xfrm>
          <a:custGeom>
            <a:avLst/>
            <a:gdLst>
              <a:gd name="T0" fmla="*/ 1351 w 1413"/>
              <a:gd name="T1" fmla="*/ 362 h 1541"/>
              <a:gd name="T2" fmla="*/ 1352 w 1413"/>
              <a:gd name="T3" fmla="*/ 361 h 1541"/>
              <a:gd name="T4" fmla="*/ 1033 w 1413"/>
              <a:gd name="T5" fmla="*/ 43 h 1541"/>
              <a:gd name="T6" fmla="*/ 942 w 1413"/>
              <a:gd name="T7" fmla="*/ 134 h 1541"/>
              <a:gd name="T8" fmla="*/ 1123 w 1413"/>
              <a:gd name="T9" fmla="*/ 314 h 1541"/>
              <a:gd name="T10" fmla="*/ 985 w 1413"/>
              <a:gd name="T11" fmla="*/ 514 h 1541"/>
              <a:gd name="T12" fmla="*/ 1199 w 1413"/>
              <a:gd name="T13" fmla="*/ 728 h 1541"/>
              <a:gd name="T14" fmla="*/ 1285 w 1413"/>
              <a:gd name="T15" fmla="*/ 710 h 1541"/>
              <a:gd name="T16" fmla="*/ 1285 w 1413"/>
              <a:gd name="T17" fmla="*/ 1327 h 1541"/>
              <a:gd name="T18" fmla="*/ 1199 w 1413"/>
              <a:gd name="T19" fmla="*/ 1413 h 1541"/>
              <a:gd name="T20" fmla="*/ 1113 w 1413"/>
              <a:gd name="T21" fmla="*/ 1327 h 1541"/>
              <a:gd name="T22" fmla="*/ 1113 w 1413"/>
              <a:gd name="T23" fmla="*/ 942 h 1541"/>
              <a:gd name="T24" fmla="*/ 942 w 1413"/>
              <a:gd name="T25" fmla="*/ 771 h 1541"/>
              <a:gd name="T26" fmla="*/ 857 w 1413"/>
              <a:gd name="T27" fmla="*/ 771 h 1541"/>
              <a:gd name="T28" fmla="*/ 857 w 1413"/>
              <a:gd name="T29" fmla="*/ 172 h 1541"/>
              <a:gd name="T30" fmla="*/ 685 w 1413"/>
              <a:gd name="T31" fmla="*/ 0 h 1541"/>
              <a:gd name="T32" fmla="*/ 172 w 1413"/>
              <a:gd name="T33" fmla="*/ 0 h 1541"/>
              <a:gd name="T34" fmla="*/ 0 w 1413"/>
              <a:gd name="T35" fmla="*/ 172 h 1541"/>
              <a:gd name="T36" fmla="*/ 0 w 1413"/>
              <a:gd name="T37" fmla="*/ 1541 h 1541"/>
              <a:gd name="T38" fmla="*/ 857 w 1413"/>
              <a:gd name="T39" fmla="*/ 1541 h 1541"/>
              <a:gd name="T40" fmla="*/ 857 w 1413"/>
              <a:gd name="T41" fmla="*/ 899 h 1541"/>
              <a:gd name="T42" fmla="*/ 985 w 1413"/>
              <a:gd name="T43" fmla="*/ 899 h 1541"/>
              <a:gd name="T44" fmla="*/ 985 w 1413"/>
              <a:gd name="T45" fmla="*/ 1327 h 1541"/>
              <a:gd name="T46" fmla="*/ 1199 w 1413"/>
              <a:gd name="T47" fmla="*/ 1541 h 1541"/>
              <a:gd name="T48" fmla="*/ 1413 w 1413"/>
              <a:gd name="T49" fmla="*/ 1327 h 1541"/>
              <a:gd name="T50" fmla="*/ 1413 w 1413"/>
              <a:gd name="T51" fmla="*/ 514 h 1541"/>
              <a:gd name="T52" fmla="*/ 1351 w 1413"/>
              <a:gd name="T53" fmla="*/ 362 h 1541"/>
              <a:gd name="T54" fmla="*/ 685 w 1413"/>
              <a:gd name="T55" fmla="*/ 600 h 1541"/>
              <a:gd name="T56" fmla="*/ 172 w 1413"/>
              <a:gd name="T57" fmla="*/ 600 h 1541"/>
              <a:gd name="T58" fmla="*/ 172 w 1413"/>
              <a:gd name="T59" fmla="*/ 172 h 1541"/>
              <a:gd name="T60" fmla="*/ 685 w 1413"/>
              <a:gd name="T61" fmla="*/ 172 h 1541"/>
              <a:gd name="T62" fmla="*/ 685 w 1413"/>
              <a:gd name="T63" fmla="*/ 600 h 1541"/>
              <a:gd name="T64" fmla="*/ 1199 w 1413"/>
              <a:gd name="T65" fmla="*/ 600 h 1541"/>
              <a:gd name="T66" fmla="*/ 1113 w 1413"/>
              <a:gd name="T67" fmla="*/ 514 h 1541"/>
              <a:gd name="T68" fmla="*/ 1199 w 1413"/>
              <a:gd name="T69" fmla="*/ 428 h 1541"/>
              <a:gd name="T70" fmla="*/ 1285 w 1413"/>
              <a:gd name="T71" fmla="*/ 514 h 1541"/>
              <a:gd name="T72" fmla="*/ 1199 w 1413"/>
              <a:gd name="T73" fmla="*/ 60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3" h="1541">
                <a:moveTo>
                  <a:pt x="1351" y="362"/>
                </a:moveTo>
                <a:lnTo>
                  <a:pt x="1352" y="361"/>
                </a:lnTo>
                <a:lnTo>
                  <a:pt x="1033" y="43"/>
                </a:lnTo>
                <a:lnTo>
                  <a:pt x="942" y="134"/>
                </a:lnTo>
                <a:lnTo>
                  <a:pt x="1123" y="314"/>
                </a:lnTo>
                <a:cubicBezTo>
                  <a:pt x="1042" y="345"/>
                  <a:pt x="985" y="423"/>
                  <a:pt x="985" y="514"/>
                </a:cubicBezTo>
                <a:cubicBezTo>
                  <a:pt x="985" y="632"/>
                  <a:pt x="1081" y="728"/>
                  <a:pt x="1199" y="728"/>
                </a:cubicBezTo>
                <a:cubicBezTo>
                  <a:pt x="1229" y="728"/>
                  <a:pt x="1258" y="722"/>
                  <a:pt x="1285" y="710"/>
                </a:cubicBezTo>
                <a:lnTo>
                  <a:pt x="1285" y="1327"/>
                </a:lnTo>
                <a:cubicBezTo>
                  <a:pt x="1285" y="1374"/>
                  <a:pt x="1246" y="1413"/>
                  <a:pt x="1199" y="1413"/>
                </a:cubicBezTo>
                <a:cubicBezTo>
                  <a:pt x="1152" y="1413"/>
                  <a:pt x="1113" y="1374"/>
                  <a:pt x="1113" y="1327"/>
                </a:cubicBezTo>
                <a:lnTo>
                  <a:pt x="1113" y="942"/>
                </a:lnTo>
                <a:cubicBezTo>
                  <a:pt x="1113" y="847"/>
                  <a:pt x="1037" y="771"/>
                  <a:pt x="942" y="771"/>
                </a:cubicBezTo>
                <a:lnTo>
                  <a:pt x="857" y="771"/>
                </a:lnTo>
                <a:lnTo>
                  <a:pt x="857" y="172"/>
                </a:lnTo>
                <a:cubicBezTo>
                  <a:pt x="857" y="77"/>
                  <a:pt x="780" y="0"/>
                  <a:pt x="685" y="0"/>
                </a:cubicBezTo>
                <a:lnTo>
                  <a:pt x="172" y="0"/>
                </a:lnTo>
                <a:cubicBezTo>
                  <a:pt x="77" y="0"/>
                  <a:pt x="0" y="77"/>
                  <a:pt x="0" y="172"/>
                </a:cubicBezTo>
                <a:lnTo>
                  <a:pt x="0" y="1541"/>
                </a:lnTo>
                <a:lnTo>
                  <a:pt x="857" y="1541"/>
                </a:lnTo>
                <a:lnTo>
                  <a:pt x="857" y="899"/>
                </a:lnTo>
                <a:lnTo>
                  <a:pt x="985" y="899"/>
                </a:lnTo>
                <a:lnTo>
                  <a:pt x="985" y="1327"/>
                </a:lnTo>
                <a:cubicBezTo>
                  <a:pt x="985" y="1445"/>
                  <a:pt x="1081" y="1541"/>
                  <a:pt x="1199" y="1541"/>
                </a:cubicBezTo>
                <a:cubicBezTo>
                  <a:pt x="1317" y="1541"/>
                  <a:pt x="1413" y="1445"/>
                  <a:pt x="1413" y="1327"/>
                </a:cubicBezTo>
                <a:lnTo>
                  <a:pt x="1413" y="514"/>
                </a:lnTo>
                <a:cubicBezTo>
                  <a:pt x="1413" y="455"/>
                  <a:pt x="1389" y="401"/>
                  <a:pt x="1351" y="362"/>
                </a:cubicBezTo>
                <a:close/>
                <a:moveTo>
                  <a:pt x="685" y="600"/>
                </a:moveTo>
                <a:lnTo>
                  <a:pt x="172" y="600"/>
                </a:lnTo>
                <a:lnTo>
                  <a:pt x="172" y="172"/>
                </a:lnTo>
                <a:lnTo>
                  <a:pt x="685" y="172"/>
                </a:lnTo>
                <a:lnTo>
                  <a:pt x="685" y="600"/>
                </a:lnTo>
                <a:close/>
                <a:moveTo>
                  <a:pt x="1199" y="600"/>
                </a:moveTo>
                <a:cubicBezTo>
                  <a:pt x="1152" y="600"/>
                  <a:pt x="1113" y="561"/>
                  <a:pt x="1113" y="514"/>
                </a:cubicBezTo>
                <a:cubicBezTo>
                  <a:pt x="1113" y="467"/>
                  <a:pt x="1152" y="428"/>
                  <a:pt x="1199" y="428"/>
                </a:cubicBezTo>
                <a:cubicBezTo>
                  <a:pt x="1246" y="428"/>
                  <a:pt x="1285" y="467"/>
                  <a:pt x="1285" y="514"/>
                </a:cubicBezTo>
                <a:cubicBezTo>
                  <a:pt x="1285" y="561"/>
                  <a:pt x="1246" y="600"/>
                  <a:pt x="1199" y="60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7200900" y="2632075"/>
            <a:ext cx="523875" cy="523875"/>
          </a:xfrm>
          <a:custGeom>
            <a:avLst/>
            <a:gdLst>
              <a:gd name="T0" fmla="*/ 513 w 1712"/>
              <a:gd name="T1" fmla="*/ 1369 h 1712"/>
              <a:gd name="T2" fmla="*/ 343 w 1712"/>
              <a:gd name="T3" fmla="*/ 1541 h 1712"/>
              <a:gd name="T4" fmla="*/ 513 w 1712"/>
              <a:gd name="T5" fmla="*/ 1712 h 1712"/>
              <a:gd name="T6" fmla="*/ 685 w 1712"/>
              <a:gd name="T7" fmla="*/ 1541 h 1712"/>
              <a:gd name="T8" fmla="*/ 513 w 1712"/>
              <a:gd name="T9" fmla="*/ 1369 h 1712"/>
              <a:gd name="T10" fmla="*/ 0 w 1712"/>
              <a:gd name="T11" fmla="*/ 0 h 1712"/>
              <a:gd name="T12" fmla="*/ 0 w 1712"/>
              <a:gd name="T13" fmla="*/ 171 h 1712"/>
              <a:gd name="T14" fmla="*/ 171 w 1712"/>
              <a:gd name="T15" fmla="*/ 171 h 1712"/>
              <a:gd name="T16" fmla="*/ 479 w 1712"/>
              <a:gd name="T17" fmla="*/ 820 h 1712"/>
              <a:gd name="T18" fmla="*/ 363 w 1712"/>
              <a:gd name="T19" fmla="*/ 1030 h 1712"/>
              <a:gd name="T20" fmla="*/ 342 w 1712"/>
              <a:gd name="T21" fmla="*/ 1113 h 1712"/>
              <a:gd name="T22" fmla="*/ 513 w 1712"/>
              <a:gd name="T23" fmla="*/ 1284 h 1712"/>
              <a:gd name="T24" fmla="*/ 1541 w 1712"/>
              <a:gd name="T25" fmla="*/ 1284 h 1712"/>
              <a:gd name="T26" fmla="*/ 1541 w 1712"/>
              <a:gd name="T27" fmla="*/ 1113 h 1712"/>
              <a:gd name="T28" fmla="*/ 550 w 1712"/>
              <a:gd name="T29" fmla="*/ 1113 h 1712"/>
              <a:gd name="T30" fmla="*/ 528 w 1712"/>
              <a:gd name="T31" fmla="*/ 1091 h 1712"/>
              <a:gd name="T32" fmla="*/ 531 w 1712"/>
              <a:gd name="T33" fmla="*/ 1081 h 1712"/>
              <a:gd name="T34" fmla="*/ 608 w 1712"/>
              <a:gd name="T35" fmla="*/ 941 h 1712"/>
              <a:gd name="T36" fmla="*/ 1245 w 1712"/>
              <a:gd name="T37" fmla="*/ 941 h 1712"/>
              <a:gd name="T38" fmla="*/ 1395 w 1712"/>
              <a:gd name="T39" fmla="*/ 853 h 1712"/>
              <a:gd name="T40" fmla="*/ 1701 w 1712"/>
              <a:gd name="T41" fmla="*/ 298 h 1712"/>
              <a:gd name="T42" fmla="*/ 1712 w 1712"/>
              <a:gd name="T43" fmla="*/ 257 h 1712"/>
              <a:gd name="T44" fmla="*/ 1626 w 1712"/>
              <a:gd name="T45" fmla="*/ 171 h 1712"/>
              <a:gd name="T46" fmla="*/ 361 w 1712"/>
              <a:gd name="T47" fmla="*/ 171 h 1712"/>
              <a:gd name="T48" fmla="*/ 279 w 1712"/>
              <a:gd name="T49" fmla="*/ 0 h 1712"/>
              <a:gd name="T50" fmla="*/ 0 w 1712"/>
              <a:gd name="T51" fmla="*/ 0 h 1712"/>
              <a:gd name="T52" fmla="*/ 1370 w 1712"/>
              <a:gd name="T53" fmla="*/ 1369 h 1712"/>
              <a:gd name="T54" fmla="*/ 1199 w 1712"/>
              <a:gd name="T55" fmla="*/ 1541 h 1712"/>
              <a:gd name="T56" fmla="*/ 1370 w 1712"/>
              <a:gd name="T57" fmla="*/ 1712 h 1712"/>
              <a:gd name="T58" fmla="*/ 1541 w 1712"/>
              <a:gd name="T59" fmla="*/ 1541 h 1712"/>
              <a:gd name="T60" fmla="*/ 1370 w 1712"/>
              <a:gd name="T61" fmla="*/ 1369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12" h="1712">
                <a:moveTo>
                  <a:pt x="513" y="1369"/>
                </a:moveTo>
                <a:cubicBezTo>
                  <a:pt x="419" y="1369"/>
                  <a:pt x="343" y="1446"/>
                  <a:pt x="343" y="1541"/>
                </a:cubicBezTo>
                <a:cubicBezTo>
                  <a:pt x="343" y="1635"/>
                  <a:pt x="419" y="1712"/>
                  <a:pt x="513" y="1712"/>
                </a:cubicBezTo>
                <a:cubicBezTo>
                  <a:pt x="608" y="1712"/>
                  <a:pt x="685" y="1635"/>
                  <a:pt x="685" y="1541"/>
                </a:cubicBezTo>
                <a:cubicBezTo>
                  <a:pt x="685" y="1446"/>
                  <a:pt x="608" y="1369"/>
                  <a:pt x="513" y="1369"/>
                </a:cubicBezTo>
                <a:close/>
                <a:moveTo>
                  <a:pt x="0" y="0"/>
                </a:moveTo>
                <a:lnTo>
                  <a:pt x="0" y="171"/>
                </a:lnTo>
                <a:lnTo>
                  <a:pt x="171" y="171"/>
                </a:lnTo>
                <a:lnTo>
                  <a:pt x="479" y="820"/>
                </a:lnTo>
                <a:lnTo>
                  <a:pt x="363" y="1030"/>
                </a:lnTo>
                <a:cubicBezTo>
                  <a:pt x="350" y="1055"/>
                  <a:pt x="342" y="1083"/>
                  <a:pt x="342" y="1113"/>
                </a:cubicBezTo>
                <a:cubicBezTo>
                  <a:pt x="342" y="1207"/>
                  <a:pt x="419" y="1284"/>
                  <a:pt x="513" y="1284"/>
                </a:cubicBezTo>
                <a:lnTo>
                  <a:pt x="1541" y="1284"/>
                </a:lnTo>
                <a:lnTo>
                  <a:pt x="1541" y="1113"/>
                </a:lnTo>
                <a:lnTo>
                  <a:pt x="550" y="1113"/>
                </a:lnTo>
                <a:cubicBezTo>
                  <a:pt x="538" y="1113"/>
                  <a:pt x="528" y="1103"/>
                  <a:pt x="528" y="1091"/>
                </a:cubicBezTo>
                <a:cubicBezTo>
                  <a:pt x="528" y="1087"/>
                  <a:pt x="529" y="1084"/>
                  <a:pt x="531" y="1081"/>
                </a:cubicBezTo>
                <a:lnTo>
                  <a:pt x="608" y="941"/>
                </a:lnTo>
                <a:lnTo>
                  <a:pt x="1245" y="941"/>
                </a:lnTo>
                <a:cubicBezTo>
                  <a:pt x="1310" y="941"/>
                  <a:pt x="1366" y="906"/>
                  <a:pt x="1395" y="853"/>
                </a:cubicBezTo>
                <a:lnTo>
                  <a:pt x="1701" y="298"/>
                </a:lnTo>
                <a:cubicBezTo>
                  <a:pt x="1708" y="286"/>
                  <a:pt x="1712" y="272"/>
                  <a:pt x="1712" y="257"/>
                </a:cubicBezTo>
                <a:cubicBezTo>
                  <a:pt x="1712" y="209"/>
                  <a:pt x="1673" y="171"/>
                  <a:pt x="1626" y="171"/>
                </a:cubicBezTo>
                <a:lnTo>
                  <a:pt x="361" y="171"/>
                </a:lnTo>
                <a:lnTo>
                  <a:pt x="279" y="0"/>
                </a:lnTo>
                <a:lnTo>
                  <a:pt x="0" y="0"/>
                </a:lnTo>
                <a:close/>
                <a:moveTo>
                  <a:pt x="1370" y="1369"/>
                </a:moveTo>
                <a:cubicBezTo>
                  <a:pt x="1275" y="1369"/>
                  <a:pt x="1199" y="1446"/>
                  <a:pt x="1199" y="1541"/>
                </a:cubicBezTo>
                <a:cubicBezTo>
                  <a:pt x="1199" y="1635"/>
                  <a:pt x="1275" y="1712"/>
                  <a:pt x="1370" y="1712"/>
                </a:cubicBezTo>
                <a:cubicBezTo>
                  <a:pt x="1464" y="1712"/>
                  <a:pt x="1541" y="1635"/>
                  <a:pt x="1541" y="1541"/>
                </a:cubicBezTo>
                <a:cubicBezTo>
                  <a:pt x="1541" y="1446"/>
                  <a:pt x="1464" y="1369"/>
                  <a:pt x="1370" y="136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6103938" y="2657475"/>
            <a:ext cx="469900" cy="471488"/>
          </a:xfrm>
          <a:custGeom>
            <a:avLst/>
            <a:gdLst>
              <a:gd name="T0" fmla="*/ 1369 w 1541"/>
              <a:gd name="T1" fmla="*/ 0 h 1541"/>
              <a:gd name="T2" fmla="*/ 171 w 1541"/>
              <a:gd name="T3" fmla="*/ 0 h 1541"/>
              <a:gd name="T4" fmla="*/ 1 w 1541"/>
              <a:gd name="T5" fmla="*/ 172 h 1541"/>
              <a:gd name="T6" fmla="*/ 0 w 1541"/>
              <a:gd name="T7" fmla="*/ 1370 h 1541"/>
              <a:gd name="T8" fmla="*/ 171 w 1541"/>
              <a:gd name="T9" fmla="*/ 1541 h 1541"/>
              <a:gd name="T10" fmla="*/ 1369 w 1541"/>
              <a:gd name="T11" fmla="*/ 1541 h 1541"/>
              <a:gd name="T12" fmla="*/ 1541 w 1541"/>
              <a:gd name="T13" fmla="*/ 1370 h 1541"/>
              <a:gd name="T14" fmla="*/ 1541 w 1541"/>
              <a:gd name="T15" fmla="*/ 172 h 1541"/>
              <a:gd name="T16" fmla="*/ 1369 w 1541"/>
              <a:gd name="T17" fmla="*/ 0 h 1541"/>
              <a:gd name="T18" fmla="*/ 1284 w 1541"/>
              <a:gd name="T19" fmla="*/ 942 h 1541"/>
              <a:gd name="T20" fmla="*/ 941 w 1541"/>
              <a:gd name="T21" fmla="*/ 942 h 1541"/>
              <a:gd name="T22" fmla="*/ 941 w 1541"/>
              <a:gd name="T23" fmla="*/ 1284 h 1541"/>
              <a:gd name="T24" fmla="*/ 599 w 1541"/>
              <a:gd name="T25" fmla="*/ 1284 h 1541"/>
              <a:gd name="T26" fmla="*/ 599 w 1541"/>
              <a:gd name="T27" fmla="*/ 942 h 1541"/>
              <a:gd name="T28" fmla="*/ 256 w 1541"/>
              <a:gd name="T29" fmla="*/ 942 h 1541"/>
              <a:gd name="T30" fmla="*/ 256 w 1541"/>
              <a:gd name="T31" fmla="*/ 600 h 1541"/>
              <a:gd name="T32" fmla="*/ 599 w 1541"/>
              <a:gd name="T33" fmla="*/ 600 h 1541"/>
              <a:gd name="T34" fmla="*/ 599 w 1541"/>
              <a:gd name="T35" fmla="*/ 257 h 1541"/>
              <a:gd name="T36" fmla="*/ 941 w 1541"/>
              <a:gd name="T37" fmla="*/ 257 h 1541"/>
              <a:gd name="T38" fmla="*/ 941 w 1541"/>
              <a:gd name="T39" fmla="*/ 600 h 1541"/>
              <a:gd name="T40" fmla="*/ 1284 w 1541"/>
              <a:gd name="T41" fmla="*/ 600 h 1541"/>
              <a:gd name="T42" fmla="*/ 1284 w 1541"/>
              <a:gd name="T43" fmla="*/ 9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1" h="1541">
                <a:moveTo>
                  <a:pt x="1369" y="0"/>
                </a:moveTo>
                <a:lnTo>
                  <a:pt x="171" y="0"/>
                </a:lnTo>
                <a:cubicBezTo>
                  <a:pt x="76" y="0"/>
                  <a:pt x="1" y="77"/>
                  <a:pt x="1" y="172"/>
                </a:cubicBezTo>
                <a:lnTo>
                  <a:pt x="0" y="1370"/>
                </a:lnTo>
                <a:cubicBezTo>
                  <a:pt x="0" y="1465"/>
                  <a:pt x="76" y="1541"/>
                  <a:pt x="171" y="1541"/>
                </a:cubicBezTo>
                <a:lnTo>
                  <a:pt x="1369" y="1541"/>
                </a:lnTo>
                <a:cubicBezTo>
                  <a:pt x="1464" y="1541"/>
                  <a:pt x="1541" y="1465"/>
                  <a:pt x="1541" y="1370"/>
                </a:cubicBezTo>
                <a:lnTo>
                  <a:pt x="1541" y="172"/>
                </a:lnTo>
                <a:cubicBezTo>
                  <a:pt x="1541" y="77"/>
                  <a:pt x="1464" y="0"/>
                  <a:pt x="1369" y="0"/>
                </a:cubicBezTo>
                <a:close/>
                <a:moveTo>
                  <a:pt x="1284" y="942"/>
                </a:moveTo>
                <a:lnTo>
                  <a:pt x="941" y="942"/>
                </a:lnTo>
                <a:lnTo>
                  <a:pt x="941" y="1284"/>
                </a:lnTo>
                <a:lnTo>
                  <a:pt x="599" y="1284"/>
                </a:lnTo>
                <a:lnTo>
                  <a:pt x="599" y="942"/>
                </a:lnTo>
                <a:lnTo>
                  <a:pt x="256" y="942"/>
                </a:lnTo>
                <a:lnTo>
                  <a:pt x="256" y="600"/>
                </a:lnTo>
                <a:lnTo>
                  <a:pt x="599" y="600"/>
                </a:lnTo>
                <a:lnTo>
                  <a:pt x="599" y="257"/>
                </a:lnTo>
                <a:lnTo>
                  <a:pt x="941" y="257"/>
                </a:lnTo>
                <a:lnTo>
                  <a:pt x="941" y="600"/>
                </a:lnTo>
                <a:lnTo>
                  <a:pt x="1284" y="600"/>
                </a:lnTo>
                <a:lnTo>
                  <a:pt x="1284" y="9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4875213" y="2709863"/>
            <a:ext cx="576262" cy="393700"/>
          </a:xfrm>
          <a:custGeom>
            <a:avLst/>
            <a:gdLst>
              <a:gd name="T0" fmla="*/ 514 w 1883"/>
              <a:gd name="T1" fmla="*/ 684 h 1284"/>
              <a:gd name="T2" fmla="*/ 770 w 1883"/>
              <a:gd name="T3" fmla="*/ 428 h 1284"/>
              <a:gd name="T4" fmla="*/ 514 w 1883"/>
              <a:gd name="T5" fmla="*/ 171 h 1284"/>
              <a:gd name="T6" fmla="*/ 257 w 1883"/>
              <a:gd name="T7" fmla="*/ 428 h 1284"/>
              <a:gd name="T8" fmla="*/ 514 w 1883"/>
              <a:gd name="T9" fmla="*/ 684 h 1284"/>
              <a:gd name="T10" fmla="*/ 1541 w 1883"/>
              <a:gd name="T11" fmla="*/ 171 h 1284"/>
              <a:gd name="T12" fmla="*/ 856 w 1883"/>
              <a:gd name="T13" fmla="*/ 171 h 1284"/>
              <a:gd name="T14" fmla="*/ 856 w 1883"/>
              <a:gd name="T15" fmla="*/ 770 h 1284"/>
              <a:gd name="T16" fmla="*/ 171 w 1883"/>
              <a:gd name="T17" fmla="*/ 770 h 1284"/>
              <a:gd name="T18" fmla="*/ 171 w 1883"/>
              <a:gd name="T19" fmla="*/ 0 h 1284"/>
              <a:gd name="T20" fmla="*/ 0 w 1883"/>
              <a:gd name="T21" fmla="*/ 0 h 1284"/>
              <a:gd name="T22" fmla="*/ 0 w 1883"/>
              <a:gd name="T23" fmla="*/ 1284 h 1284"/>
              <a:gd name="T24" fmla="*/ 171 w 1883"/>
              <a:gd name="T25" fmla="*/ 1284 h 1284"/>
              <a:gd name="T26" fmla="*/ 171 w 1883"/>
              <a:gd name="T27" fmla="*/ 1027 h 1284"/>
              <a:gd name="T28" fmla="*/ 1712 w 1883"/>
              <a:gd name="T29" fmla="*/ 1027 h 1284"/>
              <a:gd name="T30" fmla="*/ 1712 w 1883"/>
              <a:gd name="T31" fmla="*/ 1284 h 1284"/>
              <a:gd name="T32" fmla="*/ 1883 w 1883"/>
              <a:gd name="T33" fmla="*/ 1284 h 1284"/>
              <a:gd name="T34" fmla="*/ 1883 w 1883"/>
              <a:gd name="T35" fmla="*/ 513 h 1284"/>
              <a:gd name="T36" fmla="*/ 1541 w 1883"/>
              <a:gd name="T37" fmla="*/ 17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3" h="1284">
                <a:moveTo>
                  <a:pt x="514" y="684"/>
                </a:moveTo>
                <a:cubicBezTo>
                  <a:pt x="655" y="684"/>
                  <a:pt x="770" y="569"/>
                  <a:pt x="770" y="428"/>
                </a:cubicBezTo>
                <a:cubicBezTo>
                  <a:pt x="770" y="286"/>
                  <a:pt x="655" y="171"/>
                  <a:pt x="514" y="171"/>
                </a:cubicBezTo>
                <a:cubicBezTo>
                  <a:pt x="372" y="171"/>
                  <a:pt x="257" y="286"/>
                  <a:pt x="257" y="428"/>
                </a:cubicBezTo>
                <a:cubicBezTo>
                  <a:pt x="257" y="569"/>
                  <a:pt x="372" y="684"/>
                  <a:pt x="514" y="684"/>
                </a:cubicBezTo>
                <a:close/>
                <a:moveTo>
                  <a:pt x="1541" y="171"/>
                </a:moveTo>
                <a:lnTo>
                  <a:pt x="856" y="171"/>
                </a:lnTo>
                <a:lnTo>
                  <a:pt x="856" y="770"/>
                </a:lnTo>
                <a:lnTo>
                  <a:pt x="171" y="770"/>
                </a:lnTo>
                <a:lnTo>
                  <a:pt x="171" y="0"/>
                </a:lnTo>
                <a:lnTo>
                  <a:pt x="0" y="0"/>
                </a:lnTo>
                <a:lnTo>
                  <a:pt x="0" y="1284"/>
                </a:lnTo>
                <a:lnTo>
                  <a:pt x="171" y="1284"/>
                </a:lnTo>
                <a:lnTo>
                  <a:pt x="171" y="1027"/>
                </a:lnTo>
                <a:lnTo>
                  <a:pt x="1712" y="1027"/>
                </a:lnTo>
                <a:lnTo>
                  <a:pt x="1712" y="1284"/>
                </a:lnTo>
                <a:lnTo>
                  <a:pt x="1883" y="1284"/>
                </a:lnTo>
                <a:lnTo>
                  <a:pt x="1883" y="513"/>
                </a:lnTo>
                <a:cubicBezTo>
                  <a:pt x="1883" y="324"/>
                  <a:pt x="1730" y="171"/>
                  <a:pt x="1541" y="17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3717925" y="2632075"/>
            <a:ext cx="419100" cy="523875"/>
          </a:xfrm>
          <a:custGeom>
            <a:avLst/>
            <a:gdLst>
              <a:gd name="T0" fmla="*/ 443 w 1370"/>
              <a:gd name="T1" fmla="*/ 1269 h 1712"/>
              <a:gd name="T2" fmla="*/ 927 w 1370"/>
              <a:gd name="T3" fmla="*/ 1269 h 1712"/>
              <a:gd name="T4" fmla="*/ 927 w 1370"/>
              <a:gd name="T5" fmla="*/ 785 h 1712"/>
              <a:gd name="T6" fmla="*/ 443 w 1370"/>
              <a:gd name="T7" fmla="*/ 1269 h 1712"/>
              <a:gd name="T8" fmla="*/ 1199 w 1370"/>
              <a:gd name="T9" fmla="*/ 1 h 1712"/>
              <a:gd name="T10" fmla="*/ 172 w 1370"/>
              <a:gd name="T11" fmla="*/ 0 h 1712"/>
              <a:gd name="T12" fmla="*/ 0 w 1370"/>
              <a:gd name="T13" fmla="*/ 171 h 1712"/>
              <a:gd name="T14" fmla="*/ 0 w 1370"/>
              <a:gd name="T15" fmla="*/ 1541 h 1712"/>
              <a:gd name="T16" fmla="*/ 172 w 1370"/>
              <a:gd name="T17" fmla="*/ 1712 h 1712"/>
              <a:gd name="T18" fmla="*/ 1199 w 1370"/>
              <a:gd name="T19" fmla="*/ 1712 h 1712"/>
              <a:gd name="T20" fmla="*/ 1370 w 1370"/>
              <a:gd name="T21" fmla="*/ 1541 h 1712"/>
              <a:gd name="T22" fmla="*/ 1370 w 1370"/>
              <a:gd name="T23" fmla="*/ 171 h 1712"/>
              <a:gd name="T24" fmla="*/ 1199 w 1370"/>
              <a:gd name="T25" fmla="*/ 1 h 1712"/>
              <a:gd name="T26" fmla="*/ 514 w 1370"/>
              <a:gd name="T27" fmla="*/ 171 h 1712"/>
              <a:gd name="T28" fmla="*/ 600 w 1370"/>
              <a:gd name="T29" fmla="*/ 257 h 1712"/>
              <a:gd name="T30" fmla="*/ 514 w 1370"/>
              <a:gd name="T31" fmla="*/ 342 h 1712"/>
              <a:gd name="T32" fmla="*/ 429 w 1370"/>
              <a:gd name="T33" fmla="*/ 257 h 1712"/>
              <a:gd name="T34" fmla="*/ 514 w 1370"/>
              <a:gd name="T35" fmla="*/ 171 h 1712"/>
              <a:gd name="T36" fmla="*/ 257 w 1370"/>
              <a:gd name="T37" fmla="*/ 171 h 1712"/>
              <a:gd name="T38" fmla="*/ 343 w 1370"/>
              <a:gd name="T39" fmla="*/ 257 h 1712"/>
              <a:gd name="T40" fmla="*/ 257 w 1370"/>
              <a:gd name="T41" fmla="*/ 342 h 1712"/>
              <a:gd name="T42" fmla="*/ 172 w 1370"/>
              <a:gd name="T43" fmla="*/ 257 h 1712"/>
              <a:gd name="T44" fmla="*/ 257 w 1370"/>
              <a:gd name="T45" fmla="*/ 171 h 1712"/>
              <a:gd name="T46" fmla="*/ 685 w 1370"/>
              <a:gd name="T47" fmla="*/ 1541 h 1712"/>
              <a:gd name="T48" fmla="*/ 172 w 1370"/>
              <a:gd name="T49" fmla="*/ 1027 h 1712"/>
              <a:gd name="T50" fmla="*/ 685 w 1370"/>
              <a:gd name="T51" fmla="*/ 513 h 1712"/>
              <a:gd name="T52" fmla="*/ 1199 w 1370"/>
              <a:gd name="T53" fmla="*/ 1027 h 1712"/>
              <a:gd name="T54" fmla="*/ 685 w 1370"/>
              <a:gd name="T55" fmla="*/ 154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70" h="1712">
                <a:moveTo>
                  <a:pt x="443" y="1269"/>
                </a:moveTo>
                <a:cubicBezTo>
                  <a:pt x="577" y="1403"/>
                  <a:pt x="794" y="1403"/>
                  <a:pt x="927" y="1269"/>
                </a:cubicBezTo>
                <a:cubicBezTo>
                  <a:pt x="1061" y="1136"/>
                  <a:pt x="1061" y="919"/>
                  <a:pt x="927" y="785"/>
                </a:cubicBezTo>
                <a:lnTo>
                  <a:pt x="443" y="1269"/>
                </a:lnTo>
                <a:close/>
                <a:moveTo>
                  <a:pt x="1199" y="1"/>
                </a:moveTo>
                <a:lnTo>
                  <a:pt x="172" y="0"/>
                </a:lnTo>
                <a:cubicBezTo>
                  <a:pt x="77" y="0"/>
                  <a:pt x="0" y="76"/>
                  <a:pt x="0" y="171"/>
                </a:cubicBezTo>
                <a:lnTo>
                  <a:pt x="0" y="1541"/>
                </a:lnTo>
                <a:cubicBezTo>
                  <a:pt x="0" y="1635"/>
                  <a:pt x="77" y="1712"/>
                  <a:pt x="172" y="1712"/>
                </a:cubicBezTo>
                <a:lnTo>
                  <a:pt x="1199" y="1712"/>
                </a:lnTo>
                <a:cubicBezTo>
                  <a:pt x="1294" y="1712"/>
                  <a:pt x="1370" y="1635"/>
                  <a:pt x="1370" y="1541"/>
                </a:cubicBezTo>
                <a:lnTo>
                  <a:pt x="1370" y="171"/>
                </a:lnTo>
                <a:cubicBezTo>
                  <a:pt x="1370" y="76"/>
                  <a:pt x="1294" y="1"/>
                  <a:pt x="1199" y="1"/>
                </a:cubicBezTo>
                <a:close/>
                <a:moveTo>
                  <a:pt x="514" y="171"/>
                </a:moveTo>
                <a:cubicBezTo>
                  <a:pt x="561" y="171"/>
                  <a:pt x="600" y="209"/>
                  <a:pt x="600" y="257"/>
                </a:cubicBezTo>
                <a:cubicBezTo>
                  <a:pt x="600" y="304"/>
                  <a:pt x="561" y="342"/>
                  <a:pt x="514" y="342"/>
                </a:cubicBezTo>
                <a:cubicBezTo>
                  <a:pt x="467" y="342"/>
                  <a:pt x="429" y="304"/>
                  <a:pt x="429" y="257"/>
                </a:cubicBezTo>
                <a:cubicBezTo>
                  <a:pt x="429" y="209"/>
                  <a:pt x="467" y="171"/>
                  <a:pt x="514" y="171"/>
                </a:cubicBezTo>
                <a:close/>
                <a:moveTo>
                  <a:pt x="257" y="171"/>
                </a:moveTo>
                <a:cubicBezTo>
                  <a:pt x="304" y="171"/>
                  <a:pt x="343" y="209"/>
                  <a:pt x="343" y="257"/>
                </a:cubicBezTo>
                <a:cubicBezTo>
                  <a:pt x="343" y="304"/>
                  <a:pt x="304" y="342"/>
                  <a:pt x="257" y="342"/>
                </a:cubicBezTo>
                <a:cubicBezTo>
                  <a:pt x="210" y="342"/>
                  <a:pt x="172" y="304"/>
                  <a:pt x="172" y="257"/>
                </a:cubicBezTo>
                <a:cubicBezTo>
                  <a:pt x="172" y="209"/>
                  <a:pt x="210" y="171"/>
                  <a:pt x="257" y="171"/>
                </a:cubicBezTo>
                <a:close/>
                <a:moveTo>
                  <a:pt x="685" y="1541"/>
                </a:moveTo>
                <a:cubicBezTo>
                  <a:pt x="402" y="1541"/>
                  <a:pt x="172" y="1311"/>
                  <a:pt x="172" y="1027"/>
                </a:cubicBezTo>
                <a:cubicBezTo>
                  <a:pt x="172" y="743"/>
                  <a:pt x="402" y="513"/>
                  <a:pt x="685" y="513"/>
                </a:cubicBezTo>
                <a:cubicBezTo>
                  <a:pt x="969" y="513"/>
                  <a:pt x="1199" y="743"/>
                  <a:pt x="1199" y="1027"/>
                </a:cubicBezTo>
                <a:cubicBezTo>
                  <a:pt x="1199" y="1311"/>
                  <a:pt x="969" y="1541"/>
                  <a:pt x="685" y="15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2490788" y="2632075"/>
            <a:ext cx="471487" cy="538163"/>
          </a:xfrm>
          <a:custGeom>
            <a:avLst/>
            <a:gdLst>
              <a:gd name="T0" fmla="*/ 771 w 1541"/>
              <a:gd name="T1" fmla="*/ 817 h 1758"/>
              <a:gd name="T2" fmla="*/ 0 w 1541"/>
              <a:gd name="T3" fmla="*/ 513 h 1758"/>
              <a:gd name="T4" fmla="*/ 0 w 1541"/>
              <a:gd name="T5" fmla="*/ 1455 h 1758"/>
              <a:gd name="T6" fmla="*/ 771 w 1541"/>
              <a:gd name="T7" fmla="*/ 1758 h 1758"/>
              <a:gd name="T8" fmla="*/ 1541 w 1541"/>
              <a:gd name="T9" fmla="*/ 1455 h 1758"/>
              <a:gd name="T10" fmla="*/ 1541 w 1541"/>
              <a:gd name="T11" fmla="*/ 513 h 1758"/>
              <a:gd name="T12" fmla="*/ 771 w 1541"/>
              <a:gd name="T13" fmla="*/ 817 h 1758"/>
              <a:gd name="T14" fmla="*/ 771 w 1541"/>
              <a:gd name="T15" fmla="*/ 513 h 1758"/>
              <a:gd name="T16" fmla="*/ 1027 w 1541"/>
              <a:gd name="T17" fmla="*/ 257 h 1758"/>
              <a:gd name="T18" fmla="*/ 771 w 1541"/>
              <a:gd name="T19" fmla="*/ 0 h 1758"/>
              <a:gd name="T20" fmla="*/ 514 w 1541"/>
              <a:gd name="T21" fmla="*/ 257 h 1758"/>
              <a:gd name="T22" fmla="*/ 771 w 1541"/>
              <a:gd name="T23" fmla="*/ 513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1" h="1758">
                <a:moveTo>
                  <a:pt x="771" y="817"/>
                </a:moveTo>
                <a:cubicBezTo>
                  <a:pt x="568" y="629"/>
                  <a:pt x="298" y="513"/>
                  <a:pt x="0" y="513"/>
                </a:cubicBezTo>
                <a:lnTo>
                  <a:pt x="0" y="1455"/>
                </a:lnTo>
                <a:cubicBezTo>
                  <a:pt x="298" y="1455"/>
                  <a:pt x="568" y="1571"/>
                  <a:pt x="771" y="1758"/>
                </a:cubicBezTo>
                <a:cubicBezTo>
                  <a:pt x="973" y="1571"/>
                  <a:pt x="1243" y="1455"/>
                  <a:pt x="1541" y="1455"/>
                </a:cubicBezTo>
                <a:lnTo>
                  <a:pt x="1541" y="513"/>
                </a:lnTo>
                <a:cubicBezTo>
                  <a:pt x="1243" y="513"/>
                  <a:pt x="973" y="629"/>
                  <a:pt x="771" y="817"/>
                </a:cubicBezTo>
                <a:close/>
                <a:moveTo>
                  <a:pt x="771" y="513"/>
                </a:moveTo>
                <a:cubicBezTo>
                  <a:pt x="912" y="513"/>
                  <a:pt x="1027" y="398"/>
                  <a:pt x="1027" y="257"/>
                </a:cubicBezTo>
                <a:cubicBezTo>
                  <a:pt x="1027" y="115"/>
                  <a:pt x="912" y="0"/>
                  <a:pt x="771" y="0"/>
                </a:cubicBezTo>
                <a:cubicBezTo>
                  <a:pt x="629" y="0"/>
                  <a:pt x="514" y="115"/>
                  <a:pt x="514" y="257"/>
                </a:cubicBezTo>
                <a:cubicBezTo>
                  <a:pt x="514" y="398"/>
                  <a:pt x="629" y="513"/>
                  <a:pt x="771" y="51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368425" y="2605088"/>
            <a:ext cx="471487" cy="550863"/>
          </a:xfrm>
          <a:custGeom>
            <a:avLst/>
            <a:gdLst>
              <a:gd name="T0" fmla="*/ 1370 w 1541"/>
              <a:gd name="T1" fmla="*/ 428 h 1798"/>
              <a:gd name="T2" fmla="*/ 1199 w 1541"/>
              <a:gd name="T3" fmla="*/ 428 h 1798"/>
              <a:gd name="T4" fmla="*/ 771 w 1541"/>
              <a:gd name="T5" fmla="*/ 0 h 1798"/>
              <a:gd name="T6" fmla="*/ 343 w 1541"/>
              <a:gd name="T7" fmla="*/ 428 h 1798"/>
              <a:gd name="T8" fmla="*/ 171 w 1541"/>
              <a:gd name="T9" fmla="*/ 428 h 1798"/>
              <a:gd name="T10" fmla="*/ 1 w 1541"/>
              <a:gd name="T11" fmla="*/ 599 h 1798"/>
              <a:gd name="T12" fmla="*/ 0 w 1541"/>
              <a:gd name="T13" fmla="*/ 1627 h 1798"/>
              <a:gd name="T14" fmla="*/ 171 w 1541"/>
              <a:gd name="T15" fmla="*/ 1798 h 1798"/>
              <a:gd name="T16" fmla="*/ 1370 w 1541"/>
              <a:gd name="T17" fmla="*/ 1798 h 1798"/>
              <a:gd name="T18" fmla="*/ 1541 w 1541"/>
              <a:gd name="T19" fmla="*/ 1627 h 1798"/>
              <a:gd name="T20" fmla="*/ 1541 w 1541"/>
              <a:gd name="T21" fmla="*/ 599 h 1798"/>
              <a:gd name="T22" fmla="*/ 1370 w 1541"/>
              <a:gd name="T23" fmla="*/ 428 h 1798"/>
              <a:gd name="T24" fmla="*/ 771 w 1541"/>
              <a:gd name="T25" fmla="*/ 171 h 1798"/>
              <a:gd name="T26" fmla="*/ 1028 w 1541"/>
              <a:gd name="T27" fmla="*/ 428 h 1798"/>
              <a:gd name="T28" fmla="*/ 514 w 1541"/>
              <a:gd name="T29" fmla="*/ 428 h 1798"/>
              <a:gd name="T30" fmla="*/ 771 w 1541"/>
              <a:gd name="T31" fmla="*/ 171 h 1798"/>
              <a:gd name="T32" fmla="*/ 771 w 1541"/>
              <a:gd name="T33" fmla="*/ 1027 h 1798"/>
              <a:gd name="T34" fmla="*/ 343 w 1541"/>
              <a:gd name="T35" fmla="*/ 599 h 1798"/>
              <a:gd name="T36" fmla="*/ 514 w 1541"/>
              <a:gd name="T37" fmla="*/ 599 h 1798"/>
              <a:gd name="T38" fmla="*/ 771 w 1541"/>
              <a:gd name="T39" fmla="*/ 856 h 1798"/>
              <a:gd name="T40" fmla="*/ 1028 w 1541"/>
              <a:gd name="T41" fmla="*/ 599 h 1798"/>
              <a:gd name="T42" fmla="*/ 1199 w 1541"/>
              <a:gd name="T43" fmla="*/ 599 h 1798"/>
              <a:gd name="T44" fmla="*/ 771 w 1541"/>
              <a:gd name="T45" fmla="*/ 102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798">
                <a:moveTo>
                  <a:pt x="1370" y="428"/>
                </a:moveTo>
                <a:lnTo>
                  <a:pt x="1199" y="428"/>
                </a:lnTo>
                <a:cubicBezTo>
                  <a:pt x="1199" y="192"/>
                  <a:pt x="1007" y="0"/>
                  <a:pt x="771" y="0"/>
                </a:cubicBezTo>
                <a:cubicBezTo>
                  <a:pt x="534" y="0"/>
                  <a:pt x="343" y="192"/>
                  <a:pt x="343" y="428"/>
                </a:cubicBezTo>
                <a:lnTo>
                  <a:pt x="171" y="428"/>
                </a:lnTo>
                <a:cubicBezTo>
                  <a:pt x="77" y="428"/>
                  <a:pt x="1" y="505"/>
                  <a:pt x="1" y="599"/>
                </a:cubicBezTo>
                <a:lnTo>
                  <a:pt x="0" y="1627"/>
                </a:lnTo>
                <a:cubicBezTo>
                  <a:pt x="0" y="1721"/>
                  <a:pt x="77" y="1798"/>
                  <a:pt x="171" y="1798"/>
                </a:cubicBezTo>
                <a:lnTo>
                  <a:pt x="1370" y="1798"/>
                </a:lnTo>
                <a:cubicBezTo>
                  <a:pt x="1465" y="1798"/>
                  <a:pt x="1541" y="1721"/>
                  <a:pt x="1541" y="1627"/>
                </a:cubicBezTo>
                <a:lnTo>
                  <a:pt x="1541" y="599"/>
                </a:lnTo>
                <a:cubicBezTo>
                  <a:pt x="1541" y="505"/>
                  <a:pt x="1465" y="428"/>
                  <a:pt x="1370" y="428"/>
                </a:cubicBezTo>
                <a:close/>
                <a:moveTo>
                  <a:pt x="771" y="171"/>
                </a:moveTo>
                <a:cubicBezTo>
                  <a:pt x="912" y="171"/>
                  <a:pt x="1028" y="286"/>
                  <a:pt x="1028" y="428"/>
                </a:cubicBezTo>
                <a:lnTo>
                  <a:pt x="514" y="428"/>
                </a:lnTo>
                <a:cubicBezTo>
                  <a:pt x="514" y="286"/>
                  <a:pt x="629" y="171"/>
                  <a:pt x="771" y="171"/>
                </a:cubicBezTo>
                <a:close/>
                <a:moveTo>
                  <a:pt x="771" y="1027"/>
                </a:moveTo>
                <a:cubicBezTo>
                  <a:pt x="534" y="1027"/>
                  <a:pt x="343" y="836"/>
                  <a:pt x="343" y="599"/>
                </a:cubicBezTo>
                <a:lnTo>
                  <a:pt x="514" y="599"/>
                </a:lnTo>
                <a:cubicBezTo>
                  <a:pt x="514" y="741"/>
                  <a:pt x="629" y="856"/>
                  <a:pt x="771" y="856"/>
                </a:cubicBezTo>
                <a:cubicBezTo>
                  <a:pt x="912" y="856"/>
                  <a:pt x="1028" y="741"/>
                  <a:pt x="1028" y="599"/>
                </a:cubicBezTo>
                <a:lnTo>
                  <a:pt x="1199" y="599"/>
                </a:lnTo>
                <a:cubicBezTo>
                  <a:pt x="1199" y="836"/>
                  <a:pt x="1007" y="1027"/>
                  <a:pt x="771" y="102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223838" y="2657475"/>
            <a:ext cx="419100" cy="471488"/>
          </a:xfrm>
          <a:custGeom>
            <a:avLst/>
            <a:gdLst>
              <a:gd name="T0" fmla="*/ 1199 w 1370"/>
              <a:gd name="T1" fmla="*/ 0 h 1541"/>
              <a:gd name="T2" fmla="*/ 1199 w 1370"/>
              <a:gd name="T3" fmla="*/ 172 h 1541"/>
              <a:gd name="T4" fmla="*/ 1028 w 1370"/>
              <a:gd name="T5" fmla="*/ 172 h 1541"/>
              <a:gd name="T6" fmla="*/ 1028 w 1370"/>
              <a:gd name="T7" fmla="*/ 0 h 1541"/>
              <a:gd name="T8" fmla="*/ 343 w 1370"/>
              <a:gd name="T9" fmla="*/ 0 h 1541"/>
              <a:gd name="T10" fmla="*/ 343 w 1370"/>
              <a:gd name="T11" fmla="*/ 172 h 1541"/>
              <a:gd name="T12" fmla="*/ 172 w 1370"/>
              <a:gd name="T13" fmla="*/ 172 h 1541"/>
              <a:gd name="T14" fmla="*/ 172 w 1370"/>
              <a:gd name="T15" fmla="*/ 0 h 1541"/>
              <a:gd name="T16" fmla="*/ 0 w 1370"/>
              <a:gd name="T17" fmla="*/ 0 h 1541"/>
              <a:gd name="T18" fmla="*/ 0 w 1370"/>
              <a:gd name="T19" fmla="*/ 1541 h 1541"/>
              <a:gd name="T20" fmla="*/ 172 w 1370"/>
              <a:gd name="T21" fmla="*/ 1541 h 1541"/>
              <a:gd name="T22" fmla="*/ 172 w 1370"/>
              <a:gd name="T23" fmla="*/ 1370 h 1541"/>
              <a:gd name="T24" fmla="*/ 343 w 1370"/>
              <a:gd name="T25" fmla="*/ 1370 h 1541"/>
              <a:gd name="T26" fmla="*/ 343 w 1370"/>
              <a:gd name="T27" fmla="*/ 1541 h 1541"/>
              <a:gd name="T28" fmla="*/ 1028 w 1370"/>
              <a:gd name="T29" fmla="*/ 1541 h 1541"/>
              <a:gd name="T30" fmla="*/ 1028 w 1370"/>
              <a:gd name="T31" fmla="*/ 1370 h 1541"/>
              <a:gd name="T32" fmla="*/ 1199 w 1370"/>
              <a:gd name="T33" fmla="*/ 1370 h 1541"/>
              <a:gd name="T34" fmla="*/ 1199 w 1370"/>
              <a:gd name="T35" fmla="*/ 1541 h 1541"/>
              <a:gd name="T36" fmla="*/ 1370 w 1370"/>
              <a:gd name="T37" fmla="*/ 1541 h 1541"/>
              <a:gd name="T38" fmla="*/ 1370 w 1370"/>
              <a:gd name="T39" fmla="*/ 0 h 1541"/>
              <a:gd name="T40" fmla="*/ 1199 w 1370"/>
              <a:gd name="T41" fmla="*/ 0 h 1541"/>
              <a:gd name="T42" fmla="*/ 343 w 1370"/>
              <a:gd name="T43" fmla="*/ 1199 h 1541"/>
              <a:gd name="T44" fmla="*/ 172 w 1370"/>
              <a:gd name="T45" fmla="*/ 1199 h 1541"/>
              <a:gd name="T46" fmla="*/ 172 w 1370"/>
              <a:gd name="T47" fmla="*/ 1028 h 1541"/>
              <a:gd name="T48" fmla="*/ 343 w 1370"/>
              <a:gd name="T49" fmla="*/ 1028 h 1541"/>
              <a:gd name="T50" fmla="*/ 343 w 1370"/>
              <a:gd name="T51" fmla="*/ 1199 h 1541"/>
              <a:gd name="T52" fmla="*/ 343 w 1370"/>
              <a:gd name="T53" fmla="*/ 856 h 1541"/>
              <a:gd name="T54" fmla="*/ 172 w 1370"/>
              <a:gd name="T55" fmla="*/ 856 h 1541"/>
              <a:gd name="T56" fmla="*/ 172 w 1370"/>
              <a:gd name="T57" fmla="*/ 685 h 1541"/>
              <a:gd name="T58" fmla="*/ 343 w 1370"/>
              <a:gd name="T59" fmla="*/ 685 h 1541"/>
              <a:gd name="T60" fmla="*/ 343 w 1370"/>
              <a:gd name="T61" fmla="*/ 856 h 1541"/>
              <a:gd name="T62" fmla="*/ 343 w 1370"/>
              <a:gd name="T63" fmla="*/ 514 h 1541"/>
              <a:gd name="T64" fmla="*/ 172 w 1370"/>
              <a:gd name="T65" fmla="*/ 514 h 1541"/>
              <a:gd name="T66" fmla="*/ 172 w 1370"/>
              <a:gd name="T67" fmla="*/ 343 h 1541"/>
              <a:gd name="T68" fmla="*/ 343 w 1370"/>
              <a:gd name="T69" fmla="*/ 343 h 1541"/>
              <a:gd name="T70" fmla="*/ 343 w 1370"/>
              <a:gd name="T71" fmla="*/ 514 h 1541"/>
              <a:gd name="T72" fmla="*/ 1199 w 1370"/>
              <a:gd name="T73" fmla="*/ 1199 h 1541"/>
              <a:gd name="T74" fmla="*/ 1028 w 1370"/>
              <a:gd name="T75" fmla="*/ 1199 h 1541"/>
              <a:gd name="T76" fmla="*/ 1028 w 1370"/>
              <a:gd name="T77" fmla="*/ 1028 h 1541"/>
              <a:gd name="T78" fmla="*/ 1199 w 1370"/>
              <a:gd name="T79" fmla="*/ 1028 h 1541"/>
              <a:gd name="T80" fmla="*/ 1199 w 1370"/>
              <a:gd name="T81" fmla="*/ 1199 h 1541"/>
              <a:gd name="T82" fmla="*/ 1199 w 1370"/>
              <a:gd name="T83" fmla="*/ 856 h 1541"/>
              <a:gd name="T84" fmla="*/ 1028 w 1370"/>
              <a:gd name="T85" fmla="*/ 856 h 1541"/>
              <a:gd name="T86" fmla="*/ 1028 w 1370"/>
              <a:gd name="T87" fmla="*/ 685 h 1541"/>
              <a:gd name="T88" fmla="*/ 1199 w 1370"/>
              <a:gd name="T89" fmla="*/ 685 h 1541"/>
              <a:gd name="T90" fmla="*/ 1199 w 1370"/>
              <a:gd name="T91" fmla="*/ 856 h 1541"/>
              <a:gd name="T92" fmla="*/ 1199 w 1370"/>
              <a:gd name="T93" fmla="*/ 514 h 1541"/>
              <a:gd name="T94" fmla="*/ 1028 w 1370"/>
              <a:gd name="T95" fmla="*/ 514 h 1541"/>
              <a:gd name="T96" fmla="*/ 1028 w 1370"/>
              <a:gd name="T97" fmla="*/ 343 h 1541"/>
              <a:gd name="T98" fmla="*/ 1199 w 1370"/>
              <a:gd name="T99" fmla="*/ 343 h 1541"/>
              <a:gd name="T100" fmla="*/ 1199 w 1370"/>
              <a:gd name="T101" fmla="*/ 51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0" h="1541">
                <a:moveTo>
                  <a:pt x="1199" y="0"/>
                </a:moveTo>
                <a:lnTo>
                  <a:pt x="1199" y="172"/>
                </a:lnTo>
                <a:lnTo>
                  <a:pt x="1028" y="172"/>
                </a:lnTo>
                <a:lnTo>
                  <a:pt x="1028" y="0"/>
                </a:lnTo>
                <a:lnTo>
                  <a:pt x="343" y="0"/>
                </a:lnTo>
                <a:lnTo>
                  <a:pt x="343" y="172"/>
                </a:lnTo>
                <a:lnTo>
                  <a:pt x="172" y="172"/>
                </a:lnTo>
                <a:lnTo>
                  <a:pt x="172" y="0"/>
                </a:lnTo>
                <a:lnTo>
                  <a:pt x="0" y="0"/>
                </a:lnTo>
                <a:lnTo>
                  <a:pt x="0" y="1541"/>
                </a:lnTo>
                <a:lnTo>
                  <a:pt x="172" y="1541"/>
                </a:lnTo>
                <a:lnTo>
                  <a:pt x="172" y="1370"/>
                </a:lnTo>
                <a:lnTo>
                  <a:pt x="343" y="1370"/>
                </a:lnTo>
                <a:lnTo>
                  <a:pt x="343" y="1541"/>
                </a:lnTo>
                <a:lnTo>
                  <a:pt x="1028" y="1541"/>
                </a:lnTo>
                <a:lnTo>
                  <a:pt x="1028" y="1370"/>
                </a:lnTo>
                <a:lnTo>
                  <a:pt x="1199" y="1370"/>
                </a:lnTo>
                <a:lnTo>
                  <a:pt x="1199" y="1541"/>
                </a:lnTo>
                <a:lnTo>
                  <a:pt x="1370" y="1541"/>
                </a:lnTo>
                <a:lnTo>
                  <a:pt x="1370" y="0"/>
                </a:lnTo>
                <a:lnTo>
                  <a:pt x="1199" y="0"/>
                </a:lnTo>
                <a:close/>
                <a:moveTo>
                  <a:pt x="343" y="1199"/>
                </a:moveTo>
                <a:lnTo>
                  <a:pt x="172" y="1199"/>
                </a:lnTo>
                <a:lnTo>
                  <a:pt x="172" y="1028"/>
                </a:lnTo>
                <a:lnTo>
                  <a:pt x="343" y="1028"/>
                </a:lnTo>
                <a:lnTo>
                  <a:pt x="343" y="1199"/>
                </a:lnTo>
                <a:close/>
                <a:moveTo>
                  <a:pt x="343" y="856"/>
                </a:moveTo>
                <a:lnTo>
                  <a:pt x="172" y="856"/>
                </a:lnTo>
                <a:lnTo>
                  <a:pt x="172" y="685"/>
                </a:lnTo>
                <a:lnTo>
                  <a:pt x="343" y="685"/>
                </a:lnTo>
                <a:lnTo>
                  <a:pt x="343" y="856"/>
                </a:lnTo>
                <a:close/>
                <a:moveTo>
                  <a:pt x="343" y="514"/>
                </a:moveTo>
                <a:lnTo>
                  <a:pt x="172" y="514"/>
                </a:lnTo>
                <a:lnTo>
                  <a:pt x="172" y="343"/>
                </a:lnTo>
                <a:lnTo>
                  <a:pt x="343" y="343"/>
                </a:lnTo>
                <a:lnTo>
                  <a:pt x="343" y="514"/>
                </a:lnTo>
                <a:close/>
                <a:moveTo>
                  <a:pt x="1199" y="1199"/>
                </a:moveTo>
                <a:lnTo>
                  <a:pt x="1028" y="1199"/>
                </a:lnTo>
                <a:lnTo>
                  <a:pt x="1028" y="1028"/>
                </a:lnTo>
                <a:lnTo>
                  <a:pt x="1199" y="1028"/>
                </a:lnTo>
                <a:lnTo>
                  <a:pt x="1199" y="1199"/>
                </a:lnTo>
                <a:close/>
                <a:moveTo>
                  <a:pt x="1199" y="856"/>
                </a:moveTo>
                <a:lnTo>
                  <a:pt x="1028" y="856"/>
                </a:lnTo>
                <a:lnTo>
                  <a:pt x="1028" y="685"/>
                </a:lnTo>
                <a:lnTo>
                  <a:pt x="1199" y="685"/>
                </a:lnTo>
                <a:lnTo>
                  <a:pt x="1199" y="856"/>
                </a:lnTo>
                <a:close/>
                <a:moveTo>
                  <a:pt x="1199" y="514"/>
                </a:moveTo>
                <a:lnTo>
                  <a:pt x="1028" y="514"/>
                </a:lnTo>
                <a:lnTo>
                  <a:pt x="1028" y="343"/>
                </a:lnTo>
                <a:lnTo>
                  <a:pt x="1199" y="343"/>
                </a:lnTo>
                <a:lnTo>
                  <a:pt x="1199" y="5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11466513" y="1524000"/>
            <a:ext cx="523875" cy="523875"/>
          </a:xfrm>
          <a:custGeom>
            <a:avLst/>
            <a:gdLst>
              <a:gd name="T0" fmla="*/ 1662 w 1713"/>
              <a:gd name="T1" fmla="*/ 820 h 1712"/>
              <a:gd name="T2" fmla="*/ 892 w 1713"/>
              <a:gd name="T3" fmla="*/ 50 h 1712"/>
              <a:gd name="T4" fmla="*/ 771 w 1713"/>
              <a:gd name="T5" fmla="*/ 0 h 1712"/>
              <a:gd name="T6" fmla="*/ 172 w 1713"/>
              <a:gd name="T7" fmla="*/ 0 h 1712"/>
              <a:gd name="T8" fmla="*/ 0 w 1713"/>
              <a:gd name="T9" fmla="*/ 171 h 1712"/>
              <a:gd name="T10" fmla="*/ 0 w 1713"/>
              <a:gd name="T11" fmla="*/ 770 h 1712"/>
              <a:gd name="T12" fmla="*/ 51 w 1713"/>
              <a:gd name="T13" fmla="*/ 891 h 1712"/>
              <a:gd name="T14" fmla="*/ 821 w 1713"/>
              <a:gd name="T15" fmla="*/ 1662 h 1712"/>
              <a:gd name="T16" fmla="*/ 942 w 1713"/>
              <a:gd name="T17" fmla="*/ 1712 h 1712"/>
              <a:gd name="T18" fmla="*/ 1063 w 1713"/>
              <a:gd name="T19" fmla="*/ 1662 h 1712"/>
              <a:gd name="T20" fmla="*/ 1663 w 1713"/>
              <a:gd name="T21" fmla="*/ 1063 h 1712"/>
              <a:gd name="T22" fmla="*/ 1713 w 1713"/>
              <a:gd name="T23" fmla="*/ 942 h 1712"/>
              <a:gd name="T24" fmla="*/ 1662 w 1713"/>
              <a:gd name="T25" fmla="*/ 820 h 1712"/>
              <a:gd name="T26" fmla="*/ 300 w 1713"/>
              <a:gd name="T27" fmla="*/ 428 h 1712"/>
              <a:gd name="T28" fmla="*/ 172 w 1713"/>
              <a:gd name="T29" fmla="*/ 299 h 1712"/>
              <a:gd name="T30" fmla="*/ 300 w 1713"/>
              <a:gd name="T31" fmla="*/ 171 h 1712"/>
              <a:gd name="T32" fmla="*/ 429 w 1713"/>
              <a:gd name="T33" fmla="*/ 299 h 1712"/>
              <a:gd name="T34" fmla="*/ 300 w 1713"/>
              <a:gd name="T35" fmla="*/ 42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3" h="1712">
                <a:moveTo>
                  <a:pt x="1662" y="820"/>
                </a:moveTo>
                <a:lnTo>
                  <a:pt x="892" y="50"/>
                </a:lnTo>
                <a:cubicBezTo>
                  <a:pt x="861" y="19"/>
                  <a:pt x="818" y="0"/>
                  <a:pt x="771" y="0"/>
                </a:cubicBezTo>
                <a:lnTo>
                  <a:pt x="172" y="0"/>
                </a:lnTo>
                <a:cubicBezTo>
                  <a:pt x="77" y="0"/>
                  <a:pt x="0" y="76"/>
                  <a:pt x="0" y="171"/>
                </a:cubicBezTo>
                <a:lnTo>
                  <a:pt x="0" y="770"/>
                </a:lnTo>
                <a:cubicBezTo>
                  <a:pt x="0" y="818"/>
                  <a:pt x="20" y="861"/>
                  <a:pt x="51" y="891"/>
                </a:cubicBezTo>
                <a:lnTo>
                  <a:pt x="821" y="1662"/>
                </a:lnTo>
                <a:cubicBezTo>
                  <a:pt x="852" y="1693"/>
                  <a:pt x="895" y="1712"/>
                  <a:pt x="942" y="1712"/>
                </a:cubicBezTo>
                <a:cubicBezTo>
                  <a:pt x="989" y="1712"/>
                  <a:pt x="1032" y="1693"/>
                  <a:pt x="1063" y="1662"/>
                </a:cubicBezTo>
                <a:lnTo>
                  <a:pt x="1663" y="1063"/>
                </a:lnTo>
                <a:cubicBezTo>
                  <a:pt x="1693" y="1031"/>
                  <a:pt x="1713" y="989"/>
                  <a:pt x="1713" y="942"/>
                </a:cubicBezTo>
                <a:cubicBezTo>
                  <a:pt x="1713" y="894"/>
                  <a:pt x="1693" y="851"/>
                  <a:pt x="1662" y="820"/>
                </a:cubicBezTo>
                <a:close/>
                <a:moveTo>
                  <a:pt x="300" y="428"/>
                </a:moveTo>
                <a:cubicBezTo>
                  <a:pt x="229" y="428"/>
                  <a:pt x="172" y="371"/>
                  <a:pt x="172" y="299"/>
                </a:cubicBezTo>
                <a:cubicBezTo>
                  <a:pt x="172" y="228"/>
                  <a:pt x="229" y="171"/>
                  <a:pt x="300" y="171"/>
                </a:cubicBezTo>
                <a:cubicBezTo>
                  <a:pt x="371" y="171"/>
                  <a:pt x="429" y="228"/>
                  <a:pt x="429" y="299"/>
                </a:cubicBezTo>
                <a:cubicBezTo>
                  <a:pt x="429" y="371"/>
                  <a:pt x="371" y="428"/>
                  <a:pt x="300" y="42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10647363" y="1549400"/>
            <a:ext cx="341312" cy="471488"/>
          </a:xfrm>
          <a:custGeom>
            <a:avLst/>
            <a:gdLst>
              <a:gd name="T0" fmla="*/ 600 w 1113"/>
              <a:gd name="T1" fmla="*/ 0 h 1541"/>
              <a:gd name="T2" fmla="*/ 0 w 1113"/>
              <a:gd name="T3" fmla="*/ 0 h 1541"/>
              <a:gd name="T4" fmla="*/ 0 w 1113"/>
              <a:gd name="T5" fmla="*/ 1541 h 1541"/>
              <a:gd name="T6" fmla="*/ 343 w 1113"/>
              <a:gd name="T7" fmla="*/ 1541 h 1541"/>
              <a:gd name="T8" fmla="*/ 343 w 1113"/>
              <a:gd name="T9" fmla="*/ 1028 h 1541"/>
              <a:gd name="T10" fmla="*/ 600 w 1113"/>
              <a:gd name="T11" fmla="*/ 1028 h 1541"/>
              <a:gd name="T12" fmla="*/ 1113 w 1113"/>
              <a:gd name="T13" fmla="*/ 514 h 1541"/>
              <a:gd name="T14" fmla="*/ 600 w 1113"/>
              <a:gd name="T15" fmla="*/ 0 h 1541"/>
              <a:gd name="T16" fmla="*/ 617 w 1113"/>
              <a:gd name="T17" fmla="*/ 685 h 1541"/>
              <a:gd name="T18" fmla="*/ 343 w 1113"/>
              <a:gd name="T19" fmla="*/ 685 h 1541"/>
              <a:gd name="T20" fmla="*/ 343 w 1113"/>
              <a:gd name="T21" fmla="*/ 343 h 1541"/>
              <a:gd name="T22" fmla="*/ 617 w 1113"/>
              <a:gd name="T23" fmla="*/ 343 h 1541"/>
              <a:gd name="T24" fmla="*/ 788 w 1113"/>
              <a:gd name="T25" fmla="*/ 514 h 1541"/>
              <a:gd name="T26" fmla="*/ 617 w 1113"/>
              <a:gd name="T27" fmla="*/ 685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3" h="1541">
                <a:moveTo>
                  <a:pt x="600" y="0"/>
                </a:moveTo>
                <a:lnTo>
                  <a:pt x="0" y="0"/>
                </a:lnTo>
                <a:lnTo>
                  <a:pt x="0" y="1541"/>
                </a:lnTo>
                <a:lnTo>
                  <a:pt x="343" y="1541"/>
                </a:lnTo>
                <a:lnTo>
                  <a:pt x="343" y="1028"/>
                </a:lnTo>
                <a:lnTo>
                  <a:pt x="600" y="1028"/>
                </a:lnTo>
                <a:cubicBezTo>
                  <a:pt x="883" y="1028"/>
                  <a:pt x="1113" y="798"/>
                  <a:pt x="1113" y="514"/>
                </a:cubicBezTo>
                <a:cubicBezTo>
                  <a:pt x="1113" y="230"/>
                  <a:pt x="883" y="0"/>
                  <a:pt x="600" y="0"/>
                </a:cubicBezTo>
                <a:close/>
                <a:moveTo>
                  <a:pt x="617" y="685"/>
                </a:moveTo>
                <a:lnTo>
                  <a:pt x="343" y="685"/>
                </a:lnTo>
                <a:lnTo>
                  <a:pt x="343" y="343"/>
                </a:lnTo>
                <a:lnTo>
                  <a:pt x="617" y="343"/>
                </a:lnTo>
                <a:cubicBezTo>
                  <a:pt x="711" y="343"/>
                  <a:pt x="788" y="419"/>
                  <a:pt x="788" y="514"/>
                </a:cubicBezTo>
                <a:cubicBezTo>
                  <a:pt x="788" y="609"/>
                  <a:pt x="711" y="685"/>
                  <a:pt x="617" y="68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9471025" y="1497013"/>
            <a:ext cx="471487" cy="523875"/>
          </a:xfrm>
          <a:custGeom>
            <a:avLst/>
            <a:gdLst>
              <a:gd name="T0" fmla="*/ 1541 w 1541"/>
              <a:gd name="T1" fmla="*/ 343 h 1712"/>
              <a:gd name="T2" fmla="*/ 1315 w 1541"/>
              <a:gd name="T3" fmla="*/ 343 h 1712"/>
              <a:gd name="T4" fmla="*/ 1413 w 1541"/>
              <a:gd name="T5" fmla="*/ 73 h 1712"/>
              <a:gd name="T6" fmla="*/ 1211 w 1541"/>
              <a:gd name="T7" fmla="*/ 0 h 1712"/>
              <a:gd name="T8" fmla="*/ 1087 w 1541"/>
              <a:gd name="T9" fmla="*/ 343 h 1712"/>
              <a:gd name="T10" fmla="*/ 0 w 1541"/>
              <a:gd name="T11" fmla="*/ 343 h 1712"/>
              <a:gd name="T12" fmla="*/ 0 w 1541"/>
              <a:gd name="T13" fmla="*/ 514 h 1712"/>
              <a:gd name="T14" fmla="*/ 171 w 1541"/>
              <a:gd name="T15" fmla="*/ 1027 h 1712"/>
              <a:gd name="T16" fmla="*/ 0 w 1541"/>
              <a:gd name="T17" fmla="*/ 1541 h 1712"/>
              <a:gd name="T18" fmla="*/ 0 w 1541"/>
              <a:gd name="T19" fmla="*/ 1712 h 1712"/>
              <a:gd name="T20" fmla="*/ 1541 w 1541"/>
              <a:gd name="T21" fmla="*/ 1712 h 1712"/>
              <a:gd name="T22" fmla="*/ 1541 w 1541"/>
              <a:gd name="T23" fmla="*/ 1541 h 1712"/>
              <a:gd name="T24" fmla="*/ 1370 w 1541"/>
              <a:gd name="T25" fmla="*/ 1028 h 1712"/>
              <a:gd name="T26" fmla="*/ 1541 w 1541"/>
              <a:gd name="T27" fmla="*/ 514 h 1712"/>
              <a:gd name="T28" fmla="*/ 1541 w 1541"/>
              <a:gd name="T29" fmla="*/ 343 h 1712"/>
              <a:gd name="T30" fmla="*/ 1113 w 1541"/>
              <a:gd name="T31" fmla="*/ 1113 h 1712"/>
              <a:gd name="T32" fmla="*/ 856 w 1541"/>
              <a:gd name="T33" fmla="*/ 1113 h 1712"/>
              <a:gd name="T34" fmla="*/ 856 w 1541"/>
              <a:gd name="T35" fmla="*/ 1370 h 1712"/>
              <a:gd name="T36" fmla="*/ 685 w 1541"/>
              <a:gd name="T37" fmla="*/ 1370 h 1712"/>
              <a:gd name="T38" fmla="*/ 685 w 1541"/>
              <a:gd name="T39" fmla="*/ 1113 h 1712"/>
              <a:gd name="T40" fmla="*/ 428 w 1541"/>
              <a:gd name="T41" fmla="*/ 1113 h 1712"/>
              <a:gd name="T42" fmla="*/ 428 w 1541"/>
              <a:gd name="T43" fmla="*/ 942 h 1712"/>
              <a:gd name="T44" fmla="*/ 685 w 1541"/>
              <a:gd name="T45" fmla="*/ 942 h 1712"/>
              <a:gd name="T46" fmla="*/ 685 w 1541"/>
              <a:gd name="T47" fmla="*/ 685 h 1712"/>
              <a:gd name="T48" fmla="*/ 856 w 1541"/>
              <a:gd name="T49" fmla="*/ 685 h 1712"/>
              <a:gd name="T50" fmla="*/ 856 w 1541"/>
              <a:gd name="T51" fmla="*/ 942 h 1712"/>
              <a:gd name="T52" fmla="*/ 1113 w 1541"/>
              <a:gd name="T53" fmla="*/ 942 h 1712"/>
              <a:gd name="T54" fmla="*/ 1113 w 1541"/>
              <a:gd name="T55" fmla="*/ 1113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1" h="1712">
                <a:moveTo>
                  <a:pt x="1541" y="343"/>
                </a:moveTo>
                <a:lnTo>
                  <a:pt x="1315" y="343"/>
                </a:lnTo>
                <a:lnTo>
                  <a:pt x="1413" y="73"/>
                </a:lnTo>
                <a:lnTo>
                  <a:pt x="1211" y="0"/>
                </a:lnTo>
                <a:lnTo>
                  <a:pt x="1087" y="343"/>
                </a:lnTo>
                <a:lnTo>
                  <a:pt x="0" y="343"/>
                </a:lnTo>
                <a:lnTo>
                  <a:pt x="0" y="514"/>
                </a:lnTo>
                <a:lnTo>
                  <a:pt x="171" y="1027"/>
                </a:lnTo>
                <a:lnTo>
                  <a:pt x="0" y="1541"/>
                </a:lnTo>
                <a:lnTo>
                  <a:pt x="0" y="1712"/>
                </a:lnTo>
                <a:lnTo>
                  <a:pt x="1541" y="1712"/>
                </a:lnTo>
                <a:lnTo>
                  <a:pt x="1541" y="1541"/>
                </a:lnTo>
                <a:lnTo>
                  <a:pt x="1370" y="1028"/>
                </a:lnTo>
                <a:lnTo>
                  <a:pt x="1541" y="514"/>
                </a:lnTo>
                <a:lnTo>
                  <a:pt x="1541" y="343"/>
                </a:lnTo>
                <a:close/>
                <a:moveTo>
                  <a:pt x="1113" y="1113"/>
                </a:moveTo>
                <a:lnTo>
                  <a:pt x="856" y="1113"/>
                </a:lnTo>
                <a:lnTo>
                  <a:pt x="856" y="1370"/>
                </a:lnTo>
                <a:lnTo>
                  <a:pt x="685" y="1370"/>
                </a:lnTo>
                <a:lnTo>
                  <a:pt x="685" y="1113"/>
                </a:lnTo>
                <a:lnTo>
                  <a:pt x="428" y="1113"/>
                </a:lnTo>
                <a:lnTo>
                  <a:pt x="428" y="942"/>
                </a:lnTo>
                <a:lnTo>
                  <a:pt x="685" y="942"/>
                </a:lnTo>
                <a:lnTo>
                  <a:pt x="685" y="685"/>
                </a:lnTo>
                <a:lnTo>
                  <a:pt x="856" y="685"/>
                </a:lnTo>
                <a:lnTo>
                  <a:pt x="856" y="942"/>
                </a:lnTo>
                <a:lnTo>
                  <a:pt x="1113" y="942"/>
                </a:lnTo>
                <a:lnTo>
                  <a:pt x="1113" y="11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8404225" y="1549400"/>
            <a:ext cx="471487" cy="471488"/>
          </a:xfrm>
          <a:custGeom>
            <a:avLst/>
            <a:gdLst>
              <a:gd name="T0" fmla="*/ 310 w 1541"/>
              <a:gd name="T1" fmla="*/ 668 h 1541"/>
              <a:gd name="T2" fmla="*/ 874 w 1541"/>
              <a:gd name="T3" fmla="*/ 1231 h 1541"/>
              <a:gd name="T4" fmla="*/ 1063 w 1541"/>
              <a:gd name="T5" fmla="*/ 1043 h 1541"/>
              <a:gd name="T6" fmla="*/ 1150 w 1541"/>
              <a:gd name="T7" fmla="*/ 1022 h 1541"/>
              <a:gd name="T8" fmla="*/ 1455 w 1541"/>
              <a:gd name="T9" fmla="*/ 1071 h 1541"/>
              <a:gd name="T10" fmla="*/ 1541 w 1541"/>
              <a:gd name="T11" fmla="*/ 1156 h 1541"/>
              <a:gd name="T12" fmla="*/ 1541 w 1541"/>
              <a:gd name="T13" fmla="*/ 1456 h 1541"/>
              <a:gd name="T14" fmla="*/ 1455 w 1541"/>
              <a:gd name="T15" fmla="*/ 1541 h 1541"/>
              <a:gd name="T16" fmla="*/ 0 w 1541"/>
              <a:gd name="T17" fmla="*/ 86 h 1541"/>
              <a:gd name="T18" fmla="*/ 85 w 1541"/>
              <a:gd name="T19" fmla="*/ 0 h 1541"/>
              <a:gd name="T20" fmla="*/ 385 w 1541"/>
              <a:gd name="T21" fmla="*/ 0 h 1541"/>
              <a:gd name="T22" fmla="*/ 471 w 1541"/>
              <a:gd name="T23" fmla="*/ 86 h 1541"/>
              <a:gd name="T24" fmla="*/ 520 w 1541"/>
              <a:gd name="T25" fmla="*/ 392 h 1541"/>
              <a:gd name="T26" fmla="*/ 499 w 1541"/>
              <a:gd name="T27" fmla="*/ 479 h 1541"/>
              <a:gd name="T28" fmla="*/ 310 w 1541"/>
              <a:gd name="T29" fmla="*/ 668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1" h="1541">
                <a:moveTo>
                  <a:pt x="310" y="668"/>
                </a:moveTo>
                <a:cubicBezTo>
                  <a:pt x="433" y="910"/>
                  <a:pt x="632" y="1108"/>
                  <a:pt x="874" y="1231"/>
                </a:cubicBezTo>
                <a:lnTo>
                  <a:pt x="1063" y="1043"/>
                </a:lnTo>
                <a:cubicBezTo>
                  <a:pt x="1086" y="1019"/>
                  <a:pt x="1120" y="1012"/>
                  <a:pt x="1150" y="1022"/>
                </a:cubicBezTo>
                <a:cubicBezTo>
                  <a:pt x="1245" y="1053"/>
                  <a:pt x="1349" y="1071"/>
                  <a:pt x="1455" y="1071"/>
                </a:cubicBezTo>
                <a:cubicBezTo>
                  <a:pt x="1503" y="1071"/>
                  <a:pt x="1541" y="1109"/>
                  <a:pt x="1541" y="1156"/>
                </a:cubicBezTo>
                <a:lnTo>
                  <a:pt x="1541" y="1456"/>
                </a:lnTo>
                <a:cubicBezTo>
                  <a:pt x="1541" y="1503"/>
                  <a:pt x="1503" y="1541"/>
                  <a:pt x="1455" y="1541"/>
                </a:cubicBezTo>
                <a:cubicBezTo>
                  <a:pt x="651" y="1541"/>
                  <a:pt x="0" y="890"/>
                  <a:pt x="0" y="86"/>
                </a:cubicBezTo>
                <a:cubicBezTo>
                  <a:pt x="0" y="39"/>
                  <a:pt x="38" y="0"/>
                  <a:pt x="85" y="0"/>
                </a:cubicBezTo>
                <a:lnTo>
                  <a:pt x="385" y="0"/>
                </a:lnTo>
                <a:cubicBezTo>
                  <a:pt x="433" y="0"/>
                  <a:pt x="471" y="39"/>
                  <a:pt x="471" y="86"/>
                </a:cubicBezTo>
                <a:cubicBezTo>
                  <a:pt x="471" y="193"/>
                  <a:pt x="488" y="296"/>
                  <a:pt x="520" y="392"/>
                </a:cubicBezTo>
                <a:cubicBezTo>
                  <a:pt x="529" y="421"/>
                  <a:pt x="522" y="455"/>
                  <a:pt x="499" y="479"/>
                </a:cubicBezTo>
                <a:lnTo>
                  <a:pt x="310" y="6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7253288" y="1524000"/>
            <a:ext cx="471487" cy="523875"/>
          </a:xfrm>
          <a:custGeom>
            <a:avLst/>
            <a:gdLst>
              <a:gd name="T0" fmla="*/ 770 w 1540"/>
              <a:gd name="T1" fmla="*/ 0 h 1712"/>
              <a:gd name="T2" fmla="*/ 0 w 1540"/>
              <a:gd name="T3" fmla="*/ 342 h 1712"/>
              <a:gd name="T4" fmla="*/ 770 w 1540"/>
              <a:gd name="T5" fmla="*/ 1712 h 1712"/>
              <a:gd name="T6" fmla="*/ 1540 w 1540"/>
              <a:gd name="T7" fmla="*/ 343 h 1712"/>
              <a:gd name="T8" fmla="*/ 770 w 1540"/>
              <a:gd name="T9" fmla="*/ 0 h 1712"/>
              <a:gd name="T10" fmla="*/ 341 w 1540"/>
              <a:gd name="T11" fmla="*/ 428 h 1712"/>
              <a:gd name="T12" fmla="*/ 513 w 1540"/>
              <a:gd name="T13" fmla="*/ 257 h 1712"/>
              <a:gd name="T14" fmla="*/ 684 w 1540"/>
              <a:gd name="T15" fmla="*/ 428 h 1712"/>
              <a:gd name="T16" fmla="*/ 513 w 1540"/>
              <a:gd name="T17" fmla="*/ 599 h 1712"/>
              <a:gd name="T18" fmla="*/ 341 w 1540"/>
              <a:gd name="T19" fmla="*/ 428 h 1712"/>
              <a:gd name="T20" fmla="*/ 770 w 1540"/>
              <a:gd name="T21" fmla="*/ 1113 h 1712"/>
              <a:gd name="T22" fmla="*/ 598 w 1540"/>
              <a:gd name="T23" fmla="*/ 942 h 1712"/>
              <a:gd name="T24" fmla="*/ 770 w 1540"/>
              <a:gd name="T25" fmla="*/ 770 h 1712"/>
              <a:gd name="T26" fmla="*/ 941 w 1540"/>
              <a:gd name="T27" fmla="*/ 942 h 1712"/>
              <a:gd name="T28" fmla="*/ 770 w 1540"/>
              <a:gd name="T29" fmla="*/ 1113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0" h="1712">
                <a:moveTo>
                  <a:pt x="770" y="0"/>
                </a:moveTo>
                <a:cubicBezTo>
                  <a:pt x="464" y="0"/>
                  <a:pt x="190" y="132"/>
                  <a:pt x="0" y="342"/>
                </a:cubicBezTo>
                <a:lnTo>
                  <a:pt x="770" y="1712"/>
                </a:lnTo>
                <a:lnTo>
                  <a:pt x="1540" y="343"/>
                </a:lnTo>
                <a:cubicBezTo>
                  <a:pt x="1350" y="132"/>
                  <a:pt x="1075" y="0"/>
                  <a:pt x="770" y="0"/>
                </a:cubicBezTo>
                <a:close/>
                <a:moveTo>
                  <a:pt x="341" y="428"/>
                </a:moveTo>
                <a:cubicBezTo>
                  <a:pt x="341" y="333"/>
                  <a:pt x="418" y="257"/>
                  <a:pt x="513" y="257"/>
                </a:cubicBezTo>
                <a:cubicBezTo>
                  <a:pt x="607" y="257"/>
                  <a:pt x="684" y="333"/>
                  <a:pt x="684" y="428"/>
                </a:cubicBezTo>
                <a:cubicBezTo>
                  <a:pt x="684" y="522"/>
                  <a:pt x="607" y="599"/>
                  <a:pt x="513" y="599"/>
                </a:cubicBezTo>
                <a:cubicBezTo>
                  <a:pt x="418" y="599"/>
                  <a:pt x="341" y="522"/>
                  <a:pt x="341" y="428"/>
                </a:cubicBezTo>
                <a:close/>
                <a:moveTo>
                  <a:pt x="770" y="1113"/>
                </a:moveTo>
                <a:cubicBezTo>
                  <a:pt x="675" y="1113"/>
                  <a:pt x="598" y="1036"/>
                  <a:pt x="598" y="942"/>
                </a:cubicBezTo>
                <a:cubicBezTo>
                  <a:pt x="598" y="847"/>
                  <a:pt x="675" y="770"/>
                  <a:pt x="770" y="770"/>
                </a:cubicBezTo>
                <a:cubicBezTo>
                  <a:pt x="864" y="770"/>
                  <a:pt x="941" y="847"/>
                  <a:pt x="941" y="942"/>
                </a:cubicBezTo>
                <a:cubicBezTo>
                  <a:pt x="941" y="1036"/>
                  <a:pt x="864" y="1113"/>
                  <a:pt x="770" y="111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076950" y="1576388"/>
            <a:ext cx="523875" cy="419100"/>
          </a:xfrm>
          <a:custGeom>
            <a:avLst/>
            <a:gdLst>
              <a:gd name="T0" fmla="*/ 1541 w 1712"/>
              <a:gd name="T1" fmla="*/ 685 h 1370"/>
              <a:gd name="T2" fmla="*/ 1712 w 1712"/>
              <a:gd name="T3" fmla="*/ 514 h 1370"/>
              <a:gd name="T4" fmla="*/ 1712 w 1712"/>
              <a:gd name="T5" fmla="*/ 171 h 1370"/>
              <a:gd name="T6" fmla="*/ 1541 w 1712"/>
              <a:gd name="T7" fmla="*/ 0 h 1370"/>
              <a:gd name="T8" fmla="*/ 171 w 1712"/>
              <a:gd name="T9" fmla="*/ 0 h 1370"/>
              <a:gd name="T10" fmla="*/ 1 w 1712"/>
              <a:gd name="T11" fmla="*/ 171 h 1370"/>
              <a:gd name="T12" fmla="*/ 1 w 1712"/>
              <a:gd name="T13" fmla="*/ 514 h 1370"/>
              <a:gd name="T14" fmla="*/ 171 w 1712"/>
              <a:gd name="T15" fmla="*/ 685 h 1370"/>
              <a:gd name="T16" fmla="*/ 0 w 1712"/>
              <a:gd name="T17" fmla="*/ 856 h 1370"/>
              <a:gd name="T18" fmla="*/ 0 w 1712"/>
              <a:gd name="T19" fmla="*/ 1199 h 1370"/>
              <a:gd name="T20" fmla="*/ 171 w 1712"/>
              <a:gd name="T21" fmla="*/ 1370 h 1370"/>
              <a:gd name="T22" fmla="*/ 1541 w 1712"/>
              <a:gd name="T23" fmla="*/ 1370 h 1370"/>
              <a:gd name="T24" fmla="*/ 1712 w 1712"/>
              <a:gd name="T25" fmla="*/ 1199 h 1370"/>
              <a:gd name="T26" fmla="*/ 1712 w 1712"/>
              <a:gd name="T27" fmla="*/ 856 h 1370"/>
              <a:gd name="T28" fmla="*/ 1541 w 1712"/>
              <a:gd name="T29" fmla="*/ 685 h 1370"/>
              <a:gd name="T30" fmla="*/ 1163 w 1712"/>
              <a:gd name="T31" fmla="*/ 1096 h 1370"/>
              <a:gd name="T32" fmla="*/ 856 w 1712"/>
              <a:gd name="T33" fmla="*/ 899 h 1370"/>
              <a:gd name="T34" fmla="*/ 550 w 1712"/>
              <a:gd name="T35" fmla="*/ 1096 h 1370"/>
              <a:gd name="T36" fmla="*/ 642 w 1712"/>
              <a:gd name="T37" fmla="*/ 744 h 1370"/>
              <a:gd name="T38" fmla="*/ 360 w 1712"/>
              <a:gd name="T39" fmla="*/ 513 h 1370"/>
              <a:gd name="T40" fmla="*/ 724 w 1712"/>
              <a:gd name="T41" fmla="*/ 492 h 1370"/>
              <a:gd name="T42" fmla="*/ 856 w 1712"/>
              <a:gd name="T43" fmla="*/ 154 h 1370"/>
              <a:gd name="T44" fmla="*/ 988 w 1712"/>
              <a:gd name="T45" fmla="*/ 492 h 1370"/>
              <a:gd name="T46" fmla="*/ 1352 w 1712"/>
              <a:gd name="T47" fmla="*/ 513 h 1370"/>
              <a:gd name="T48" fmla="*/ 1070 w 1712"/>
              <a:gd name="T49" fmla="*/ 744 h 1370"/>
              <a:gd name="T50" fmla="*/ 1163 w 1712"/>
              <a:gd name="T51" fmla="*/ 1096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2" h="1370">
                <a:moveTo>
                  <a:pt x="1541" y="685"/>
                </a:moveTo>
                <a:cubicBezTo>
                  <a:pt x="1541" y="590"/>
                  <a:pt x="1618" y="514"/>
                  <a:pt x="1712" y="514"/>
                </a:cubicBezTo>
                <a:lnTo>
                  <a:pt x="1712" y="171"/>
                </a:lnTo>
                <a:cubicBezTo>
                  <a:pt x="1712" y="77"/>
                  <a:pt x="1636" y="0"/>
                  <a:pt x="1541" y="0"/>
                </a:cubicBezTo>
                <a:lnTo>
                  <a:pt x="171" y="0"/>
                </a:lnTo>
                <a:cubicBezTo>
                  <a:pt x="77" y="0"/>
                  <a:pt x="1" y="77"/>
                  <a:pt x="1" y="171"/>
                </a:cubicBezTo>
                <a:lnTo>
                  <a:pt x="1" y="514"/>
                </a:lnTo>
                <a:cubicBezTo>
                  <a:pt x="95" y="514"/>
                  <a:pt x="171" y="591"/>
                  <a:pt x="171" y="685"/>
                </a:cubicBezTo>
                <a:cubicBezTo>
                  <a:pt x="171" y="779"/>
                  <a:pt x="95" y="856"/>
                  <a:pt x="0" y="856"/>
                </a:cubicBezTo>
                <a:lnTo>
                  <a:pt x="0" y="1199"/>
                </a:lnTo>
                <a:cubicBezTo>
                  <a:pt x="0" y="1293"/>
                  <a:pt x="77" y="1370"/>
                  <a:pt x="171" y="1370"/>
                </a:cubicBezTo>
                <a:lnTo>
                  <a:pt x="1541" y="1370"/>
                </a:lnTo>
                <a:cubicBezTo>
                  <a:pt x="1636" y="1370"/>
                  <a:pt x="1712" y="1293"/>
                  <a:pt x="1712" y="1199"/>
                </a:cubicBezTo>
                <a:lnTo>
                  <a:pt x="1712" y="856"/>
                </a:lnTo>
                <a:cubicBezTo>
                  <a:pt x="1618" y="856"/>
                  <a:pt x="1541" y="779"/>
                  <a:pt x="1541" y="685"/>
                </a:cubicBezTo>
                <a:close/>
                <a:moveTo>
                  <a:pt x="1163" y="1096"/>
                </a:moveTo>
                <a:lnTo>
                  <a:pt x="856" y="899"/>
                </a:lnTo>
                <a:lnTo>
                  <a:pt x="550" y="1096"/>
                </a:lnTo>
                <a:lnTo>
                  <a:pt x="642" y="744"/>
                </a:lnTo>
                <a:lnTo>
                  <a:pt x="360" y="513"/>
                </a:lnTo>
                <a:lnTo>
                  <a:pt x="724" y="492"/>
                </a:lnTo>
                <a:lnTo>
                  <a:pt x="856" y="154"/>
                </a:lnTo>
                <a:lnTo>
                  <a:pt x="988" y="492"/>
                </a:lnTo>
                <a:lnTo>
                  <a:pt x="1352" y="513"/>
                </a:lnTo>
                <a:lnTo>
                  <a:pt x="1070" y="744"/>
                </a:lnTo>
                <a:lnTo>
                  <a:pt x="1163" y="10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4902200" y="1576388"/>
            <a:ext cx="523875" cy="419100"/>
          </a:xfrm>
          <a:custGeom>
            <a:avLst/>
            <a:gdLst>
              <a:gd name="T0" fmla="*/ 1540 w 1712"/>
              <a:gd name="T1" fmla="*/ 0 h 1370"/>
              <a:gd name="T2" fmla="*/ 171 w 1712"/>
              <a:gd name="T3" fmla="*/ 0 h 1370"/>
              <a:gd name="T4" fmla="*/ 0 w 1712"/>
              <a:gd name="T5" fmla="*/ 171 h 1370"/>
              <a:gd name="T6" fmla="*/ 0 w 1712"/>
              <a:gd name="T7" fmla="*/ 1199 h 1370"/>
              <a:gd name="T8" fmla="*/ 171 w 1712"/>
              <a:gd name="T9" fmla="*/ 1370 h 1370"/>
              <a:gd name="T10" fmla="*/ 1540 w 1712"/>
              <a:gd name="T11" fmla="*/ 1370 h 1370"/>
              <a:gd name="T12" fmla="*/ 1712 w 1712"/>
              <a:gd name="T13" fmla="*/ 1199 h 1370"/>
              <a:gd name="T14" fmla="*/ 1712 w 1712"/>
              <a:gd name="T15" fmla="*/ 171 h 1370"/>
              <a:gd name="T16" fmla="*/ 1540 w 1712"/>
              <a:gd name="T17" fmla="*/ 0 h 1370"/>
              <a:gd name="T18" fmla="*/ 1540 w 1712"/>
              <a:gd name="T19" fmla="*/ 342 h 1370"/>
              <a:gd name="T20" fmla="*/ 856 w 1712"/>
              <a:gd name="T21" fmla="*/ 771 h 1370"/>
              <a:gd name="T22" fmla="*/ 171 w 1712"/>
              <a:gd name="T23" fmla="*/ 342 h 1370"/>
              <a:gd name="T24" fmla="*/ 171 w 1712"/>
              <a:gd name="T25" fmla="*/ 171 h 1370"/>
              <a:gd name="T26" fmla="*/ 856 w 1712"/>
              <a:gd name="T27" fmla="*/ 599 h 1370"/>
              <a:gd name="T28" fmla="*/ 1540 w 1712"/>
              <a:gd name="T29" fmla="*/ 171 h 1370"/>
              <a:gd name="T30" fmla="*/ 1540 w 1712"/>
              <a:gd name="T31" fmla="*/ 342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2" h="1370">
                <a:moveTo>
                  <a:pt x="1540" y="0"/>
                </a:moveTo>
                <a:lnTo>
                  <a:pt x="171" y="0"/>
                </a:lnTo>
                <a:cubicBezTo>
                  <a:pt x="76" y="0"/>
                  <a:pt x="0" y="77"/>
                  <a:pt x="0" y="171"/>
                </a:cubicBezTo>
                <a:lnTo>
                  <a:pt x="0" y="1199"/>
                </a:lnTo>
                <a:cubicBezTo>
                  <a:pt x="0" y="1293"/>
                  <a:pt x="76" y="1370"/>
                  <a:pt x="171" y="1370"/>
                </a:cubicBezTo>
                <a:lnTo>
                  <a:pt x="1540" y="1370"/>
                </a:lnTo>
                <a:cubicBezTo>
                  <a:pt x="1635" y="1370"/>
                  <a:pt x="1712" y="1293"/>
                  <a:pt x="1712" y="1199"/>
                </a:cubicBezTo>
                <a:lnTo>
                  <a:pt x="1712" y="171"/>
                </a:lnTo>
                <a:cubicBezTo>
                  <a:pt x="1712" y="77"/>
                  <a:pt x="1635" y="0"/>
                  <a:pt x="1540" y="0"/>
                </a:cubicBezTo>
                <a:close/>
                <a:moveTo>
                  <a:pt x="1540" y="342"/>
                </a:moveTo>
                <a:lnTo>
                  <a:pt x="856" y="771"/>
                </a:lnTo>
                <a:lnTo>
                  <a:pt x="171" y="342"/>
                </a:lnTo>
                <a:lnTo>
                  <a:pt x="171" y="171"/>
                </a:lnTo>
                <a:lnTo>
                  <a:pt x="856" y="599"/>
                </a:lnTo>
                <a:lnTo>
                  <a:pt x="1540" y="171"/>
                </a:lnTo>
                <a:lnTo>
                  <a:pt x="1540" y="3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3665538" y="1549400"/>
            <a:ext cx="523875" cy="471488"/>
          </a:xfrm>
          <a:custGeom>
            <a:avLst/>
            <a:gdLst>
              <a:gd name="T0" fmla="*/ 1456 w 1712"/>
              <a:gd name="T1" fmla="*/ 428 h 1541"/>
              <a:gd name="T2" fmla="*/ 257 w 1712"/>
              <a:gd name="T3" fmla="*/ 428 h 1541"/>
              <a:gd name="T4" fmla="*/ 0 w 1712"/>
              <a:gd name="T5" fmla="*/ 685 h 1541"/>
              <a:gd name="T6" fmla="*/ 0 w 1712"/>
              <a:gd name="T7" fmla="*/ 1199 h 1541"/>
              <a:gd name="T8" fmla="*/ 343 w 1712"/>
              <a:gd name="T9" fmla="*/ 1199 h 1541"/>
              <a:gd name="T10" fmla="*/ 343 w 1712"/>
              <a:gd name="T11" fmla="*/ 1541 h 1541"/>
              <a:gd name="T12" fmla="*/ 1370 w 1712"/>
              <a:gd name="T13" fmla="*/ 1541 h 1541"/>
              <a:gd name="T14" fmla="*/ 1370 w 1712"/>
              <a:gd name="T15" fmla="*/ 1199 h 1541"/>
              <a:gd name="T16" fmla="*/ 1712 w 1712"/>
              <a:gd name="T17" fmla="*/ 1199 h 1541"/>
              <a:gd name="T18" fmla="*/ 1712 w 1712"/>
              <a:gd name="T19" fmla="*/ 685 h 1541"/>
              <a:gd name="T20" fmla="*/ 1456 w 1712"/>
              <a:gd name="T21" fmla="*/ 428 h 1541"/>
              <a:gd name="T22" fmla="*/ 1199 w 1712"/>
              <a:gd name="T23" fmla="*/ 1370 h 1541"/>
              <a:gd name="T24" fmla="*/ 514 w 1712"/>
              <a:gd name="T25" fmla="*/ 1370 h 1541"/>
              <a:gd name="T26" fmla="*/ 514 w 1712"/>
              <a:gd name="T27" fmla="*/ 942 h 1541"/>
              <a:gd name="T28" fmla="*/ 1199 w 1712"/>
              <a:gd name="T29" fmla="*/ 942 h 1541"/>
              <a:gd name="T30" fmla="*/ 1199 w 1712"/>
              <a:gd name="T31" fmla="*/ 1370 h 1541"/>
              <a:gd name="T32" fmla="*/ 1456 w 1712"/>
              <a:gd name="T33" fmla="*/ 771 h 1541"/>
              <a:gd name="T34" fmla="*/ 1370 w 1712"/>
              <a:gd name="T35" fmla="*/ 685 h 1541"/>
              <a:gd name="T36" fmla="*/ 1456 w 1712"/>
              <a:gd name="T37" fmla="*/ 600 h 1541"/>
              <a:gd name="T38" fmla="*/ 1541 w 1712"/>
              <a:gd name="T39" fmla="*/ 685 h 1541"/>
              <a:gd name="T40" fmla="*/ 1456 w 1712"/>
              <a:gd name="T41" fmla="*/ 771 h 1541"/>
              <a:gd name="T42" fmla="*/ 1370 w 1712"/>
              <a:gd name="T43" fmla="*/ 0 h 1541"/>
              <a:gd name="T44" fmla="*/ 343 w 1712"/>
              <a:gd name="T45" fmla="*/ 0 h 1541"/>
              <a:gd name="T46" fmla="*/ 343 w 1712"/>
              <a:gd name="T47" fmla="*/ 343 h 1541"/>
              <a:gd name="T48" fmla="*/ 1370 w 1712"/>
              <a:gd name="T49" fmla="*/ 343 h 1541"/>
              <a:gd name="T50" fmla="*/ 1370 w 1712"/>
              <a:gd name="T51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2" h="1541">
                <a:moveTo>
                  <a:pt x="1456" y="428"/>
                </a:moveTo>
                <a:lnTo>
                  <a:pt x="257" y="428"/>
                </a:lnTo>
                <a:cubicBezTo>
                  <a:pt x="115" y="428"/>
                  <a:pt x="0" y="544"/>
                  <a:pt x="0" y="685"/>
                </a:cubicBezTo>
                <a:lnTo>
                  <a:pt x="0" y="1199"/>
                </a:lnTo>
                <a:lnTo>
                  <a:pt x="343" y="1199"/>
                </a:lnTo>
                <a:lnTo>
                  <a:pt x="343" y="1541"/>
                </a:lnTo>
                <a:lnTo>
                  <a:pt x="1370" y="1541"/>
                </a:lnTo>
                <a:lnTo>
                  <a:pt x="1370" y="1199"/>
                </a:lnTo>
                <a:lnTo>
                  <a:pt x="1712" y="1199"/>
                </a:lnTo>
                <a:lnTo>
                  <a:pt x="1712" y="685"/>
                </a:lnTo>
                <a:cubicBezTo>
                  <a:pt x="1712" y="544"/>
                  <a:pt x="1597" y="428"/>
                  <a:pt x="1456" y="428"/>
                </a:cubicBezTo>
                <a:close/>
                <a:moveTo>
                  <a:pt x="1199" y="1370"/>
                </a:moveTo>
                <a:lnTo>
                  <a:pt x="514" y="1370"/>
                </a:lnTo>
                <a:lnTo>
                  <a:pt x="514" y="942"/>
                </a:lnTo>
                <a:lnTo>
                  <a:pt x="1199" y="942"/>
                </a:lnTo>
                <a:lnTo>
                  <a:pt x="1199" y="1370"/>
                </a:lnTo>
                <a:close/>
                <a:moveTo>
                  <a:pt x="1456" y="771"/>
                </a:moveTo>
                <a:cubicBezTo>
                  <a:pt x="1408" y="771"/>
                  <a:pt x="1370" y="733"/>
                  <a:pt x="1370" y="685"/>
                </a:cubicBezTo>
                <a:cubicBezTo>
                  <a:pt x="1370" y="638"/>
                  <a:pt x="1408" y="600"/>
                  <a:pt x="1456" y="600"/>
                </a:cubicBezTo>
                <a:cubicBezTo>
                  <a:pt x="1503" y="600"/>
                  <a:pt x="1541" y="638"/>
                  <a:pt x="1541" y="685"/>
                </a:cubicBezTo>
                <a:cubicBezTo>
                  <a:pt x="1541" y="733"/>
                  <a:pt x="1503" y="771"/>
                  <a:pt x="1456" y="771"/>
                </a:cubicBezTo>
                <a:close/>
                <a:moveTo>
                  <a:pt x="1370" y="0"/>
                </a:moveTo>
                <a:lnTo>
                  <a:pt x="343" y="0"/>
                </a:lnTo>
                <a:lnTo>
                  <a:pt x="343" y="343"/>
                </a:lnTo>
                <a:lnTo>
                  <a:pt x="1370" y="343"/>
                </a:lnTo>
                <a:lnTo>
                  <a:pt x="137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641600" y="1701800"/>
            <a:ext cx="168275" cy="1682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2463800" y="1524000"/>
            <a:ext cx="523875" cy="471488"/>
          </a:xfrm>
          <a:custGeom>
            <a:avLst/>
            <a:gdLst>
              <a:gd name="T0" fmla="*/ 599 w 1712"/>
              <a:gd name="T1" fmla="*/ 0 h 1541"/>
              <a:gd name="T2" fmla="*/ 442 w 1712"/>
              <a:gd name="T3" fmla="*/ 171 h 1541"/>
              <a:gd name="T4" fmla="*/ 171 w 1712"/>
              <a:gd name="T5" fmla="*/ 171 h 1541"/>
              <a:gd name="T6" fmla="*/ 0 w 1712"/>
              <a:gd name="T7" fmla="*/ 342 h 1541"/>
              <a:gd name="T8" fmla="*/ 0 w 1712"/>
              <a:gd name="T9" fmla="*/ 1370 h 1541"/>
              <a:gd name="T10" fmla="*/ 171 w 1712"/>
              <a:gd name="T11" fmla="*/ 1541 h 1541"/>
              <a:gd name="T12" fmla="*/ 1540 w 1712"/>
              <a:gd name="T13" fmla="*/ 1541 h 1541"/>
              <a:gd name="T14" fmla="*/ 1712 w 1712"/>
              <a:gd name="T15" fmla="*/ 1370 h 1541"/>
              <a:gd name="T16" fmla="*/ 1712 w 1712"/>
              <a:gd name="T17" fmla="*/ 342 h 1541"/>
              <a:gd name="T18" fmla="*/ 1540 w 1712"/>
              <a:gd name="T19" fmla="*/ 171 h 1541"/>
              <a:gd name="T20" fmla="*/ 1269 w 1712"/>
              <a:gd name="T21" fmla="*/ 171 h 1541"/>
              <a:gd name="T22" fmla="*/ 1112 w 1712"/>
              <a:gd name="T23" fmla="*/ 0 h 1541"/>
              <a:gd name="T24" fmla="*/ 599 w 1712"/>
              <a:gd name="T25" fmla="*/ 0 h 1541"/>
              <a:gd name="T26" fmla="*/ 856 w 1712"/>
              <a:gd name="T27" fmla="*/ 1284 h 1541"/>
              <a:gd name="T28" fmla="*/ 428 w 1712"/>
              <a:gd name="T29" fmla="*/ 856 h 1541"/>
              <a:gd name="T30" fmla="*/ 856 w 1712"/>
              <a:gd name="T31" fmla="*/ 428 h 1541"/>
              <a:gd name="T32" fmla="*/ 1284 w 1712"/>
              <a:gd name="T33" fmla="*/ 856 h 1541"/>
              <a:gd name="T34" fmla="*/ 856 w 1712"/>
              <a:gd name="T35" fmla="*/ 128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2" h="1541">
                <a:moveTo>
                  <a:pt x="599" y="0"/>
                </a:moveTo>
                <a:lnTo>
                  <a:pt x="442" y="171"/>
                </a:lnTo>
                <a:lnTo>
                  <a:pt x="171" y="171"/>
                </a:lnTo>
                <a:cubicBezTo>
                  <a:pt x="76" y="171"/>
                  <a:pt x="0" y="248"/>
                  <a:pt x="0" y="342"/>
                </a:cubicBezTo>
                <a:lnTo>
                  <a:pt x="0" y="1370"/>
                </a:lnTo>
                <a:cubicBezTo>
                  <a:pt x="0" y="1464"/>
                  <a:pt x="76" y="1541"/>
                  <a:pt x="171" y="1541"/>
                </a:cubicBezTo>
                <a:lnTo>
                  <a:pt x="1540" y="1541"/>
                </a:lnTo>
                <a:cubicBezTo>
                  <a:pt x="1635" y="1541"/>
                  <a:pt x="1712" y="1464"/>
                  <a:pt x="1712" y="1370"/>
                </a:cubicBezTo>
                <a:lnTo>
                  <a:pt x="1712" y="342"/>
                </a:lnTo>
                <a:cubicBezTo>
                  <a:pt x="1712" y="248"/>
                  <a:pt x="1635" y="171"/>
                  <a:pt x="1540" y="171"/>
                </a:cubicBezTo>
                <a:lnTo>
                  <a:pt x="1269" y="171"/>
                </a:lnTo>
                <a:lnTo>
                  <a:pt x="1112" y="0"/>
                </a:lnTo>
                <a:lnTo>
                  <a:pt x="599" y="0"/>
                </a:lnTo>
                <a:close/>
                <a:moveTo>
                  <a:pt x="856" y="1284"/>
                </a:moveTo>
                <a:cubicBezTo>
                  <a:pt x="619" y="1284"/>
                  <a:pt x="428" y="1092"/>
                  <a:pt x="428" y="856"/>
                </a:cubicBezTo>
                <a:cubicBezTo>
                  <a:pt x="428" y="620"/>
                  <a:pt x="619" y="428"/>
                  <a:pt x="856" y="428"/>
                </a:cubicBezTo>
                <a:cubicBezTo>
                  <a:pt x="1092" y="428"/>
                  <a:pt x="1284" y="620"/>
                  <a:pt x="1284" y="856"/>
                </a:cubicBezTo>
                <a:cubicBezTo>
                  <a:pt x="1284" y="1092"/>
                  <a:pt x="1092" y="1284"/>
                  <a:pt x="856" y="128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1316038" y="1576388"/>
            <a:ext cx="576262" cy="419100"/>
          </a:xfrm>
          <a:custGeom>
            <a:avLst/>
            <a:gdLst>
              <a:gd name="T0" fmla="*/ 1627 w 1883"/>
              <a:gd name="T1" fmla="*/ 342 h 1370"/>
              <a:gd name="T2" fmla="*/ 1370 w 1883"/>
              <a:gd name="T3" fmla="*/ 342 h 1370"/>
              <a:gd name="T4" fmla="*/ 1370 w 1883"/>
              <a:gd name="T5" fmla="*/ 0 h 1370"/>
              <a:gd name="T6" fmla="*/ 171 w 1883"/>
              <a:gd name="T7" fmla="*/ 0 h 1370"/>
              <a:gd name="T8" fmla="*/ 0 w 1883"/>
              <a:gd name="T9" fmla="*/ 171 h 1370"/>
              <a:gd name="T10" fmla="*/ 0 w 1883"/>
              <a:gd name="T11" fmla="*/ 1113 h 1370"/>
              <a:gd name="T12" fmla="*/ 171 w 1883"/>
              <a:gd name="T13" fmla="*/ 1113 h 1370"/>
              <a:gd name="T14" fmla="*/ 428 w 1883"/>
              <a:gd name="T15" fmla="*/ 1370 h 1370"/>
              <a:gd name="T16" fmla="*/ 685 w 1883"/>
              <a:gd name="T17" fmla="*/ 1113 h 1370"/>
              <a:gd name="T18" fmla="*/ 1199 w 1883"/>
              <a:gd name="T19" fmla="*/ 1113 h 1370"/>
              <a:gd name="T20" fmla="*/ 1455 w 1883"/>
              <a:gd name="T21" fmla="*/ 1370 h 1370"/>
              <a:gd name="T22" fmla="*/ 1712 w 1883"/>
              <a:gd name="T23" fmla="*/ 1113 h 1370"/>
              <a:gd name="T24" fmla="*/ 1883 w 1883"/>
              <a:gd name="T25" fmla="*/ 1113 h 1370"/>
              <a:gd name="T26" fmla="*/ 1883 w 1883"/>
              <a:gd name="T27" fmla="*/ 685 h 1370"/>
              <a:gd name="T28" fmla="*/ 1627 w 1883"/>
              <a:gd name="T29" fmla="*/ 342 h 1370"/>
              <a:gd name="T30" fmla="*/ 428 w 1883"/>
              <a:gd name="T31" fmla="*/ 1241 h 1370"/>
              <a:gd name="T32" fmla="*/ 300 w 1883"/>
              <a:gd name="T33" fmla="*/ 1113 h 1370"/>
              <a:gd name="T34" fmla="*/ 428 w 1883"/>
              <a:gd name="T35" fmla="*/ 985 h 1370"/>
              <a:gd name="T36" fmla="*/ 557 w 1883"/>
              <a:gd name="T37" fmla="*/ 1113 h 1370"/>
              <a:gd name="T38" fmla="*/ 428 w 1883"/>
              <a:gd name="T39" fmla="*/ 1241 h 1370"/>
              <a:gd name="T40" fmla="*/ 1584 w 1883"/>
              <a:gd name="T41" fmla="*/ 471 h 1370"/>
              <a:gd name="T42" fmla="*/ 1752 w 1883"/>
              <a:gd name="T43" fmla="*/ 685 h 1370"/>
              <a:gd name="T44" fmla="*/ 1370 w 1883"/>
              <a:gd name="T45" fmla="*/ 685 h 1370"/>
              <a:gd name="T46" fmla="*/ 1370 w 1883"/>
              <a:gd name="T47" fmla="*/ 471 h 1370"/>
              <a:gd name="T48" fmla="*/ 1584 w 1883"/>
              <a:gd name="T49" fmla="*/ 471 h 1370"/>
              <a:gd name="T50" fmla="*/ 1455 w 1883"/>
              <a:gd name="T51" fmla="*/ 1241 h 1370"/>
              <a:gd name="T52" fmla="*/ 1327 w 1883"/>
              <a:gd name="T53" fmla="*/ 1113 h 1370"/>
              <a:gd name="T54" fmla="*/ 1455 w 1883"/>
              <a:gd name="T55" fmla="*/ 985 h 1370"/>
              <a:gd name="T56" fmla="*/ 1584 w 1883"/>
              <a:gd name="T57" fmla="*/ 1113 h 1370"/>
              <a:gd name="T58" fmla="*/ 1455 w 1883"/>
              <a:gd name="T59" fmla="*/ 1241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83" h="1370">
                <a:moveTo>
                  <a:pt x="1627" y="342"/>
                </a:moveTo>
                <a:lnTo>
                  <a:pt x="1370" y="342"/>
                </a:lnTo>
                <a:lnTo>
                  <a:pt x="1370" y="0"/>
                </a:lnTo>
                <a:lnTo>
                  <a:pt x="171" y="0"/>
                </a:lnTo>
                <a:cubicBezTo>
                  <a:pt x="77" y="0"/>
                  <a:pt x="0" y="77"/>
                  <a:pt x="0" y="171"/>
                </a:cubicBezTo>
                <a:lnTo>
                  <a:pt x="0" y="1113"/>
                </a:lnTo>
                <a:lnTo>
                  <a:pt x="171" y="1113"/>
                </a:lnTo>
                <a:cubicBezTo>
                  <a:pt x="171" y="1255"/>
                  <a:pt x="286" y="1370"/>
                  <a:pt x="428" y="1370"/>
                </a:cubicBezTo>
                <a:cubicBezTo>
                  <a:pt x="570" y="1370"/>
                  <a:pt x="685" y="1255"/>
                  <a:pt x="685" y="1113"/>
                </a:cubicBezTo>
                <a:lnTo>
                  <a:pt x="1199" y="1113"/>
                </a:lnTo>
                <a:cubicBezTo>
                  <a:pt x="1199" y="1255"/>
                  <a:pt x="1314" y="1370"/>
                  <a:pt x="1455" y="1370"/>
                </a:cubicBezTo>
                <a:cubicBezTo>
                  <a:pt x="1597" y="1370"/>
                  <a:pt x="1712" y="1255"/>
                  <a:pt x="1712" y="1113"/>
                </a:cubicBezTo>
                <a:lnTo>
                  <a:pt x="1883" y="1113"/>
                </a:lnTo>
                <a:lnTo>
                  <a:pt x="1883" y="685"/>
                </a:lnTo>
                <a:lnTo>
                  <a:pt x="1627" y="342"/>
                </a:lnTo>
                <a:close/>
                <a:moveTo>
                  <a:pt x="428" y="1241"/>
                </a:moveTo>
                <a:cubicBezTo>
                  <a:pt x="357" y="1241"/>
                  <a:pt x="300" y="1184"/>
                  <a:pt x="300" y="1113"/>
                </a:cubicBezTo>
                <a:cubicBezTo>
                  <a:pt x="300" y="1042"/>
                  <a:pt x="357" y="985"/>
                  <a:pt x="428" y="985"/>
                </a:cubicBezTo>
                <a:cubicBezTo>
                  <a:pt x="499" y="985"/>
                  <a:pt x="557" y="1042"/>
                  <a:pt x="557" y="1113"/>
                </a:cubicBezTo>
                <a:cubicBezTo>
                  <a:pt x="557" y="1184"/>
                  <a:pt x="499" y="1241"/>
                  <a:pt x="428" y="1241"/>
                </a:cubicBezTo>
                <a:close/>
                <a:moveTo>
                  <a:pt x="1584" y="471"/>
                </a:moveTo>
                <a:lnTo>
                  <a:pt x="1752" y="685"/>
                </a:lnTo>
                <a:lnTo>
                  <a:pt x="1370" y="685"/>
                </a:lnTo>
                <a:lnTo>
                  <a:pt x="1370" y="471"/>
                </a:lnTo>
                <a:lnTo>
                  <a:pt x="1584" y="471"/>
                </a:lnTo>
                <a:close/>
                <a:moveTo>
                  <a:pt x="1455" y="1241"/>
                </a:moveTo>
                <a:cubicBezTo>
                  <a:pt x="1384" y="1241"/>
                  <a:pt x="1327" y="1184"/>
                  <a:pt x="1327" y="1113"/>
                </a:cubicBezTo>
                <a:cubicBezTo>
                  <a:pt x="1327" y="1042"/>
                  <a:pt x="1384" y="985"/>
                  <a:pt x="1455" y="985"/>
                </a:cubicBezTo>
                <a:cubicBezTo>
                  <a:pt x="1526" y="985"/>
                  <a:pt x="1584" y="1042"/>
                  <a:pt x="1584" y="1113"/>
                </a:cubicBezTo>
                <a:cubicBezTo>
                  <a:pt x="1584" y="1184"/>
                  <a:pt x="1526" y="1241"/>
                  <a:pt x="1455" y="12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198438" y="1549400"/>
            <a:ext cx="471487" cy="471488"/>
          </a:xfrm>
          <a:custGeom>
            <a:avLst/>
            <a:gdLst>
              <a:gd name="T0" fmla="*/ 1363 w 1541"/>
              <a:gd name="T1" fmla="*/ 258 h 1541"/>
              <a:gd name="T2" fmla="*/ 1241 w 1541"/>
              <a:gd name="T3" fmla="*/ 172 h 1541"/>
              <a:gd name="T4" fmla="*/ 1027 w 1541"/>
              <a:gd name="T5" fmla="*/ 172 h 1541"/>
              <a:gd name="T6" fmla="*/ 1027 w 1541"/>
              <a:gd name="T7" fmla="*/ 0 h 1541"/>
              <a:gd name="T8" fmla="*/ 513 w 1541"/>
              <a:gd name="T9" fmla="*/ 0 h 1541"/>
              <a:gd name="T10" fmla="*/ 513 w 1541"/>
              <a:gd name="T11" fmla="*/ 172 h 1541"/>
              <a:gd name="T12" fmla="*/ 299 w 1541"/>
              <a:gd name="T13" fmla="*/ 172 h 1541"/>
              <a:gd name="T14" fmla="*/ 178 w 1541"/>
              <a:gd name="T15" fmla="*/ 258 h 1541"/>
              <a:gd name="T16" fmla="*/ 0 w 1541"/>
              <a:gd name="T17" fmla="*/ 771 h 1541"/>
              <a:gd name="T18" fmla="*/ 0 w 1541"/>
              <a:gd name="T19" fmla="*/ 1456 h 1541"/>
              <a:gd name="T20" fmla="*/ 85 w 1541"/>
              <a:gd name="T21" fmla="*/ 1541 h 1541"/>
              <a:gd name="T22" fmla="*/ 171 w 1541"/>
              <a:gd name="T23" fmla="*/ 1541 h 1541"/>
              <a:gd name="T24" fmla="*/ 257 w 1541"/>
              <a:gd name="T25" fmla="*/ 1456 h 1541"/>
              <a:gd name="T26" fmla="*/ 257 w 1541"/>
              <a:gd name="T27" fmla="*/ 1370 h 1541"/>
              <a:gd name="T28" fmla="*/ 1284 w 1541"/>
              <a:gd name="T29" fmla="*/ 1370 h 1541"/>
              <a:gd name="T30" fmla="*/ 1284 w 1541"/>
              <a:gd name="T31" fmla="*/ 1456 h 1541"/>
              <a:gd name="T32" fmla="*/ 1370 w 1541"/>
              <a:gd name="T33" fmla="*/ 1541 h 1541"/>
              <a:gd name="T34" fmla="*/ 1455 w 1541"/>
              <a:gd name="T35" fmla="*/ 1541 h 1541"/>
              <a:gd name="T36" fmla="*/ 1541 w 1541"/>
              <a:gd name="T37" fmla="*/ 1456 h 1541"/>
              <a:gd name="T38" fmla="*/ 1541 w 1541"/>
              <a:gd name="T39" fmla="*/ 771 h 1541"/>
              <a:gd name="T40" fmla="*/ 1363 w 1541"/>
              <a:gd name="T41" fmla="*/ 258 h 1541"/>
              <a:gd name="T42" fmla="*/ 299 w 1541"/>
              <a:gd name="T43" fmla="*/ 1113 h 1541"/>
              <a:gd name="T44" fmla="*/ 171 w 1541"/>
              <a:gd name="T45" fmla="*/ 985 h 1541"/>
              <a:gd name="T46" fmla="*/ 299 w 1541"/>
              <a:gd name="T47" fmla="*/ 856 h 1541"/>
              <a:gd name="T48" fmla="*/ 428 w 1541"/>
              <a:gd name="T49" fmla="*/ 985 h 1541"/>
              <a:gd name="T50" fmla="*/ 299 w 1541"/>
              <a:gd name="T51" fmla="*/ 1113 h 1541"/>
              <a:gd name="T52" fmla="*/ 1241 w 1541"/>
              <a:gd name="T53" fmla="*/ 1113 h 1541"/>
              <a:gd name="T54" fmla="*/ 1113 w 1541"/>
              <a:gd name="T55" fmla="*/ 985 h 1541"/>
              <a:gd name="T56" fmla="*/ 1241 w 1541"/>
              <a:gd name="T57" fmla="*/ 856 h 1541"/>
              <a:gd name="T58" fmla="*/ 1370 w 1541"/>
              <a:gd name="T59" fmla="*/ 985 h 1541"/>
              <a:gd name="T60" fmla="*/ 1241 w 1541"/>
              <a:gd name="T61" fmla="*/ 1113 h 1541"/>
              <a:gd name="T62" fmla="*/ 171 w 1541"/>
              <a:gd name="T63" fmla="*/ 685 h 1541"/>
              <a:gd name="T64" fmla="*/ 299 w 1541"/>
              <a:gd name="T65" fmla="*/ 300 h 1541"/>
              <a:gd name="T66" fmla="*/ 1241 w 1541"/>
              <a:gd name="T67" fmla="*/ 300 h 1541"/>
              <a:gd name="T68" fmla="*/ 1370 w 1541"/>
              <a:gd name="T69" fmla="*/ 685 h 1541"/>
              <a:gd name="T70" fmla="*/ 171 w 1541"/>
              <a:gd name="T71" fmla="*/ 685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1" h="1541">
                <a:moveTo>
                  <a:pt x="1363" y="258"/>
                </a:moveTo>
                <a:cubicBezTo>
                  <a:pt x="1345" y="208"/>
                  <a:pt x="1297" y="172"/>
                  <a:pt x="1241" y="172"/>
                </a:cubicBezTo>
                <a:lnTo>
                  <a:pt x="1027" y="172"/>
                </a:lnTo>
                <a:lnTo>
                  <a:pt x="1027" y="0"/>
                </a:lnTo>
                <a:lnTo>
                  <a:pt x="513" y="0"/>
                </a:lnTo>
                <a:lnTo>
                  <a:pt x="513" y="172"/>
                </a:lnTo>
                <a:lnTo>
                  <a:pt x="299" y="172"/>
                </a:lnTo>
                <a:cubicBezTo>
                  <a:pt x="243" y="172"/>
                  <a:pt x="195" y="208"/>
                  <a:pt x="178" y="258"/>
                </a:cubicBezTo>
                <a:lnTo>
                  <a:pt x="0" y="771"/>
                </a:lnTo>
                <a:lnTo>
                  <a:pt x="0" y="1456"/>
                </a:lnTo>
                <a:cubicBezTo>
                  <a:pt x="0" y="1503"/>
                  <a:pt x="38" y="1541"/>
                  <a:pt x="85" y="1541"/>
                </a:cubicBezTo>
                <a:lnTo>
                  <a:pt x="171" y="1541"/>
                </a:lnTo>
                <a:cubicBezTo>
                  <a:pt x="219" y="1541"/>
                  <a:pt x="257" y="1503"/>
                  <a:pt x="257" y="1456"/>
                </a:cubicBezTo>
                <a:lnTo>
                  <a:pt x="257" y="1370"/>
                </a:lnTo>
                <a:lnTo>
                  <a:pt x="1284" y="1370"/>
                </a:lnTo>
                <a:lnTo>
                  <a:pt x="1284" y="1456"/>
                </a:lnTo>
                <a:cubicBezTo>
                  <a:pt x="1284" y="1503"/>
                  <a:pt x="1322" y="1541"/>
                  <a:pt x="1370" y="1541"/>
                </a:cubicBezTo>
                <a:lnTo>
                  <a:pt x="1455" y="1541"/>
                </a:lnTo>
                <a:cubicBezTo>
                  <a:pt x="1503" y="1541"/>
                  <a:pt x="1541" y="1503"/>
                  <a:pt x="1541" y="1456"/>
                </a:cubicBezTo>
                <a:lnTo>
                  <a:pt x="1541" y="771"/>
                </a:lnTo>
                <a:lnTo>
                  <a:pt x="1363" y="258"/>
                </a:lnTo>
                <a:close/>
                <a:moveTo>
                  <a:pt x="299" y="1113"/>
                </a:moveTo>
                <a:cubicBezTo>
                  <a:pt x="228" y="1113"/>
                  <a:pt x="171" y="1056"/>
                  <a:pt x="171" y="985"/>
                </a:cubicBezTo>
                <a:cubicBezTo>
                  <a:pt x="171" y="914"/>
                  <a:pt x="228" y="856"/>
                  <a:pt x="299" y="856"/>
                </a:cubicBezTo>
                <a:cubicBezTo>
                  <a:pt x="371" y="856"/>
                  <a:pt x="428" y="914"/>
                  <a:pt x="428" y="985"/>
                </a:cubicBezTo>
                <a:cubicBezTo>
                  <a:pt x="428" y="1056"/>
                  <a:pt x="371" y="1113"/>
                  <a:pt x="299" y="1113"/>
                </a:cubicBezTo>
                <a:close/>
                <a:moveTo>
                  <a:pt x="1241" y="1113"/>
                </a:moveTo>
                <a:cubicBezTo>
                  <a:pt x="1170" y="1113"/>
                  <a:pt x="1113" y="1056"/>
                  <a:pt x="1113" y="985"/>
                </a:cubicBezTo>
                <a:cubicBezTo>
                  <a:pt x="1113" y="914"/>
                  <a:pt x="1170" y="856"/>
                  <a:pt x="1241" y="856"/>
                </a:cubicBezTo>
                <a:cubicBezTo>
                  <a:pt x="1312" y="856"/>
                  <a:pt x="1370" y="914"/>
                  <a:pt x="1370" y="985"/>
                </a:cubicBezTo>
                <a:cubicBezTo>
                  <a:pt x="1370" y="1056"/>
                  <a:pt x="1312" y="1113"/>
                  <a:pt x="1241" y="1113"/>
                </a:cubicBezTo>
                <a:close/>
                <a:moveTo>
                  <a:pt x="171" y="685"/>
                </a:moveTo>
                <a:lnTo>
                  <a:pt x="299" y="300"/>
                </a:lnTo>
                <a:lnTo>
                  <a:pt x="1241" y="300"/>
                </a:lnTo>
                <a:lnTo>
                  <a:pt x="1370" y="685"/>
                </a:lnTo>
                <a:lnTo>
                  <a:pt x="171" y="6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1493500" y="447675"/>
            <a:ext cx="471487" cy="471488"/>
          </a:xfrm>
          <a:custGeom>
            <a:avLst/>
            <a:gdLst>
              <a:gd name="T0" fmla="*/ 1498 w 1541"/>
              <a:gd name="T1" fmla="*/ 0 h 1541"/>
              <a:gd name="T2" fmla="*/ 1485 w 1541"/>
              <a:gd name="T3" fmla="*/ 2 h 1541"/>
              <a:gd name="T4" fmla="*/ 1027 w 1541"/>
              <a:gd name="T5" fmla="*/ 180 h 1541"/>
              <a:gd name="T6" fmla="*/ 514 w 1541"/>
              <a:gd name="T7" fmla="*/ 0 h 1541"/>
              <a:gd name="T8" fmla="*/ 31 w 1541"/>
              <a:gd name="T9" fmla="*/ 162 h 1541"/>
              <a:gd name="T10" fmla="*/ 0 w 1541"/>
              <a:gd name="T11" fmla="*/ 204 h 1541"/>
              <a:gd name="T12" fmla="*/ 0 w 1541"/>
              <a:gd name="T13" fmla="*/ 1498 h 1541"/>
              <a:gd name="T14" fmla="*/ 43 w 1541"/>
              <a:gd name="T15" fmla="*/ 1541 h 1541"/>
              <a:gd name="T16" fmla="*/ 56 w 1541"/>
              <a:gd name="T17" fmla="*/ 1539 h 1541"/>
              <a:gd name="T18" fmla="*/ 514 w 1541"/>
              <a:gd name="T19" fmla="*/ 1361 h 1541"/>
              <a:gd name="T20" fmla="*/ 1027 w 1541"/>
              <a:gd name="T21" fmla="*/ 1541 h 1541"/>
              <a:gd name="T22" fmla="*/ 1510 w 1541"/>
              <a:gd name="T23" fmla="*/ 1379 h 1541"/>
              <a:gd name="T24" fmla="*/ 1541 w 1541"/>
              <a:gd name="T25" fmla="*/ 1337 h 1541"/>
              <a:gd name="T26" fmla="*/ 1541 w 1541"/>
              <a:gd name="T27" fmla="*/ 43 h 1541"/>
              <a:gd name="T28" fmla="*/ 1498 w 1541"/>
              <a:gd name="T29" fmla="*/ 0 h 1541"/>
              <a:gd name="T30" fmla="*/ 1027 w 1541"/>
              <a:gd name="T31" fmla="*/ 1370 h 1541"/>
              <a:gd name="T32" fmla="*/ 514 w 1541"/>
              <a:gd name="T33" fmla="*/ 1189 h 1541"/>
              <a:gd name="T34" fmla="*/ 514 w 1541"/>
              <a:gd name="T35" fmla="*/ 171 h 1541"/>
              <a:gd name="T36" fmla="*/ 1027 w 1541"/>
              <a:gd name="T37" fmla="*/ 351 h 1541"/>
              <a:gd name="T38" fmla="*/ 1027 w 1541"/>
              <a:gd name="T39" fmla="*/ 137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41" h="1541">
                <a:moveTo>
                  <a:pt x="1498" y="0"/>
                </a:moveTo>
                <a:cubicBezTo>
                  <a:pt x="1494" y="0"/>
                  <a:pt x="1489" y="0"/>
                  <a:pt x="1485" y="2"/>
                </a:cubicBezTo>
                <a:lnTo>
                  <a:pt x="1027" y="180"/>
                </a:lnTo>
                <a:lnTo>
                  <a:pt x="514" y="0"/>
                </a:lnTo>
                <a:lnTo>
                  <a:pt x="31" y="162"/>
                </a:lnTo>
                <a:cubicBezTo>
                  <a:pt x="13" y="168"/>
                  <a:pt x="0" y="184"/>
                  <a:pt x="0" y="204"/>
                </a:cubicBezTo>
                <a:lnTo>
                  <a:pt x="0" y="1498"/>
                </a:lnTo>
                <a:cubicBezTo>
                  <a:pt x="0" y="1521"/>
                  <a:pt x="19" y="1541"/>
                  <a:pt x="43" y="1541"/>
                </a:cubicBezTo>
                <a:cubicBezTo>
                  <a:pt x="48" y="1541"/>
                  <a:pt x="52" y="1540"/>
                  <a:pt x="56" y="1539"/>
                </a:cubicBezTo>
                <a:lnTo>
                  <a:pt x="514" y="1361"/>
                </a:lnTo>
                <a:lnTo>
                  <a:pt x="1027" y="1541"/>
                </a:lnTo>
                <a:lnTo>
                  <a:pt x="1510" y="1379"/>
                </a:lnTo>
                <a:cubicBezTo>
                  <a:pt x="1528" y="1372"/>
                  <a:pt x="1541" y="1357"/>
                  <a:pt x="1541" y="1337"/>
                </a:cubicBezTo>
                <a:lnTo>
                  <a:pt x="1541" y="43"/>
                </a:lnTo>
                <a:cubicBezTo>
                  <a:pt x="1541" y="19"/>
                  <a:pt x="1522" y="0"/>
                  <a:pt x="1498" y="0"/>
                </a:cubicBezTo>
                <a:close/>
                <a:moveTo>
                  <a:pt x="1027" y="1370"/>
                </a:moveTo>
                <a:lnTo>
                  <a:pt x="514" y="1189"/>
                </a:lnTo>
                <a:lnTo>
                  <a:pt x="514" y="171"/>
                </a:lnTo>
                <a:lnTo>
                  <a:pt x="1027" y="351"/>
                </a:lnTo>
                <a:lnTo>
                  <a:pt x="1027" y="13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517188" y="395288"/>
            <a:ext cx="576262" cy="576263"/>
          </a:xfrm>
          <a:custGeom>
            <a:avLst/>
            <a:gdLst>
              <a:gd name="T0" fmla="*/ 942 w 1884"/>
              <a:gd name="T1" fmla="*/ 599 h 1883"/>
              <a:gd name="T2" fmla="*/ 600 w 1884"/>
              <a:gd name="T3" fmla="*/ 941 h 1883"/>
              <a:gd name="T4" fmla="*/ 942 w 1884"/>
              <a:gd name="T5" fmla="*/ 1284 h 1883"/>
              <a:gd name="T6" fmla="*/ 1284 w 1884"/>
              <a:gd name="T7" fmla="*/ 941 h 1883"/>
              <a:gd name="T8" fmla="*/ 942 w 1884"/>
              <a:gd name="T9" fmla="*/ 599 h 1883"/>
              <a:gd name="T10" fmla="*/ 1707 w 1884"/>
              <a:gd name="T11" fmla="*/ 856 h 1883"/>
              <a:gd name="T12" fmla="*/ 1028 w 1884"/>
              <a:gd name="T13" fmla="*/ 176 h 1883"/>
              <a:gd name="T14" fmla="*/ 1028 w 1884"/>
              <a:gd name="T15" fmla="*/ 0 h 1883"/>
              <a:gd name="T16" fmla="*/ 856 w 1884"/>
              <a:gd name="T17" fmla="*/ 0 h 1883"/>
              <a:gd name="T18" fmla="*/ 856 w 1884"/>
              <a:gd name="T19" fmla="*/ 176 h 1883"/>
              <a:gd name="T20" fmla="*/ 177 w 1884"/>
              <a:gd name="T21" fmla="*/ 856 h 1883"/>
              <a:gd name="T22" fmla="*/ 0 w 1884"/>
              <a:gd name="T23" fmla="*/ 856 h 1883"/>
              <a:gd name="T24" fmla="*/ 0 w 1884"/>
              <a:gd name="T25" fmla="*/ 1027 h 1883"/>
              <a:gd name="T26" fmla="*/ 177 w 1884"/>
              <a:gd name="T27" fmla="*/ 1027 h 1883"/>
              <a:gd name="T28" fmla="*/ 856 w 1884"/>
              <a:gd name="T29" fmla="*/ 1707 h 1883"/>
              <a:gd name="T30" fmla="*/ 856 w 1884"/>
              <a:gd name="T31" fmla="*/ 1883 h 1883"/>
              <a:gd name="T32" fmla="*/ 1028 w 1884"/>
              <a:gd name="T33" fmla="*/ 1883 h 1883"/>
              <a:gd name="T34" fmla="*/ 1028 w 1884"/>
              <a:gd name="T35" fmla="*/ 1707 h 1883"/>
              <a:gd name="T36" fmla="*/ 1707 w 1884"/>
              <a:gd name="T37" fmla="*/ 1027 h 1883"/>
              <a:gd name="T38" fmla="*/ 1884 w 1884"/>
              <a:gd name="T39" fmla="*/ 1027 h 1883"/>
              <a:gd name="T40" fmla="*/ 1884 w 1884"/>
              <a:gd name="T41" fmla="*/ 856 h 1883"/>
              <a:gd name="T42" fmla="*/ 1707 w 1884"/>
              <a:gd name="T43" fmla="*/ 856 h 1883"/>
              <a:gd name="T44" fmla="*/ 942 w 1884"/>
              <a:gd name="T45" fmla="*/ 1541 h 1883"/>
              <a:gd name="T46" fmla="*/ 343 w 1884"/>
              <a:gd name="T47" fmla="*/ 941 h 1883"/>
              <a:gd name="T48" fmla="*/ 942 w 1884"/>
              <a:gd name="T49" fmla="*/ 342 h 1883"/>
              <a:gd name="T50" fmla="*/ 1541 w 1884"/>
              <a:gd name="T51" fmla="*/ 941 h 1883"/>
              <a:gd name="T52" fmla="*/ 942 w 1884"/>
              <a:gd name="T53" fmla="*/ 1541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84" h="1883">
                <a:moveTo>
                  <a:pt x="942" y="599"/>
                </a:moveTo>
                <a:cubicBezTo>
                  <a:pt x="753" y="599"/>
                  <a:pt x="600" y="752"/>
                  <a:pt x="600" y="941"/>
                </a:cubicBezTo>
                <a:cubicBezTo>
                  <a:pt x="600" y="1130"/>
                  <a:pt x="753" y="1284"/>
                  <a:pt x="942" y="1284"/>
                </a:cubicBezTo>
                <a:cubicBezTo>
                  <a:pt x="1131" y="1284"/>
                  <a:pt x="1284" y="1130"/>
                  <a:pt x="1284" y="941"/>
                </a:cubicBezTo>
                <a:cubicBezTo>
                  <a:pt x="1284" y="752"/>
                  <a:pt x="1131" y="599"/>
                  <a:pt x="942" y="599"/>
                </a:cubicBezTo>
                <a:close/>
                <a:moveTo>
                  <a:pt x="1707" y="856"/>
                </a:moveTo>
                <a:cubicBezTo>
                  <a:pt x="1668" y="499"/>
                  <a:pt x="1385" y="215"/>
                  <a:pt x="1028" y="176"/>
                </a:cubicBezTo>
                <a:lnTo>
                  <a:pt x="1028" y="0"/>
                </a:lnTo>
                <a:lnTo>
                  <a:pt x="856" y="0"/>
                </a:lnTo>
                <a:lnTo>
                  <a:pt x="856" y="176"/>
                </a:lnTo>
                <a:cubicBezTo>
                  <a:pt x="499" y="215"/>
                  <a:pt x="216" y="499"/>
                  <a:pt x="177" y="856"/>
                </a:cubicBezTo>
                <a:lnTo>
                  <a:pt x="0" y="856"/>
                </a:lnTo>
                <a:lnTo>
                  <a:pt x="0" y="1027"/>
                </a:lnTo>
                <a:lnTo>
                  <a:pt x="177" y="1027"/>
                </a:lnTo>
                <a:cubicBezTo>
                  <a:pt x="216" y="1384"/>
                  <a:pt x="499" y="1667"/>
                  <a:pt x="856" y="1707"/>
                </a:cubicBezTo>
                <a:lnTo>
                  <a:pt x="856" y="1883"/>
                </a:lnTo>
                <a:lnTo>
                  <a:pt x="1028" y="1883"/>
                </a:lnTo>
                <a:lnTo>
                  <a:pt x="1028" y="1707"/>
                </a:lnTo>
                <a:cubicBezTo>
                  <a:pt x="1385" y="1667"/>
                  <a:pt x="1668" y="1384"/>
                  <a:pt x="1707" y="1027"/>
                </a:cubicBezTo>
                <a:lnTo>
                  <a:pt x="1884" y="1027"/>
                </a:lnTo>
                <a:lnTo>
                  <a:pt x="1884" y="856"/>
                </a:lnTo>
                <a:lnTo>
                  <a:pt x="1707" y="856"/>
                </a:lnTo>
                <a:close/>
                <a:moveTo>
                  <a:pt x="942" y="1541"/>
                </a:moveTo>
                <a:cubicBezTo>
                  <a:pt x="611" y="1541"/>
                  <a:pt x="343" y="1272"/>
                  <a:pt x="343" y="941"/>
                </a:cubicBezTo>
                <a:cubicBezTo>
                  <a:pt x="343" y="610"/>
                  <a:pt x="611" y="342"/>
                  <a:pt x="942" y="342"/>
                </a:cubicBezTo>
                <a:cubicBezTo>
                  <a:pt x="1273" y="342"/>
                  <a:pt x="1541" y="610"/>
                  <a:pt x="1541" y="941"/>
                </a:cubicBezTo>
                <a:cubicBezTo>
                  <a:pt x="1541" y="1272"/>
                  <a:pt x="1273" y="1541"/>
                  <a:pt x="942" y="15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9509125" y="420688"/>
            <a:ext cx="393700" cy="498475"/>
          </a:xfrm>
          <a:custGeom>
            <a:avLst/>
            <a:gdLst>
              <a:gd name="T0" fmla="*/ 642 w 1285"/>
              <a:gd name="T1" fmla="*/ 0 h 1627"/>
              <a:gd name="T2" fmla="*/ 0 w 1285"/>
              <a:gd name="T3" fmla="*/ 1566 h 1627"/>
              <a:gd name="T4" fmla="*/ 61 w 1285"/>
              <a:gd name="T5" fmla="*/ 1627 h 1627"/>
              <a:gd name="T6" fmla="*/ 642 w 1285"/>
              <a:gd name="T7" fmla="*/ 1370 h 1627"/>
              <a:gd name="T8" fmla="*/ 1224 w 1285"/>
              <a:gd name="T9" fmla="*/ 1627 h 1627"/>
              <a:gd name="T10" fmla="*/ 1285 w 1285"/>
              <a:gd name="T11" fmla="*/ 1566 h 1627"/>
              <a:gd name="T12" fmla="*/ 642 w 1285"/>
              <a:gd name="T13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5" h="1627">
                <a:moveTo>
                  <a:pt x="642" y="0"/>
                </a:moveTo>
                <a:lnTo>
                  <a:pt x="0" y="1566"/>
                </a:lnTo>
                <a:lnTo>
                  <a:pt x="61" y="1627"/>
                </a:lnTo>
                <a:lnTo>
                  <a:pt x="642" y="1370"/>
                </a:lnTo>
                <a:lnTo>
                  <a:pt x="1224" y="1627"/>
                </a:lnTo>
                <a:lnTo>
                  <a:pt x="1285" y="1566"/>
                </a:lnTo>
                <a:lnTo>
                  <a:pt x="64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8404225" y="420688"/>
            <a:ext cx="471487" cy="550863"/>
          </a:xfrm>
          <a:custGeom>
            <a:avLst/>
            <a:gdLst>
              <a:gd name="T0" fmla="*/ 1370 w 1541"/>
              <a:gd name="T1" fmla="*/ 0 h 1798"/>
              <a:gd name="T2" fmla="*/ 171 w 1541"/>
              <a:gd name="T3" fmla="*/ 0 h 1798"/>
              <a:gd name="T4" fmla="*/ 0 w 1541"/>
              <a:gd name="T5" fmla="*/ 171 h 1798"/>
              <a:gd name="T6" fmla="*/ 0 w 1541"/>
              <a:gd name="T7" fmla="*/ 1370 h 1798"/>
              <a:gd name="T8" fmla="*/ 171 w 1541"/>
              <a:gd name="T9" fmla="*/ 1541 h 1798"/>
              <a:gd name="T10" fmla="*/ 514 w 1541"/>
              <a:gd name="T11" fmla="*/ 1541 h 1798"/>
              <a:gd name="T12" fmla="*/ 770 w 1541"/>
              <a:gd name="T13" fmla="*/ 1798 h 1798"/>
              <a:gd name="T14" fmla="*/ 1027 w 1541"/>
              <a:gd name="T15" fmla="*/ 1541 h 1798"/>
              <a:gd name="T16" fmla="*/ 1370 w 1541"/>
              <a:gd name="T17" fmla="*/ 1541 h 1798"/>
              <a:gd name="T18" fmla="*/ 1541 w 1541"/>
              <a:gd name="T19" fmla="*/ 1370 h 1798"/>
              <a:gd name="T20" fmla="*/ 1541 w 1541"/>
              <a:gd name="T21" fmla="*/ 171 h 1798"/>
              <a:gd name="T22" fmla="*/ 1370 w 1541"/>
              <a:gd name="T23" fmla="*/ 0 h 1798"/>
              <a:gd name="T24" fmla="*/ 770 w 1541"/>
              <a:gd name="T25" fmla="*/ 283 h 1798"/>
              <a:gd name="T26" fmla="*/ 1001 w 1541"/>
              <a:gd name="T27" fmla="*/ 514 h 1798"/>
              <a:gd name="T28" fmla="*/ 770 w 1541"/>
              <a:gd name="T29" fmla="*/ 745 h 1798"/>
              <a:gd name="T30" fmla="*/ 539 w 1541"/>
              <a:gd name="T31" fmla="*/ 514 h 1798"/>
              <a:gd name="T32" fmla="*/ 770 w 1541"/>
              <a:gd name="T33" fmla="*/ 283 h 1798"/>
              <a:gd name="T34" fmla="*/ 1284 w 1541"/>
              <a:gd name="T35" fmla="*/ 1199 h 1798"/>
              <a:gd name="T36" fmla="*/ 257 w 1541"/>
              <a:gd name="T37" fmla="*/ 1199 h 1798"/>
              <a:gd name="T38" fmla="*/ 257 w 1541"/>
              <a:gd name="T39" fmla="*/ 1122 h 1798"/>
              <a:gd name="T40" fmla="*/ 770 w 1541"/>
              <a:gd name="T41" fmla="*/ 856 h 1798"/>
              <a:gd name="T42" fmla="*/ 1284 w 1541"/>
              <a:gd name="T43" fmla="*/ 1122 h 1798"/>
              <a:gd name="T44" fmla="*/ 1284 w 1541"/>
              <a:gd name="T45" fmla="*/ 1199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798">
                <a:moveTo>
                  <a:pt x="1370" y="0"/>
                </a:moveTo>
                <a:lnTo>
                  <a:pt x="171" y="0"/>
                </a:lnTo>
                <a:cubicBezTo>
                  <a:pt x="76" y="0"/>
                  <a:pt x="0" y="77"/>
                  <a:pt x="0" y="171"/>
                </a:cubicBezTo>
                <a:lnTo>
                  <a:pt x="0" y="1370"/>
                </a:lnTo>
                <a:cubicBezTo>
                  <a:pt x="0" y="1465"/>
                  <a:pt x="76" y="1541"/>
                  <a:pt x="171" y="1541"/>
                </a:cubicBezTo>
                <a:lnTo>
                  <a:pt x="514" y="1541"/>
                </a:lnTo>
                <a:lnTo>
                  <a:pt x="770" y="1798"/>
                </a:lnTo>
                <a:lnTo>
                  <a:pt x="1027" y="1541"/>
                </a:lnTo>
                <a:lnTo>
                  <a:pt x="1370" y="1541"/>
                </a:lnTo>
                <a:cubicBezTo>
                  <a:pt x="1464" y="1541"/>
                  <a:pt x="1541" y="1465"/>
                  <a:pt x="1541" y="1370"/>
                </a:cubicBezTo>
                <a:lnTo>
                  <a:pt x="1541" y="171"/>
                </a:lnTo>
                <a:cubicBezTo>
                  <a:pt x="1541" y="77"/>
                  <a:pt x="1464" y="0"/>
                  <a:pt x="1370" y="0"/>
                </a:cubicBezTo>
                <a:close/>
                <a:moveTo>
                  <a:pt x="770" y="283"/>
                </a:moveTo>
                <a:cubicBezTo>
                  <a:pt x="898" y="283"/>
                  <a:pt x="1001" y="386"/>
                  <a:pt x="1001" y="514"/>
                </a:cubicBezTo>
                <a:cubicBezTo>
                  <a:pt x="1001" y="641"/>
                  <a:pt x="898" y="745"/>
                  <a:pt x="770" y="745"/>
                </a:cubicBezTo>
                <a:cubicBezTo>
                  <a:pt x="643" y="745"/>
                  <a:pt x="539" y="641"/>
                  <a:pt x="539" y="514"/>
                </a:cubicBezTo>
                <a:cubicBezTo>
                  <a:pt x="539" y="386"/>
                  <a:pt x="643" y="283"/>
                  <a:pt x="770" y="283"/>
                </a:cubicBezTo>
                <a:close/>
                <a:moveTo>
                  <a:pt x="1284" y="1199"/>
                </a:moveTo>
                <a:lnTo>
                  <a:pt x="257" y="1199"/>
                </a:lnTo>
                <a:lnTo>
                  <a:pt x="257" y="1122"/>
                </a:lnTo>
                <a:cubicBezTo>
                  <a:pt x="257" y="950"/>
                  <a:pt x="599" y="856"/>
                  <a:pt x="770" y="856"/>
                </a:cubicBezTo>
                <a:cubicBezTo>
                  <a:pt x="942" y="856"/>
                  <a:pt x="1284" y="950"/>
                  <a:pt x="1284" y="1122"/>
                </a:cubicBezTo>
                <a:lnTo>
                  <a:pt x="1284" y="11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305675" y="420688"/>
            <a:ext cx="366712" cy="523875"/>
          </a:xfrm>
          <a:custGeom>
            <a:avLst/>
            <a:gdLst>
              <a:gd name="T0" fmla="*/ 1113 w 1199"/>
              <a:gd name="T1" fmla="*/ 514 h 1712"/>
              <a:gd name="T2" fmla="*/ 600 w 1199"/>
              <a:gd name="T3" fmla="*/ 0 h 1712"/>
              <a:gd name="T4" fmla="*/ 86 w 1199"/>
              <a:gd name="T5" fmla="*/ 514 h 1712"/>
              <a:gd name="T6" fmla="*/ 600 w 1199"/>
              <a:gd name="T7" fmla="*/ 1456 h 1712"/>
              <a:gd name="T8" fmla="*/ 1113 w 1199"/>
              <a:gd name="T9" fmla="*/ 514 h 1712"/>
              <a:gd name="T10" fmla="*/ 428 w 1199"/>
              <a:gd name="T11" fmla="*/ 514 h 1712"/>
              <a:gd name="T12" fmla="*/ 600 w 1199"/>
              <a:gd name="T13" fmla="*/ 343 h 1712"/>
              <a:gd name="T14" fmla="*/ 771 w 1199"/>
              <a:gd name="T15" fmla="*/ 514 h 1712"/>
              <a:gd name="T16" fmla="*/ 600 w 1199"/>
              <a:gd name="T17" fmla="*/ 685 h 1712"/>
              <a:gd name="T18" fmla="*/ 428 w 1199"/>
              <a:gd name="T19" fmla="*/ 514 h 1712"/>
              <a:gd name="T20" fmla="*/ 0 w 1199"/>
              <a:gd name="T21" fmla="*/ 1541 h 1712"/>
              <a:gd name="T22" fmla="*/ 0 w 1199"/>
              <a:gd name="T23" fmla="*/ 1712 h 1712"/>
              <a:gd name="T24" fmla="*/ 1199 w 1199"/>
              <a:gd name="T25" fmla="*/ 1712 h 1712"/>
              <a:gd name="T26" fmla="*/ 1199 w 1199"/>
              <a:gd name="T27" fmla="*/ 1541 h 1712"/>
              <a:gd name="T28" fmla="*/ 0 w 1199"/>
              <a:gd name="T29" fmla="*/ 154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9" h="1712">
                <a:moveTo>
                  <a:pt x="1113" y="514"/>
                </a:moveTo>
                <a:cubicBezTo>
                  <a:pt x="1113" y="230"/>
                  <a:pt x="883" y="0"/>
                  <a:pt x="600" y="0"/>
                </a:cubicBezTo>
                <a:cubicBezTo>
                  <a:pt x="316" y="0"/>
                  <a:pt x="86" y="230"/>
                  <a:pt x="86" y="514"/>
                </a:cubicBezTo>
                <a:cubicBezTo>
                  <a:pt x="86" y="899"/>
                  <a:pt x="600" y="1456"/>
                  <a:pt x="600" y="1456"/>
                </a:cubicBezTo>
                <a:cubicBezTo>
                  <a:pt x="600" y="1456"/>
                  <a:pt x="1113" y="899"/>
                  <a:pt x="1113" y="514"/>
                </a:cubicBezTo>
                <a:close/>
                <a:moveTo>
                  <a:pt x="428" y="514"/>
                </a:moveTo>
                <a:cubicBezTo>
                  <a:pt x="428" y="419"/>
                  <a:pt x="505" y="343"/>
                  <a:pt x="600" y="343"/>
                </a:cubicBezTo>
                <a:cubicBezTo>
                  <a:pt x="694" y="343"/>
                  <a:pt x="771" y="419"/>
                  <a:pt x="771" y="514"/>
                </a:cubicBezTo>
                <a:cubicBezTo>
                  <a:pt x="771" y="608"/>
                  <a:pt x="694" y="685"/>
                  <a:pt x="600" y="685"/>
                </a:cubicBezTo>
                <a:cubicBezTo>
                  <a:pt x="505" y="685"/>
                  <a:pt x="428" y="608"/>
                  <a:pt x="428" y="514"/>
                </a:cubicBezTo>
                <a:close/>
                <a:moveTo>
                  <a:pt x="0" y="1541"/>
                </a:moveTo>
                <a:lnTo>
                  <a:pt x="0" y="1712"/>
                </a:lnTo>
                <a:lnTo>
                  <a:pt x="1199" y="1712"/>
                </a:lnTo>
                <a:lnTo>
                  <a:pt x="1199" y="1541"/>
                </a:lnTo>
                <a:lnTo>
                  <a:pt x="0" y="15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6154738" y="420688"/>
            <a:ext cx="366712" cy="523875"/>
          </a:xfrm>
          <a:custGeom>
            <a:avLst/>
            <a:gdLst>
              <a:gd name="T0" fmla="*/ 599 w 1198"/>
              <a:gd name="T1" fmla="*/ 0 h 1712"/>
              <a:gd name="T2" fmla="*/ 0 w 1198"/>
              <a:gd name="T3" fmla="*/ 599 h 1712"/>
              <a:gd name="T4" fmla="*/ 599 w 1198"/>
              <a:gd name="T5" fmla="*/ 1712 h 1712"/>
              <a:gd name="T6" fmla="*/ 1198 w 1198"/>
              <a:gd name="T7" fmla="*/ 599 h 1712"/>
              <a:gd name="T8" fmla="*/ 599 w 1198"/>
              <a:gd name="T9" fmla="*/ 0 h 1712"/>
              <a:gd name="T10" fmla="*/ 599 w 1198"/>
              <a:gd name="T11" fmla="*/ 813 h 1712"/>
              <a:gd name="T12" fmla="*/ 385 w 1198"/>
              <a:gd name="T13" fmla="*/ 599 h 1712"/>
              <a:gd name="T14" fmla="*/ 599 w 1198"/>
              <a:gd name="T15" fmla="*/ 385 h 1712"/>
              <a:gd name="T16" fmla="*/ 813 w 1198"/>
              <a:gd name="T17" fmla="*/ 599 h 1712"/>
              <a:gd name="T18" fmla="*/ 599 w 1198"/>
              <a:gd name="T19" fmla="*/ 813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8" h="1712">
                <a:moveTo>
                  <a:pt x="599" y="0"/>
                </a:moveTo>
                <a:cubicBezTo>
                  <a:pt x="268" y="0"/>
                  <a:pt x="0" y="269"/>
                  <a:pt x="0" y="599"/>
                </a:cubicBezTo>
                <a:cubicBezTo>
                  <a:pt x="0" y="1049"/>
                  <a:pt x="599" y="1712"/>
                  <a:pt x="599" y="1712"/>
                </a:cubicBezTo>
                <a:cubicBezTo>
                  <a:pt x="599" y="1712"/>
                  <a:pt x="1198" y="1049"/>
                  <a:pt x="1198" y="599"/>
                </a:cubicBezTo>
                <a:cubicBezTo>
                  <a:pt x="1198" y="269"/>
                  <a:pt x="930" y="0"/>
                  <a:pt x="599" y="0"/>
                </a:cubicBezTo>
                <a:close/>
                <a:moveTo>
                  <a:pt x="599" y="813"/>
                </a:moveTo>
                <a:cubicBezTo>
                  <a:pt x="481" y="813"/>
                  <a:pt x="385" y="718"/>
                  <a:pt x="385" y="599"/>
                </a:cubicBezTo>
                <a:cubicBezTo>
                  <a:pt x="385" y="481"/>
                  <a:pt x="481" y="385"/>
                  <a:pt x="599" y="385"/>
                </a:cubicBezTo>
                <a:cubicBezTo>
                  <a:pt x="717" y="385"/>
                  <a:pt x="813" y="481"/>
                  <a:pt x="813" y="599"/>
                </a:cubicBezTo>
                <a:cubicBezTo>
                  <a:pt x="813" y="718"/>
                  <a:pt x="717" y="813"/>
                  <a:pt x="599" y="81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4902200" y="420688"/>
            <a:ext cx="523875" cy="523875"/>
          </a:xfrm>
          <a:custGeom>
            <a:avLst/>
            <a:gdLst>
              <a:gd name="T0" fmla="*/ 1540 w 1712"/>
              <a:gd name="T1" fmla="*/ 0 h 1712"/>
              <a:gd name="T2" fmla="*/ 171 w 1712"/>
              <a:gd name="T3" fmla="*/ 0 h 1712"/>
              <a:gd name="T4" fmla="*/ 0 w 1712"/>
              <a:gd name="T5" fmla="*/ 171 h 1712"/>
              <a:gd name="T6" fmla="*/ 0 w 1712"/>
              <a:gd name="T7" fmla="*/ 1712 h 1712"/>
              <a:gd name="T8" fmla="*/ 342 w 1712"/>
              <a:gd name="T9" fmla="*/ 1370 h 1712"/>
              <a:gd name="T10" fmla="*/ 1540 w 1712"/>
              <a:gd name="T11" fmla="*/ 1370 h 1712"/>
              <a:gd name="T12" fmla="*/ 1712 w 1712"/>
              <a:gd name="T13" fmla="*/ 1199 h 1712"/>
              <a:gd name="T14" fmla="*/ 1712 w 1712"/>
              <a:gd name="T15" fmla="*/ 171 h 1712"/>
              <a:gd name="T16" fmla="*/ 1540 w 1712"/>
              <a:gd name="T17" fmla="*/ 0 h 1712"/>
              <a:gd name="T18" fmla="*/ 342 w 1712"/>
              <a:gd name="T19" fmla="*/ 1028 h 1712"/>
              <a:gd name="T20" fmla="*/ 342 w 1712"/>
              <a:gd name="T21" fmla="*/ 816 h 1712"/>
              <a:gd name="T22" fmla="*/ 931 w 1712"/>
              <a:gd name="T23" fmla="*/ 227 h 1712"/>
              <a:gd name="T24" fmla="*/ 991 w 1712"/>
              <a:gd name="T25" fmla="*/ 227 h 1712"/>
              <a:gd name="T26" fmla="*/ 1143 w 1712"/>
              <a:gd name="T27" fmla="*/ 378 h 1712"/>
              <a:gd name="T28" fmla="*/ 1143 w 1712"/>
              <a:gd name="T29" fmla="*/ 439 h 1712"/>
              <a:gd name="T30" fmla="*/ 554 w 1712"/>
              <a:gd name="T31" fmla="*/ 1028 h 1712"/>
              <a:gd name="T32" fmla="*/ 342 w 1712"/>
              <a:gd name="T33" fmla="*/ 1028 h 1712"/>
              <a:gd name="T34" fmla="*/ 1369 w 1712"/>
              <a:gd name="T35" fmla="*/ 1028 h 1712"/>
              <a:gd name="T36" fmla="*/ 727 w 1712"/>
              <a:gd name="T37" fmla="*/ 1028 h 1712"/>
              <a:gd name="T38" fmla="*/ 898 w 1712"/>
              <a:gd name="T39" fmla="*/ 856 h 1712"/>
              <a:gd name="T40" fmla="*/ 1369 w 1712"/>
              <a:gd name="T41" fmla="*/ 856 h 1712"/>
              <a:gd name="T42" fmla="*/ 1369 w 1712"/>
              <a:gd name="T43" fmla="*/ 102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12" h="1712">
                <a:moveTo>
                  <a:pt x="1540" y="0"/>
                </a:moveTo>
                <a:lnTo>
                  <a:pt x="171" y="0"/>
                </a:lnTo>
                <a:cubicBezTo>
                  <a:pt x="76" y="0"/>
                  <a:pt x="0" y="77"/>
                  <a:pt x="0" y="171"/>
                </a:cubicBezTo>
                <a:lnTo>
                  <a:pt x="0" y="1712"/>
                </a:lnTo>
                <a:lnTo>
                  <a:pt x="342" y="1370"/>
                </a:lnTo>
                <a:lnTo>
                  <a:pt x="1540" y="1370"/>
                </a:lnTo>
                <a:cubicBezTo>
                  <a:pt x="1635" y="1370"/>
                  <a:pt x="1712" y="1293"/>
                  <a:pt x="1712" y="1199"/>
                </a:cubicBezTo>
                <a:lnTo>
                  <a:pt x="1712" y="171"/>
                </a:lnTo>
                <a:cubicBezTo>
                  <a:pt x="1712" y="77"/>
                  <a:pt x="1635" y="0"/>
                  <a:pt x="1540" y="0"/>
                </a:cubicBezTo>
                <a:close/>
                <a:moveTo>
                  <a:pt x="342" y="1028"/>
                </a:moveTo>
                <a:lnTo>
                  <a:pt x="342" y="816"/>
                </a:lnTo>
                <a:lnTo>
                  <a:pt x="931" y="227"/>
                </a:lnTo>
                <a:cubicBezTo>
                  <a:pt x="948" y="210"/>
                  <a:pt x="975" y="210"/>
                  <a:pt x="991" y="227"/>
                </a:cubicBezTo>
                <a:lnTo>
                  <a:pt x="1143" y="378"/>
                </a:lnTo>
                <a:cubicBezTo>
                  <a:pt x="1160" y="395"/>
                  <a:pt x="1160" y="422"/>
                  <a:pt x="1143" y="439"/>
                </a:cubicBezTo>
                <a:lnTo>
                  <a:pt x="554" y="1028"/>
                </a:lnTo>
                <a:lnTo>
                  <a:pt x="342" y="1028"/>
                </a:lnTo>
                <a:close/>
                <a:moveTo>
                  <a:pt x="1369" y="1028"/>
                </a:moveTo>
                <a:lnTo>
                  <a:pt x="727" y="1028"/>
                </a:lnTo>
                <a:lnTo>
                  <a:pt x="898" y="856"/>
                </a:lnTo>
                <a:lnTo>
                  <a:pt x="1369" y="856"/>
                </a:lnTo>
                <a:lnTo>
                  <a:pt x="1369" y="10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3675063" y="434975"/>
            <a:ext cx="525462" cy="492125"/>
          </a:xfrm>
          <a:custGeom>
            <a:avLst/>
            <a:gdLst>
              <a:gd name="T0" fmla="*/ 491 w 1719"/>
              <a:gd name="T1" fmla="*/ 922 h 1603"/>
              <a:gd name="T2" fmla="*/ 734 w 1719"/>
              <a:gd name="T3" fmla="*/ 680 h 1603"/>
              <a:gd name="T4" fmla="*/ 133 w 1719"/>
              <a:gd name="T5" fmla="*/ 80 h 1603"/>
              <a:gd name="T6" fmla="*/ 133 w 1719"/>
              <a:gd name="T7" fmla="*/ 564 h 1603"/>
              <a:gd name="T8" fmla="*/ 491 w 1719"/>
              <a:gd name="T9" fmla="*/ 922 h 1603"/>
              <a:gd name="T10" fmla="*/ 1072 w 1719"/>
              <a:gd name="T11" fmla="*/ 767 h 1603"/>
              <a:gd name="T12" fmla="*/ 1523 w 1719"/>
              <a:gd name="T13" fmla="*/ 649 h 1603"/>
              <a:gd name="T14" fmla="*/ 1593 w 1719"/>
              <a:gd name="T15" fmla="*/ 125 h 1603"/>
              <a:gd name="T16" fmla="*/ 1069 w 1719"/>
              <a:gd name="T17" fmla="*/ 195 h 1603"/>
              <a:gd name="T18" fmla="*/ 951 w 1719"/>
              <a:gd name="T19" fmla="*/ 646 h 1603"/>
              <a:gd name="T20" fmla="*/ 115 w 1719"/>
              <a:gd name="T21" fmla="*/ 1482 h 1603"/>
              <a:gd name="T22" fmla="*/ 236 w 1719"/>
              <a:gd name="T23" fmla="*/ 1603 h 1603"/>
              <a:gd name="T24" fmla="*/ 825 w 1719"/>
              <a:gd name="T25" fmla="*/ 1014 h 1603"/>
              <a:gd name="T26" fmla="*/ 1414 w 1719"/>
              <a:gd name="T27" fmla="*/ 1603 h 1603"/>
              <a:gd name="T28" fmla="*/ 1535 w 1719"/>
              <a:gd name="T29" fmla="*/ 1482 h 1603"/>
              <a:gd name="T30" fmla="*/ 946 w 1719"/>
              <a:gd name="T31" fmla="*/ 893 h 1603"/>
              <a:gd name="T32" fmla="*/ 1072 w 1719"/>
              <a:gd name="T33" fmla="*/ 767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3">
                <a:moveTo>
                  <a:pt x="491" y="922"/>
                </a:moveTo>
                <a:lnTo>
                  <a:pt x="734" y="680"/>
                </a:lnTo>
                <a:lnTo>
                  <a:pt x="133" y="80"/>
                </a:lnTo>
                <a:cubicBezTo>
                  <a:pt x="0" y="213"/>
                  <a:pt x="0" y="430"/>
                  <a:pt x="133" y="564"/>
                </a:cubicBezTo>
                <a:lnTo>
                  <a:pt x="491" y="922"/>
                </a:lnTo>
                <a:close/>
                <a:moveTo>
                  <a:pt x="1072" y="767"/>
                </a:moveTo>
                <a:cubicBezTo>
                  <a:pt x="1203" y="828"/>
                  <a:pt x="1387" y="785"/>
                  <a:pt x="1523" y="649"/>
                </a:cubicBezTo>
                <a:cubicBezTo>
                  <a:pt x="1687" y="485"/>
                  <a:pt x="1719" y="251"/>
                  <a:pt x="1593" y="125"/>
                </a:cubicBezTo>
                <a:cubicBezTo>
                  <a:pt x="1467" y="0"/>
                  <a:pt x="1233" y="31"/>
                  <a:pt x="1069" y="195"/>
                </a:cubicBezTo>
                <a:cubicBezTo>
                  <a:pt x="933" y="331"/>
                  <a:pt x="890" y="516"/>
                  <a:pt x="951" y="646"/>
                </a:cubicBezTo>
                <a:cubicBezTo>
                  <a:pt x="761" y="836"/>
                  <a:pt x="115" y="1482"/>
                  <a:pt x="115" y="1482"/>
                </a:cubicBezTo>
                <a:lnTo>
                  <a:pt x="236" y="1603"/>
                </a:lnTo>
                <a:lnTo>
                  <a:pt x="825" y="1014"/>
                </a:lnTo>
                <a:lnTo>
                  <a:pt x="1414" y="1603"/>
                </a:lnTo>
                <a:lnTo>
                  <a:pt x="1535" y="1482"/>
                </a:lnTo>
                <a:lnTo>
                  <a:pt x="946" y="893"/>
                </a:lnTo>
                <a:lnTo>
                  <a:pt x="1072" y="76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490788" y="447675"/>
            <a:ext cx="471487" cy="471488"/>
          </a:xfrm>
          <a:custGeom>
            <a:avLst/>
            <a:gdLst>
              <a:gd name="T0" fmla="*/ 1370 w 1541"/>
              <a:gd name="T1" fmla="*/ 0 h 1541"/>
              <a:gd name="T2" fmla="*/ 171 w 1541"/>
              <a:gd name="T3" fmla="*/ 0 h 1541"/>
              <a:gd name="T4" fmla="*/ 0 w 1541"/>
              <a:gd name="T5" fmla="*/ 171 h 1541"/>
              <a:gd name="T6" fmla="*/ 0 w 1541"/>
              <a:gd name="T7" fmla="*/ 1370 h 1541"/>
              <a:gd name="T8" fmla="*/ 171 w 1541"/>
              <a:gd name="T9" fmla="*/ 1541 h 1541"/>
              <a:gd name="T10" fmla="*/ 1370 w 1541"/>
              <a:gd name="T11" fmla="*/ 1541 h 1541"/>
              <a:gd name="T12" fmla="*/ 1541 w 1541"/>
              <a:gd name="T13" fmla="*/ 1370 h 1541"/>
              <a:gd name="T14" fmla="*/ 1541 w 1541"/>
              <a:gd name="T15" fmla="*/ 171 h 1541"/>
              <a:gd name="T16" fmla="*/ 1370 w 1541"/>
              <a:gd name="T17" fmla="*/ 0 h 1541"/>
              <a:gd name="T18" fmla="*/ 171 w 1541"/>
              <a:gd name="T19" fmla="*/ 170 h 1541"/>
              <a:gd name="T20" fmla="*/ 428 w 1541"/>
              <a:gd name="T21" fmla="*/ 170 h 1541"/>
              <a:gd name="T22" fmla="*/ 171 w 1541"/>
              <a:gd name="T23" fmla="*/ 428 h 1541"/>
              <a:gd name="T24" fmla="*/ 171 w 1541"/>
              <a:gd name="T25" fmla="*/ 170 h 1541"/>
              <a:gd name="T26" fmla="*/ 171 w 1541"/>
              <a:gd name="T27" fmla="*/ 770 h 1541"/>
              <a:gd name="T28" fmla="*/ 171 w 1541"/>
              <a:gd name="T29" fmla="*/ 599 h 1541"/>
              <a:gd name="T30" fmla="*/ 599 w 1541"/>
              <a:gd name="T31" fmla="*/ 170 h 1541"/>
              <a:gd name="T32" fmla="*/ 771 w 1541"/>
              <a:gd name="T33" fmla="*/ 170 h 1541"/>
              <a:gd name="T34" fmla="*/ 171 w 1541"/>
              <a:gd name="T35" fmla="*/ 770 h 1541"/>
              <a:gd name="T36" fmla="*/ 171 w 1541"/>
              <a:gd name="T37" fmla="*/ 1284 h 1541"/>
              <a:gd name="T38" fmla="*/ 471 w 1541"/>
              <a:gd name="T39" fmla="*/ 899 h 1541"/>
              <a:gd name="T40" fmla="*/ 685 w 1541"/>
              <a:gd name="T41" fmla="*/ 1156 h 1541"/>
              <a:gd name="T42" fmla="*/ 985 w 1541"/>
              <a:gd name="T43" fmla="*/ 770 h 1541"/>
              <a:gd name="T44" fmla="*/ 1370 w 1541"/>
              <a:gd name="T45" fmla="*/ 1284 h 1541"/>
              <a:gd name="T46" fmla="*/ 171 w 1541"/>
              <a:gd name="T47" fmla="*/ 128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41" h="1541">
                <a:moveTo>
                  <a:pt x="1370" y="0"/>
                </a:moveTo>
                <a:lnTo>
                  <a:pt x="171" y="0"/>
                </a:lnTo>
                <a:cubicBezTo>
                  <a:pt x="77" y="0"/>
                  <a:pt x="0" y="76"/>
                  <a:pt x="0" y="171"/>
                </a:cubicBezTo>
                <a:lnTo>
                  <a:pt x="0" y="1370"/>
                </a:lnTo>
                <a:cubicBezTo>
                  <a:pt x="0" y="1464"/>
                  <a:pt x="77" y="1541"/>
                  <a:pt x="171" y="1541"/>
                </a:cubicBezTo>
                <a:lnTo>
                  <a:pt x="1370" y="1541"/>
                </a:lnTo>
                <a:cubicBezTo>
                  <a:pt x="1464" y="1541"/>
                  <a:pt x="1541" y="1464"/>
                  <a:pt x="1541" y="1370"/>
                </a:cubicBezTo>
                <a:lnTo>
                  <a:pt x="1541" y="171"/>
                </a:lnTo>
                <a:cubicBezTo>
                  <a:pt x="1541" y="76"/>
                  <a:pt x="1464" y="0"/>
                  <a:pt x="1370" y="0"/>
                </a:cubicBezTo>
                <a:close/>
                <a:moveTo>
                  <a:pt x="171" y="170"/>
                </a:moveTo>
                <a:lnTo>
                  <a:pt x="428" y="170"/>
                </a:lnTo>
                <a:cubicBezTo>
                  <a:pt x="428" y="312"/>
                  <a:pt x="313" y="428"/>
                  <a:pt x="171" y="428"/>
                </a:cubicBezTo>
                <a:lnTo>
                  <a:pt x="171" y="170"/>
                </a:lnTo>
                <a:close/>
                <a:moveTo>
                  <a:pt x="171" y="770"/>
                </a:moveTo>
                <a:lnTo>
                  <a:pt x="171" y="599"/>
                </a:lnTo>
                <a:cubicBezTo>
                  <a:pt x="408" y="599"/>
                  <a:pt x="599" y="406"/>
                  <a:pt x="599" y="170"/>
                </a:cubicBezTo>
                <a:lnTo>
                  <a:pt x="771" y="170"/>
                </a:lnTo>
                <a:cubicBezTo>
                  <a:pt x="771" y="501"/>
                  <a:pt x="502" y="770"/>
                  <a:pt x="171" y="770"/>
                </a:cubicBezTo>
                <a:close/>
                <a:moveTo>
                  <a:pt x="171" y="1284"/>
                </a:moveTo>
                <a:lnTo>
                  <a:pt x="471" y="899"/>
                </a:lnTo>
                <a:lnTo>
                  <a:pt x="685" y="1156"/>
                </a:lnTo>
                <a:lnTo>
                  <a:pt x="985" y="770"/>
                </a:lnTo>
                <a:lnTo>
                  <a:pt x="1370" y="1284"/>
                </a:lnTo>
                <a:lnTo>
                  <a:pt x="171" y="12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1368425" y="473075"/>
            <a:ext cx="471487" cy="419100"/>
          </a:xfrm>
          <a:custGeom>
            <a:avLst/>
            <a:gdLst>
              <a:gd name="T0" fmla="*/ 1456 w 1541"/>
              <a:gd name="T1" fmla="*/ 0 h 1370"/>
              <a:gd name="T2" fmla="*/ 86 w 1541"/>
              <a:gd name="T3" fmla="*/ 0 h 1370"/>
              <a:gd name="T4" fmla="*/ 86 w 1541"/>
              <a:gd name="T5" fmla="*/ 172 h 1370"/>
              <a:gd name="T6" fmla="*/ 1456 w 1541"/>
              <a:gd name="T7" fmla="*/ 172 h 1370"/>
              <a:gd name="T8" fmla="*/ 1456 w 1541"/>
              <a:gd name="T9" fmla="*/ 0 h 1370"/>
              <a:gd name="T10" fmla="*/ 1541 w 1541"/>
              <a:gd name="T11" fmla="*/ 857 h 1370"/>
              <a:gd name="T12" fmla="*/ 1541 w 1541"/>
              <a:gd name="T13" fmla="*/ 685 h 1370"/>
              <a:gd name="T14" fmla="*/ 1456 w 1541"/>
              <a:gd name="T15" fmla="*/ 257 h 1370"/>
              <a:gd name="T16" fmla="*/ 86 w 1541"/>
              <a:gd name="T17" fmla="*/ 257 h 1370"/>
              <a:gd name="T18" fmla="*/ 0 w 1541"/>
              <a:gd name="T19" fmla="*/ 685 h 1370"/>
              <a:gd name="T20" fmla="*/ 0 w 1541"/>
              <a:gd name="T21" fmla="*/ 857 h 1370"/>
              <a:gd name="T22" fmla="*/ 86 w 1541"/>
              <a:gd name="T23" fmla="*/ 857 h 1370"/>
              <a:gd name="T24" fmla="*/ 86 w 1541"/>
              <a:gd name="T25" fmla="*/ 1370 h 1370"/>
              <a:gd name="T26" fmla="*/ 942 w 1541"/>
              <a:gd name="T27" fmla="*/ 1370 h 1370"/>
              <a:gd name="T28" fmla="*/ 942 w 1541"/>
              <a:gd name="T29" fmla="*/ 857 h 1370"/>
              <a:gd name="T30" fmla="*/ 1284 w 1541"/>
              <a:gd name="T31" fmla="*/ 857 h 1370"/>
              <a:gd name="T32" fmla="*/ 1284 w 1541"/>
              <a:gd name="T33" fmla="*/ 1370 h 1370"/>
              <a:gd name="T34" fmla="*/ 1456 w 1541"/>
              <a:gd name="T35" fmla="*/ 1370 h 1370"/>
              <a:gd name="T36" fmla="*/ 1456 w 1541"/>
              <a:gd name="T37" fmla="*/ 857 h 1370"/>
              <a:gd name="T38" fmla="*/ 1541 w 1541"/>
              <a:gd name="T39" fmla="*/ 857 h 1370"/>
              <a:gd name="T40" fmla="*/ 771 w 1541"/>
              <a:gd name="T41" fmla="*/ 1199 h 1370"/>
              <a:gd name="T42" fmla="*/ 257 w 1541"/>
              <a:gd name="T43" fmla="*/ 1199 h 1370"/>
              <a:gd name="T44" fmla="*/ 257 w 1541"/>
              <a:gd name="T45" fmla="*/ 857 h 1370"/>
              <a:gd name="T46" fmla="*/ 771 w 1541"/>
              <a:gd name="T47" fmla="*/ 857 h 1370"/>
              <a:gd name="T48" fmla="*/ 771 w 1541"/>
              <a:gd name="T49" fmla="*/ 1199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1" h="1370">
                <a:moveTo>
                  <a:pt x="1456" y="0"/>
                </a:moveTo>
                <a:lnTo>
                  <a:pt x="86" y="0"/>
                </a:lnTo>
                <a:lnTo>
                  <a:pt x="86" y="172"/>
                </a:lnTo>
                <a:lnTo>
                  <a:pt x="1456" y="172"/>
                </a:lnTo>
                <a:lnTo>
                  <a:pt x="1456" y="0"/>
                </a:lnTo>
                <a:close/>
                <a:moveTo>
                  <a:pt x="1541" y="857"/>
                </a:moveTo>
                <a:lnTo>
                  <a:pt x="1541" y="685"/>
                </a:lnTo>
                <a:lnTo>
                  <a:pt x="1456" y="257"/>
                </a:lnTo>
                <a:lnTo>
                  <a:pt x="86" y="257"/>
                </a:lnTo>
                <a:lnTo>
                  <a:pt x="0" y="685"/>
                </a:lnTo>
                <a:lnTo>
                  <a:pt x="0" y="857"/>
                </a:lnTo>
                <a:lnTo>
                  <a:pt x="86" y="857"/>
                </a:lnTo>
                <a:lnTo>
                  <a:pt x="86" y="1370"/>
                </a:lnTo>
                <a:lnTo>
                  <a:pt x="942" y="1370"/>
                </a:lnTo>
                <a:lnTo>
                  <a:pt x="942" y="857"/>
                </a:lnTo>
                <a:lnTo>
                  <a:pt x="1284" y="857"/>
                </a:lnTo>
                <a:lnTo>
                  <a:pt x="1284" y="1370"/>
                </a:lnTo>
                <a:lnTo>
                  <a:pt x="1456" y="1370"/>
                </a:lnTo>
                <a:lnTo>
                  <a:pt x="1456" y="857"/>
                </a:lnTo>
                <a:lnTo>
                  <a:pt x="1541" y="857"/>
                </a:lnTo>
                <a:close/>
                <a:moveTo>
                  <a:pt x="771" y="1199"/>
                </a:moveTo>
                <a:lnTo>
                  <a:pt x="257" y="1199"/>
                </a:lnTo>
                <a:lnTo>
                  <a:pt x="257" y="857"/>
                </a:lnTo>
                <a:lnTo>
                  <a:pt x="771" y="857"/>
                </a:lnTo>
                <a:lnTo>
                  <a:pt x="771" y="11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146050" y="525463"/>
            <a:ext cx="574675" cy="314325"/>
          </a:xfrm>
          <a:custGeom>
            <a:avLst/>
            <a:gdLst>
              <a:gd name="T0" fmla="*/ 1113 w 1883"/>
              <a:gd name="T1" fmla="*/ 0 h 1027"/>
              <a:gd name="T2" fmla="*/ 791 w 1883"/>
              <a:gd name="T3" fmla="*/ 428 h 1027"/>
              <a:gd name="T4" fmla="*/ 1035 w 1883"/>
              <a:gd name="T5" fmla="*/ 753 h 1027"/>
              <a:gd name="T6" fmla="*/ 898 w 1883"/>
              <a:gd name="T7" fmla="*/ 856 h 1027"/>
              <a:gd name="T8" fmla="*/ 513 w 1883"/>
              <a:gd name="T9" fmla="*/ 342 h 1027"/>
              <a:gd name="T10" fmla="*/ 0 w 1883"/>
              <a:gd name="T11" fmla="*/ 1027 h 1027"/>
              <a:gd name="T12" fmla="*/ 1883 w 1883"/>
              <a:gd name="T13" fmla="*/ 1027 h 1027"/>
              <a:gd name="T14" fmla="*/ 1113 w 1883"/>
              <a:gd name="T15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3" h="1027">
                <a:moveTo>
                  <a:pt x="1113" y="0"/>
                </a:moveTo>
                <a:lnTo>
                  <a:pt x="791" y="428"/>
                </a:lnTo>
                <a:lnTo>
                  <a:pt x="1035" y="753"/>
                </a:lnTo>
                <a:lnTo>
                  <a:pt x="898" y="856"/>
                </a:lnTo>
                <a:cubicBezTo>
                  <a:pt x="754" y="663"/>
                  <a:pt x="513" y="342"/>
                  <a:pt x="513" y="342"/>
                </a:cubicBezTo>
                <a:lnTo>
                  <a:pt x="0" y="1027"/>
                </a:lnTo>
                <a:lnTo>
                  <a:pt x="1883" y="1027"/>
                </a:lnTo>
                <a:lnTo>
                  <a:pt x="111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53700" y="1785938"/>
            <a:ext cx="434975" cy="436563"/>
          </a:xfrm>
          <a:custGeom>
            <a:avLst/>
            <a:gdLst>
              <a:gd name="T0" fmla="*/ 0 w 1406"/>
              <a:gd name="T1" fmla="*/ 351 h 1405"/>
              <a:gd name="T2" fmla="*/ 351 w 1406"/>
              <a:gd name="T3" fmla="*/ 351 h 1405"/>
              <a:gd name="T4" fmla="*/ 351 w 1406"/>
              <a:gd name="T5" fmla="*/ 0 h 1405"/>
              <a:gd name="T6" fmla="*/ 0 w 1406"/>
              <a:gd name="T7" fmla="*/ 0 h 1405"/>
              <a:gd name="T8" fmla="*/ 0 w 1406"/>
              <a:gd name="T9" fmla="*/ 351 h 1405"/>
              <a:gd name="T10" fmla="*/ 527 w 1406"/>
              <a:gd name="T11" fmla="*/ 1405 h 1405"/>
              <a:gd name="T12" fmla="*/ 878 w 1406"/>
              <a:gd name="T13" fmla="*/ 1405 h 1405"/>
              <a:gd name="T14" fmla="*/ 878 w 1406"/>
              <a:gd name="T15" fmla="*/ 1054 h 1405"/>
              <a:gd name="T16" fmla="*/ 527 w 1406"/>
              <a:gd name="T17" fmla="*/ 1054 h 1405"/>
              <a:gd name="T18" fmla="*/ 527 w 1406"/>
              <a:gd name="T19" fmla="*/ 1405 h 1405"/>
              <a:gd name="T20" fmla="*/ 0 w 1406"/>
              <a:gd name="T21" fmla="*/ 1405 h 1405"/>
              <a:gd name="T22" fmla="*/ 351 w 1406"/>
              <a:gd name="T23" fmla="*/ 1405 h 1405"/>
              <a:gd name="T24" fmla="*/ 351 w 1406"/>
              <a:gd name="T25" fmla="*/ 1054 h 1405"/>
              <a:gd name="T26" fmla="*/ 0 w 1406"/>
              <a:gd name="T27" fmla="*/ 1054 h 1405"/>
              <a:gd name="T28" fmla="*/ 0 w 1406"/>
              <a:gd name="T29" fmla="*/ 1405 h 1405"/>
              <a:gd name="T30" fmla="*/ 0 w 1406"/>
              <a:gd name="T31" fmla="*/ 878 h 1405"/>
              <a:gd name="T32" fmla="*/ 351 w 1406"/>
              <a:gd name="T33" fmla="*/ 878 h 1405"/>
              <a:gd name="T34" fmla="*/ 351 w 1406"/>
              <a:gd name="T35" fmla="*/ 527 h 1405"/>
              <a:gd name="T36" fmla="*/ 0 w 1406"/>
              <a:gd name="T37" fmla="*/ 527 h 1405"/>
              <a:gd name="T38" fmla="*/ 0 w 1406"/>
              <a:gd name="T39" fmla="*/ 878 h 1405"/>
              <a:gd name="T40" fmla="*/ 527 w 1406"/>
              <a:gd name="T41" fmla="*/ 878 h 1405"/>
              <a:gd name="T42" fmla="*/ 878 w 1406"/>
              <a:gd name="T43" fmla="*/ 878 h 1405"/>
              <a:gd name="T44" fmla="*/ 878 w 1406"/>
              <a:gd name="T45" fmla="*/ 527 h 1405"/>
              <a:gd name="T46" fmla="*/ 527 w 1406"/>
              <a:gd name="T47" fmla="*/ 527 h 1405"/>
              <a:gd name="T48" fmla="*/ 527 w 1406"/>
              <a:gd name="T49" fmla="*/ 878 h 1405"/>
              <a:gd name="T50" fmla="*/ 1054 w 1406"/>
              <a:gd name="T51" fmla="*/ 0 h 1405"/>
              <a:gd name="T52" fmla="*/ 1054 w 1406"/>
              <a:gd name="T53" fmla="*/ 351 h 1405"/>
              <a:gd name="T54" fmla="*/ 1406 w 1406"/>
              <a:gd name="T55" fmla="*/ 351 h 1405"/>
              <a:gd name="T56" fmla="*/ 1406 w 1406"/>
              <a:gd name="T57" fmla="*/ 0 h 1405"/>
              <a:gd name="T58" fmla="*/ 1054 w 1406"/>
              <a:gd name="T59" fmla="*/ 0 h 1405"/>
              <a:gd name="T60" fmla="*/ 527 w 1406"/>
              <a:gd name="T61" fmla="*/ 351 h 1405"/>
              <a:gd name="T62" fmla="*/ 878 w 1406"/>
              <a:gd name="T63" fmla="*/ 351 h 1405"/>
              <a:gd name="T64" fmla="*/ 878 w 1406"/>
              <a:gd name="T65" fmla="*/ 0 h 1405"/>
              <a:gd name="T66" fmla="*/ 527 w 1406"/>
              <a:gd name="T67" fmla="*/ 0 h 1405"/>
              <a:gd name="T68" fmla="*/ 527 w 1406"/>
              <a:gd name="T69" fmla="*/ 351 h 1405"/>
              <a:gd name="T70" fmla="*/ 1054 w 1406"/>
              <a:gd name="T71" fmla="*/ 878 h 1405"/>
              <a:gd name="T72" fmla="*/ 1406 w 1406"/>
              <a:gd name="T73" fmla="*/ 878 h 1405"/>
              <a:gd name="T74" fmla="*/ 1406 w 1406"/>
              <a:gd name="T75" fmla="*/ 527 h 1405"/>
              <a:gd name="T76" fmla="*/ 1054 w 1406"/>
              <a:gd name="T77" fmla="*/ 527 h 1405"/>
              <a:gd name="T78" fmla="*/ 1054 w 1406"/>
              <a:gd name="T79" fmla="*/ 878 h 1405"/>
              <a:gd name="T80" fmla="*/ 1054 w 1406"/>
              <a:gd name="T81" fmla="*/ 1405 h 1405"/>
              <a:gd name="T82" fmla="*/ 1406 w 1406"/>
              <a:gd name="T83" fmla="*/ 1405 h 1405"/>
              <a:gd name="T84" fmla="*/ 1406 w 1406"/>
              <a:gd name="T85" fmla="*/ 1054 h 1405"/>
              <a:gd name="T86" fmla="*/ 1054 w 1406"/>
              <a:gd name="T87" fmla="*/ 1054 h 1405"/>
              <a:gd name="T88" fmla="*/ 1054 w 1406"/>
              <a:gd name="T89" fmla="*/ 1405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6" h="1405">
                <a:moveTo>
                  <a:pt x="0" y="351"/>
                </a:moveTo>
                <a:lnTo>
                  <a:pt x="351" y="351"/>
                </a:lnTo>
                <a:lnTo>
                  <a:pt x="351" y="0"/>
                </a:lnTo>
                <a:lnTo>
                  <a:pt x="0" y="0"/>
                </a:lnTo>
                <a:lnTo>
                  <a:pt x="0" y="351"/>
                </a:lnTo>
                <a:close/>
                <a:moveTo>
                  <a:pt x="527" y="1405"/>
                </a:moveTo>
                <a:lnTo>
                  <a:pt x="878" y="1405"/>
                </a:lnTo>
                <a:lnTo>
                  <a:pt x="878" y="1054"/>
                </a:lnTo>
                <a:lnTo>
                  <a:pt x="527" y="1054"/>
                </a:lnTo>
                <a:lnTo>
                  <a:pt x="527" y="1405"/>
                </a:lnTo>
                <a:close/>
                <a:moveTo>
                  <a:pt x="0" y="1405"/>
                </a:moveTo>
                <a:lnTo>
                  <a:pt x="351" y="1405"/>
                </a:lnTo>
                <a:lnTo>
                  <a:pt x="351" y="1054"/>
                </a:lnTo>
                <a:lnTo>
                  <a:pt x="0" y="1054"/>
                </a:lnTo>
                <a:lnTo>
                  <a:pt x="0" y="1405"/>
                </a:lnTo>
                <a:close/>
                <a:moveTo>
                  <a:pt x="0" y="878"/>
                </a:moveTo>
                <a:lnTo>
                  <a:pt x="351" y="878"/>
                </a:lnTo>
                <a:lnTo>
                  <a:pt x="351" y="527"/>
                </a:lnTo>
                <a:lnTo>
                  <a:pt x="0" y="527"/>
                </a:lnTo>
                <a:lnTo>
                  <a:pt x="0" y="878"/>
                </a:lnTo>
                <a:close/>
                <a:moveTo>
                  <a:pt x="527" y="878"/>
                </a:moveTo>
                <a:lnTo>
                  <a:pt x="878" y="878"/>
                </a:lnTo>
                <a:lnTo>
                  <a:pt x="878" y="527"/>
                </a:lnTo>
                <a:lnTo>
                  <a:pt x="527" y="527"/>
                </a:lnTo>
                <a:lnTo>
                  <a:pt x="527" y="878"/>
                </a:lnTo>
                <a:close/>
                <a:moveTo>
                  <a:pt x="1054" y="0"/>
                </a:moveTo>
                <a:lnTo>
                  <a:pt x="1054" y="351"/>
                </a:lnTo>
                <a:lnTo>
                  <a:pt x="1406" y="351"/>
                </a:lnTo>
                <a:lnTo>
                  <a:pt x="1406" y="0"/>
                </a:lnTo>
                <a:lnTo>
                  <a:pt x="1054" y="0"/>
                </a:lnTo>
                <a:close/>
                <a:moveTo>
                  <a:pt x="527" y="351"/>
                </a:moveTo>
                <a:lnTo>
                  <a:pt x="878" y="351"/>
                </a:lnTo>
                <a:lnTo>
                  <a:pt x="878" y="0"/>
                </a:lnTo>
                <a:lnTo>
                  <a:pt x="527" y="0"/>
                </a:lnTo>
                <a:lnTo>
                  <a:pt x="527" y="351"/>
                </a:lnTo>
                <a:close/>
                <a:moveTo>
                  <a:pt x="1054" y="878"/>
                </a:moveTo>
                <a:lnTo>
                  <a:pt x="1406" y="878"/>
                </a:lnTo>
                <a:lnTo>
                  <a:pt x="1406" y="527"/>
                </a:lnTo>
                <a:lnTo>
                  <a:pt x="1054" y="527"/>
                </a:lnTo>
                <a:lnTo>
                  <a:pt x="1054" y="878"/>
                </a:lnTo>
                <a:close/>
                <a:moveTo>
                  <a:pt x="1054" y="1405"/>
                </a:moveTo>
                <a:lnTo>
                  <a:pt x="1406" y="1405"/>
                </a:lnTo>
                <a:lnTo>
                  <a:pt x="1406" y="1054"/>
                </a:lnTo>
                <a:lnTo>
                  <a:pt x="1054" y="1054"/>
                </a:lnTo>
                <a:lnTo>
                  <a:pt x="1054" y="14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515475" y="1819593"/>
            <a:ext cx="434975" cy="438150"/>
          </a:xfrm>
          <a:custGeom>
            <a:avLst/>
            <a:gdLst>
              <a:gd name="T0" fmla="*/ 1405 w 1405"/>
              <a:gd name="T1" fmla="*/ 615 h 1406"/>
              <a:gd name="T2" fmla="*/ 336 w 1405"/>
              <a:gd name="T3" fmla="*/ 615 h 1406"/>
              <a:gd name="T4" fmla="*/ 827 w 1405"/>
              <a:gd name="T5" fmla="*/ 125 h 1406"/>
              <a:gd name="T6" fmla="*/ 703 w 1405"/>
              <a:gd name="T7" fmla="*/ 0 h 1406"/>
              <a:gd name="T8" fmla="*/ 0 w 1405"/>
              <a:gd name="T9" fmla="*/ 703 h 1406"/>
              <a:gd name="T10" fmla="*/ 703 w 1405"/>
              <a:gd name="T11" fmla="*/ 1406 h 1406"/>
              <a:gd name="T12" fmla="*/ 827 w 1405"/>
              <a:gd name="T13" fmla="*/ 1282 h 1406"/>
              <a:gd name="T14" fmla="*/ 336 w 1405"/>
              <a:gd name="T15" fmla="*/ 791 h 1406"/>
              <a:gd name="T16" fmla="*/ 1405 w 1405"/>
              <a:gd name="T17" fmla="*/ 791 h 1406"/>
              <a:gd name="T18" fmla="*/ 1405 w 1405"/>
              <a:gd name="T19" fmla="*/ 615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5" h="1406">
                <a:moveTo>
                  <a:pt x="1405" y="615"/>
                </a:moveTo>
                <a:lnTo>
                  <a:pt x="336" y="615"/>
                </a:lnTo>
                <a:lnTo>
                  <a:pt x="827" y="125"/>
                </a:lnTo>
                <a:lnTo>
                  <a:pt x="703" y="0"/>
                </a:lnTo>
                <a:lnTo>
                  <a:pt x="0" y="703"/>
                </a:lnTo>
                <a:lnTo>
                  <a:pt x="703" y="1406"/>
                </a:lnTo>
                <a:lnTo>
                  <a:pt x="827" y="1282"/>
                </a:lnTo>
                <a:lnTo>
                  <a:pt x="336" y="791"/>
                </a:lnTo>
                <a:lnTo>
                  <a:pt x="1405" y="791"/>
                </a:lnTo>
                <a:lnTo>
                  <a:pt x="1405" y="61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561388" y="1949451"/>
            <a:ext cx="271462" cy="136525"/>
          </a:xfrm>
          <a:custGeom>
            <a:avLst/>
            <a:gdLst>
              <a:gd name="T0" fmla="*/ 0 w 878"/>
              <a:gd name="T1" fmla="*/ 0 h 439"/>
              <a:gd name="T2" fmla="*/ 439 w 878"/>
              <a:gd name="T3" fmla="*/ 439 h 439"/>
              <a:gd name="T4" fmla="*/ 878 w 878"/>
              <a:gd name="T5" fmla="*/ 0 h 439"/>
              <a:gd name="T6" fmla="*/ 0 w 878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8" h="439">
                <a:moveTo>
                  <a:pt x="0" y="0"/>
                </a:moveTo>
                <a:lnTo>
                  <a:pt x="439" y="439"/>
                </a:lnTo>
                <a:lnTo>
                  <a:pt x="87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7250113" y="1730376"/>
            <a:ext cx="542925" cy="547688"/>
          </a:xfrm>
          <a:custGeom>
            <a:avLst/>
            <a:gdLst>
              <a:gd name="T0" fmla="*/ 879 w 1757"/>
              <a:gd name="T1" fmla="*/ 0 h 1757"/>
              <a:gd name="T2" fmla="*/ 0 w 1757"/>
              <a:gd name="T3" fmla="*/ 878 h 1757"/>
              <a:gd name="T4" fmla="*/ 879 w 1757"/>
              <a:gd name="T5" fmla="*/ 1757 h 1757"/>
              <a:gd name="T6" fmla="*/ 1757 w 1757"/>
              <a:gd name="T7" fmla="*/ 878 h 1757"/>
              <a:gd name="T8" fmla="*/ 879 w 1757"/>
              <a:gd name="T9" fmla="*/ 0 h 1757"/>
              <a:gd name="T10" fmla="*/ 879 w 1757"/>
              <a:gd name="T11" fmla="*/ 1054 h 1757"/>
              <a:gd name="T12" fmla="*/ 527 w 1757"/>
              <a:gd name="T13" fmla="*/ 703 h 1757"/>
              <a:gd name="T14" fmla="*/ 1230 w 1757"/>
              <a:gd name="T15" fmla="*/ 703 h 1757"/>
              <a:gd name="T16" fmla="*/ 879 w 1757"/>
              <a:gd name="T17" fmla="*/ 1054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7" h="1757">
                <a:moveTo>
                  <a:pt x="879" y="0"/>
                </a:moveTo>
                <a:cubicBezTo>
                  <a:pt x="393" y="0"/>
                  <a:pt x="0" y="393"/>
                  <a:pt x="0" y="878"/>
                </a:cubicBezTo>
                <a:cubicBezTo>
                  <a:pt x="0" y="1364"/>
                  <a:pt x="393" y="1757"/>
                  <a:pt x="879" y="1757"/>
                </a:cubicBezTo>
                <a:cubicBezTo>
                  <a:pt x="1364" y="1757"/>
                  <a:pt x="1757" y="1364"/>
                  <a:pt x="1757" y="878"/>
                </a:cubicBezTo>
                <a:cubicBezTo>
                  <a:pt x="1757" y="393"/>
                  <a:pt x="1364" y="0"/>
                  <a:pt x="879" y="0"/>
                </a:cubicBezTo>
                <a:close/>
                <a:moveTo>
                  <a:pt x="879" y="1054"/>
                </a:moveTo>
                <a:lnTo>
                  <a:pt x="527" y="703"/>
                </a:lnTo>
                <a:lnTo>
                  <a:pt x="1230" y="703"/>
                </a:lnTo>
                <a:lnTo>
                  <a:pt x="879" y="10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200775" y="1922463"/>
            <a:ext cx="271462" cy="136525"/>
          </a:xfrm>
          <a:custGeom>
            <a:avLst/>
            <a:gdLst>
              <a:gd name="T0" fmla="*/ 0 w 879"/>
              <a:gd name="T1" fmla="*/ 439 h 439"/>
              <a:gd name="T2" fmla="*/ 439 w 879"/>
              <a:gd name="T3" fmla="*/ 0 h 439"/>
              <a:gd name="T4" fmla="*/ 879 w 879"/>
              <a:gd name="T5" fmla="*/ 439 h 439"/>
              <a:gd name="T6" fmla="*/ 0 w 879"/>
              <a:gd name="T7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9" h="439">
                <a:moveTo>
                  <a:pt x="0" y="439"/>
                </a:moveTo>
                <a:lnTo>
                  <a:pt x="439" y="0"/>
                </a:lnTo>
                <a:lnTo>
                  <a:pt x="879" y="439"/>
                </a:lnTo>
                <a:lnTo>
                  <a:pt x="0" y="43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5132388" y="1785938"/>
            <a:ext cx="434975" cy="436563"/>
          </a:xfrm>
          <a:custGeom>
            <a:avLst/>
            <a:gdLst>
              <a:gd name="T0" fmla="*/ 703 w 1405"/>
              <a:gd name="T1" fmla="*/ 0 h 1405"/>
              <a:gd name="T2" fmla="*/ 578 w 1405"/>
              <a:gd name="T3" fmla="*/ 124 h 1405"/>
              <a:gd name="T4" fmla="*/ 1069 w 1405"/>
              <a:gd name="T5" fmla="*/ 615 h 1405"/>
              <a:gd name="T6" fmla="*/ 0 w 1405"/>
              <a:gd name="T7" fmla="*/ 615 h 1405"/>
              <a:gd name="T8" fmla="*/ 0 w 1405"/>
              <a:gd name="T9" fmla="*/ 790 h 1405"/>
              <a:gd name="T10" fmla="*/ 1069 w 1405"/>
              <a:gd name="T11" fmla="*/ 790 h 1405"/>
              <a:gd name="T12" fmla="*/ 578 w 1405"/>
              <a:gd name="T13" fmla="*/ 1281 h 1405"/>
              <a:gd name="T14" fmla="*/ 703 w 1405"/>
              <a:gd name="T15" fmla="*/ 1405 h 1405"/>
              <a:gd name="T16" fmla="*/ 1405 w 1405"/>
              <a:gd name="T17" fmla="*/ 702 h 1405"/>
              <a:gd name="T18" fmla="*/ 703 w 1405"/>
              <a:gd name="T19" fmla="*/ 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5" h="1405">
                <a:moveTo>
                  <a:pt x="703" y="0"/>
                </a:moveTo>
                <a:lnTo>
                  <a:pt x="578" y="124"/>
                </a:lnTo>
                <a:lnTo>
                  <a:pt x="1069" y="615"/>
                </a:lnTo>
                <a:lnTo>
                  <a:pt x="0" y="615"/>
                </a:lnTo>
                <a:lnTo>
                  <a:pt x="0" y="790"/>
                </a:lnTo>
                <a:lnTo>
                  <a:pt x="1069" y="790"/>
                </a:lnTo>
                <a:lnTo>
                  <a:pt x="578" y="1281"/>
                </a:lnTo>
                <a:lnTo>
                  <a:pt x="703" y="1405"/>
                </a:lnTo>
                <a:lnTo>
                  <a:pt x="1405" y="702"/>
                </a:lnTo>
                <a:lnTo>
                  <a:pt x="70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3825875" y="1730376"/>
            <a:ext cx="544512" cy="547688"/>
          </a:xfrm>
          <a:custGeom>
            <a:avLst/>
            <a:gdLst>
              <a:gd name="T0" fmla="*/ 879 w 1758"/>
              <a:gd name="T1" fmla="*/ 0 h 1757"/>
              <a:gd name="T2" fmla="*/ 0 w 1758"/>
              <a:gd name="T3" fmla="*/ 878 h 1757"/>
              <a:gd name="T4" fmla="*/ 879 w 1758"/>
              <a:gd name="T5" fmla="*/ 1757 h 1757"/>
              <a:gd name="T6" fmla="*/ 1758 w 1758"/>
              <a:gd name="T7" fmla="*/ 878 h 1757"/>
              <a:gd name="T8" fmla="*/ 879 w 1758"/>
              <a:gd name="T9" fmla="*/ 0 h 1757"/>
              <a:gd name="T10" fmla="*/ 1318 w 1758"/>
              <a:gd name="T11" fmla="*/ 1193 h 1757"/>
              <a:gd name="T12" fmla="*/ 1194 w 1758"/>
              <a:gd name="T13" fmla="*/ 1318 h 1757"/>
              <a:gd name="T14" fmla="*/ 879 w 1758"/>
              <a:gd name="T15" fmla="*/ 1003 h 1757"/>
              <a:gd name="T16" fmla="*/ 564 w 1758"/>
              <a:gd name="T17" fmla="*/ 1318 h 1757"/>
              <a:gd name="T18" fmla="*/ 440 w 1758"/>
              <a:gd name="T19" fmla="*/ 1193 h 1757"/>
              <a:gd name="T20" fmla="*/ 755 w 1758"/>
              <a:gd name="T21" fmla="*/ 878 h 1757"/>
              <a:gd name="T22" fmla="*/ 440 w 1758"/>
              <a:gd name="T23" fmla="*/ 563 h 1757"/>
              <a:gd name="T24" fmla="*/ 564 w 1758"/>
              <a:gd name="T25" fmla="*/ 439 h 1757"/>
              <a:gd name="T26" fmla="*/ 879 w 1758"/>
              <a:gd name="T27" fmla="*/ 754 h 1757"/>
              <a:gd name="T28" fmla="*/ 1194 w 1758"/>
              <a:gd name="T29" fmla="*/ 439 h 1757"/>
              <a:gd name="T30" fmla="*/ 1318 w 1758"/>
              <a:gd name="T31" fmla="*/ 563 h 1757"/>
              <a:gd name="T32" fmla="*/ 1003 w 1758"/>
              <a:gd name="T33" fmla="*/ 878 h 1757"/>
              <a:gd name="T34" fmla="*/ 1318 w 1758"/>
              <a:gd name="T35" fmla="*/ 1193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8" h="1757">
                <a:moveTo>
                  <a:pt x="879" y="0"/>
                </a:moveTo>
                <a:cubicBezTo>
                  <a:pt x="394" y="0"/>
                  <a:pt x="0" y="393"/>
                  <a:pt x="0" y="878"/>
                </a:cubicBezTo>
                <a:cubicBezTo>
                  <a:pt x="0" y="1364"/>
                  <a:pt x="394" y="1757"/>
                  <a:pt x="879" y="1757"/>
                </a:cubicBezTo>
                <a:cubicBezTo>
                  <a:pt x="1364" y="1757"/>
                  <a:pt x="1758" y="1364"/>
                  <a:pt x="1758" y="878"/>
                </a:cubicBezTo>
                <a:cubicBezTo>
                  <a:pt x="1758" y="393"/>
                  <a:pt x="1364" y="0"/>
                  <a:pt x="879" y="0"/>
                </a:cubicBezTo>
                <a:close/>
                <a:moveTo>
                  <a:pt x="1318" y="1193"/>
                </a:moveTo>
                <a:lnTo>
                  <a:pt x="1194" y="1318"/>
                </a:lnTo>
                <a:lnTo>
                  <a:pt x="879" y="1003"/>
                </a:lnTo>
                <a:lnTo>
                  <a:pt x="564" y="1318"/>
                </a:lnTo>
                <a:lnTo>
                  <a:pt x="440" y="1193"/>
                </a:lnTo>
                <a:lnTo>
                  <a:pt x="755" y="878"/>
                </a:lnTo>
                <a:lnTo>
                  <a:pt x="440" y="563"/>
                </a:lnTo>
                <a:lnTo>
                  <a:pt x="564" y="439"/>
                </a:lnTo>
                <a:lnTo>
                  <a:pt x="879" y="754"/>
                </a:lnTo>
                <a:lnTo>
                  <a:pt x="1194" y="439"/>
                </a:lnTo>
                <a:lnTo>
                  <a:pt x="1318" y="563"/>
                </a:lnTo>
                <a:lnTo>
                  <a:pt x="1003" y="878"/>
                </a:lnTo>
                <a:lnTo>
                  <a:pt x="1318" y="1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713038" y="1828801"/>
            <a:ext cx="477837" cy="366713"/>
          </a:xfrm>
          <a:custGeom>
            <a:avLst/>
            <a:gdLst>
              <a:gd name="T0" fmla="*/ 491 w 1545"/>
              <a:gd name="T1" fmla="*/ 930 h 1178"/>
              <a:gd name="T2" fmla="*/ 124 w 1545"/>
              <a:gd name="T3" fmla="*/ 563 h 1178"/>
              <a:gd name="T4" fmla="*/ 0 w 1545"/>
              <a:gd name="T5" fmla="*/ 688 h 1178"/>
              <a:gd name="T6" fmla="*/ 491 w 1545"/>
              <a:gd name="T7" fmla="*/ 1178 h 1178"/>
              <a:gd name="T8" fmla="*/ 1545 w 1545"/>
              <a:gd name="T9" fmla="*/ 124 h 1178"/>
              <a:gd name="T10" fmla="*/ 1421 w 1545"/>
              <a:gd name="T11" fmla="*/ 0 h 1178"/>
              <a:gd name="T12" fmla="*/ 491 w 1545"/>
              <a:gd name="T13" fmla="*/ 93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5" h="1178">
                <a:moveTo>
                  <a:pt x="491" y="930"/>
                </a:moveTo>
                <a:lnTo>
                  <a:pt x="124" y="563"/>
                </a:lnTo>
                <a:lnTo>
                  <a:pt x="0" y="688"/>
                </a:lnTo>
                <a:lnTo>
                  <a:pt x="491" y="1178"/>
                </a:lnTo>
                <a:lnTo>
                  <a:pt x="1545" y="124"/>
                </a:lnTo>
                <a:lnTo>
                  <a:pt x="1421" y="0"/>
                </a:lnTo>
                <a:lnTo>
                  <a:pt x="491" y="93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681163" y="1839913"/>
            <a:ext cx="201612" cy="328613"/>
          </a:xfrm>
          <a:custGeom>
            <a:avLst/>
            <a:gdLst>
              <a:gd name="T0" fmla="*/ 651 w 651"/>
              <a:gd name="T1" fmla="*/ 125 h 1055"/>
              <a:gd name="T2" fmla="*/ 527 w 651"/>
              <a:gd name="T3" fmla="*/ 0 h 1055"/>
              <a:gd name="T4" fmla="*/ 0 w 651"/>
              <a:gd name="T5" fmla="*/ 527 h 1055"/>
              <a:gd name="T6" fmla="*/ 527 w 651"/>
              <a:gd name="T7" fmla="*/ 1055 h 1055"/>
              <a:gd name="T8" fmla="*/ 651 w 651"/>
              <a:gd name="T9" fmla="*/ 930 h 1055"/>
              <a:gd name="T10" fmla="*/ 249 w 651"/>
              <a:gd name="T11" fmla="*/ 527 h 1055"/>
              <a:gd name="T12" fmla="*/ 651 w 651"/>
              <a:gd name="T13" fmla="*/ 12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1" h="1055">
                <a:moveTo>
                  <a:pt x="651" y="125"/>
                </a:moveTo>
                <a:lnTo>
                  <a:pt x="527" y="0"/>
                </a:lnTo>
                <a:lnTo>
                  <a:pt x="0" y="527"/>
                </a:lnTo>
                <a:lnTo>
                  <a:pt x="527" y="1055"/>
                </a:lnTo>
                <a:lnTo>
                  <a:pt x="651" y="930"/>
                </a:lnTo>
                <a:lnTo>
                  <a:pt x="249" y="527"/>
                </a:lnTo>
                <a:lnTo>
                  <a:pt x="651" y="12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52425" y="1839913"/>
            <a:ext cx="201612" cy="328613"/>
          </a:xfrm>
          <a:custGeom>
            <a:avLst/>
            <a:gdLst>
              <a:gd name="T0" fmla="*/ 125 w 652"/>
              <a:gd name="T1" fmla="*/ 0 h 1055"/>
              <a:gd name="T2" fmla="*/ 0 w 652"/>
              <a:gd name="T3" fmla="*/ 125 h 1055"/>
              <a:gd name="T4" fmla="*/ 403 w 652"/>
              <a:gd name="T5" fmla="*/ 527 h 1055"/>
              <a:gd name="T6" fmla="*/ 0 w 652"/>
              <a:gd name="T7" fmla="*/ 930 h 1055"/>
              <a:gd name="T8" fmla="*/ 125 w 652"/>
              <a:gd name="T9" fmla="*/ 1055 h 1055"/>
              <a:gd name="T10" fmla="*/ 652 w 652"/>
              <a:gd name="T11" fmla="*/ 527 h 1055"/>
              <a:gd name="T12" fmla="*/ 125 w 652"/>
              <a:gd name="T13" fmla="*/ 0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2" h="1055">
                <a:moveTo>
                  <a:pt x="125" y="0"/>
                </a:moveTo>
                <a:lnTo>
                  <a:pt x="0" y="125"/>
                </a:lnTo>
                <a:lnTo>
                  <a:pt x="403" y="527"/>
                </a:lnTo>
                <a:lnTo>
                  <a:pt x="0" y="930"/>
                </a:lnTo>
                <a:lnTo>
                  <a:pt x="125" y="1055"/>
                </a:lnTo>
                <a:lnTo>
                  <a:pt x="652" y="527"/>
                </a:lnTo>
                <a:lnTo>
                  <a:pt x="125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1523663" y="690563"/>
            <a:ext cx="379412" cy="382588"/>
          </a:xfrm>
          <a:custGeom>
            <a:avLst/>
            <a:gdLst>
              <a:gd name="T0" fmla="*/ 1230 w 1230"/>
              <a:gd name="T1" fmla="*/ 125 h 1230"/>
              <a:gd name="T2" fmla="*/ 1106 w 1230"/>
              <a:gd name="T3" fmla="*/ 0 h 1230"/>
              <a:gd name="T4" fmla="*/ 615 w 1230"/>
              <a:gd name="T5" fmla="*/ 491 h 1230"/>
              <a:gd name="T6" fmla="*/ 125 w 1230"/>
              <a:gd name="T7" fmla="*/ 0 h 1230"/>
              <a:gd name="T8" fmla="*/ 0 w 1230"/>
              <a:gd name="T9" fmla="*/ 125 h 1230"/>
              <a:gd name="T10" fmla="*/ 491 w 1230"/>
              <a:gd name="T11" fmla="*/ 615 h 1230"/>
              <a:gd name="T12" fmla="*/ 0 w 1230"/>
              <a:gd name="T13" fmla="*/ 1106 h 1230"/>
              <a:gd name="T14" fmla="*/ 125 w 1230"/>
              <a:gd name="T15" fmla="*/ 1230 h 1230"/>
              <a:gd name="T16" fmla="*/ 615 w 1230"/>
              <a:gd name="T17" fmla="*/ 740 h 1230"/>
              <a:gd name="T18" fmla="*/ 1106 w 1230"/>
              <a:gd name="T19" fmla="*/ 1230 h 1230"/>
              <a:gd name="T20" fmla="*/ 1230 w 1230"/>
              <a:gd name="T21" fmla="*/ 1106 h 1230"/>
              <a:gd name="T22" fmla="*/ 740 w 1230"/>
              <a:gd name="T23" fmla="*/ 615 h 1230"/>
              <a:gd name="T24" fmla="*/ 1230 w 1230"/>
              <a:gd name="T25" fmla="*/ 12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0" h="1230">
                <a:moveTo>
                  <a:pt x="1230" y="125"/>
                </a:moveTo>
                <a:lnTo>
                  <a:pt x="1106" y="0"/>
                </a:lnTo>
                <a:lnTo>
                  <a:pt x="615" y="491"/>
                </a:lnTo>
                <a:lnTo>
                  <a:pt x="125" y="0"/>
                </a:lnTo>
                <a:lnTo>
                  <a:pt x="0" y="125"/>
                </a:lnTo>
                <a:lnTo>
                  <a:pt x="491" y="615"/>
                </a:lnTo>
                <a:lnTo>
                  <a:pt x="0" y="1106"/>
                </a:lnTo>
                <a:lnTo>
                  <a:pt x="125" y="1230"/>
                </a:lnTo>
                <a:lnTo>
                  <a:pt x="615" y="740"/>
                </a:lnTo>
                <a:lnTo>
                  <a:pt x="1106" y="1230"/>
                </a:lnTo>
                <a:lnTo>
                  <a:pt x="1230" y="1106"/>
                </a:lnTo>
                <a:lnTo>
                  <a:pt x="740" y="615"/>
                </a:lnTo>
                <a:lnTo>
                  <a:pt x="1230" y="12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0494963" y="773113"/>
            <a:ext cx="327025" cy="201613"/>
          </a:xfrm>
          <a:custGeom>
            <a:avLst/>
            <a:gdLst>
              <a:gd name="T0" fmla="*/ 527 w 1054"/>
              <a:gd name="T1" fmla="*/ 0 h 651"/>
              <a:gd name="T2" fmla="*/ 0 w 1054"/>
              <a:gd name="T3" fmla="*/ 527 h 651"/>
              <a:gd name="T4" fmla="*/ 124 w 1054"/>
              <a:gd name="T5" fmla="*/ 651 h 651"/>
              <a:gd name="T6" fmla="*/ 527 w 1054"/>
              <a:gd name="T7" fmla="*/ 248 h 651"/>
              <a:gd name="T8" fmla="*/ 930 w 1054"/>
              <a:gd name="T9" fmla="*/ 651 h 651"/>
              <a:gd name="T10" fmla="*/ 1054 w 1054"/>
              <a:gd name="T11" fmla="*/ 527 h 651"/>
              <a:gd name="T12" fmla="*/ 527 w 1054"/>
              <a:gd name="T13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4" h="651">
                <a:moveTo>
                  <a:pt x="527" y="0"/>
                </a:moveTo>
                <a:lnTo>
                  <a:pt x="0" y="527"/>
                </a:lnTo>
                <a:lnTo>
                  <a:pt x="124" y="651"/>
                </a:lnTo>
                <a:lnTo>
                  <a:pt x="527" y="248"/>
                </a:lnTo>
                <a:lnTo>
                  <a:pt x="930" y="651"/>
                </a:lnTo>
                <a:lnTo>
                  <a:pt x="1054" y="527"/>
                </a:lnTo>
                <a:lnTo>
                  <a:pt x="52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478963" y="788988"/>
            <a:ext cx="325437" cy="203200"/>
          </a:xfrm>
          <a:custGeom>
            <a:avLst/>
            <a:gdLst>
              <a:gd name="T0" fmla="*/ 930 w 1054"/>
              <a:gd name="T1" fmla="*/ 0 h 652"/>
              <a:gd name="T2" fmla="*/ 527 w 1054"/>
              <a:gd name="T3" fmla="*/ 403 h 652"/>
              <a:gd name="T4" fmla="*/ 125 w 1054"/>
              <a:gd name="T5" fmla="*/ 0 h 652"/>
              <a:gd name="T6" fmla="*/ 0 w 1054"/>
              <a:gd name="T7" fmla="*/ 125 h 652"/>
              <a:gd name="T8" fmla="*/ 527 w 1054"/>
              <a:gd name="T9" fmla="*/ 652 h 652"/>
              <a:gd name="T10" fmla="*/ 1054 w 1054"/>
              <a:gd name="T11" fmla="*/ 125 h 652"/>
              <a:gd name="T12" fmla="*/ 930 w 1054"/>
              <a:gd name="T1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4" h="652">
                <a:moveTo>
                  <a:pt x="930" y="0"/>
                </a:moveTo>
                <a:lnTo>
                  <a:pt x="527" y="403"/>
                </a:lnTo>
                <a:lnTo>
                  <a:pt x="125" y="0"/>
                </a:lnTo>
                <a:lnTo>
                  <a:pt x="0" y="125"/>
                </a:lnTo>
                <a:lnTo>
                  <a:pt x="527" y="652"/>
                </a:lnTo>
                <a:lnTo>
                  <a:pt x="1054" y="125"/>
                </a:lnTo>
                <a:lnTo>
                  <a:pt x="93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8428038" y="690563"/>
            <a:ext cx="381000" cy="382588"/>
          </a:xfrm>
          <a:custGeom>
            <a:avLst/>
            <a:gdLst>
              <a:gd name="T0" fmla="*/ 175 w 1230"/>
              <a:gd name="T1" fmla="*/ 791 h 1230"/>
              <a:gd name="T2" fmla="*/ 0 w 1230"/>
              <a:gd name="T3" fmla="*/ 791 h 1230"/>
              <a:gd name="T4" fmla="*/ 0 w 1230"/>
              <a:gd name="T5" fmla="*/ 1230 h 1230"/>
              <a:gd name="T6" fmla="*/ 439 w 1230"/>
              <a:gd name="T7" fmla="*/ 1230 h 1230"/>
              <a:gd name="T8" fmla="*/ 439 w 1230"/>
              <a:gd name="T9" fmla="*/ 1055 h 1230"/>
              <a:gd name="T10" fmla="*/ 175 w 1230"/>
              <a:gd name="T11" fmla="*/ 1055 h 1230"/>
              <a:gd name="T12" fmla="*/ 175 w 1230"/>
              <a:gd name="T13" fmla="*/ 791 h 1230"/>
              <a:gd name="T14" fmla="*/ 0 w 1230"/>
              <a:gd name="T15" fmla="*/ 440 h 1230"/>
              <a:gd name="T16" fmla="*/ 175 w 1230"/>
              <a:gd name="T17" fmla="*/ 440 h 1230"/>
              <a:gd name="T18" fmla="*/ 175 w 1230"/>
              <a:gd name="T19" fmla="*/ 176 h 1230"/>
              <a:gd name="T20" fmla="*/ 439 w 1230"/>
              <a:gd name="T21" fmla="*/ 176 h 1230"/>
              <a:gd name="T22" fmla="*/ 439 w 1230"/>
              <a:gd name="T23" fmla="*/ 0 h 1230"/>
              <a:gd name="T24" fmla="*/ 0 w 1230"/>
              <a:gd name="T25" fmla="*/ 0 h 1230"/>
              <a:gd name="T26" fmla="*/ 0 w 1230"/>
              <a:gd name="T27" fmla="*/ 440 h 1230"/>
              <a:gd name="T28" fmla="*/ 1054 w 1230"/>
              <a:gd name="T29" fmla="*/ 1055 h 1230"/>
              <a:gd name="T30" fmla="*/ 790 w 1230"/>
              <a:gd name="T31" fmla="*/ 1055 h 1230"/>
              <a:gd name="T32" fmla="*/ 790 w 1230"/>
              <a:gd name="T33" fmla="*/ 1230 h 1230"/>
              <a:gd name="T34" fmla="*/ 1230 w 1230"/>
              <a:gd name="T35" fmla="*/ 1230 h 1230"/>
              <a:gd name="T36" fmla="*/ 1230 w 1230"/>
              <a:gd name="T37" fmla="*/ 791 h 1230"/>
              <a:gd name="T38" fmla="*/ 1054 w 1230"/>
              <a:gd name="T39" fmla="*/ 791 h 1230"/>
              <a:gd name="T40" fmla="*/ 1054 w 1230"/>
              <a:gd name="T41" fmla="*/ 1055 h 1230"/>
              <a:gd name="T42" fmla="*/ 790 w 1230"/>
              <a:gd name="T43" fmla="*/ 0 h 1230"/>
              <a:gd name="T44" fmla="*/ 790 w 1230"/>
              <a:gd name="T45" fmla="*/ 176 h 1230"/>
              <a:gd name="T46" fmla="*/ 1054 w 1230"/>
              <a:gd name="T47" fmla="*/ 176 h 1230"/>
              <a:gd name="T48" fmla="*/ 1054 w 1230"/>
              <a:gd name="T49" fmla="*/ 440 h 1230"/>
              <a:gd name="T50" fmla="*/ 1230 w 1230"/>
              <a:gd name="T51" fmla="*/ 440 h 1230"/>
              <a:gd name="T52" fmla="*/ 1230 w 1230"/>
              <a:gd name="T53" fmla="*/ 0 h 1230"/>
              <a:gd name="T54" fmla="*/ 790 w 1230"/>
              <a:gd name="T55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230">
                <a:moveTo>
                  <a:pt x="175" y="791"/>
                </a:moveTo>
                <a:lnTo>
                  <a:pt x="0" y="791"/>
                </a:lnTo>
                <a:lnTo>
                  <a:pt x="0" y="1230"/>
                </a:lnTo>
                <a:lnTo>
                  <a:pt x="439" y="1230"/>
                </a:lnTo>
                <a:lnTo>
                  <a:pt x="439" y="1055"/>
                </a:lnTo>
                <a:lnTo>
                  <a:pt x="175" y="1055"/>
                </a:lnTo>
                <a:lnTo>
                  <a:pt x="175" y="791"/>
                </a:lnTo>
                <a:close/>
                <a:moveTo>
                  <a:pt x="0" y="440"/>
                </a:moveTo>
                <a:lnTo>
                  <a:pt x="175" y="440"/>
                </a:lnTo>
                <a:lnTo>
                  <a:pt x="175" y="176"/>
                </a:lnTo>
                <a:lnTo>
                  <a:pt x="439" y="176"/>
                </a:lnTo>
                <a:lnTo>
                  <a:pt x="439" y="0"/>
                </a:lnTo>
                <a:lnTo>
                  <a:pt x="0" y="0"/>
                </a:lnTo>
                <a:lnTo>
                  <a:pt x="0" y="440"/>
                </a:lnTo>
                <a:close/>
                <a:moveTo>
                  <a:pt x="1054" y="1055"/>
                </a:moveTo>
                <a:lnTo>
                  <a:pt x="790" y="1055"/>
                </a:lnTo>
                <a:lnTo>
                  <a:pt x="790" y="1230"/>
                </a:lnTo>
                <a:lnTo>
                  <a:pt x="1230" y="1230"/>
                </a:lnTo>
                <a:lnTo>
                  <a:pt x="1230" y="791"/>
                </a:lnTo>
                <a:lnTo>
                  <a:pt x="1054" y="791"/>
                </a:lnTo>
                <a:lnTo>
                  <a:pt x="1054" y="1055"/>
                </a:lnTo>
                <a:close/>
                <a:moveTo>
                  <a:pt x="790" y="0"/>
                </a:moveTo>
                <a:lnTo>
                  <a:pt x="790" y="176"/>
                </a:lnTo>
                <a:lnTo>
                  <a:pt x="1054" y="176"/>
                </a:lnTo>
                <a:lnTo>
                  <a:pt x="1054" y="440"/>
                </a:lnTo>
                <a:lnTo>
                  <a:pt x="1230" y="440"/>
                </a:lnTo>
                <a:lnTo>
                  <a:pt x="1230" y="0"/>
                </a:lnTo>
                <a:lnTo>
                  <a:pt x="79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310438" y="690563"/>
            <a:ext cx="381000" cy="382588"/>
          </a:xfrm>
          <a:custGeom>
            <a:avLst/>
            <a:gdLst>
              <a:gd name="T0" fmla="*/ 0 w 1230"/>
              <a:gd name="T1" fmla="*/ 967 h 1230"/>
              <a:gd name="T2" fmla="*/ 264 w 1230"/>
              <a:gd name="T3" fmla="*/ 967 h 1230"/>
              <a:gd name="T4" fmla="*/ 264 w 1230"/>
              <a:gd name="T5" fmla="*/ 1230 h 1230"/>
              <a:gd name="T6" fmla="*/ 439 w 1230"/>
              <a:gd name="T7" fmla="*/ 1230 h 1230"/>
              <a:gd name="T8" fmla="*/ 439 w 1230"/>
              <a:gd name="T9" fmla="*/ 791 h 1230"/>
              <a:gd name="T10" fmla="*/ 0 w 1230"/>
              <a:gd name="T11" fmla="*/ 791 h 1230"/>
              <a:gd name="T12" fmla="*/ 0 w 1230"/>
              <a:gd name="T13" fmla="*/ 967 h 1230"/>
              <a:gd name="T14" fmla="*/ 264 w 1230"/>
              <a:gd name="T15" fmla="*/ 264 h 1230"/>
              <a:gd name="T16" fmla="*/ 0 w 1230"/>
              <a:gd name="T17" fmla="*/ 264 h 1230"/>
              <a:gd name="T18" fmla="*/ 0 w 1230"/>
              <a:gd name="T19" fmla="*/ 440 h 1230"/>
              <a:gd name="T20" fmla="*/ 439 w 1230"/>
              <a:gd name="T21" fmla="*/ 440 h 1230"/>
              <a:gd name="T22" fmla="*/ 439 w 1230"/>
              <a:gd name="T23" fmla="*/ 0 h 1230"/>
              <a:gd name="T24" fmla="*/ 264 w 1230"/>
              <a:gd name="T25" fmla="*/ 0 h 1230"/>
              <a:gd name="T26" fmla="*/ 264 w 1230"/>
              <a:gd name="T27" fmla="*/ 264 h 1230"/>
              <a:gd name="T28" fmla="*/ 791 w 1230"/>
              <a:gd name="T29" fmla="*/ 1230 h 1230"/>
              <a:gd name="T30" fmla="*/ 966 w 1230"/>
              <a:gd name="T31" fmla="*/ 1230 h 1230"/>
              <a:gd name="T32" fmla="*/ 966 w 1230"/>
              <a:gd name="T33" fmla="*/ 967 h 1230"/>
              <a:gd name="T34" fmla="*/ 1230 w 1230"/>
              <a:gd name="T35" fmla="*/ 967 h 1230"/>
              <a:gd name="T36" fmla="*/ 1230 w 1230"/>
              <a:gd name="T37" fmla="*/ 791 h 1230"/>
              <a:gd name="T38" fmla="*/ 791 w 1230"/>
              <a:gd name="T39" fmla="*/ 791 h 1230"/>
              <a:gd name="T40" fmla="*/ 791 w 1230"/>
              <a:gd name="T41" fmla="*/ 1230 h 1230"/>
              <a:gd name="T42" fmla="*/ 966 w 1230"/>
              <a:gd name="T43" fmla="*/ 264 h 1230"/>
              <a:gd name="T44" fmla="*/ 966 w 1230"/>
              <a:gd name="T45" fmla="*/ 0 h 1230"/>
              <a:gd name="T46" fmla="*/ 791 w 1230"/>
              <a:gd name="T47" fmla="*/ 0 h 1230"/>
              <a:gd name="T48" fmla="*/ 791 w 1230"/>
              <a:gd name="T49" fmla="*/ 440 h 1230"/>
              <a:gd name="T50" fmla="*/ 1230 w 1230"/>
              <a:gd name="T51" fmla="*/ 440 h 1230"/>
              <a:gd name="T52" fmla="*/ 1230 w 1230"/>
              <a:gd name="T53" fmla="*/ 264 h 1230"/>
              <a:gd name="T54" fmla="*/ 966 w 1230"/>
              <a:gd name="T55" fmla="*/ 264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230">
                <a:moveTo>
                  <a:pt x="0" y="967"/>
                </a:moveTo>
                <a:lnTo>
                  <a:pt x="264" y="967"/>
                </a:lnTo>
                <a:lnTo>
                  <a:pt x="264" y="1230"/>
                </a:lnTo>
                <a:lnTo>
                  <a:pt x="439" y="1230"/>
                </a:lnTo>
                <a:lnTo>
                  <a:pt x="439" y="791"/>
                </a:lnTo>
                <a:lnTo>
                  <a:pt x="0" y="791"/>
                </a:lnTo>
                <a:lnTo>
                  <a:pt x="0" y="967"/>
                </a:lnTo>
                <a:close/>
                <a:moveTo>
                  <a:pt x="264" y="264"/>
                </a:moveTo>
                <a:lnTo>
                  <a:pt x="0" y="264"/>
                </a:lnTo>
                <a:lnTo>
                  <a:pt x="0" y="440"/>
                </a:lnTo>
                <a:lnTo>
                  <a:pt x="439" y="440"/>
                </a:lnTo>
                <a:lnTo>
                  <a:pt x="439" y="0"/>
                </a:lnTo>
                <a:lnTo>
                  <a:pt x="264" y="0"/>
                </a:lnTo>
                <a:lnTo>
                  <a:pt x="264" y="264"/>
                </a:lnTo>
                <a:close/>
                <a:moveTo>
                  <a:pt x="791" y="1230"/>
                </a:moveTo>
                <a:lnTo>
                  <a:pt x="966" y="1230"/>
                </a:lnTo>
                <a:lnTo>
                  <a:pt x="966" y="967"/>
                </a:lnTo>
                <a:lnTo>
                  <a:pt x="1230" y="967"/>
                </a:lnTo>
                <a:lnTo>
                  <a:pt x="1230" y="791"/>
                </a:lnTo>
                <a:lnTo>
                  <a:pt x="791" y="791"/>
                </a:lnTo>
                <a:lnTo>
                  <a:pt x="791" y="1230"/>
                </a:lnTo>
                <a:close/>
                <a:moveTo>
                  <a:pt x="966" y="264"/>
                </a:moveTo>
                <a:lnTo>
                  <a:pt x="966" y="0"/>
                </a:lnTo>
                <a:lnTo>
                  <a:pt x="791" y="0"/>
                </a:lnTo>
                <a:lnTo>
                  <a:pt x="791" y="440"/>
                </a:lnTo>
                <a:lnTo>
                  <a:pt x="1230" y="440"/>
                </a:lnTo>
                <a:lnTo>
                  <a:pt x="1230" y="264"/>
                </a:lnTo>
                <a:lnTo>
                  <a:pt x="966" y="2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6035675" y="717551"/>
            <a:ext cx="488950" cy="328613"/>
          </a:xfrm>
          <a:custGeom>
            <a:avLst/>
            <a:gdLst>
              <a:gd name="T0" fmla="*/ 0 w 1582"/>
              <a:gd name="T1" fmla="*/ 1054 h 1054"/>
              <a:gd name="T2" fmla="*/ 1582 w 1582"/>
              <a:gd name="T3" fmla="*/ 1054 h 1054"/>
              <a:gd name="T4" fmla="*/ 1582 w 1582"/>
              <a:gd name="T5" fmla="*/ 879 h 1054"/>
              <a:gd name="T6" fmla="*/ 0 w 1582"/>
              <a:gd name="T7" fmla="*/ 879 h 1054"/>
              <a:gd name="T8" fmla="*/ 0 w 1582"/>
              <a:gd name="T9" fmla="*/ 1054 h 1054"/>
              <a:gd name="T10" fmla="*/ 0 w 1582"/>
              <a:gd name="T11" fmla="*/ 615 h 1054"/>
              <a:gd name="T12" fmla="*/ 1582 w 1582"/>
              <a:gd name="T13" fmla="*/ 615 h 1054"/>
              <a:gd name="T14" fmla="*/ 1582 w 1582"/>
              <a:gd name="T15" fmla="*/ 439 h 1054"/>
              <a:gd name="T16" fmla="*/ 0 w 1582"/>
              <a:gd name="T17" fmla="*/ 439 h 1054"/>
              <a:gd name="T18" fmla="*/ 0 w 1582"/>
              <a:gd name="T19" fmla="*/ 615 h 1054"/>
              <a:gd name="T20" fmla="*/ 0 w 1582"/>
              <a:gd name="T21" fmla="*/ 0 h 1054"/>
              <a:gd name="T22" fmla="*/ 0 w 1582"/>
              <a:gd name="T23" fmla="*/ 176 h 1054"/>
              <a:gd name="T24" fmla="*/ 1582 w 1582"/>
              <a:gd name="T25" fmla="*/ 176 h 1054"/>
              <a:gd name="T26" fmla="*/ 1582 w 1582"/>
              <a:gd name="T27" fmla="*/ 0 h 1054"/>
              <a:gd name="T28" fmla="*/ 0 w 1582"/>
              <a:gd name="T2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82" h="1054">
                <a:moveTo>
                  <a:pt x="0" y="1054"/>
                </a:moveTo>
                <a:lnTo>
                  <a:pt x="1582" y="1054"/>
                </a:lnTo>
                <a:lnTo>
                  <a:pt x="1582" y="879"/>
                </a:lnTo>
                <a:lnTo>
                  <a:pt x="0" y="879"/>
                </a:lnTo>
                <a:lnTo>
                  <a:pt x="0" y="1054"/>
                </a:lnTo>
                <a:close/>
                <a:moveTo>
                  <a:pt x="0" y="615"/>
                </a:moveTo>
                <a:lnTo>
                  <a:pt x="1582" y="615"/>
                </a:lnTo>
                <a:lnTo>
                  <a:pt x="1582" y="439"/>
                </a:lnTo>
                <a:lnTo>
                  <a:pt x="0" y="439"/>
                </a:lnTo>
                <a:lnTo>
                  <a:pt x="0" y="615"/>
                </a:lnTo>
                <a:close/>
                <a:moveTo>
                  <a:pt x="0" y="0"/>
                </a:moveTo>
                <a:lnTo>
                  <a:pt x="0" y="176"/>
                </a:lnTo>
                <a:lnTo>
                  <a:pt x="1582" y="176"/>
                </a:lnTo>
                <a:lnTo>
                  <a:pt x="1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4849813" y="827088"/>
            <a:ext cx="433387" cy="109538"/>
          </a:xfrm>
          <a:custGeom>
            <a:avLst/>
            <a:gdLst>
              <a:gd name="T0" fmla="*/ 175 w 1405"/>
              <a:gd name="T1" fmla="*/ 0 h 351"/>
              <a:gd name="T2" fmla="*/ 0 w 1405"/>
              <a:gd name="T3" fmla="*/ 175 h 351"/>
              <a:gd name="T4" fmla="*/ 175 w 1405"/>
              <a:gd name="T5" fmla="*/ 351 h 351"/>
              <a:gd name="T6" fmla="*/ 351 w 1405"/>
              <a:gd name="T7" fmla="*/ 175 h 351"/>
              <a:gd name="T8" fmla="*/ 175 w 1405"/>
              <a:gd name="T9" fmla="*/ 0 h 351"/>
              <a:gd name="T10" fmla="*/ 1230 w 1405"/>
              <a:gd name="T11" fmla="*/ 0 h 351"/>
              <a:gd name="T12" fmla="*/ 1054 w 1405"/>
              <a:gd name="T13" fmla="*/ 175 h 351"/>
              <a:gd name="T14" fmla="*/ 1230 w 1405"/>
              <a:gd name="T15" fmla="*/ 351 h 351"/>
              <a:gd name="T16" fmla="*/ 1405 w 1405"/>
              <a:gd name="T17" fmla="*/ 175 h 351"/>
              <a:gd name="T18" fmla="*/ 1230 w 1405"/>
              <a:gd name="T19" fmla="*/ 0 h 351"/>
              <a:gd name="T20" fmla="*/ 702 w 1405"/>
              <a:gd name="T21" fmla="*/ 0 h 351"/>
              <a:gd name="T22" fmla="*/ 527 w 1405"/>
              <a:gd name="T23" fmla="*/ 175 h 351"/>
              <a:gd name="T24" fmla="*/ 702 w 1405"/>
              <a:gd name="T25" fmla="*/ 351 h 351"/>
              <a:gd name="T26" fmla="*/ 878 w 1405"/>
              <a:gd name="T27" fmla="*/ 175 h 351"/>
              <a:gd name="T28" fmla="*/ 702 w 1405"/>
              <a:gd name="T29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05" h="351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1"/>
                  <a:pt x="175" y="351"/>
                </a:cubicBezTo>
                <a:cubicBezTo>
                  <a:pt x="272" y="351"/>
                  <a:pt x="351" y="272"/>
                  <a:pt x="351" y="175"/>
                </a:cubicBezTo>
                <a:cubicBezTo>
                  <a:pt x="351" y="78"/>
                  <a:pt x="272" y="0"/>
                  <a:pt x="175" y="0"/>
                </a:cubicBezTo>
                <a:close/>
                <a:moveTo>
                  <a:pt x="1230" y="0"/>
                </a:moveTo>
                <a:cubicBezTo>
                  <a:pt x="1132" y="0"/>
                  <a:pt x="1054" y="78"/>
                  <a:pt x="1054" y="175"/>
                </a:cubicBezTo>
                <a:cubicBezTo>
                  <a:pt x="1054" y="272"/>
                  <a:pt x="1132" y="351"/>
                  <a:pt x="1230" y="351"/>
                </a:cubicBezTo>
                <a:cubicBezTo>
                  <a:pt x="1327" y="351"/>
                  <a:pt x="1405" y="272"/>
                  <a:pt x="1405" y="175"/>
                </a:cubicBezTo>
                <a:cubicBezTo>
                  <a:pt x="1405" y="78"/>
                  <a:pt x="1327" y="0"/>
                  <a:pt x="1230" y="0"/>
                </a:cubicBezTo>
                <a:close/>
                <a:moveTo>
                  <a:pt x="702" y="0"/>
                </a:moveTo>
                <a:cubicBezTo>
                  <a:pt x="605" y="0"/>
                  <a:pt x="527" y="78"/>
                  <a:pt x="527" y="175"/>
                </a:cubicBezTo>
                <a:cubicBezTo>
                  <a:pt x="527" y="272"/>
                  <a:pt x="605" y="351"/>
                  <a:pt x="702" y="351"/>
                </a:cubicBezTo>
                <a:cubicBezTo>
                  <a:pt x="800" y="351"/>
                  <a:pt x="878" y="272"/>
                  <a:pt x="878" y="175"/>
                </a:cubicBezTo>
                <a:cubicBezTo>
                  <a:pt x="878" y="78"/>
                  <a:pt x="800" y="0"/>
                  <a:pt x="702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4056063" y="663576"/>
            <a:ext cx="109537" cy="436563"/>
          </a:xfrm>
          <a:custGeom>
            <a:avLst/>
            <a:gdLst>
              <a:gd name="T0" fmla="*/ 175 w 351"/>
              <a:gd name="T1" fmla="*/ 352 h 1406"/>
              <a:gd name="T2" fmla="*/ 351 w 351"/>
              <a:gd name="T3" fmla="*/ 176 h 1406"/>
              <a:gd name="T4" fmla="*/ 175 w 351"/>
              <a:gd name="T5" fmla="*/ 0 h 1406"/>
              <a:gd name="T6" fmla="*/ 0 w 351"/>
              <a:gd name="T7" fmla="*/ 176 h 1406"/>
              <a:gd name="T8" fmla="*/ 175 w 351"/>
              <a:gd name="T9" fmla="*/ 352 h 1406"/>
              <a:gd name="T10" fmla="*/ 175 w 351"/>
              <a:gd name="T11" fmla="*/ 528 h 1406"/>
              <a:gd name="T12" fmla="*/ 0 w 351"/>
              <a:gd name="T13" fmla="*/ 703 h 1406"/>
              <a:gd name="T14" fmla="*/ 175 w 351"/>
              <a:gd name="T15" fmla="*/ 879 h 1406"/>
              <a:gd name="T16" fmla="*/ 351 w 351"/>
              <a:gd name="T17" fmla="*/ 703 h 1406"/>
              <a:gd name="T18" fmla="*/ 175 w 351"/>
              <a:gd name="T19" fmla="*/ 528 h 1406"/>
              <a:gd name="T20" fmla="*/ 175 w 351"/>
              <a:gd name="T21" fmla="*/ 1055 h 1406"/>
              <a:gd name="T22" fmla="*/ 0 w 351"/>
              <a:gd name="T23" fmla="*/ 1230 h 1406"/>
              <a:gd name="T24" fmla="*/ 175 w 351"/>
              <a:gd name="T25" fmla="*/ 1406 h 1406"/>
              <a:gd name="T26" fmla="*/ 351 w 351"/>
              <a:gd name="T27" fmla="*/ 1230 h 1406"/>
              <a:gd name="T28" fmla="*/ 175 w 351"/>
              <a:gd name="T29" fmla="*/ 1055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1406">
                <a:moveTo>
                  <a:pt x="175" y="352"/>
                </a:moveTo>
                <a:cubicBezTo>
                  <a:pt x="273" y="352"/>
                  <a:pt x="351" y="273"/>
                  <a:pt x="351" y="176"/>
                </a:cubicBezTo>
                <a:cubicBezTo>
                  <a:pt x="351" y="79"/>
                  <a:pt x="273" y="0"/>
                  <a:pt x="175" y="0"/>
                </a:cubicBezTo>
                <a:cubicBezTo>
                  <a:pt x="78" y="0"/>
                  <a:pt x="0" y="79"/>
                  <a:pt x="0" y="176"/>
                </a:cubicBezTo>
                <a:cubicBezTo>
                  <a:pt x="0" y="273"/>
                  <a:pt x="78" y="352"/>
                  <a:pt x="175" y="352"/>
                </a:cubicBezTo>
                <a:close/>
                <a:moveTo>
                  <a:pt x="175" y="528"/>
                </a:moveTo>
                <a:cubicBezTo>
                  <a:pt x="78" y="528"/>
                  <a:pt x="0" y="606"/>
                  <a:pt x="0" y="703"/>
                </a:cubicBezTo>
                <a:cubicBezTo>
                  <a:pt x="0" y="800"/>
                  <a:pt x="78" y="879"/>
                  <a:pt x="175" y="879"/>
                </a:cubicBezTo>
                <a:cubicBezTo>
                  <a:pt x="273" y="879"/>
                  <a:pt x="351" y="800"/>
                  <a:pt x="351" y="703"/>
                </a:cubicBezTo>
                <a:cubicBezTo>
                  <a:pt x="351" y="606"/>
                  <a:pt x="273" y="528"/>
                  <a:pt x="175" y="528"/>
                </a:cubicBezTo>
                <a:close/>
                <a:moveTo>
                  <a:pt x="175" y="1055"/>
                </a:moveTo>
                <a:cubicBezTo>
                  <a:pt x="78" y="1055"/>
                  <a:pt x="0" y="1133"/>
                  <a:pt x="0" y="1230"/>
                </a:cubicBezTo>
                <a:cubicBezTo>
                  <a:pt x="0" y="1327"/>
                  <a:pt x="78" y="1406"/>
                  <a:pt x="175" y="1406"/>
                </a:cubicBezTo>
                <a:cubicBezTo>
                  <a:pt x="273" y="1406"/>
                  <a:pt x="351" y="1327"/>
                  <a:pt x="351" y="1230"/>
                </a:cubicBezTo>
                <a:cubicBezTo>
                  <a:pt x="351" y="1133"/>
                  <a:pt x="273" y="1055"/>
                  <a:pt x="175" y="105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2659063" y="663576"/>
            <a:ext cx="433387" cy="436563"/>
          </a:xfrm>
          <a:custGeom>
            <a:avLst/>
            <a:gdLst>
              <a:gd name="T0" fmla="*/ 1198 w 1404"/>
              <a:gd name="T1" fmla="*/ 207 h 1406"/>
              <a:gd name="T2" fmla="*/ 702 w 1404"/>
              <a:gd name="T3" fmla="*/ 0 h 1406"/>
              <a:gd name="T4" fmla="*/ 0 w 1404"/>
              <a:gd name="T5" fmla="*/ 703 h 1406"/>
              <a:gd name="T6" fmla="*/ 702 w 1404"/>
              <a:gd name="T7" fmla="*/ 1406 h 1406"/>
              <a:gd name="T8" fmla="*/ 1381 w 1404"/>
              <a:gd name="T9" fmla="*/ 879 h 1406"/>
              <a:gd name="T10" fmla="*/ 1198 w 1404"/>
              <a:gd name="T11" fmla="*/ 879 h 1406"/>
              <a:gd name="T12" fmla="*/ 702 w 1404"/>
              <a:gd name="T13" fmla="*/ 1230 h 1406"/>
              <a:gd name="T14" fmla="*/ 174 w 1404"/>
              <a:gd name="T15" fmla="*/ 703 h 1406"/>
              <a:gd name="T16" fmla="*/ 702 w 1404"/>
              <a:gd name="T17" fmla="*/ 176 h 1406"/>
              <a:gd name="T18" fmla="*/ 1073 w 1404"/>
              <a:gd name="T19" fmla="*/ 332 h 1406"/>
              <a:gd name="T20" fmla="*/ 789 w 1404"/>
              <a:gd name="T21" fmla="*/ 615 h 1406"/>
              <a:gd name="T22" fmla="*/ 1404 w 1404"/>
              <a:gd name="T23" fmla="*/ 615 h 1406"/>
              <a:gd name="T24" fmla="*/ 1404 w 1404"/>
              <a:gd name="T25" fmla="*/ 0 h 1406"/>
              <a:gd name="T26" fmla="*/ 1198 w 1404"/>
              <a:gd name="T27" fmla="*/ 207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04" h="1406">
                <a:moveTo>
                  <a:pt x="1198" y="207"/>
                </a:moveTo>
                <a:cubicBezTo>
                  <a:pt x="1071" y="79"/>
                  <a:pt x="896" y="0"/>
                  <a:pt x="702" y="0"/>
                </a:cubicBezTo>
                <a:cubicBezTo>
                  <a:pt x="313" y="0"/>
                  <a:pt x="0" y="315"/>
                  <a:pt x="0" y="703"/>
                </a:cubicBezTo>
                <a:cubicBezTo>
                  <a:pt x="0" y="1092"/>
                  <a:pt x="313" y="1406"/>
                  <a:pt x="702" y="1406"/>
                </a:cubicBezTo>
                <a:cubicBezTo>
                  <a:pt x="1029" y="1406"/>
                  <a:pt x="1303" y="1182"/>
                  <a:pt x="1381" y="879"/>
                </a:cubicBezTo>
                <a:lnTo>
                  <a:pt x="1198" y="879"/>
                </a:lnTo>
                <a:cubicBezTo>
                  <a:pt x="1125" y="1084"/>
                  <a:pt x="931" y="1230"/>
                  <a:pt x="702" y="1230"/>
                </a:cubicBezTo>
                <a:cubicBezTo>
                  <a:pt x="410" y="1230"/>
                  <a:pt x="174" y="994"/>
                  <a:pt x="174" y="703"/>
                </a:cubicBezTo>
                <a:cubicBezTo>
                  <a:pt x="174" y="412"/>
                  <a:pt x="410" y="176"/>
                  <a:pt x="702" y="176"/>
                </a:cubicBezTo>
                <a:cubicBezTo>
                  <a:pt x="847" y="176"/>
                  <a:pt x="977" y="237"/>
                  <a:pt x="1073" y="332"/>
                </a:cubicBezTo>
                <a:lnTo>
                  <a:pt x="789" y="615"/>
                </a:lnTo>
                <a:lnTo>
                  <a:pt x="1404" y="615"/>
                </a:lnTo>
                <a:lnTo>
                  <a:pt x="1404" y="0"/>
                </a:lnTo>
                <a:lnTo>
                  <a:pt x="1198" y="20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1589088" y="663576"/>
            <a:ext cx="249237" cy="436563"/>
          </a:xfrm>
          <a:custGeom>
            <a:avLst/>
            <a:gdLst>
              <a:gd name="T0" fmla="*/ 0 w 805"/>
              <a:gd name="T1" fmla="*/ 1282 h 1406"/>
              <a:gd name="T2" fmla="*/ 124 w 805"/>
              <a:gd name="T3" fmla="*/ 1406 h 1406"/>
              <a:gd name="T4" fmla="*/ 403 w 805"/>
              <a:gd name="T5" fmla="*/ 1128 h 1406"/>
              <a:gd name="T6" fmla="*/ 681 w 805"/>
              <a:gd name="T7" fmla="*/ 1406 h 1406"/>
              <a:gd name="T8" fmla="*/ 805 w 805"/>
              <a:gd name="T9" fmla="*/ 1282 h 1406"/>
              <a:gd name="T10" fmla="*/ 403 w 805"/>
              <a:gd name="T11" fmla="*/ 879 h 1406"/>
              <a:gd name="T12" fmla="*/ 0 w 805"/>
              <a:gd name="T13" fmla="*/ 1282 h 1406"/>
              <a:gd name="T14" fmla="*/ 805 w 805"/>
              <a:gd name="T15" fmla="*/ 125 h 1406"/>
              <a:gd name="T16" fmla="*/ 681 w 805"/>
              <a:gd name="T17" fmla="*/ 0 h 1406"/>
              <a:gd name="T18" fmla="*/ 403 w 805"/>
              <a:gd name="T19" fmla="*/ 279 h 1406"/>
              <a:gd name="T20" fmla="*/ 124 w 805"/>
              <a:gd name="T21" fmla="*/ 0 h 1406"/>
              <a:gd name="T22" fmla="*/ 0 w 805"/>
              <a:gd name="T23" fmla="*/ 125 h 1406"/>
              <a:gd name="T24" fmla="*/ 403 w 805"/>
              <a:gd name="T25" fmla="*/ 528 h 1406"/>
              <a:gd name="T26" fmla="*/ 805 w 805"/>
              <a:gd name="T27" fmla="*/ 125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5" h="1406">
                <a:moveTo>
                  <a:pt x="0" y="1282"/>
                </a:moveTo>
                <a:lnTo>
                  <a:pt x="124" y="1406"/>
                </a:lnTo>
                <a:lnTo>
                  <a:pt x="403" y="1128"/>
                </a:lnTo>
                <a:lnTo>
                  <a:pt x="681" y="1406"/>
                </a:lnTo>
                <a:lnTo>
                  <a:pt x="805" y="1282"/>
                </a:lnTo>
                <a:lnTo>
                  <a:pt x="403" y="879"/>
                </a:lnTo>
                <a:lnTo>
                  <a:pt x="0" y="1282"/>
                </a:lnTo>
                <a:close/>
                <a:moveTo>
                  <a:pt x="805" y="125"/>
                </a:moveTo>
                <a:lnTo>
                  <a:pt x="681" y="0"/>
                </a:lnTo>
                <a:lnTo>
                  <a:pt x="403" y="279"/>
                </a:lnTo>
                <a:lnTo>
                  <a:pt x="124" y="0"/>
                </a:lnTo>
                <a:lnTo>
                  <a:pt x="0" y="125"/>
                </a:lnTo>
                <a:lnTo>
                  <a:pt x="403" y="528"/>
                </a:lnTo>
                <a:lnTo>
                  <a:pt x="805" y="12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90525" y="636588"/>
            <a:ext cx="249237" cy="492125"/>
          </a:xfrm>
          <a:custGeom>
            <a:avLst/>
            <a:gdLst>
              <a:gd name="T0" fmla="*/ 403 w 806"/>
              <a:gd name="T1" fmla="*/ 248 h 1581"/>
              <a:gd name="T2" fmla="*/ 682 w 806"/>
              <a:gd name="T3" fmla="*/ 527 h 1581"/>
              <a:gd name="T4" fmla="*/ 806 w 806"/>
              <a:gd name="T5" fmla="*/ 402 h 1581"/>
              <a:gd name="T6" fmla="*/ 403 w 806"/>
              <a:gd name="T7" fmla="*/ 0 h 1581"/>
              <a:gd name="T8" fmla="*/ 0 w 806"/>
              <a:gd name="T9" fmla="*/ 402 h 1581"/>
              <a:gd name="T10" fmla="*/ 125 w 806"/>
              <a:gd name="T11" fmla="*/ 527 h 1581"/>
              <a:gd name="T12" fmla="*/ 403 w 806"/>
              <a:gd name="T13" fmla="*/ 248 h 1581"/>
              <a:gd name="T14" fmla="*/ 403 w 806"/>
              <a:gd name="T15" fmla="*/ 1332 h 1581"/>
              <a:gd name="T16" fmla="*/ 125 w 806"/>
              <a:gd name="T17" fmla="*/ 1054 h 1581"/>
              <a:gd name="T18" fmla="*/ 0 w 806"/>
              <a:gd name="T19" fmla="*/ 1178 h 1581"/>
              <a:gd name="T20" fmla="*/ 403 w 806"/>
              <a:gd name="T21" fmla="*/ 1581 h 1581"/>
              <a:gd name="T22" fmla="*/ 806 w 806"/>
              <a:gd name="T23" fmla="*/ 1178 h 1581"/>
              <a:gd name="T24" fmla="*/ 682 w 806"/>
              <a:gd name="T25" fmla="*/ 1054 h 1581"/>
              <a:gd name="T26" fmla="*/ 403 w 806"/>
              <a:gd name="T27" fmla="*/ 1332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6" h="1581">
                <a:moveTo>
                  <a:pt x="403" y="248"/>
                </a:moveTo>
                <a:lnTo>
                  <a:pt x="682" y="527"/>
                </a:lnTo>
                <a:lnTo>
                  <a:pt x="806" y="402"/>
                </a:lnTo>
                <a:lnTo>
                  <a:pt x="403" y="0"/>
                </a:lnTo>
                <a:lnTo>
                  <a:pt x="0" y="402"/>
                </a:lnTo>
                <a:lnTo>
                  <a:pt x="125" y="527"/>
                </a:lnTo>
                <a:lnTo>
                  <a:pt x="403" y="248"/>
                </a:lnTo>
                <a:close/>
                <a:moveTo>
                  <a:pt x="403" y="1332"/>
                </a:moveTo>
                <a:lnTo>
                  <a:pt x="125" y="1054"/>
                </a:lnTo>
                <a:lnTo>
                  <a:pt x="0" y="1178"/>
                </a:lnTo>
                <a:lnTo>
                  <a:pt x="403" y="1581"/>
                </a:lnTo>
                <a:lnTo>
                  <a:pt x="806" y="1178"/>
                </a:lnTo>
                <a:lnTo>
                  <a:pt x="682" y="1054"/>
                </a:lnTo>
                <a:lnTo>
                  <a:pt x="403" y="13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2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7411" y="373548"/>
            <a:ext cx="7342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A little bit about </a:t>
            </a:r>
            <a:r>
              <a:rPr lang="en-US" sz="6600" i="1" dirty="0" smtClean="0">
                <a:solidFill>
                  <a:srgbClr val="EF68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us</a:t>
            </a:r>
            <a:endParaRPr lang="en-IN" sz="6600" i="1" dirty="0">
              <a:solidFill>
                <a:srgbClr val="EF68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28388" y="2975867"/>
            <a:ext cx="11563612" cy="3437710"/>
            <a:chOff x="628388" y="2999203"/>
            <a:chExt cx="11563612" cy="3437710"/>
          </a:xfrm>
        </p:grpSpPr>
        <p:grpSp>
          <p:nvGrpSpPr>
            <p:cNvPr id="15" name="Group 14"/>
            <p:cNvGrpSpPr/>
            <p:nvPr/>
          </p:nvGrpSpPr>
          <p:grpSpPr>
            <a:xfrm>
              <a:off x="630300" y="2999203"/>
              <a:ext cx="11561700" cy="1648124"/>
              <a:chOff x="643948" y="1975615"/>
              <a:chExt cx="11561700" cy="16481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43948" y="2209538"/>
                <a:ext cx="1243852" cy="124385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758692" y="2325594"/>
                <a:ext cx="1243852" cy="1243853"/>
                <a:chOff x="366121" y="1836446"/>
                <a:chExt cx="1241676" cy="1241677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66121" y="1836446"/>
                  <a:ext cx="1241676" cy="1241677"/>
                </a:xfrm>
                <a:prstGeom prst="rect">
                  <a:avLst/>
                </a:prstGeom>
                <a:solidFill>
                  <a:srgbClr val="EF4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903" y="2116453"/>
                  <a:ext cx="638178" cy="638178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66" name="Rectangle 65"/>
              <p:cNvSpPr/>
              <p:nvPr/>
            </p:nvSpPr>
            <p:spPr>
              <a:xfrm>
                <a:off x="2142696" y="2255210"/>
                <a:ext cx="3807725" cy="1361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1">
                  <a:lnSpc>
                    <a:spcPct val="150000"/>
                  </a:lnSpc>
                </a:pP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understand your key messages, audience profile and the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available presentation time and create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powerful visual narrative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through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customized graphics and illustrations which enable you to communicate your messages in a succinct yet powerful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manner</a:t>
                </a:r>
                <a:endParaRPr lang="en-I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123462" y="1975615"/>
                <a:ext cx="3622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F483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PRESENTATION DESIGN</a:t>
                </a:r>
                <a:endParaRPr lang="en-IN" sz="1600" b="1" dirty="0">
                  <a:solidFill>
                    <a:srgbClr val="EF483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206287" y="2261828"/>
                <a:ext cx="3999361" cy="1361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1">
                  <a:lnSpc>
                    <a:spcPct val="150000"/>
                  </a:lnSpc>
                </a:pP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provide dedicated support to organizations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by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becoming their backend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presentation and document production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team. We do this by converting their draft documents, hand drawn slides, notes, excel sheets into presentations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delivering results within 12 to 24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hours </a:t>
                </a:r>
                <a:endParaRPr lang="en-I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87053" y="1975615"/>
                <a:ext cx="3622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EF483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PAPER 2 POWERPOINT</a:t>
                </a:r>
                <a:endParaRPr lang="en-IN" sz="1600" b="1" dirty="0">
                  <a:solidFill>
                    <a:srgbClr val="EF483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25646" y="2207236"/>
                <a:ext cx="1243852" cy="1243853"/>
              </a:xfrm>
              <a:prstGeom prst="rect">
                <a:avLst/>
              </a:prstGeom>
              <a:solidFill>
                <a:srgbClr val="EF4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40390" y="2304242"/>
                <a:ext cx="1243852" cy="124385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11373" y="2577142"/>
                <a:ext cx="696262" cy="696262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28388" y="4820932"/>
              <a:ext cx="11375537" cy="1615981"/>
              <a:chOff x="628388" y="4657156"/>
              <a:chExt cx="11375537" cy="161598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42696" y="4936751"/>
                <a:ext cx="380772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1">
                  <a:lnSpc>
                    <a:spcPct val="150000"/>
                  </a:lnSpc>
                </a:pP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help make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content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more impactful by giving your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presentation a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sense of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motion (depth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breadth) 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as you either deep dive into a single idea or move across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ideas. We do this either through the use of Prezi</a:t>
                </a:r>
                <a:endParaRPr lang="en-I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259942" y="4657156"/>
                <a:ext cx="3622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F483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MOTION PRESENTATIONS</a:t>
                </a:r>
                <a:endParaRPr lang="en-IN" sz="1600" b="1" dirty="0">
                  <a:solidFill>
                    <a:srgbClr val="EF483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96200" y="4936751"/>
                <a:ext cx="3807725" cy="1331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1">
                  <a:lnSpc>
                    <a:spcPct val="150000"/>
                  </a:lnSpc>
                </a:pP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Have a great product story you want to share with the world? Or, do you want to simplify a complex concept for a targeted audience? Nothing says it better than an explainer video. We create gorgeous animated </a:t>
                </a:r>
                <a:r>
                  <a:rPr lang="en-IN" sz="11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full HD videos using </a:t>
                </a:r>
                <a:r>
                  <a:rPr lang="en-IN" sz="11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Powtoons</a:t>
                </a:r>
                <a:r>
                  <a:rPr lang="en-I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176966" y="4657156"/>
                <a:ext cx="3622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F483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MOTION VIDEOS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28388" y="4932278"/>
                <a:ext cx="1243852" cy="1243853"/>
              </a:xfrm>
              <a:prstGeom prst="rect">
                <a:avLst/>
              </a:prstGeom>
              <a:solidFill>
                <a:srgbClr val="EF4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43132" y="5029284"/>
                <a:ext cx="1243852" cy="124385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722834" y="4927600"/>
                <a:ext cx="1243852" cy="124385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837578" y="5024606"/>
                <a:ext cx="1243852" cy="1243853"/>
              </a:xfrm>
              <a:prstGeom prst="rect">
                <a:avLst/>
              </a:prstGeom>
              <a:solidFill>
                <a:srgbClr val="EF4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64134" y="5309090"/>
                <a:ext cx="632967" cy="632966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43020" y="5330048"/>
                <a:ext cx="632966" cy="632966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423763" y="1603142"/>
            <a:ext cx="11371883" cy="1256782"/>
            <a:chOff x="410059" y="1548550"/>
            <a:chExt cx="11371883" cy="1256782"/>
          </a:xfrm>
        </p:grpSpPr>
        <p:sp>
          <p:nvSpPr>
            <p:cNvPr id="96" name="TextBox 95"/>
            <p:cNvSpPr txBox="1"/>
            <p:nvPr/>
          </p:nvSpPr>
          <p:spPr>
            <a:xfrm>
              <a:off x="410059" y="1573912"/>
              <a:ext cx="1137188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25000"/>
                </a:lnSpc>
                <a:defRPr/>
              </a:pPr>
              <a:r>
                <a:rPr lang="en-US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slidekraft</a:t>
              </a:r>
              <a:r>
                <a:rPr lang="en-US" kern="0" dirty="0" smtClean="0">
                  <a:solidFill>
                    <a:srgbClr val="EF6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 a communication design </a:t>
              </a:r>
              <a:r>
                <a:rPr lang="en-US" kern="0" dirty="0" smtClean="0">
                  <a:solidFill>
                    <a:srgbClr val="EF6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studio </a:t>
              </a:r>
              <a:r>
                <a:rPr lang="en-US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that enables companies and individuals to engage their audiences effortlessly through presentation and motion video design</a:t>
              </a: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31918" y="2375853"/>
              <a:ext cx="11183346" cy="0"/>
            </a:xfrm>
            <a:prstGeom prst="line">
              <a:avLst/>
            </a:prstGeom>
            <a:ln w="127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31918" y="1548550"/>
              <a:ext cx="11183346" cy="0"/>
            </a:xfrm>
            <a:prstGeom prst="line">
              <a:avLst/>
            </a:prstGeom>
            <a:ln w="127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ame Side Corner Rectangle 17"/>
            <p:cNvSpPr/>
            <p:nvPr/>
          </p:nvSpPr>
          <p:spPr>
            <a:xfrm rot="10800000">
              <a:off x="4270460" y="2373978"/>
              <a:ext cx="3660175" cy="4313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EF4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5787" y="2395056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Georgia" panose="02040502050405020303" pitchFamily="18" charset="0"/>
                </a:rPr>
                <a:t>Areas of work</a:t>
              </a:r>
              <a:endParaRPr lang="en-IN" sz="2000" i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80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490788" y="4951413"/>
            <a:ext cx="368300" cy="568325"/>
          </a:xfrm>
          <a:custGeom>
            <a:avLst/>
            <a:gdLst>
              <a:gd name="T0" fmla="*/ 0 w 1228"/>
              <a:gd name="T1" fmla="*/ 1277 h 1891"/>
              <a:gd name="T2" fmla="*/ 614 w 1228"/>
              <a:gd name="T3" fmla="*/ 1891 h 1891"/>
              <a:gd name="T4" fmla="*/ 1228 w 1228"/>
              <a:gd name="T5" fmla="*/ 1277 h 1891"/>
              <a:gd name="T6" fmla="*/ 1228 w 1228"/>
              <a:gd name="T7" fmla="*/ 926 h 1891"/>
              <a:gd name="T8" fmla="*/ 0 w 1228"/>
              <a:gd name="T9" fmla="*/ 926 h 1891"/>
              <a:gd name="T10" fmla="*/ 0 w 1228"/>
              <a:gd name="T11" fmla="*/ 1277 h 1891"/>
              <a:gd name="T12" fmla="*/ 976 w 1228"/>
              <a:gd name="T13" fmla="*/ 257 h 1891"/>
              <a:gd name="T14" fmla="*/ 1160 w 1228"/>
              <a:gd name="T15" fmla="*/ 72 h 1891"/>
              <a:gd name="T16" fmla="*/ 1088 w 1228"/>
              <a:gd name="T17" fmla="*/ 0 h 1891"/>
              <a:gd name="T18" fmla="*/ 886 w 1228"/>
              <a:gd name="T19" fmla="*/ 202 h 1891"/>
              <a:gd name="T20" fmla="*/ 614 w 1228"/>
              <a:gd name="T21" fmla="*/ 136 h 1891"/>
              <a:gd name="T22" fmla="*/ 342 w 1228"/>
              <a:gd name="T23" fmla="*/ 202 h 1891"/>
              <a:gd name="T24" fmla="*/ 140 w 1228"/>
              <a:gd name="T25" fmla="*/ 0 h 1891"/>
              <a:gd name="T26" fmla="*/ 68 w 1228"/>
              <a:gd name="T27" fmla="*/ 72 h 1891"/>
              <a:gd name="T28" fmla="*/ 252 w 1228"/>
              <a:gd name="T29" fmla="*/ 257 h 1891"/>
              <a:gd name="T30" fmla="*/ 0 w 1228"/>
              <a:gd name="T31" fmla="*/ 751 h 1891"/>
              <a:gd name="T32" fmla="*/ 0 w 1228"/>
              <a:gd name="T33" fmla="*/ 838 h 1891"/>
              <a:gd name="T34" fmla="*/ 1228 w 1228"/>
              <a:gd name="T35" fmla="*/ 838 h 1891"/>
              <a:gd name="T36" fmla="*/ 1228 w 1228"/>
              <a:gd name="T37" fmla="*/ 751 h 1891"/>
              <a:gd name="T38" fmla="*/ 976 w 1228"/>
              <a:gd name="T39" fmla="*/ 257 h 1891"/>
              <a:gd name="T40" fmla="*/ 351 w 1228"/>
              <a:gd name="T41" fmla="*/ 663 h 1891"/>
              <a:gd name="T42" fmla="*/ 263 w 1228"/>
              <a:gd name="T43" fmla="*/ 575 h 1891"/>
              <a:gd name="T44" fmla="*/ 351 w 1228"/>
              <a:gd name="T45" fmla="*/ 487 h 1891"/>
              <a:gd name="T46" fmla="*/ 439 w 1228"/>
              <a:gd name="T47" fmla="*/ 575 h 1891"/>
              <a:gd name="T48" fmla="*/ 351 w 1228"/>
              <a:gd name="T49" fmla="*/ 663 h 1891"/>
              <a:gd name="T50" fmla="*/ 877 w 1228"/>
              <a:gd name="T51" fmla="*/ 663 h 1891"/>
              <a:gd name="T52" fmla="*/ 790 w 1228"/>
              <a:gd name="T53" fmla="*/ 575 h 1891"/>
              <a:gd name="T54" fmla="*/ 877 w 1228"/>
              <a:gd name="T55" fmla="*/ 487 h 1891"/>
              <a:gd name="T56" fmla="*/ 965 w 1228"/>
              <a:gd name="T57" fmla="*/ 575 h 1891"/>
              <a:gd name="T58" fmla="*/ 877 w 1228"/>
              <a:gd name="T59" fmla="*/ 663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28" h="1891">
                <a:moveTo>
                  <a:pt x="0" y="1277"/>
                </a:moveTo>
                <a:cubicBezTo>
                  <a:pt x="0" y="1616"/>
                  <a:pt x="275" y="1891"/>
                  <a:pt x="614" y="1891"/>
                </a:cubicBezTo>
                <a:cubicBezTo>
                  <a:pt x="953" y="1891"/>
                  <a:pt x="1228" y="1616"/>
                  <a:pt x="1228" y="1277"/>
                </a:cubicBezTo>
                <a:lnTo>
                  <a:pt x="1228" y="926"/>
                </a:lnTo>
                <a:lnTo>
                  <a:pt x="0" y="926"/>
                </a:lnTo>
                <a:lnTo>
                  <a:pt x="0" y="1277"/>
                </a:lnTo>
                <a:close/>
                <a:moveTo>
                  <a:pt x="976" y="257"/>
                </a:moveTo>
                <a:lnTo>
                  <a:pt x="1160" y="72"/>
                </a:lnTo>
                <a:lnTo>
                  <a:pt x="1088" y="0"/>
                </a:lnTo>
                <a:lnTo>
                  <a:pt x="886" y="202"/>
                </a:lnTo>
                <a:cubicBezTo>
                  <a:pt x="803" y="161"/>
                  <a:pt x="712" y="136"/>
                  <a:pt x="614" y="136"/>
                </a:cubicBezTo>
                <a:cubicBezTo>
                  <a:pt x="516" y="136"/>
                  <a:pt x="425" y="161"/>
                  <a:pt x="342" y="202"/>
                </a:cubicBezTo>
                <a:lnTo>
                  <a:pt x="140" y="0"/>
                </a:lnTo>
                <a:lnTo>
                  <a:pt x="68" y="72"/>
                </a:lnTo>
                <a:lnTo>
                  <a:pt x="252" y="257"/>
                </a:lnTo>
                <a:cubicBezTo>
                  <a:pt x="100" y="368"/>
                  <a:pt x="0" y="547"/>
                  <a:pt x="0" y="751"/>
                </a:cubicBezTo>
                <a:lnTo>
                  <a:pt x="0" y="838"/>
                </a:lnTo>
                <a:lnTo>
                  <a:pt x="1228" y="838"/>
                </a:lnTo>
                <a:lnTo>
                  <a:pt x="1228" y="751"/>
                </a:lnTo>
                <a:cubicBezTo>
                  <a:pt x="1228" y="547"/>
                  <a:pt x="1128" y="368"/>
                  <a:pt x="976" y="257"/>
                </a:cubicBezTo>
                <a:close/>
                <a:moveTo>
                  <a:pt x="351" y="663"/>
                </a:moveTo>
                <a:cubicBezTo>
                  <a:pt x="302" y="663"/>
                  <a:pt x="263" y="623"/>
                  <a:pt x="263" y="575"/>
                </a:cubicBezTo>
                <a:cubicBezTo>
                  <a:pt x="263" y="527"/>
                  <a:pt x="302" y="487"/>
                  <a:pt x="351" y="487"/>
                </a:cubicBezTo>
                <a:cubicBezTo>
                  <a:pt x="399" y="487"/>
                  <a:pt x="439" y="527"/>
                  <a:pt x="439" y="575"/>
                </a:cubicBezTo>
                <a:cubicBezTo>
                  <a:pt x="439" y="623"/>
                  <a:pt x="399" y="663"/>
                  <a:pt x="351" y="663"/>
                </a:cubicBezTo>
                <a:close/>
                <a:moveTo>
                  <a:pt x="877" y="663"/>
                </a:moveTo>
                <a:cubicBezTo>
                  <a:pt x="829" y="663"/>
                  <a:pt x="790" y="623"/>
                  <a:pt x="790" y="575"/>
                </a:cubicBezTo>
                <a:cubicBezTo>
                  <a:pt x="790" y="527"/>
                  <a:pt x="829" y="487"/>
                  <a:pt x="877" y="487"/>
                </a:cubicBezTo>
                <a:cubicBezTo>
                  <a:pt x="926" y="487"/>
                  <a:pt x="965" y="527"/>
                  <a:pt x="965" y="575"/>
                </a:cubicBezTo>
                <a:cubicBezTo>
                  <a:pt x="965" y="623"/>
                  <a:pt x="926" y="663"/>
                  <a:pt x="877" y="6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295400" y="5018088"/>
            <a:ext cx="534987" cy="298450"/>
          </a:xfrm>
          <a:custGeom>
            <a:avLst/>
            <a:gdLst>
              <a:gd name="T0" fmla="*/ 1782 w 1782"/>
              <a:gd name="T1" fmla="*/ 377 h 992"/>
              <a:gd name="T2" fmla="*/ 1782 w 1782"/>
              <a:gd name="T3" fmla="*/ 553 h 992"/>
              <a:gd name="T4" fmla="*/ 641 w 1782"/>
              <a:gd name="T5" fmla="*/ 553 h 992"/>
              <a:gd name="T6" fmla="*/ 641 w 1782"/>
              <a:gd name="T7" fmla="*/ 26 h 992"/>
              <a:gd name="T8" fmla="*/ 1431 w 1782"/>
              <a:gd name="T9" fmla="*/ 26 h 992"/>
              <a:gd name="T10" fmla="*/ 1782 w 1782"/>
              <a:gd name="T11" fmla="*/ 377 h 992"/>
              <a:gd name="T12" fmla="*/ 27 w 1782"/>
              <a:gd name="T13" fmla="*/ 641 h 992"/>
              <a:gd name="T14" fmla="*/ 27 w 1782"/>
              <a:gd name="T15" fmla="*/ 816 h 992"/>
              <a:gd name="T16" fmla="*/ 553 w 1782"/>
              <a:gd name="T17" fmla="*/ 816 h 992"/>
              <a:gd name="T18" fmla="*/ 553 w 1782"/>
              <a:gd name="T19" fmla="*/ 992 h 992"/>
              <a:gd name="T20" fmla="*/ 1255 w 1782"/>
              <a:gd name="T21" fmla="*/ 992 h 992"/>
              <a:gd name="T22" fmla="*/ 1255 w 1782"/>
              <a:gd name="T23" fmla="*/ 816 h 992"/>
              <a:gd name="T24" fmla="*/ 1782 w 1782"/>
              <a:gd name="T25" fmla="*/ 816 h 992"/>
              <a:gd name="T26" fmla="*/ 1782 w 1782"/>
              <a:gd name="T27" fmla="*/ 641 h 992"/>
              <a:gd name="T28" fmla="*/ 27 w 1782"/>
              <a:gd name="T29" fmla="*/ 641 h 992"/>
              <a:gd name="T30" fmla="*/ 478 w 1782"/>
              <a:gd name="T31" fmla="*/ 474 h 992"/>
              <a:gd name="T32" fmla="*/ 474 w 1782"/>
              <a:gd name="T33" fmla="*/ 102 h 992"/>
              <a:gd name="T34" fmla="*/ 102 w 1782"/>
              <a:gd name="T35" fmla="*/ 106 h 992"/>
              <a:gd name="T36" fmla="*/ 106 w 1782"/>
              <a:gd name="T37" fmla="*/ 478 h 992"/>
              <a:gd name="T38" fmla="*/ 478 w 1782"/>
              <a:gd name="T39" fmla="*/ 474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82" h="992">
                <a:moveTo>
                  <a:pt x="1782" y="377"/>
                </a:moveTo>
                <a:lnTo>
                  <a:pt x="1782" y="553"/>
                </a:lnTo>
                <a:lnTo>
                  <a:pt x="641" y="553"/>
                </a:lnTo>
                <a:lnTo>
                  <a:pt x="641" y="26"/>
                </a:lnTo>
                <a:lnTo>
                  <a:pt x="1431" y="26"/>
                </a:lnTo>
                <a:cubicBezTo>
                  <a:pt x="1625" y="26"/>
                  <a:pt x="1782" y="183"/>
                  <a:pt x="1782" y="377"/>
                </a:cubicBezTo>
                <a:close/>
                <a:moveTo>
                  <a:pt x="27" y="641"/>
                </a:moveTo>
                <a:lnTo>
                  <a:pt x="27" y="816"/>
                </a:lnTo>
                <a:lnTo>
                  <a:pt x="553" y="816"/>
                </a:lnTo>
                <a:lnTo>
                  <a:pt x="553" y="992"/>
                </a:lnTo>
                <a:lnTo>
                  <a:pt x="1255" y="992"/>
                </a:lnTo>
                <a:lnTo>
                  <a:pt x="1255" y="816"/>
                </a:lnTo>
                <a:lnTo>
                  <a:pt x="1782" y="816"/>
                </a:lnTo>
                <a:lnTo>
                  <a:pt x="1782" y="641"/>
                </a:lnTo>
                <a:lnTo>
                  <a:pt x="27" y="641"/>
                </a:lnTo>
                <a:close/>
                <a:moveTo>
                  <a:pt x="478" y="474"/>
                </a:moveTo>
                <a:cubicBezTo>
                  <a:pt x="580" y="370"/>
                  <a:pt x="578" y="203"/>
                  <a:pt x="474" y="102"/>
                </a:cubicBezTo>
                <a:cubicBezTo>
                  <a:pt x="370" y="0"/>
                  <a:pt x="203" y="2"/>
                  <a:pt x="102" y="106"/>
                </a:cubicBezTo>
                <a:cubicBezTo>
                  <a:pt x="0" y="210"/>
                  <a:pt x="2" y="376"/>
                  <a:pt x="106" y="478"/>
                </a:cubicBezTo>
                <a:cubicBezTo>
                  <a:pt x="210" y="580"/>
                  <a:pt x="376" y="578"/>
                  <a:pt x="478" y="47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58750" y="4949825"/>
            <a:ext cx="566737" cy="393700"/>
          </a:xfrm>
          <a:custGeom>
            <a:avLst/>
            <a:gdLst>
              <a:gd name="T0" fmla="*/ 1821 w 1888"/>
              <a:gd name="T1" fmla="*/ 896 h 1310"/>
              <a:gd name="T2" fmla="*/ 1760 w 1888"/>
              <a:gd name="T3" fmla="*/ 1061 h 1310"/>
              <a:gd name="T4" fmla="*/ 675 w 1888"/>
              <a:gd name="T5" fmla="*/ 670 h 1310"/>
              <a:gd name="T6" fmla="*/ 857 w 1888"/>
              <a:gd name="T7" fmla="*/ 174 h 1310"/>
              <a:gd name="T8" fmla="*/ 1609 w 1888"/>
              <a:gd name="T9" fmla="*/ 445 h 1310"/>
              <a:gd name="T10" fmla="*/ 1821 w 1888"/>
              <a:gd name="T11" fmla="*/ 896 h 1310"/>
              <a:gd name="T12" fmla="*/ 0 w 1888"/>
              <a:gd name="T13" fmla="*/ 707 h 1310"/>
              <a:gd name="T14" fmla="*/ 570 w 1888"/>
              <a:gd name="T15" fmla="*/ 913 h 1310"/>
              <a:gd name="T16" fmla="*/ 570 w 1888"/>
              <a:gd name="T17" fmla="*/ 1310 h 1310"/>
              <a:gd name="T18" fmla="*/ 1272 w 1888"/>
              <a:gd name="T19" fmla="*/ 1310 h 1310"/>
              <a:gd name="T20" fmla="*/ 1272 w 1888"/>
              <a:gd name="T21" fmla="*/ 1167 h 1310"/>
              <a:gd name="T22" fmla="*/ 1669 w 1888"/>
              <a:gd name="T23" fmla="*/ 1310 h 1310"/>
              <a:gd name="T24" fmla="*/ 1730 w 1888"/>
              <a:gd name="T25" fmla="*/ 1144 h 1310"/>
              <a:gd name="T26" fmla="*/ 60 w 1888"/>
              <a:gd name="T27" fmla="*/ 542 h 1310"/>
              <a:gd name="T28" fmla="*/ 0 w 1888"/>
              <a:gd name="T29" fmla="*/ 707 h 1310"/>
              <a:gd name="T30" fmla="*/ 508 w 1888"/>
              <a:gd name="T31" fmla="*/ 538 h 1310"/>
              <a:gd name="T32" fmla="*/ 632 w 1888"/>
              <a:gd name="T33" fmla="*/ 187 h 1310"/>
              <a:gd name="T34" fmla="*/ 281 w 1888"/>
              <a:gd name="T35" fmla="*/ 63 h 1310"/>
              <a:gd name="T36" fmla="*/ 157 w 1888"/>
              <a:gd name="T37" fmla="*/ 414 h 1310"/>
              <a:gd name="T38" fmla="*/ 508 w 1888"/>
              <a:gd name="T39" fmla="*/ 538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8" h="1310">
                <a:moveTo>
                  <a:pt x="1821" y="896"/>
                </a:moveTo>
                <a:lnTo>
                  <a:pt x="1760" y="1061"/>
                </a:lnTo>
                <a:lnTo>
                  <a:pt x="675" y="670"/>
                </a:lnTo>
                <a:lnTo>
                  <a:pt x="857" y="174"/>
                </a:lnTo>
                <a:lnTo>
                  <a:pt x="1609" y="445"/>
                </a:lnTo>
                <a:cubicBezTo>
                  <a:pt x="1793" y="511"/>
                  <a:pt x="1888" y="713"/>
                  <a:pt x="1821" y="896"/>
                </a:cubicBezTo>
                <a:close/>
                <a:moveTo>
                  <a:pt x="0" y="707"/>
                </a:moveTo>
                <a:lnTo>
                  <a:pt x="570" y="913"/>
                </a:lnTo>
                <a:lnTo>
                  <a:pt x="570" y="1310"/>
                </a:lnTo>
                <a:lnTo>
                  <a:pt x="1272" y="1310"/>
                </a:lnTo>
                <a:lnTo>
                  <a:pt x="1272" y="1167"/>
                </a:lnTo>
                <a:lnTo>
                  <a:pt x="1669" y="1310"/>
                </a:lnTo>
                <a:lnTo>
                  <a:pt x="1730" y="1144"/>
                </a:lnTo>
                <a:lnTo>
                  <a:pt x="60" y="542"/>
                </a:lnTo>
                <a:lnTo>
                  <a:pt x="0" y="707"/>
                </a:lnTo>
                <a:close/>
                <a:moveTo>
                  <a:pt x="508" y="538"/>
                </a:moveTo>
                <a:cubicBezTo>
                  <a:pt x="639" y="475"/>
                  <a:pt x="695" y="318"/>
                  <a:pt x="632" y="187"/>
                </a:cubicBezTo>
                <a:cubicBezTo>
                  <a:pt x="569" y="56"/>
                  <a:pt x="412" y="0"/>
                  <a:pt x="281" y="63"/>
                </a:cubicBezTo>
                <a:cubicBezTo>
                  <a:pt x="150" y="126"/>
                  <a:pt x="94" y="283"/>
                  <a:pt x="157" y="414"/>
                </a:cubicBezTo>
                <a:cubicBezTo>
                  <a:pt x="220" y="545"/>
                  <a:pt x="377" y="601"/>
                  <a:pt x="508" y="53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1249025" y="4024313"/>
            <a:ext cx="579437" cy="265113"/>
          </a:xfrm>
          <a:custGeom>
            <a:avLst/>
            <a:gdLst>
              <a:gd name="T0" fmla="*/ 526 w 1930"/>
              <a:gd name="T1" fmla="*/ 526 h 877"/>
              <a:gd name="T2" fmla="*/ 790 w 1930"/>
              <a:gd name="T3" fmla="*/ 263 h 877"/>
              <a:gd name="T4" fmla="*/ 526 w 1930"/>
              <a:gd name="T5" fmla="*/ 0 h 877"/>
              <a:gd name="T6" fmla="*/ 263 w 1930"/>
              <a:gd name="T7" fmla="*/ 263 h 877"/>
              <a:gd name="T8" fmla="*/ 526 w 1930"/>
              <a:gd name="T9" fmla="*/ 526 h 877"/>
              <a:gd name="T10" fmla="*/ 1579 w 1930"/>
              <a:gd name="T11" fmla="*/ 0 h 877"/>
              <a:gd name="T12" fmla="*/ 877 w 1930"/>
              <a:gd name="T13" fmla="*/ 0 h 877"/>
              <a:gd name="T14" fmla="*/ 877 w 1930"/>
              <a:gd name="T15" fmla="*/ 614 h 877"/>
              <a:gd name="T16" fmla="*/ 175 w 1930"/>
              <a:gd name="T17" fmla="*/ 614 h 877"/>
              <a:gd name="T18" fmla="*/ 175 w 1930"/>
              <a:gd name="T19" fmla="*/ 0 h 877"/>
              <a:gd name="T20" fmla="*/ 0 w 1930"/>
              <a:gd name="T21" fmla="*/ 0 h 877"/>
              <a:gd name="T22" fmla="*/ 0 w 1930"/>
              <a:gd name="T23" fmla="*/ 877 h 877"/>
              <a:gd name="T24" fmla="*/ 1930 w 1930"/>
              <a:gd name="T25" fmla="*/ 877 h 877"/>
              <a:gd name="T26" fmla="*/ 1930 w 1930"/>
              <a:gd name="T27" fmla="*/ 351 h 877"/>
              <a:gd name="T28" fmla="*/ 1579 w 1930"/>
              <a:gd name="T29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0" h="877">
                <a:moveTo>
                  <a:pt x="526" y="526"/>
                </a:moveTo>
                <a:cubicBezTo>
                  <a:pt x="672" y="526"/>
                  <a:pt x="790" y="408"/>
                  <a:pt x="790" y="263"/>
                </a:cubicBezTo>
                <a:cubicBezTo>
                  <a:pt x="790" y="118"/>
                  <a:pt x="672" y="0"/>
                  <a:pt x="526" y="0"/>
                </a:cubicBezTo>
                <a:cubicBezTo>
                  <a:pt x="381" y="0"/>
                  <a:pt x="263" y="118"/>
                  <a:pt x="263" y="263"/>
                </a:cubicBezTo>
                <a:cubicBezTo>
                  <a:pt x="263" y="408"/>
                  <a:pt x="381" y="526"/>
                  <a:pt x="526" y="526"/>
                </a:cubicBezTo>
                <a:close/>
                <a:moveTo>
                  <a:pt x="1579" y="0"/>
                </a:moveTo>
                <a:lnTo>
                  <a:pt x="877" y="0"/>
                </a:lnTo>
                <a:lnTo>
                  <a:pt x="877" y="614"/>
                </a:lnTo>
                <a:lnTo>
                  <a:pt x="175" y="614"/>
                </a:lnTo>
                <a:lnTo>
                  <a:pt x="175" y="0"/>
                </a:lnTo>
                <a:lnTo>
                  <a:pt x="0" y="0"/>
                </a:lnTo>
                <a:lnTo>
                  <a:pt x="0" y="877"/>
                </a:lnTo>
                <a:lnTo>
                  <a:pt x="1930" y="877"/>
                </a:lnTo>
                <a:lnTo>
                  <a:pt x="1930" y="351"/>
                </a:lnTo>
                <a:cubicBezTo>
                  <a:pt x="1930" y="157"/>
                  <a:pt x="1773" y="0"/>
                  <a:pt x="157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0255250" y="3884613"/>
            <a:ext cx="558800" cy="474663"/>
          </a:xfrm>
          <a:custGeom>
            <a:avLst/>
            <a:gdLst>
              <a:gd name="T0" fmla="*/ 175 w 1863"/>
              <a:gd name="T1" fmla="*/ 790 h 1580"/>
              <a:gd name="T2" fmla="*/ 175 w 1863"/>
              <a:gd name="T3" fmla="*/ 0 h 1580"/>
              <a:gd name="T4" fmla="*/ 0 w 1863"/>
              <a:gd name="T5" fmla="*/ 0 h 1580"/>
              <a:gd name="T6" fmla="*/ 0 w 1863"/>
              <a:gd name="T7" fmla="*/ 790 h 1580"/>
              <a:gd name="T8" fmla="*/ 439 w 1863"/>
              <a:gd name="T9" fmla="*/ 1229 h 1580"/>
              <a:gd name="T10" fmla="*/ 965 w 1863"/>
              <a:gd name="T11" fmla="*/ 1229 h 1580"/>
              <a:gd name="T12" fmla="*/ 965 w 1863"/>
              <a:gd name="T13" fmla="*/ 1053 h 1580"/>
              <a:gd name="T14" fmla="*/ 439 w 1863"/>
              <a:gd name="T15" fmla="*/ 1053 h 1580"/>
              <a:gd name="T16" fmla="*/ 175 w 1863"/>
              <a:gd name="T17" fmla="*/ 790 h 1580"/>
              <a:gd name="T18" fmla="*/ 1828 w 1863"/>
              <a:gd name="T19" fmla="*/ 1249 h 1580"/>
              <a:gd name="T20" fmla="*/ 1650 w 1863"/>
              <a:gd name="T21" fmla="*/ 1194 h 1580"/>
              <a:gd name="T22" fmla="*/ 1554 w 1863"/>
              <a:gd name="T23" fmla="*/ 1238 h 1580"/>
              <a:gd name="T24" fmla="*/ 1254 w 1863"/>
              <a:gd name="T25" fmla="*/ 626 h 1580"/>
              <a:gd name="T26" fmla="*/ 1097 w 1863"/>
              <a:gd name="T27" fmla="*/ 527 h 1580"/>
              <a:gd name="T28" fmla="*/ 790 w 1863"/>
              <a:gd name="T29" fmla="*/ 526 h 1580"/>
              <a:gd name="T30" fmla="*/ 790 w 1863"/>
              <a:gd name="T31" fmla="*/ 0 h 1580"/>
              <a:gd name="T32" fmla="*/ 263 w 1863"/>
              <a:gd name="T33" fmla="*/ 0 h 1580"/>
              <a:gd name="T34" fmla="*/ 263 w 1863"/>
              <a:gd name="T35" fmla="*/ 702 h 1580"/>
              <a:gd name="T36" fmla="*/ 526 w 1863"/>
              <a:gd name="T37" fmla="*/ 965 h 1580"/>
              <a:gd name="T38" fmla="*/ 1141 w 1863"/>
              <a:gd name="T39" fmla="*/ 965 h 1580"/>
              <a:gd name="T40" fmla="*/ 1440 w 1863"/>
              <a:gd name="T41" fmla="*/ 1580 h 1580"/>
              <a:gd name="T42" fmla="*/ 1766 w 1863"/>
              <a:gd name="T43" fmla="*/ 1430 h 1580"/>
              <a:gd name="T44" fmla="*/ 1828 w 1863"/>
              <a:gd name="T45" fmla="*/ 124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63" h="1580">
                <a:moveTo>
                  <a:pt x="175" y="790"/>
                </a:moveTo>
                <a:lnTo>
                  <a:pt x="175" y="0"/>
                </a:lnTo>
                <a:lnTo>
                  <a:pt x="0" y="0"/>
                </a:lnTo>
                <a:lnTo>
                  <a:pt x="0" y="790"/>
                </a:lnTo>
                <a:cubicBezTo>
                  <a:pt x="0" y="1032"/>
                  <a:pt x="196" y="1229"/>
                  <a:pt x="439" y="1229"/>
                </a:cubicBezTo>
                <a:lnTo>
                  <a:pt x="965" y="1229"/>
                </a:lnTo>
                <a:lnTo>
                  <a:pt x="965" y="1053"/>
                </a:lnTo>
                <a:lnTo>
                  <a:pt x="439" y="1053"/>
                </a:lnTo>
                <a:cubicBezTo>
                  <a:pt x="293" y="1053"/>
                  <a:pt x="175" y="935"/>
                  <a:pt x="175" y="790"/>
                </a:cubicBezTo>
                <a:close/>
                <a:moveTo>
                  <a:pt x="1828" y="1249"/>
                </a:moveTo>
                <a:cubicBezTo>
                  <a:pt x="1795" y="1186"/>
                  <a:pt x="1715" y="1164"/>
                  <a:pt x="1650" y="1194"/>
                </a:cubicBezTo>
                <a:lnTo>
                  <a:pt x="1554" y="1238"/>
                </a:lnTo>
                <a:lnTo>
                  <a:pt x="1254" y="626"/>
                </a:lnTo>
                <a:cubicBezTo>
                  <a:pt x="1224" y="566"/>
                  <a:pt x="1163" y="527"/>
                  <a:pt x="1097" y="527"/>
                </a:cubicBezTo>
                <a:lnTo>
                  <a:pt x="790" y="526"/>
                </a:lnTo>
                <a:lnTo>
                  <a:pt x="790" y="0"/>
                </a:lnTo>
                <a:lnTo>
                  <a:pt x="263" y="0"/>
                </a:lnTo>
                <a:lnTo>
                  <a:pt x="263" y="702"/>
                </a:lnTo>
                <a:cubicBezTo>
                  <a:pt x="263" y="847"/>
                  <a:pt x="381" y="965"/>
                  <a:pt x="526" y="965"/>
                </a:cubicBezTo>
                <a:lnTo>
                  <a:pt x="1141" y="965"/>
                </a:lnTo>
                <a:lnTo>
                  <a:pt x="1440" y="1580"/>
                </a:lnTo>
                <a:lnTo>
                  <a:pt x="1766" y="1430"/>
                </a:lnTo>
                <a:cubicBezTo>
                  <a:pt x="1834" y="1399"/>
                  <a:pt x="1863" y="1317"/>
                  <a:pt x="1828" y="124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9224963" y="3984625"/>
            <a:ext cx="500062" cy="476250"/>
          </a:xfrm>
          <a:custGeom>
            <a:avLst/>
            <a:gdLst>
              <a:gd name="T0" fmla="*/ 176 w 1667"/>
              <a:gd name="T1" fmla="*/ 790 h 1580"/>
              <a:gd name="T2" fmla="*/ 176 w 1667"/>
              <a:gd name="T3" fmla="*/ 0 h 1580"/>
              <a:gd name="T4" fmla="*/ 0 w 1667"/>
              <a:gd name="T5" fmla="*/ 0 h 1580"/>
              <a:gd name="T6" fmla="*/ 0 w 1667"/>
              <a:gd name="T7" fmla="*/ 790 h 1580"/>
              <a:gd name="T8" fmla="*/ 439 w 1667"/>
              <a:gd name="T9" fmla="*/ 1229 h 1580"/>
              <a:gd name="T10" fmla="*/ 965 w 1667"/>
              <a:gd name="T11" fmla="*/ 1229 h 1580"/>
              <a:gd name="T12" fmla="*/ 965 w 1667"/>
              <a:gd name="T13" fmla="*/ 1053 h 1580"/>
              <a:gd name="T14" fmla="*/ 439 w 1667"/>
              <a:gd name="T15" fmla="*/ 1053 h 1580"/>
              <a:gd name="T16" fmla="*/ 176 w 1667"/>
              <a:gd name="T17" fmla="*/ 790 h 1580"/>
              <a:gd name="T18" fmla="*/ 1536 w 1667"/>
              <a:gd name="T19" fmla="*/ 1316 h 1580"/>
              <a:gd name="T20" fmla="*/ 1404 w 1667"/>
              <a:gd name="T21" fmla="*/ 1316 h 1580"/>
              <a:gd name="T22" fmla="*/ 1404 w 1667"/>
              <a:gd name="T23" fmla="*/ 702 h 1580"/>
              <a:gd name="T24" fmla="*/ 1229 w 1667"/>
              <a:gd name="T25" fmla="*/ 527 h 1580"/>
              <a:gd name="T26" fmla="*/ 790 w 1667"/>
              <a:gd name="T27" fmla="*/ 527 h 1580"/>
              <a:gd name="T28" fmla="*/ 790 w 1667"/>
              <a:gd name="T29" fmla="*/ 0 h 1580"/>
              <a:gd name="T30" fmla="*/ 263 w 1667"/>
              <a:gd name="T31" fmla="*/ 0 h 1580"/>
              <a:gd name="T32" fmla="*/ 263 w 1667"/>
              <a:gd name="T33" fmla="*/ 702 h 1580"/>
              <a:gd name="T34" fmla="*/ 527 w 1667"/>
              <a:gd name="T35" fmla="*/ 965 h 1580"/>
              <a:gd name="T36" fmla="*/ 1141 w 1667"/>
              <a:gd name="T37" fmla="*/ 965 h 1580"/>
              <a:gd name="T38" fmla="*/ 1141 w 1667"/>
              <a:gd name="T39" fmla="*/ 1580 h 1580"/>
              <a:gd name="T40" fmla="*/ 1536 w 1667"/>
              <a:gd name="T41" fmla="*/ 1580 h 1580"/>
              <a:gd name="T42" fmla="*/ 1667 w 1667"/>
              <a:gd name="T43" fmla="*/ 1448 h 1580"/>
              <a:gd name="T44" fmla="*/ 1536 w 1667"/>
              <a:gd name="T45" fmla="*/ 1316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7" h="1580">
                <a:moveTo>
                  <a:pt x="176" y="790"/>
                </a:moveTo>
                <a:lnTo>
                  <a:pt x="176" y="0"/>
                </a:lnTo>
                <a:lnTo>
                  <a:pt x="0" y="0"/>
                </a:lnTo>
                <a:lnTo>
                  <a:pt x="0" y="790"/>
                </a:lnTo>
                <a:cubicBezTo>
                  <a:pt x="0" y="1032"/>
                  <a:pt x="197" y="1229"/>
                  <a:pt x="439" y="1229"/>
                </a:cubicBezTo>
                <a:lnTo>
                  <a:pt x="965" y="1229"/>
                </a:lnTo>
                <a:lnTo>
                  <a:pt x="965" y="1053"/>
                </a:lnTo>
                <a:lnTo>
                  <a:pt x="439" y="1053"/>
                </a:lnTo>
                <a:cubicBezTo>
                  <a:pt x="294" y="1053"/>
                  <a:pt x="176" y="935"/>
                  <a:pt x="176" y="790"/>
                </a:cubicBezTo>
                <a:close/>
                <a:moveTo>
                  <a:pt x="1536" y="1316"/>
                </a:moveTo>
                <a:lnTo>
                  <a:pt x="1404" y="1316"/>
                </a:lnTo>
                <a:lnTo>
                  <a:pt x="1404" y="702"/>
                </a:lnTo>
                <a:cubicBezTo>
                  <a:pt x="1404" y="605"/>
                  <a:pt x="1326" y="527"/>
                  <a:pt x="1229" y="527"/>
                </a:cubicBezTo>
                <a:lnTo>
                  <a:pt x="790" y="527"/>
                </a:lnTo>
                <a:lnTo>
                  <a:pt x="790" y="0"/>
                </a:lnTo>
                <a:lnTo>
                  <a:pt x="263" y="0"/>
                </a:lnTo>
                <a:lnTo>
                  <a:pt x="263" y="702"/>
                </a:lnTo>
                <a:cubicBezTo>
                  <a:pt x="263" y="847"/>
                  <a:pt x="382" y="965"/>
                  <a:pt x="527" y="965"/>
                </a:cubicBezTo>
                <a:lnTo>
                  <a:pt x="1141" y="965"/>
                </a:lnTo>
                <a:lnTo>
                  <a:pt x="1141" y="1580"/>
                </a:lnTo>
                <a:lnTo>
                  <a:pt x="1536" y="1580"/>
                </a:lnTo>
                <a:cubicBezTo>
                  <a:pt x="1609" y="1580"/>
                  <a:pt x="1667" y="1521"/>
                  <a:pt x="1667" y="1448"/>
                </a:cubicBezTo>
                <a:cubicBezTo>
                  <a:pt x="1667" y="1375"/>
                  <a:pt x="1609" y="1316"/>
                  <a:pt x="1536" y="131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8139113" y="3971925"/>
            <a:ext cx="452437" cy="476250"/>
          </a:xfrm>
          <a:custGeom>
            <a:avLst/>
            <a:gdLst>
              <a:gd name="T0" fmla="*/ 1490 w 1506"/>
              <a:gd name="T1" fmla="*/ 1422 h 1580"/>
              <a:gd name="T2" fmla="*/ 1361 w 1506"/>
              <a:gd name="T3" fmla="*/ 1580 h 1580"/>
              <a:gd name="T4" fmla="*/ 966 w 1506"/>
              <a:gd name="T5" fmla="*/ 1580 h 1580"/>
              <a:gd name="T6" fmla="*/ 966 w 1506"/>
              <a:gd name="T7" fmla="*/ 1316 h 1580"/>
              <a:gd name="T8" fmla="*/ 1053 w 1506"/>
              <a:gd name="T9" fmla="*/ 965 h 1580"/>
              <a:gd name="T10" fmla="*/ 527 w 1506"/>
              <a:gd name="T11" fmla="*/ 965 h 1580"/>
              <a:gd name="T12" fmla="*/ 264 w 1506"/>
              <a:gd name="T13" fmla="*/ 702 h 1580"/>
              <a:gd name="T14" fmla="*/ 264 w 1506"/>
              <a:gd name="T15" fmla="*/ 0 h 1580"/>
              <a:gd name="T16" fmla="*/ 790 w 1506"/>
              <a:gd name="T17" fmla="*/ 0 h 1580"/>
              <a:gd name="T18" fmla="*/ 790 w 1506"/>
              <a:gd name="T19" fmla="*/ 527 h 1580"/>
              <a:gd name="T20" fmla="*/ 1229 w 1506"/>
              <a:gd name="T21" fmla="*/ 527 h 1580"/>
              <a:gd name="T22" fmla="*/ 1404 w 1506"/>
              <a:gd name="T23" fmla="*/ 702 h 1580"/>
              <a:gd name="T24" fmla="*/ 1229 w 1506"/>
              <a:gd name="T25" fmla="*/ 1316 h 1580"/>
              <a:gd name="T26" fmla="*/ 1356 w 1506"/>
              <a:gd name="T27" fmla="*/ 1316 h 1580"/>
              <a:gd name="T28" fmla="*/ 1490 w 1506"/>
              <a:gd name="T29" fmla="*/ 1422 h 1580"/>
              <a:gd name="T30" fmla="*/ 176 w 1506"/>
              <a:gd name="T31" fmla="*/ 790 h 1580"/>
              <a:gd name="T32" fmla="*/ 176 w 1506"/>
              <a:gd name="T33" fmla="*/ 0 h 1580"/>
              <a:gd name="T34" fmla="*/ 0 w 1506"/>
              <a:gd name="T35" fmla="*/ 0 h 1580"/>
              <a:gd name="T36" fmla="*/ 0 w 1506"/>
              <a:gd name="T37" fmla="*/ 790 h 1580"/>
              <a:gd name="T38" fmla="*/ 439 w 1506"/>
              <a:gd name="T39" fmla="*/ 1229 h 1580"/>
              <a:gd name="T40" fmla="*/ 790 w 1506"/>
              <a:gd name="T41" fmla="*/ 1229 h 1580"/>
              <a:gd name="T42" fmla="*/ 790 w 1506"/>
              <a:gd name="T43" fmla="*/ 1053 h 1580"/>
              <a:gd name="T44" fmla="*/ 439 w 1506"/>
              <a:gd name="T45" fmla="*/ 1053 h 1580"/>
              <a:gd name="T46" fmla="*/ 176 w 1506"/>
              <a:gd name="T47" fmla="*/ 79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06" h="1580">
                <a:moveTo>
                  <a:pt x="1490" y="1422"/>
                </a:moveTo>
                <a:cubicBezTo>
                  <a:pt x="1506" y="1506"/>
                  <a:pt x="1442" y="1580"/>
                  <a:pt x="1361" y="1580"/>
                </a:cubicBezTo>
                <a:lnTo>
                  <a:pt x="966" y="1580"/>
                </a:lnTo>
                <a:lnTo>
                  <a:pt x="966" y="1316"/>
                </a:lnTo>
                <a:lnTo>
                  <a:pt x="1053" y="965"/>
                </a:lnTo>
                <a:lnTo>
                  <a:pt x="527" y="965"/>
                </a:lnTo>
                <a:cubicBezTo>
                  <a:pt x="382" y="965"/>
                  <a:pt x="264" y="847"/>
                  <a:pt x="264" y="702"/>
                </a:cubicBezTo>
                <a:lnTo>
                  <a:pt x="264" y="0"/>
                </a:lnTo>
                <a:lnTo>
                  <a:pt x="790" y="0"/>
                </a:lnTo>
                <a:lnTo>
                  <a:pt x="790" y="527"/>
                </a:lnTo>
                <a:lnTo>
                  <a:pt x="1229" y="527"/>
                </a:lnTo>
                <a:cubicBezTo>
                  <a:pt x="1326" y="527"/>
                  <a:pt x="1404" y="605"/>
                  <a:pt x="1404" y="702"/>
                </a:cubicBezTo>
                <a:lnTo>
                  <a:pt x="1229" y="1316"/>
                </a:lnTo>
                <a:lnTo>
                  <a:pt x="1356" y="1316"/>
                </a:lnTo>
                <a:cubicBezTo>
                  <a:pt x="1419" y="1316"/>
                  <a:pt x="1478" y="1359"/>
                  <a:pt x="1490" y="1422"/>
                </a:cubicBezTo>
                <a:close/>
                <a:moveTo>
                  <a:pt x="176" y="790"/>
                </a:moveTo>
                <a:lnTo>
                  <a:pt x="176" y="0"/>
                </a:lnTo>
                <a:lnTo>
                  <a:pt x="0" y="0"/>
                </a:lnTo>
                <a:lnTo>
                  <a:pt x="0" y="790"/>
                </a:lnTo>
                <a:cubicBezTo>
                  <a:pt x="0" y="1032"/>
                  <a:pt x="197" y="1229"/>
                  <a:pt x="439" y="1229"/>
                </a:cubicBezTo>
                <a:lnTo>
                  <a:pt x="790" y="1229"/>
                </a:lnTo>
                <a:lnTo>
                  <a:pt x="790" y="1053"/>
                </a:lnTo>
                <a:lnTo>
                  <a:pt x="439" y="1053"/>
                </a:lnTo>
                <a:cubicBezTo>
                  <a:pt x="294" y="1053"/>
                  <a:pt x="176" y="935"/>
                  <a:pt x="176" y="79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6827838" y="3840163"/>
            <a:ext cx="527050" cy="509588"/>
          </a:xfrm>
          <a:custGeom>
            <a:avLst/>
            <a:gdLst>
              <a:gd name="T0" fmla="*/ 294 w 1755"/>
              <a:gd name="T1" fmla="*/ 343 h 1691"/>
              <a:gd name="T2" fmla="*/ 251 w 1755"/>
              <a:gd name="T3" fmla="*/ 99 h 1691"/>
              <a:gd name="T4" fmla="*/ 495 w 1755"/>
              <a:gd name="T5" fmla="*/ 56 h 1691"/>
              <a:gd name="T6" fmla="*/ 538 w 1755"/>
              <a:gd name="T7" fmla="*/ 300 h 1691"/>
              <a:gd name="T8" fmla="*/ 294 w 1755"/>
              <a:gd name="T9" fmla="*/ 343 h 1691"/>
              <a:gd name="T10" fmla="*/ 1228 w 1755"/>
              <a:gd name="T11" fmla="*/ 1516 h 1691"/>
              <a:gd name="T12" fmla="*/ 608 w 1755"/>
              <a:gd name="T13" fmla="*/ 1516 h 1691"/>
              <a:gd name="T14" fmla="*/ 348 w 1755"/>
              <a:gd name="T15" fmla="*/ 1293 h 1691"/>
              <a:gd name="T16" fmla="*/ 175 w 1755"/>
              <a:gd name="T17" fmla="*/ 463 h 1691"/>
              <a:gd name="T18" fmla="*/ 0 w 1755"/>
              <a:gd name="T19" fmla="*/ 463 h 1691"/>
              <a:gd name="T20" fmla="*/ 175 w 1755"/>
              <a:gd name="T21" fmla="*/ 1319 h 1691"/>
              <a:gd name="T22" fmla="*/ 608 w 1755"/>
              <a:gd name="T23" fmla="*/ 1691 h 1691"/>
              <a:gd name="T24" fmla="*/ 1228 w 1755"/>
              <a:gd name="T25" fmla="*/ 1691 h 1691"/>
              <a:gd name="T26" fmla="*/ 1228 w 1755"/>
              <a:gd name="T27" fmla="*/ 1516 h 1691"/>
              <a:gd name="T28" fmla="*/ 1249 w 1755"/>
              <a:gd name="T29" fmla="*/ 1165 h 1691"/>
              <a:gd name="T30" fmla="*/ 820 w 1755"/>
              <a:gd name="T31" fmla="*/ 1165 h 1691"/>
              <a:gd name="T32" fmla="*/ 730 w 1755"/>
              <a:gd name="T33" fmla="*/ 805 h 1691"/>
              <a:gd name="T34" fmla="*/ 1182 w 1755"/>
              <a:gd name="T35" fmla="*/ 912 h 1691"/>
              <a:gd name="T36" fmla="*/ 1182 w 1755"/>
              <a:gd name="T37" fmla="*/ 726 h 1691"/>
              <a:gd name="T38" fmla="*/ 771 w 1755"/>
              <a:gd name="T39" fmla="*/ 616 h 1691"/>
              <a:gd name="T40" fmla="*/ 626 w 1755"/>
              <a:gd name="T41" fmla="*/ 504 h 1691"/>
              <a:gd name="T42" fmla="*/ 559 w 1755"/>
              <a:gd name="T43" fmla="*/ 471 h 1691"/>
              <a:gd name="T44" fmla="*/ 472 w 1755"/>
              <a:gd name="T45" fmla="*/ 465 h 1691"/>
              <a:gd name="T46" fmla="*/ 470 w 1755"/>
              <a:gd name="T47" fmla="*/ 466 h 1691"/>
              <a:gd name="T48" fmla="*/ 310 w 1755"/>
              <a:gd name="T49" fmla="*/ 694 h 1691"/>
              <a:gd name="T50" fmla="*/ 428 w 1755"/>
              <a:gd name="T51" fmla="*/ 1214 h 1691"/>
              <a:gd name="T52" fmla="*/ 687 w 1755"/>
              <a:gd name="T53" fmla="*/ 1428 h 1691"/>
              <a:gd name="T54" fmla="*/ 1288 w 1755"/>
              <a:gd name="T55" fmla="*/ 1428 h 1691"/>
              <a:gd name="T56" fmla="*/ 1623 w 1755"/>
              <a:gd name="T57" fmla="*/ 1691 h 1691"/>
              <a:gd name="T58" fmla="*/ 1755 w 1755"/>
              <a:gd name="T59" fmla="*/ 1560 h 1691"/>
              <a:gd name="T60" fmla="*/ 1249 w 1755"/>
              <a:gd name="T61" fmla="*/ 1165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55" h="1691">
                <a:moveTo>
                  <a:pt x="294" y="343"/>
                </a:moveTo>
                <a:cubicBezTo>
                  <a:pt x="215" y="288"/>
                  <a:pt x="195" y="178"/>
                  <a:pt x="251" y="99"/>
                </a:cubicBezTo>
                <a:cubicBezTo>
                  <a:pt x="306" y="20"/>
                  <a:pt x="416" y="0"/>
                  <a:pt x="495" y="56"/>
                </a:cubicBezTo>
                <a:cubicBezTo>
                  <a:pt x="575" y="112"/>
                  <a:pt x="594" y="221"/>
                  <a:pt x="538" y="300"/>
                </a:cubicBezTo>
                <a:cubicBezTo>
                  <a:pt x="483" y="379"/>
                  <a:pt x="374" y="399"/>
                  <a:pt x="294" y="343"/>
                </a:cubicBezTo>
                <a:close/>
                <a:moveTo>
                  <a:pt x="1228" y="1516"/>
                </a:moveTo>
                <a:lnTo>
                  <a:pt x="608" y="1516"/>
                </a:lnTo>
                <a:cubicBezTo>
                  <a:pt x="478" y="1516"/>
                  <a:pt x="367" y="1421"/>
                  <a:pt x="348" y="1293"/>
                </a:cubicBezTo>
                <a:lnTo>
                  <a:pt x="175" y="463"/>
                </a:lnTo>
                <a:lnTo>
                  <a:pt x="0" y="463"/>
                </a:lnTo>
                <a:lnTo>
                  <a:pt x="175" y="1319"/>
                </a:lnTo>
                <a:cubicBezTo>
                  <a:pt x="207" y="1533"/>
                  <a:pt x="392" y="1691"/>
                  <a:pt x="608" y="1691"/>
                </a:cubicBezTo>
                <a:lnTo>
                  <a:pt x="1228" y="1691"/>
                </a:lnTo>
                <a:lnTo>
                  <a:pt x="1228" y="1516"/>
                </a:lnTo>
                <a:close/>
                <a:moveTo>
                  <a:pt x="1249" y="1165"/>
                </a:moveTo>
                <a:lnTo>
                  <a:pt x="820" y="1165"/>
                </a:lnTo>
                <a:lnTo>
                  <a:pt x="730" y="805"/>
                </a:lnTo>
                <a:cubicBezTo>
                  <a:pt x="869" y="883"/>
                  <a:pt x="1018" y="941"/>
                  <a:pt x="1182" y="912"/>
                </a:cubicBezTo>
                <a:lnTo>
                  <a:pt x="1182" y="726"/>
                </a:lnTo>
                <a:cubicBezTo>
                  <a:pt x="1039" y="752"/>
                  <a:pt x="880" y="702"/>
                  <a:pt x="771" y="616"/>
                </a:cubicBezTo>
                <a:lnTo>
                  <a:pt x="626" y="504"/>
                </a:lnTo>
                <a:cubicBezTo>
                  <a:pt x="607" y="489"/>
                  <a:pt x="583" y="478"/>
                  <a:pt x="559" y="471"/>
                </a:cubicBezTo>
                <a:cubicBezTo>
                  <a:pt x="532" y="463"/>
                  <a:pt x="502" y="461"/>
                  <a:pt x="472" y="465"/>
                </a:cubicBezTo>
                <a:lnTo>
                  <a:pt x="470" y="466"/>
                </a:lnTo>
                <a:cubicBezTo>
                  <a:pt x="363" y="485"/>
                  <a:pt x="291" y="587"/>
                  <a:pt x="310" y="694"/>
                </a:cubicBezTo>
                <a:lnTo>
                  <a:pt x="428" y="1214"/>
                </a:lnTo>
                <a:cubicBezTo>
                  <a:pt x="452" y="1338"/>
                  <a:pt x="561" y="1428"/>
                  <a:pt x="687" y="1428"/>
                </a:cubicBezTo>
                <a:lnTo>
                  <a:pt x="1288" y="1428"/>
                </a:lnTo>
                <a:lnTo>
                  <a:pt x="1623" y="1691"/>
                </a:lnTo>
                <a:lnTo>
                  <a:pt x="1755" y="1560"/>
                </a:lnTo>
                <a:lnTo>
                  <a:pt x="1249" y="11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5818188" y="3817938"/>
            <a:ext cx="422275" cy="520700"/>
          </a:xfrm>
          <a:custGeom>
            <a:avLst/>
            <a:gdLst>
              <a:gd name="T0" fmla="*/ 314 w 1404"/>
              <a:gd name="T1" fmla="*/ 317 h 1729"/>
              <a:gd name="T2" fmla="*/ 314 w 1404"/>
              <a:gd name="T3" fmla="*/ 69 h 1729"/>
              <a:gd name="T4" fmla="*/ 563 w 1404"/>
              <a:gd name="T5" fmla="*/ 69 h 1729"/>
              <a:gd name="T6" fmla="*/ 563 w 1404"/>
              <a:gd name="T7" fmla="*/ 317 h 1729"/>
              <a:gd name="T8" fmla="*/ 314 w 1404"/>
              <a:gd name="T9" fmla="*/ 317 h 1729"/>
              <a:gd name="T10" fmla="*/ 175 w 1404"/>
              <a:gd name="T11" fmla="*/ 1246 h 1729"/>
              <a:gd name="T12" fmla="*/ 175 w 1404"/>
              <a:gd name="T13" fmla="*/ 456 h 1729"/>
              <a:gd name="T14" fmla="*/ 0 w 1404"/>
              <a:gd name="T15" fmla="*/ 456 h 1729"/>
              <a:gd name="T16" fmla="*/ 0 w 1404"/>
              <a:gd name="T17" fmla="*/ 1246 h 1729"/>
              <a:gd name="T18" fmla="*/ 439 w 1404"/>
              <a:gd name="T19" fmla="*/ 1685 h 1729"/>
              <a:gd name="T20" fmla="*/ 965 w 1404"/>
              <a:gd name="T21" fmla="*/ 1685 h 1729"/>
              <a:gd name="T22" fmla="*/ 965 w 1404"/>
              <a:gd name="T23" fmla="*/ 1509 h 1729"/>
              <a:gd name="T24" fmla="*/ 439 w 1404"/>
              <a:gd name="T25" fmla="*/ 1509 h 1729"/>
              <a:gd name="T26" fmla="*/ 175 w 1404"/>
              <a:gd name="T27" fmla="*/ 1246 h 1729"/>
              <a:gd name="T28" fmla="*/ 1404 w 1404"/>
              <a:gd name="T29" fmla="*/ 1603 h 1729"/>
              <a:gd name="T30" fmla="*/ 959 w 1404"/>
              <a:gd name="T31" fmla="*/ 1158 h 1729"/>
              <a:gd name="T32" fmla="*/ 658 w 1404"/>
              <a:gd name="T33" fmla="*/ 1158 h 1729"/>
              <a:gd name="T34" fmla="*/ 658 w 1404"/>
              <a:gd name="T35" fmla="*/ 835 h 1729"/>
              <a:gd name="T36" fmla="*/ 1141 w 1404"/>
              <a:gd name="T37" fmla="*/ 1025 h 1729"/>
              <a:gd name="T38" fmla="*/ 1141 w 1404"/>
              <a:gd name="T39" fmla="*/ 835 h 1729"/>
              <a:gd name="T40" fmla="*/ 731 w 1404"/>
              <a:gd name="T41" fmla="*/ 656 h 1729"/>
              <a:gd name="T42" fmla="*/ 608 w 1404"/>
              <a:gd name="T43" fmla="*/ 520 h 1729"/>
              <a:gd name="T44" fmla="*/ 548 w 1404"/>
              <a:gd name="T45" fmla="*/ 476 h 1729"/>
              <a:gd name="T46" fmla="*/ 463 w 1404"/>
              <a:gd name="T47" fmla="*/ 456 h 1729"/>
              <a:gd name="T48" fmla="*/ 461 w 1404"/>
              <a:gd name="T49" fmla="*/ 456 h 1729"/>
              <a:gd name="T50" fmla="*/ 263 w 1404"/>
              <a:gd name="T51" fmla="*/ 654 h 1729"/>
              <a:gd name="T52" fmla="*/ 263 w 1404"/>
              <a:gd name="T53" fmla="*/ 1158 h 1729"/>
              <a:gd name="T54" fmla="*/ 526 w 1404"/>
              <a:gd name="T55" fmla="*/ 1422 h 1729"/>
              <a:gd name="T56" fmla="*/ 971 w 1404"/>
              <a:gd name="T57" fmla="*/ 1422 h 1729"/>
              <a:gd name="T58" fmla="*/ 1278 w 1404"/>
              <a:gd name="T59" fmla="*/ 1729 h 1729"/>
              <a:gd name="T60" fmla="*/ 1404 w 1404"/>
              <a:gd name="T61" fmla="*/ 1603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04" h="1729">
                <a:moveTo>
                  <a:pt x="314" y="317"/>
                </a:moveTo>
                <a:cubicBezTo>
                  <a:pt x="246" y="249"/>
                  <a:pt x="246" y="138"/>
                  <a:pt x="314" y="69"/>
                </a:cubicBezTo>
                <a:cubicBezTo>
                  <a:pt x="383" y="0"/>
                  <a:pt x="494" y="0"/>
                  <a:pt x="563" y="69"/>
                </a:cubicBezTo>
                <a:cubicBezTo>
                  <a:pt x="631" y="137"/>
                  <a:pt x="631" y="248"/>
                  <a:pt x="563" y="317"/>
                </a:cubicBezTo>
                <a:cubicBezTo>
                  <a:pt x="494" y="386"/>
                  <a:pt x="383" y="386"/>
                  <a:pt x="314" y="317"/>
                </a:cubicBezTo>
                <a:close/>
                <a:moveTo>
                  <a:pt x="175" y="1246"/>
                </a:moveTo>
                <a:lnTo>
                  <a:pt x="175" y="456"/>
                </a:lnTo>
                <a:lnTo>
                  <a:pt x="0" y="456"/>
                </a:lnTo>
                <a:lnTo>
                  <a:pt x="0" y="1246"/>
                </a:lnTo>
                <a:cubicBezTo>
                  <a:pt x="0" y="1488"/>
                  <a:pt x="196" y="1685"/>
                  <a:pt x="439" y="1685"/>
                </a:cubicBezTo>
                <a:lnTo>
                  <a:pt x="965" y="1685"/>
                </a:lnTo>
                <a:lnTo>
                  <a:pt x="965" y="1509"/>
                </a:lnTo>
                <a:lnTo>
                  <a:pt x="439" y="1509"/>
                </a:lnTo>
                <a:cubicBezTo>
                  <a:pt x="293" y="1509"/>
                  <a:pt x="175" y="1391"/>
                  <a:pt x="175" y="1246"/>
                </a:cubicBezTo>
                <a:close/>
                <a:moveTo>
                  <a:pt x="1404" y="1603"/>
                </a:moveTo>
                <a:lnTo>
                  <a:pt x="959" y="1158"/>
                </a:lnTo>
                <a:lnTo>
                  <a:pt x="658" y="1158"/>
                </a:lnTo>
                <a:lnTo>
                  <a:pt x="658" y="835"/>
                </a:lnTo>
                <a:cubicBezTo>
                  <a:pt x="780" y="936"/>
                  <a:pt x="974" y="1025"/>
                  <a:pt x="1141" y="1025"/>
                </a:cubicBezTo>
                <a:lnTo>
                  <a:pt x="1141" y="835"/>
                </a:lnTo>
                <a:cubicBezTo>
                  <a:pt x="995" y="837"/>
                  <a:pt x="824" y="759"/>
                  <a:pt x="731" y="656"/>
                </a:cubicBezTo>
                <a:lnTo>
                  <a:pt x="608" y="520"/>
                </a:lnTo>
                <a:cubicBezTo>
                  <a:pt x="591" y="502"/>
                  <a:pt x="570" y="487"/>
                  <a:pt x="548" y="476"/>
                </a:cubicBezTo>
                <a:cubicBezTo>
                  <a:pt x="522" y="463"/>
                  <a:pt x="493" y="456"/>
                  <a:pt x="463" y="456"/>
                </a:cubicBezTo>
                <a:lnTo>
                  <a:pt x="461" y="456"/>
                </a:lnTo>
                <a:cubicBezTo>
                  <a:pt x="352" y="456"/>
                  <a:pt x="263" y="545"/>
                  <a:pt x="263" y="654"/>
                </a:cubicBezTo>
                <a:lnTo>
                  <a:pt x="263" y="1158"/>
                </a:lnTo>
                <a:cubicBezTo>
                  <a:pt x="263" y="1304"/>
                  <a:pt x="381" y="1422"/>
                  <a:pt x="526" y="1422"/>
                </a:cubicBezTo>
                <a:lnTo>
                  <a:pt x="971" y="1422"/>
                </a:lnTo>
                <a:lnTo>
                  <a:pt x="1278" y="1729"/>
                </a:lnTo>
                <a:lnTo>
                  <a:pt x="1404" y="16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4718050" y="3844925"/>
            <a:ext cx="474662" cy="528638"/>
          </a:xfrm>
          <a:custGeom>
            <a:avLst/>
            <a:gdLst>
              <a:gd name="T0" fmla="*/ 986 w 1579"/>
              <a:gd name="T1" fmla="*/ 878 h 1755"/>
              <a:gd name="T2" fmla="*/ 1190 w 1579"/>
              <a:gd name="T3" fmla="*/ 1082 h 1755"/>
              <a:gd name="T4" fmla="*/ 1228 w 1579"/>
              <a:gd name="T5" fmla="*/ 877 h 1755"/>
              <a:gd name="T6" fmla="*/ 1191 w 1579"/>
              <a:gd name="T7" fmla="*/ 674 h 1755"/>
              <a:gd name="T8" fmla="*/ 986 w 1579"/>
              <a:gd name="T9" fmla="*/ 878 h 1755"/>
              <a:gd name="T10" fmla="*/ 1450 w 1579"/>
              <a:gd name="T11" fmla="*/ 413 h 1755"/>
              <a:gd name="T12" fmla="*/ 1339 w 1579"/>
              <a:gd name="T13" fmla="*/ 524 h 1755"/>
              <a:gd name="T14" fmla="*/ 1426 w 1579"/>
              <a:gd name="T15" fmla="*/ 878 h 1755"/>
              <a:gd name="T16" fmla="*/ 1339 w 1579"/>
              <a:gd name="T17" fmla="*/ 1231 h 1755"/>
              <a:gd name="T18" fmla="*/ 1445 w 1579"/>
              <a:gd name="T19" fmla="*/ 1336 h 1755"/>
              <a:gd name="T20" fmla="*/ 1579 w 1579"/>
              <a:gd name="T21" fmla="*/ 870 h 1755"/>
              <a:gd name="T22" fmla="*/ 1450 w 1579"/>
              <a:gd name="T23" fmla="*/ 413 h 1755"/>
              <a:gd name="T24" fmla="*/ 1115 w 1579"/>
              <a:gd name="T25" fmla="*/ 500 h 1755"/>
              <a:gd name="T26" fmla="*/ 614 w 1579"/>
              <a:gd name="T27" fmla="*/ 0 h 1755"/>
              <a:gd name="T28" fmla="*/ 526 w 1579"/>
              <a:gd name="T29" fmla="*/ 0 h 1755"/>
              <a:gd name="T30" fmla="*/ 526 w 1579"/>
              <a:gd name="T31" fmla="*/ 665 h 1755"/>
              <a:gd name="T32" fmla="*/ 124 w 1579"/>
              <a:gd name="T33" fmla="*/ 263 h 1755"/>
              <a:gd name="T34" fmla="*/ 0 w 1579"/>
              <a:gd name="T35" fmla="*/ 387 h 1755"/>
              <a:gd name="T36" fmla="*/ 490 w 1579"/>
              <a:gd name="T37" fmla="*/ 877 h 1755"/>
              <a:gd name="T38" fmla="*/ 0 w 1579"/>
              <a:gd name="T39" fmla="*/ 1367 h 1755"/>
              <a:gd name="T40" fmla="*/ 124 w 1579"/>
              <a:gd name="T41" fmla="*/ 1491 h 1755"/>
              <a:gd name="T42" fmla="*/ 526 w 1579"/>
              <a:gd name="T43" fmla="*/ 1089 h 1755"/>
              <a:gd name="T44" fmla="*/ 526 w 1579"/>
              <a:gd name="T45" fmla="*/ 1755 h 1755"/>
              <a:gd name="T46" fmla="*/ 614 w 1579"/>
              <a:gd name="T47" fmla="*/ 1755 h 1755"/>
              <a:gd name="T48" fmla="*/ 1115 w 1579"/>
              <a:gd name="T49" fmla="*/ 1254 h 1755"/>
              <a:gd name="T50" fmla="*/ 738 w 1579"/>
              <a:gd name="T51" fmla="*/ 877 h 1755"/>
              <a:gd name="T52" fmla="*/ 1115 w 1579"/>
              <a:gd name="T53" fmla="*/ 500 h 1755"/>
              <a:gd name="T54" fmla="*/ 702 w 1579"/>
              <a:gd name="T55" fmla="*/ 336 h 1755"/>
              <a:gd name="T56" fmla="*/ 867 w 1579"/>
              <a:gd name="T57" fmla="*/ 501 h 1755"/>
              <a:gd name="T58" fmla="*/ 702 w 1579"/>
              <a:gd name="T59" fmla="*/ 665 h 1755"/>
              <a:gd name="T60" fmla="*/ 702 w 1579"/>
              <a:gd name="T61" fmla="*/ 336 h 1755"/>
              <a:gd name="T62" fmla="*/ 867 w 1579"/>
              <a:gd name="T63" fmla="*/ 1254 h 1755"/>
              <a:gd name="T64" fmla="*/ 702 w 1579"/>
              <a:gd name="T65" fmla="*/ 1419 h 1755"/>
              <a:gd name="T66" fmla="*/ 702 w 1579"/>
              <a:gd name="T67" fmla="*/ 1089 h 1755"/>
              <a:gd name="T68" fmla="*/ 867 w 1579"/>
              <a:gd name="T69" fmla="*/ 12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79" h="1755">
                <a:moveTo>
                  <a:pt x="986" y="878"/>
                </a:moveTo>
                <a:lnTo>
                  <a:pt x="1190" y="1082"/>
                </a:lnTo>
                <a:cubicBezTo>
                  <a:pt x="1214" y="1018"/>
                  <a:pt x="1228" y="949"/>
                  <a:pt x="1228" y="877"/>
                </a:cubicBezTo>
                <a:cubicBezTo>
                  <a:pt x="1228" y="806"/>
                  <a:pt x="1215" y="737"/>
                  <a:pt x="1191" y="674"/>
                </a:cubicBezTo>
                <a:lnTo>
                  <a:pt x="986" y="878"/>
                </a:lnTo>
                <a:close/>
                <a:moveTo>
                  <a:pt x="1450" y="413"/>
                </a:moveTo>
                <a:lnTo>
                  <a:pt x="1339" y="524"/>
                </a:lnTo>
                <a:cubicBezTo>
                  <a:pt x="1394" y="630"/>
                  <a:pt x="1426" y="750"/>
                  <a:pt x="1426" y="878"/>
                </a:cubicBezTo>
                <a:cubicBezTo>
                  <a:pt x="1426" y="1005"/>
                  <a:pt x="1394" y="1125"/>
                  <a:pt x="1339" y="1231"/>
                </a:cubicBezTo>
                <a:lnTo>
                  <a:pt x="1445" y="1336"/>
                </a:lnTo>
                <a:cubicBezTo>
                  <a:pt x="1529" y="1200"/>
                  <a:pt x="1579" y="1041"/>
                  <a:pt x="1579" y="870"/>
                </a:cubicBezTo>
                <a:cubicBezTo>
                  <a:pt x="1579" y="702"/>
                  <a:pt x="1532" y="546"/>
                  <a:pt x="1450" y="413"/>
                </a:cubicBezTo>
                <a:close/>
                <a:moveTo>
                  <a:pt x="1115" y="500"/>
                </a:moveTo>
                <a:lnTo>
                  <a:pt x="614" y="0"/>
                </a:lnTo>
                <a:lnTo>
                  <a:pt x="526" y="0"/>
                </a:lnTo>
                <a:lnTo>
                  <a:pt x="526" y="665"/>
                </a:lnTo>
                <a:lnTo>
                  <a:pt x="124" y="263"/>
                </a:lnTo>
                <a:lnTo>
                  <a:pt x="0" y="387"/>
                </a:lnTo>
                <a:lnTo>
                  <a:pt x="490" y="877"/>
                </a:lnTo>
                <a:lnTo>
                  <a:pt x="0" y="1367"/>
                </a:lnTo>
                <a:lnTo>
                  <a:pt x="124" y="1491"/>
                </a:lnTo>
                <a:lnTo>
                  <a:pt x="526" y="1089"/>
                </a:lnTo>
                <a:lnTo>
                  <a:pt x="526" y="1755"/>
                </a:lnTo>
                <a:lnTo>
                  <a:pt x="614" y="1755"/>
                </a:lnTo>
                <a:lnTo>
                  <a:pt x="1115" y="1254"/>
                </a:lnTo>
                <a:lnTo>
                  <a:pt x="738" y="877"/>
                </a:lnTo>
                <a:lnTo>
                  <a:pt x="1115" y="500"/>
                </a:lnTo>
                <a:close/>
                <a:moveTo>
                  <a:pt x="702" y="336"/>
                </a:moveTo>
                <a:lnTo>
                  <a:pt x="867" y="501"/>
                </a:lnTo>
                <a:lnTo>
                  <a:pt x="702" y="665"/>
                </a:lnTo>
                <a:lnTo>
                  <a:pt x="702" y="336"/>
                </a:lnTo>
                <a:close/>
                <a:moveTo>
                  <a:pt x="867" y="1254"/>
                </a:moveTo>
                <a:lnTo>
                  <a:pt x="702" y="1419"/>
                </a:lnTo>
                <a:lnTo>
                  <a:pt x="702" y="1089"/>
                </a:lnTo>
                <a:lnTo>
                  <a:pt x="867" y="12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3459163" y="3843338"/>
            <a:ext cx="528637" cy="423863"/>
          </a:xfrm>
          <a:custGeom>
            <a:avLst/>
            <a:gdLst>
              <a:gd name="T0" fmla="*/ 1755 w 1755"/>
              <a:gd name="T1" fmla="*/ 526 h 1404"/>
              <a:gd name="T2" fmla="*/ 1755 w 1755"/>
              <a:gd name="T3" fmla="*/ 175 h 1404"/>
              <a:gd name="T4" fmla="*/ 1580 w 1755"/>
              <a:gd name="T5" fmla="*/ 0 h 1404"/>
              <a:gd name="T6" fmla="*/ 176 w 1755"/>
              <a:gd name="T7" fmla="*/ 0 h 1404"/>
              <a:gd name="T8" fmla="*/ 1 w 1755"/>
              <a:gd name="T9" fmla="*/ 175 h 1404"/>
              <a:gd name="T10" fmla="*/ 1 w 1755"/>
              <a:gd name="T11" fmla="*/ 526 h 1404"/>
              <a:gd name="T12" fmla="*/ 176 w 1755"/>
              <a:gd name="T13" fmla="*/ 702 h 1404"/>
              <a:gd name="T14" fmla="*/ 1 w 1755"/>
              <a:gd name="T15" fmla="*/ 877 h 1404"/>
              <a:gd name="T16" fmla="*/ 0 w 1755"/>
              <a:gd name="T17" fmla="*/ 1228 h 1404"/>
              <a:gd name="T18" fmla="*/ 176 w 1755"/>
              <a:gd name="T19" fmla="*/ 1404 h 1404"/>
              <a:gd name="T20" fmla="*/ 1580 w 1755"/>
              <a:gd name="T21" fmla="*/ 1404 h 1404"/>
              <a:gd name="T22" fmla="*/ 1755 w 1755"/>
              <a:gd name="T23" fmla="*/ 1228 h 1404"/>
              <a:gd name="T24" fmla="*/ 1755 w 1755"/>
              <a:gd name="T25" fmla="*/ 877 h 1404"/>
              <a:gd name="T26" fmla="*/ 1580 w 1755"/>
              <a:gd name="T27" fmla="*/ 702 h 1404"/>
              <a:gd name="T28" fmla="*/ 1755 w 1755"/>
              <a:gd name="T29" fmla="*/ 526 h 1404"/>
              <a:gd name="T30" fmla="*/ 965 w 1755"/>
              <a:gd name="T31" fmla="*/ 1185 h 1404"/>
              <a:gd name="T32" fmla="*/ 790 w 1755"/>
              <a:gd name="T33" fmla="*/ 1185 h 1404"/>
              <a:gd name="T34" fmla="*/ 790 w 1755"/>
              <a:gd name="T35" fmla="*/ 1009 h 1404"/>
              <a:gd name="T36" fmla="*/ 965 w 1755"/>
              <a:gd name="T37" fmla="*/ 1009 h 1404"/>
              <a:gd name="T38" fmla="*/ 965 w 1755"/>
              <a:gd name="T39" fmla="*/ 1185 h 1404"/>
              <a:gd name="T40" fmla="*/ 965 w 1755"/>
              <a:gd name="T41" fmla="*/ 790 h 1404"/>
              <a:gd name="T42" fmla="*/ 790 w 1755"/>
              <a:gd name="T43" fmla="*/ 790 h 1404"/>
              <a:gd name="T44" fmla="*/ 790 w 1755"/>
              <a:gd name="T45" fmla="*/ 614 h 1404"/>
              <a:gd name="T46" fmla="*/ 965 w 1755"/>
              <a:gd name="T47" fmla="*/ 614 h 1404"/>
              <a:gd name="T48" fmla="*/ 965 w 1755"/>
              <a:gd name="T49" fmla="*/ 790 h 1404"/>
              <a:gd name="T50" fmla="*/ 965 w 1755"/>
              <a:gd name="T51" fmla="*/ 395 h 1404"/>
              <a:gd name="T52" fmla="*/ 790 w 1755"/>
              <a:gd name="T53" fmla="*/ 395 h 1404"/>
              <a:gd name="T54" fmla="*/ 790 w 1755"/>
              <a:gd name="T55" fmla="*/ 219 h 1404"/>
              <a:gd name="T56" fmla="*/ 965 w 1755"/>
              <a:gd name="T57" fmla="*/ 219 h 1404"/>
              <a:gd name="T58" fmla="*/ 965 w 1755"/>
              <a:gd name="T59" fmla="*/ 395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55" h="1404">
                <a:moveTo>
                  <a:pt x="1755" y="526"/>
                </a:moveTo>
                <a:lnTo>
                  <a:pt x="1755" y="175"/>
                </a:lnTo>
                <a:cubicBezTo>
                  <a:pt x="1755" y="78"/>
                  <a:pt x="1677" y="0"/>
                  <a:pt x="1580" y="0"/>
                </a:cubicBezTo>
                <a:lnTo>
                  <a:pt x="176" y="0"/>
                </a:lnTo>
                <a:cubicBezTo>
                  <a:pt x="79" y="0"/>
                  <a:pt x="1" y="78"/>
                  <a:pt x="1" y="175"/>
                </a:cubicBezTo>
                <a:lnTo>
                  <a:pt x="1" y="526"/>
                </a:lnTo>
                <a:cubicBezTo>
                  <a:pt x="97" y="527"/>
                  <a:pt x="176" y="605"/>
                  <a:pt x="176" y="702"/>
                </a:cubicBezTo>
                <a:cubicBezTo>
                  <a:pt x="176" y="799"/>
                  <a:pt x="97" y="877"/>
                  <a:pt x="1" y="877"/>
                </a:cubicBezTo>
                <a:lnTo>
                  <a:pt x="0" y="1228"/>
                </a:lnTo>
                <a:cubicBezTo>
                  <a:pt x="0" y="1325"/>
                  <a:pt x="79" y="1404"/>
                  <a:pt x="176" y="1404"/>
                </a:cubicBezTo>
                <a:lnTo>
                  <a:pt x="1580" y="1404"/>
                </a:lnTo>
                <a:cubicBezTo>
                  <a:pt x="1677" y="1404"/>
                  <a:pt x="1755" y="1325"/>
                  <a:pt x="1755" y="1228"/>
                </a:cubicBezTo>
                <a:lnTo>
                  <a:pt x="1755" y="877"/>
                </a:lnTo>
                <a:cubicBezTo>
                  <a:pt x="1658" y="877"/>
                  <a:pt x="1580" y="799"/>
                  <a:pt x="1580" y="702"/>
                </a:cubicBezTo>
                <a:cubicBezTo>
                  <a:pt x="1580" y="605"/>
                  <a:pt x="1658" y="526"/>
                  <a:pt x="1755" y="526"/>
                </a:cubicBezTo>
                <a:close/>
                <a:moveTo>
                  <a:pt x="965" y="1185"/>
                </a:moveTo>
                <a:lnTo>
                  <a:pt x="790" y="1185"/>
                </a:lnTo>
                <a:lnTo>
                  <a:pt x="790" y="1009"/>
                </a:lnTo>
                <a:lnTo>
                  <a:pt x="965" y="1009"/>
                </a:lnTo>
                <a:lnTo>
                  <a:pt x="965" y="1185"/>
                </a:lnTo>
                <a:close/>
                <a:moveTo>
                  <a:pt x="965" y="790"/>
                </a:moveTo>
                <a:lnTo>
                  <a:pt x="790" y="790"/>
                </a:lnTo>
                <a:lnTo>
                  <a:pt x="790" y="614"/>
                </a:lnTo>
                <a:lnTo>
                  <a:pt x="965" y="614"/>
                </a:lnTo>
                <a:lnTo>
                  <a:pt x="965" y="790"/>
                </a:lnTo>
                <a:close/>
                <a:moveTo>
                  <a:pt x="965" y="395"/>
                </a:moveTo>
                <a:lnTo>
                  <a:pt x="790" y="395"/>
                </a:lnTo>
                <a:lnTo>
                  <a:pt x="790" y="219"/>
                </a:lnTo>
                <a:lnTo>
                  <a:pt x="965" y="219"/>
                </a:lnTo>
                <a:lnTo>
                  <a:pt x="965" y="3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411413" y="3849688"/>
            <a:ext cx="527050" cy="422275"/>
          </a:xfrm>
          <a:custGeom>
            <a:avLst/>
            <a:gdLst>
              <a:gd name="T0" fmla="*/ 1580 w 1756"/>
              <a:gd name="T1" fmla="*/ 1053 h 1404"/>
              <a:gd name="T2" fmla="*/ 1756 w 1756"/>
              <a:gd name="T3" fmla="*/ 1053 h 1404"/>
              <a:gd name="T4" fmla="*/ 1756 w 1756"/>
              <a:gd name="T5" fmla="*/ 878 h 1404"/>
              <a:gd name="T6" fmla="*/ 1580 w 1756"/>
              <a:gd name="T7" fmla="*/ 878 h 1404"/>
              <a:gd name="T8" fmla="*/ 1580 w 1756"/>
              <a:gd name="T9" fmla="*/ 1053 h 1404"/>
              <a:gd name="T10" fmla="*/ 1580 w 1756"/>
              <a:gd name="T11" fmla="*/ 263 h 1404"/>
              <a:gd name="T12" fmla="*/ 1580 w 1756"/>
              <a:gd name="T13" fmla="*/ 702 h 1404"/>
              <a:gd name="T14" fmla="*/ 1756 w 1756"/>
              <a:gd name="T15" fmla="*/ 702 h 1404"/>
              <a:gd name="T16" fmla="*/ 1756 w 1756"/>
              <a:gd name="T17" fmla="*/ 263 h 1404"/>
              <a:gd name="T18" fmla="*/ 1580 w 1756"/>
              <a:gd name="T19" fmla="*/ 263 h 1404"/>
              <a:gd name="T20" fmla="*/ 703 w 1756"/>
              <a:gd name="T21" fmla="*/ 0 h 1404"/>
              <a:gd name="T22" fmla="*/ 0 w 1756"/>
              <a:gd name="T23" fmla="*/ 702 h 1404"/>
              <a:gd name="T24" fmla="*/ 703 w 1756"/>
              <a:gd name="T25" fmla="*/ 1404 h 1404"/>
              <a:gd name="T26" fmla="*/ 1405 w 1756"/>
              <a:gd name="T27" fmla="*/ 702 h 1404"/>
              <a:gd name="T28" fmla="*/ 703 w 1756"/>
              <a:gd name="T29" fmla="*/ 0 h 1404"/>
              <a:gd name="T30" fmla="*/ 703 w 1756"/>
              <a:gd name="T31" fmla="*/ 878 h 1404"/>
              <a:gd name="T32" fmla="*/ 527 w 1756"/>
              <a:gd name="T33" fmla="*/ 702 h 1404"/>
              <a:gd name="T34" fmla="*/ 703 w 1756"/>
              <a:gd name="T35" fmla="*/ 527 h 1404"/>
              <a:gd name="T36" fmla="*/ 878 w 1756"/>
              <a:gd name="T37" fmla="*/ 702 h 1404"/>
              <a:gd name="T38" fmla="*/ 703 w 1756"/>
              <a:gd name="T39" fmla="*/ 878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56" h="1404">
                <a:moveTo>
                  <a:pt x="1580" y="1053"/>
                </a:moveTo>
                <a:lnTo>
                  <a:pt x="1756" y="1053"/>
                </a:lnTo>
                <a:lnTo>
                  <a:pt x="1756" y="878"/>
                </a:lnTo>
                <a:lnTo>
                  <a:pt x="1580" y="878"/>
                </a:lnTo>
                <a:lnTo>
                  <a:pt x="1580" y="1053"/>
                </a:lnTo>
                <a:close/>
                <a:moveTo>
                  <a:pt x="1580" y="263"/>
                </a:moveTo>
                <a:lnTo>
                  <a:pt x="1580" y="702"/>
                </a:lnTo>
                <a:lnTo>
                  <a:pt x="1756" y="702"/>
                </a:lnTo>
                <a:lnTo>
                  <a:pt x="1756" y="263"/>
                </a:lnTo>
                <a:lnTo>
                  <a:pt x="1580" y="263"/>
                </a:lnTo>
                <a:close/>
                <a:moveTo>
                  <a:pt x="703" y="0"/>
                </a:moveTo>
                <a:cubicBezTo>
                  <a:pt x="315" y="0"/>
                  <a:pt x="0" y="314"/>
                  <a:pt x="0" y="702"/>
                </a:cubicBezTo>
                <a:cubicBezTo>
                  <a:pt x="0" y="1090"/>
                  <a:pt x="315" y="1404"/>
                  <a:pt x="703" y="1404"/>
                </a:cubicBezTo>
                <a:cubicBezTo>
                  <a:pt x="1090" y="1404"/>
                  <a:pt x="1405" y="1090"/>
                  <a:pt x="1405" y="702"/>
                </a:cubicBezTo>
                <a:cubicBezTo>
                  <a:pt x="1405" y="314"/>
                  <a:pt x="1090" y="0"/>
                  <a:pt x="703" y="0"/>
                </a:cubicBezTo>
                <a:close/>
                <a:moveTo>
                  <a:pt x="703" y="878"/>
                </a:moveTo>
                <a:cubicBezTo>
                  <a:pt x="606" y="878"/>
                  <a:pt x="527" y="799"/>
                  <a:pt x="527" y="702"/>
                </a:cubicBezTo>
                <a:cubicBezTo>
                  <a:pt x="527" y="605"/>
                  <a:pt x="606" y="527"/>
                  <a:pt x="703" y="527"/>
                </a:cubicBezTo>
                <a:cubicBezTo>
                  <a:pt x="799" y="527"/>
                  <a:pt x="878" y="605"/>
                  <a:pt x="878" y="702"/>
                </a:cubicBezTo>
                <a:cubicBezTo>
                  <a:pt x="878" y="799"/>
                  <a:pt x="799" y="878"/>
                  <a:pt x="703" y="87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303338" y="3795713"/>
            <a:ext cx="527050" cy="528638"/>
          </a:xfrm>
          <a:custGeom>
            <a:avLst/>
            <a:gdLst>
              <a:gd name="T0" fmla="*/ 877 w 1755"/>
              <a:gd name="T1" fmla="*/ 0 h 1755"/>
              <a:gd name="T2" fmla="*/ 0 w 1755"/>
              <a:gd name="T3" fmla="*/ 877 h 1755"/>
              <a:gd name="T4" fmla="*/ 877 w 1755"/>
              <a:gd name="T5" fmla="*/ 1755 h 1755"/>
              <a:gd name="T6" fmla="*/ 1755 w 1755"/>
              <a:gd name="T7" fmla="*/ 877 h 1755"/>
              <a:gd name="T8" fmla="*/ 877 w 1755"/>
              <a:gd name="T9" fmla="*/ 0 h 1755"/>
              <a:gd name="T10" fmla="*/ 877 w 1755"/>
              <a:gd name="T11" fmla="*/ 1579 h 1755"/>
              <a:gd name="T12" fmla="*/ 175 w 1755"/>
              <a:gd name="T13" fmla="*/ 877 h 1755"/>
              <a:gd name="T14" fmla="*/ 323 w 1755"/>
              <a:gd name="T15" fmla="*/ 447 h 1755"/>
              <a:gd name="T16" fmla="*/ 1307 w 1755"/>
              <a:gd name="T17" fmla="*/ 1432 h 1755"/>
              <a:gd name="T18" fmla="*/ 877 w 1755"/>
              <a:gd name="T19" fmla="*/ 1579 h 1755"/>
              <a:gd name="T20" fmla="*/ 1431 w 1755"/>
              <a:gd name="T21" fmla="*/ 1307 h 1755"/>
              <a:gd name="T22" fmla="*/ 447 w 1755"/>
              <a:gd name="T23" fmla="*/ 323 h 1755"/>
              <a:gd name="T24" fmla="*/ 877 w 1755"/>
              <a:gd name="T25" fmla="*/ 175 h 1755"/>
              <a:gd name="T26" fmla="*/ 1579 w 1755"/>
              <a:gd name="T27" fmla="*/ 877 h 1755"/>
              <a:gd name="T28" fmla="*/ 1431 w 1755"/>
              <a:gd name="T29" fmla="*/ 1307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5" h="1755">
                <a:moveTo>
                  <a:pt x="877" y="0"/>
                </a:moveTo>
                <a:cubicBezTo>
                  <a:pt x="392" y="0"/>
                  <a:pt x="0" y="393"/>
                  <a:pt x="0" y="877"/>
                </a:cubicBezTo>
                <a:cubicBezTo>
                  <a:pt x="0" y="1362"/>
                  <a:pt x="392" y="1755"/>
                  <a:pt x="877" y="1755"/>
                </a:cubicBezTo>
                <a:cubicBezTo>
                  <a:pt x="1362" y="1755"/>
                  <a:pt x="1755" y="1362"/>
                  <a:pt x="1755" y="877"/>
                </a:cubicBezTo>
                <a:cubicBezTo>
                  <a:pt x="1755" y="393"/>
                  <a:pt x="1362" y="0"/>
                  <a:pt x="877" y="0"/>
                </a:cubicBezTo>
                <a:close/>
                <a:moveTo>
                  <a:pt x="877" y="1579"/>
                </a:moveTo>
                <a:cubicBezTo>
                  <a:pt x="489" y="1579"/>
                  <a:pt x="175" y="1265"/>
                  <a:pt x="175" y="877"/>
                </a:cubicBezTo>
                <a:cubicBezTo>
                  <a:pt x="175" y="715"/>
                  <a:pt x="231" y="566"/>
                  <a:pt x="323" y="447"/>
                </a:cubicBezTo>
                <a:lnTo>
                  <a:pt x="1307" y="1432"/>
                </a:lnTo>
                <a:cubicBezTo>
                  <a:pt x="1188" y="1524"/>
                  <a:pt x="1040" y="1579"/>
                  <a:pt x="877" y="1579"/>
                </a:cubicBezTo>
                <a:close/>
                <a:moveTo>
                  <a:pt x="1431" y="1307"/>
                </a:moveTo>
                <a:lnTo>
                  <a:pt x="447" y="323"/>
                </a:lnTo>
                <a:cubicBezTo>
                  <a:pt x="566" y="231"/>
                  <a:pt x="715" y="175"/>
                  <a:pt x="877" y="175"/>
                </a:cubicBezTo>
                <a:cubicBezTo>
                  <a:pt x="1265" y="175"/>
                  <a:pt x="1579" y="489"/>
                  <a:pt x="1579" y="877"/>
                </a:cubicBezTo>
                <a:cubicBezTo>
                  <a:pt x="1579" y="1040"/>
                  <a:pt x="1524" y="1188"/>
                  <a:pt x="1431" y="130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171450" y="414338"/>
            <a:ext cx="527050" cy="528638"/>
          </a:xfrm>
          <a:custGeom>
            <a:avLst/>
            <a:gdLst>
              <a:gd name="T0" fmla="*/ 877 w 1755"/>
              <a:gd name="T1" fmla="*/ 0 h 1755"/>
              <a:gd name="T2" fmla="*/ 0 w 1755"/>
              <a:gd name="T3" fmla="*/ 878 h 1755"/>
              <a:gd name="T4" fmla="*/ 877 w 1755"/>
              <a:gd name="T5" fmla="*/ 1755 h 1755"/>
              <a:gd name="T6" fmla="*/ 1755 w 1755"/>
              <a:gd name="T7" fmla="*/ 878 h 1755"/>
              <a:gd name="T8" fmla="*/ 877 w 1755"/>
              <a:gd name="T9" fmla="*/ 0 h 1755"/>
              <a:gd name="T10" fmla="*/ 175 w 1755"/>
              <a:gd name="T11" fmla="*/ 878 h 1755"/>
              <a:gd name="T12" fmla="*/ 877 w 1755"/>
              <a:gd name="T13" fmla="*/ 176 h 1755"/>
              <a:gd name="T14" fmla="*/ 1307 w 1755"/>
              <a:gd name="T15" fmla="*/ 325 h 1755"/>
              <a:gd name="T16" fmla="*/ 324 w 1755"/>
              <a:gd name="T17" fmla="*/ 1308 h 1755"/>
              <a:gd name="T18" fmla="*/ 175 w 1755"/>
              <a:gd name="T19" fmla="*/ 878 h 1755"/>
              <a:gd name="T20" fmla="*/ 877 w 1755"/>
              <a:gd name="T21" fmla="*/ 1580 h 1755"/>
              <a:gd name="T22" fmla="*/ 447 w 1755"/>
              <a:gd name="T23" fmla="*/ 1431 h 1755"/>
              <a:gd name="T24" fmla="*/ 1430 w 1755"/>
              <a:gd name="T25" fmla="*/ 448 h 1755"/>
              <a:gd name="T26" fmla="*/ 1579 w 1755"/>
              <a:gd name="T27" fmla="*/ 878 h 1755"/>
              <a:gd name="T28" fmla="*/ 877 w 1755"/>
              <a:gd name="T29" fmla="*/ 1580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5" h="1755">
                <a:moveTo>
                  <a:pt x="877" y="0"/>
                </a:moveTo>
                <a:cubicBezTo>
                  <a:pt x="394" y="0"/>
                  <a:pt x="0" y="395"/>
                  <a:pt x="0" y="878"/>
                </a:cubicBezTo>
                <a:cubicBezTo>
                  <a:pt x="0" y="1360"/>
                  <a:pt x="394" y="1755"/>
                  <a:pt x="877" y="1755"/>
                </a:cubicBezTo>
                <a:cubicBezTo>
                  <a:pt x="1360" y="1755"/>
                  <a:pt x="1755" y="1360"/>
                  <a:pt x="1755" y="878"/>
                </a:cubicBezTo>
                <a:cubicBezTo>
                  <a:pt x="1755" y="395"/>
                  <a:pt x="1360" y="0"/>
                  <a:pt x="877" y="0"/>
                </a:cubicBezTo>
                <a:close/>
                <a:moveTo>
                  <a:pt x="175" y="878"/>
                </a:moveTo>
                <a:cubicBezTo>
                  <a:pt x="175" y="492"/>
                  <a:pt x="491" y="176"/>
                  <a:pt x="877" y="176"/>
                </a:cubicBezTo>
                <a:cubicBezTo>
                  <a:pt x="1039" y="176"/>
                  <a:pt x="1189" y="233"/>
                  <a:pt x="1307" y="325"/>
                </a:cubicBezTo>
                <a:lnTo>
                  <a:pt x="324" y="1308"/>
                </a:lnTo>
                <a:cubicBezTo>
                  <a:pt x="232" y="1189"/>
                  <a:pt x="175" y="1040"/>
                  <a:pt x="175" y="878"/>
                </a:cubicBezTo>
                <a:close/>
                <a:moveTo>
                  <a:pt x="877" y="1580"/>
                </a:moveTo>
                <a:cubicBezTo>
                  <a:pt x="715" y="1580"/>
                  <a:pt x="566" y="1523"/>
                  <a:pt x="447" y="1431"/>
                </a:cubicBezTo>
                <a:lnTo>
                  <a:pt x="1430" y="448"/>
                </a:lnTo>
                <a:cubicBezTo>
                  <a:pt x="1522" y="566"/>
                  <a:pt x="1579" y="715"/>
                  <a:pt x="1579" y="878"/>
                </a:cubicBezTo>
                <a:cubicBezTo>
                  <a:pt x="1579" y="1264"/>
                  <a:pt x="1263" y="1580"/>
                  <a:pt x="877" y="158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98438" y="3759200"/>
            <a:ext cx="474662" cy="423863"/>
          </a:xfrm>
          <a:custGeom>
            <a:avLst/>
            <a:gdLst>
              <a:gd name="T0" fmla="*/ 1397 w 1580"/>
              <a:gd name="T1" fmla="*/ 89 h 1404"/>
              <a:gd name="T2" fmla="*/ 1273 w 1580"/>
              <a:gd name="T3" fmla="*/ 0 h 1404"/>
              <a:gd name="T4" fmla="*/ 307 w 1580"/>
              <a:gd name="T5" fmla="*/ 0 h 1404"/>
              <a:gd name="T6" fmla="*/ 183 w 1580"/>
              <a:gd name="T7" fmla="*/ 89 h 1404"/>
              <a:gd name="T8" fmla="*/ 0 w 1580"/>
              <a:gd name="T9" fmla="*/ 614 h 1404"/>
              <a:gd name="T10" fmla="*/ 0 w 1580"/>
              <a:gd name="T11" fmla="*/ 1316 h 1404"/>
              <a:gd name="T12" fmla="*/ 88 w 1580"/>
              <a:gd name="T13" fmla="*/ 1404 h 1404"/>
              <a:gd name="T14" fmla="*/ 176 w 1580"/>
              <a:gd name="T15" fmla="*/ 1404 h 1404"/>
              <a:gd name="T16" fmla="*/ 264 w 1580"/>
              <a:gd name="T17" fmla="*/ 1316 h 1404"/>
              <a:gd name="T18" fmla="*/ 264 w 1580"/>
              <a:gd name="T19" fmla="*/ 1229 h 1404"/>
              <a:gd name="T20" fmla="*/ 1317 w 1580"/>
              <a:gd name="T21" fmla="*/ 1229 h 1404"/>
              <a:gd name="T22" fmla="*/ 1317 w 1580"/>
              <a:gd name="T23" fmla="*/ 1316 h 1404"/>
              <a:gd name="T24" fmla="*/ 1404 w 1580"/>
              <a:gd name="T25" fmla="*/ 1404 h 1404"/>
              <a:gd name="T26" fmla="*/ 1492 w 1580"/>
              <a:gd name="T27" fmla="*/ 1404 h 1404"/>
              <a:gd name="T28" fmla="*/ 1580 w 1580"/>
              <a:gd name="T29" fmla="*/ 1316 h 1404"/>
              <a:gd name="T30" fmla="*/ 1580 w 1580"/>
              <a:gd name="T31" fmla="*/ 614 h 1404"/>
              <a:gd name="T32" fmla="*/ 1397 w 1580"/>
              <a:gd name="T33" fmla="*/ 89 h 1404"/>
              <a:gd name="T34" fmla="*/ 307 w 1580"/>
              <a:gd name="T35" fmla="*/ 965 h 1404"/>
              <a:gd name="T36" fmla="*/ 176 w 1580"/>
              <a:gd name="T37" fmla="*/ 834 h 1404"/>
              <a:gd name="T38" fmla="*/ 307 w 1580"/>
              <a:gd name="T39" fmla="*/ 702 h 1404"/>
              <a:gd name="T40" fmla="*/ 439 w 1580"/>
              <a:gd name="T41" fmla="*/ 834 h 1404"/>
              <a:gd name="T42" fmla="*/ 307 w 1580"/>
              <a:gd name="T43" fmla="*/ 965 h 1404"/>
              <a:gd name="T44" fmla="*/ 1273 w 1580"/>
              <a:gd name="T45" fmla="*/ 965 h 1404"/>
              <a:gd name="T46" fmla="*/ 1141 w 1580"/>
              <a:gd name="T47" fmla="*/ 834 h 1404"/>
              <a:gd name="T48" fmla="*/ 1273 w 1580"/>
              <a:gd name="T49" fmla="*/ 702 h 1404"/>
              <a:gd name="T50" fmla="*/ 1404 w 1580"/>
              <a:gd name="T51" fmla="*/ 834 h 1404"/>
              <a:gd name="T52" fmla="*/ 1273 w 1580"/>
              <a:gd name="T53" fmla="*/ 965 h 1404"/>
              <a:gd name="T54" fmla="*/ 176 w 1580"/>
              <a:gd name="T55" fmla="*/ 527 h 1404"/>
              <a:gd name="T56" fmla="*/ 307 w 1580"/>
              <a:gd name="T57" fmla="*/ 132 h 1404"/>
              <a:gd name="T58" fmla="*/ 1273 w 1580"/>
              <a:gd name="T59" fmla="*/ 132 h 1404"/>
              <a:gd name="T60" fmla="*/ 1404 w 1580"/>
              <a:gd name="T61" fmla="*/ 527 h 1404"/>
              <a:gd name="T62" fmla="*/ 176 w 1580"/>
              <a:gd name="T63" fmla="*/ 527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80" h="1404">
                <a:moveTo>
                  <a:pt x="1397" y="89"/>
                </a:moveTo>
                <a:cubicBezTo>
                  <a:pt x="1379" y="37"/>
                  <a:pt x="1330" y="0"/>
                  <a:pt x="1273" y="0"/>
                </a:cubicBezTo>
                <a:lnTo>
                  <a:pt x="307" y="0"/>
                </a:lnTo>
                <a:cubicBezTo>
                  <a:pt x="250" y="0"/>
                  <a:pt x="201" y="37"/>
                  <a:pt x="183" y="89"/>
                </a:cubicBezTo>
                <a:lnTo>
                  <a:pt x="0" y="614"/>
                </a:lnTo>
                <a:lnTo>
                  <a:pt x="0" y="1316"/>
                </a:lnTo>
                <a:cubicBezTo>
                  <a:pt x="0" y="1365"/>
                  <a:pt x="40" y="1404"/>
                  <a:pt x="88" y="1404"/>
                </a:cubicBezTo>
                <a:lnTo>
                  <a:pt x="176" y="1404"/>
                </a:lnTo>
                <a:cubicBezTo>
                  <a:pt x="224" y="1404"/>
                  <a:pt x="264" y="1365"/>
                  <a:pt x="264" y="1316"/>
                </a:cubicBezTo>
                <a:lnTo>
                  <a:pt x="264" y="1229"/>
                </a:lnTo>
                <a:lnTo>
                  <a:pt x="1317" y="1229"/>
                </a:lnTo>
                <a:lnTo>
                  <a:pt x="1317" y="1316"/>
                </a:lnTo>
                <a:cubicBezTo>
                  <a:pt x="1317" y="1365"/>
                  <a:pt x="1356" y="1404"/>
                  <a:pt x="1404" y="1404"/>
                </a:cubicBezTo>
                <a:lnTo>
                  <a:pt x="1492" y="1404"/>
                </a:lnTo>
                <a:cubicBezTo>
                  <a:pt x="1541" y="1404"/>
                  <a:pt x="1580" y="1365"/>
                  <a:pt x="1580" y="1316"/>
                </a:cubicBezTo>
                <a:lnTo>
                  <a:pt x="1580" y="614"/>
                </a:lnTo>
                <a:lnTo>
                  <a:pt x="1397" y="89"/>
                </a:lnTo>
                <a:close/>
                <a:moveTo>
                  <a:pt x="307" y="965"/>
                </a:moveTo>
                <a:cubicBezTo>
                  <a:pt x="235" y="965"/>
                  <a:pt x="176" y="907"/>
                  <a:pt x="176" y="834"/>
                </a:cubicBezTo>
                <a:cubicBezTo>
                  <a:pt x="176" y="761"/>
                  <a:pt x="235" y="702"/>
                  <a:pt x="307" y="702"/>
                </a:cubicBezTo>
                <a:cubicBezTo>
                  <a:pt x="380" y="702"/>
                  <a:pt x="439" y="761"/>
                  <a:pt x="439" y="834"/>
                </a:cubicBezTo>
                <a:cubicBezTo>
                  <a:pt x="439" y="907"/>
                  <a:pt x="380" y="965"/>
                  <a:pt x="307" y="965"/>
                </a:cubicBezTo>
                <a:close/>
                <a:moveTo>
                  <a:pt x="1273" y="965"/>
                </a:moveTo>
                <a:cubicBezTo>
                  <a:pt x="1200" y="965"/>
                  <a:pt x="1141" y="907"/>
                  <a:pt x="1141" y="834"/>
                </a:cubicBezTo>
                <a:cubicBezTo>
                  <a:pt x="1141" y="761"/>
                  <a:pt x="1200" y="702"/>
                  <a:pt x="1273" y="702"/>
                </a:cubicBezTo>
                <a:cubicBezTo>
                  <a:pt x="1346" y="702"/>
                  <a:pt x="1404" y="761"/>
                  <a:pt x="1404" y="834"/>
                </a:cubicBezTo>
                <a:cubicBezTo>
                  <a:pt x="1404" y="907"/>
                  <a:pt x="1346" y="965"/>
                  <a:pt x="1273" y="965"/>
                </a:cubicBezTo>
                <a:close/>
                <a:moveTo>
                  <a:pt x="176" y="527"/>
                </a:moveTo>
                <a:lnTo>
                  <a:pt x="307" y="132"/>
                </a:lnTo>
                <a:lnTo>
                  <a:pt x="1273" y="132"/>
                </a:lnTo>
                <a:lnTo>
                  <a:pt x="1404" y="527"/>
                </a:lnTo>
                <a:lnTo>
                  <a:pt x="176" y="52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1301413" y="2735263"/>
            <a:ext cx="474662" cy="527050"/>
          </a:xfrm>
          <a:custGeom>
            <a:avLst/>
            <a:gdLst>
              <a:gd name="T0" fmla="*/ 1188 w 1580"/>
              <a:gd name="T1" fmla="*/ 882 h 1755"/>
              <a:gd name="T2" fmla="*/ 1095 w 1580"/>
              <a:gd name="T3" fmla="*/ 789 h 1755"/>
              <a:gd name="T4" fmla="*/ 666 w 1580"/>
              <a:gd name="T5" fmla="*/ 1218 h 1755"/>
              <a:gd name="T6" fmla="*/ 480 w 1580"/>
              <a:gd name="T7" fmla="*/ 1032 h 1755"/>
              <a:gd name="T8" fmla="*/ 387 w 1580"/>
              <a:gd name="T9" fmla="*/ 1125 h 1755"/>
              <a:gd name="T10" fmla="*/ 666 w 1580"/>
              <a:gd name="T11" fmla="*/ 1404 h 1755"/>
              <a:gd name="T12" fmla="*/ 1188 w 1580"/>
              <a:gd name="T13" fmla="*/ 882 h 1755"/>
              <a:gd name="T14" fmla="*/ 1404 w 1580"/>
              <a:gd name="T15" fmla="*/ 175 h 1755"/>
              <a:gd name="T16" fmla="*/ 1317 w 1580"/>
              <a:gd name="T17" fmla="*/ 175 h 1755"/>
              <a:gd name="T18" fmla="*/ 1317 w 1580"/>
              <a:gd name="T19" fmla="*/ 0 h 1755"/>
              <a:gd name="T20" fmla="*/ 1141 w 1580"/>
              <a:gd name="T21" fmla="*/ 0 h 1755"/>
              <a:gd name="T22" fmla="*/ 1141 w 1580"/>
              <a:gd name="T23" fmla="*/ 175 h 1755"/>
              <a:gd name="T24" fmla="*/ 439 w 1580"/>
              <a:gd name="T25" fmla="*/ 175 h 1755"/>
              <a:gd name="T26" fmla="*/ 439 w 1580"/>
              <a:gd name="T27" fmla="*/ 0 h 1755"/>
              <a:gd name="T28" fmla="*/ 264 w 1580"/>
              <a:gd name="T29" fmla="*/ 0 h 1755"/>
              <a:gd name="T30" fmla="*/ 264 w 1580"/>
              <a:gd name="T31" fmla="*/ 175 h 1755"/>
              <a:gd name="T32" fmla="*/ 176 w 1580"/>
              <a:gd name="T33" fmla="*/ 175 h 1755"/>
              <a:gd name="T34" fmla="*/ 1 w 1580"/>
              <a:gd name="T35" fmla="*/ 351 h 1755"/>
              <a:gd name="T36" fmla="*/ 0 w 1580"/>
              <a:gd name="T37" fmla="*/ 1579 h 1755"/>
              <a:gd name="T38" fmla="*/ 176 w 1580"/>
              <a:gd name="T39" fmla="*/ 1755 h 1755"/>
              <a:gd name="T40" fmla="*/ 1404 w 1580"/>
              <a:gd name="T41" fmla="*/ 1755 h 1755"/>
              <a:gd name="T42" fmla="*/ 1580 w 1580"/>
              <a:gd name="T43" fmla="*/ 1579 h 1755"/>
              <a:gd name="T44" fmla="*/ 1580 w 1580"/>
              <a:gd name="T45" fmla="*/ 351 h 1755"/>
              <a:gd name="T46" fmla="*/ 1404 w 1580"/>
              <a:gd name="T47" fmla="*/ 175 h 1755"/>
              <a:gd name="T48" fmla="*/ 1404 w 1580"/>
              <a:gd name="T49" fmla="*/ 1579 h 1755"/>
              <a:gd name="T50" fmla="*/ 176 w 1580"/>
              <a:gd name="T51" fmla="*/ 1579 h 1755"/>
              <a:gd name="T52" fmla="*/ 176 w 1580"/>
              <a:gd name="T53" fmla="*/ 614 h 1755"/>
              <a:gd name="T54" fmla="*/ 1404 w 1580"/>
              <a:gd name="T55" fmla="*/ 614 h 1755"/>
              <a:gd name="T56" fmla="*/ 1404 w 1580"/>
              <a:gd name="T57" fmla="*/ 1579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80" h="1755">
                <a:moveTo>
                  <a:pt x="1188" y="882"/>
                </a:moveTo>
                <a:lnTo>
                  <a:pt x="1095" y="789"/>
                </a:lnTo>
                <a:lnTo>
                  <a:pt x="666" y="1218"/>
                </a:lnTo>
                <a:lnTo>
                  <a:pt x="480" y="1032"/>
                </a:lnTo>
                <a:lnTo>
                  <a:pt x="387" y="1125"/>
                </a:lnTo>
                <a:lnTo>
                  <a:pt x="666" y="1404"/>
                </a:lnTo>
                <a:lnTo>
                  <a:pt x="1188" y="882"/>
                </a:lnTo>
                <a:close/>
                <a:moveTo>
                  <a:pt x="1404" y="175"/>
                </a:moveTo>
                <a:lnTo>
                  <a:pt x="1317" y="175"/>
                </a:lnTo>
                <a:lnTo>
                  <a:pt x="1317" y="0"/>
                </a:lnTo>
                <a:lnTo>
                  <a:pt x="1141" y="0"/>
                </a:lnTo>
                <a:lnTo>
                  <a:pt x="1141" y="175"/>
                </a:lnTo>
                <a:lnTo>
                  <a:pt x="439" y="175"/>
                </a:lnTo>
                <a:lnTo>
                  <a:pt x="439" y="0"/>
                </a:lnTo>
                <a:lnTo>
                  <a:pt x="264" y="0"/>
                </a:lnTo>
                <a:lnTo>
                  <a:pt x="264" y="175"/>
                </a:lnTo>
                <a:lnTo>
                  <a:pt x="176" y="175"/>
                </a:lnTo>
                <a:cubicBezTo>
                  <a:pt x="79" y="175"/>
                  <a:pt x="1" y="254"/>
                  <a:pt x="1" y="351"/>
                </a:cubicBezTo>
                <a:lnTo>
                  <a:pt x="0" y="1579"/>
                </a:lnTo>
                <a:cubicBezTo>
                  <a:pt x="0" y="1676"/>
                  <a:pt x="79" y="1755"/>
                  <a:pt x="176" y="1755"/>
                </a:cubicBezTo>
                <a:lnTo>
                  <a:pt x="1404" y="1755"/>
                </a:lnTo>
                <a:cubicBezTo>
                  <a:pt x="1501" y="1755"/>
                  <a:pt x="1580" y="1676"/>
                  <a:pt x="1580" y="1579"/>
                </a:cubicBezTo>
                <a:lnTo>
                  <a:pt x="1580" y="351"/>
                </a:lnTo>
                <a:cubicBezTo>
                  <a:pt x="1580" y="254"/>
                  <a:pt x="1501" y="175"/>
                  <a:pt x="1404" y="175"/>
                </a:cubicBezTo>
                <a:close/>
                <a:moveTo>
                  <a:pt x="1404" y="1579"/>
                </a:moveTo>
                <a:lnTo>
                  <a:pt x="176" y="1579"/>
                </a:lnTo>
                <a:lnTo>
                  <a:pt x="176" y="614"/>
                </a:lnTo>
                <a:lnTo>
                  <a:pt x="1404" y="614"/>
                </a:lnTo>
                <a:lnTo>
                  <a:pt x="1404" y="157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280650" y="2749550"/>
            <a:ext cx="474662" cy="528638"/>
          </a:xfrm>
          <a:custGeom>
            <a:avLst/>
            <a:gdLst>
              <a:gd name="T0" fmla="*/ 553 w 1579"/>
              <a:gd name="T1" fmla="*/ 1404 h 1755"/>
              <a:gd name="T2" fmla="*/ 767 w 1579"/>
              <a:gd name="T3" fmla="*/ 1190 h 1755"/>
              <a:gd name="T4" fmla="*/ 982 w 1579"/>
              <a:gd name="T5" fmla="*/ 1404 h 1755"/>
              <a:gd name="T6" fmla="*/ 1075 w 1579"/>
              <a:gd name="T7" fmla="*/ 1311 h 1755"/>
              <a:gd name="T8" fmla="*/ 860 w 1579"/>
              <a:gd name="T9" fmla="*/ 1097 h 1755"/>
              <a:gd name="T10" fmla="*/ 1075 w 1579"/>
              <a:gd name="T11" fmla="*/ 883 h 1755"/>
              <a:gd name="T12" fmla="*/ 982 w 1579"/>
              <a:gd name="T13" fmla="*/ 790 h 1755"/>
              <a:gd name="T14" fmla="*/ 767 w 1579"/>
              <a:gd name="T15" fmla="*/ 1004 h 1755"/>
              <a:gd name="T16" fmla="*/ 553 w 1579"/>
              <a:gd name="T17" fmla="*/ 790 h 1755"/>
              <a:gd name="T18" fmla="*/ 460 w 1579"/>
              <a:gd name="T19" fmla="*/ 883 h 1755"/>
              <a:gd name="T20" fmla="*/ 674 w 1579"/>
              <a:gd name="T21" fmla="*/ 1097 h 1755"/>
              <a:gd name="T22" fmla="*/ 460 w 1579"/>
              <a:gd name="T23" fmla="*/ 1311 h 1755"/>
              <a:gd name="T24" fmla="*/ 553 w 1579"/>
              <a:gd name="T25" fmla="*/ 1404 h 1755"/>
              <a:gd name="T26" fmla="*/ 1404 w 1579"/>
              <a:gd name="T27" fmla="*/ 176 h 1755"/>
              <a:gd name="T28" fmla="*/ 1316 w 1579"/>
              <a:gd name="T29" fmla="*/ 176 h 1755"/>
              <a:gd name="T30" fmla="*/ 1316 w 1579"/>
              <a:gd name="T31" fmla="*/ 0 h 1755"/>
              <a:gd name="T32" fmla="*/ 1140 w 1579"/>
              <a:gd name="T33" fmla="*/ 0 h 1755"/>
              <a:gd name="T34" fmla="*/ 1140 w 1579"/>
              <a:gd name="T35" fmla="*/ 176 h 1755"/>
              <a:gd name="T36" fmla="*/ 438 w 1579"/>
              <a:gd name="T37" fmla="*/ 176 h 1755"/>
              <a:gd name="T38" fmla="*/ 438 w 1579"/>
              <a:gd name="T39" fmla="*/ 0 h 1755"/>
              <a:gd name="T40" fmla="*/ 263 w 1579"/>
              <a:gd name="T41" fmla="*/ 0 h 1755"/>
              <a:gd name="T42" fmla="*/ 263 w 1579"/>
              <a:gd name="T43" fmla="*/ 176 h 1755"/>
              <a:gd name="T44" fmla="*/ 175 w 1579"/>
              <a:gd name="T45" fmla="*/ 176 h 1755"/>
              <a:gd name="T46" fmla="*/ 0 w 1579"/>
              <a:gd name="T47" fmla="*/ 351 h 1755"/>
              <a:gd name="T48" fmla="*/ 0 w 1579"/>
              <a:gd name="T49" fmla="*/ 1580 h 1755"/>
              <a:gd name="T50" fmla="*/ 175 w 1579"/>
              <a:gd name="T51" fmla="*/ 1755 h 1755"/>
              <a:gd name="T52" fmla="*/ 1404 w 1579"/>
              <a:gd name="T53" fmla="*/ 1755 h 1755"/>
              <a:gd name="T54" fmla="*/ 1579 w 1579"/>
              <a:gd name="T55" fmla="*/ 1580 h 1755"/>
              <a:gd name="T56" fmla="*/ 1579 w 1579"/>
              <a:gd name="T57" fmla="*/ 351 h 1755"/>
              <a:gd name="T58" fmla="*/ 1404 w 1579"/>
              <a:gd name="T59" fmla="*/ 176 h 1755"/>
              <a:gd name="T60" fmla="*/ 1404 w 1579"/>
              <a:gd name="T61" fmla="*/ 1580 h 1755"/>
              <a:gd name="T62" fmla="*/ 175 w 1579"/>
              <a:gd name="T63" fmla="*/ 1580 h 1755"/>
              <a:gd name="T64" fmla="*/ 175 w 1579"/>
              <a:gd name="T65" fmla="*/ 615 h 1755"/>
              <a:gd name="T66" fmla="*/ 1404 w 1579"/>
              <a:gd name="T67" fmla="*/ 615 h 1755"/>
              <a:gd name="T68" fmla="*/ 1404 w 1579"/>
              <a:gd name="T69" fmla="*/ 1580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79" h="1755">
                <a:moveTo>
                  <a:pt x="553" y="1404"/>
                </a:moveTo>
                <a:lnTo>
                  <a:pt x="767" y="1190"/>
                </a:lnTo>
                <a:lnTo>
                  <a:pt x="982" y="1404"/>
                </a:lnTo>
                <a:lnTo>
                  <a:pt x="1075" y="1311"/>
                </a:lnTo>
                <a:lnTo>
                  <a:pt x="860" y="1097"/>
                </a:lnTo>
                <a:lnTo>
                  <a:pt x="1075" y="883"/>
                </a:lnTo>
                <a:lnTo>
                  <a:pt x="982" y="790"/>
                </a:lnTo>
                <a:lnTo>
                  <a:pt x="767" y="1004"/>
                </a:lnTo>
                <a:lnTo>
                  <a:pt x="553" y="790"/>
                </a:lnTo>
                <a:lnTo>
                  <a:pt x="460" y="883"/>
                </a:lnTo>
                <a:lnTo>
                  <a:pt x="674" y="1097"/>
                </a:lnTo>
                <a:lnTo>
                  <a:pt x="460" y="1311"/>
                </a:lnTo>
                <a:lnTo>
                  <a:pt x="553" y="1404"/>
                </a:lnTo>
                <a:close/>
                <a:moveTo>
                  <a:pt x="1404" y="176"/>
                </a:moveTo>
                <a:lnTo>
                  <a:pt x="1316" y="176"/>
                </a:lnTo>
                <a:lnTo>
                  <a:pt x="1316" y="0"/>
                </a:lnTo>
                <a:lnTo>
                  <a:pt x="1140" y="0"/>
                </a:lnTo>
                <a:lnTo>
                  <a:pt x="1140" y="176"/>
                </a:lnTo>
                <a:lnTo>
                  <a:pt x="438" y="176"/>
                </a:lnTo>
                <a:lnTo>
                  <a:pt x="438" y="0"/>
                </a:lnTo>
                <a:lnTo>
                  <a:pt x="263" y="0"/>
                </a:lnTo>
                <a:lnTo>
                  <a:pt x="263" y="176"/>
                </a:lnTo>
                <a:lnTo>
                  <a:pt x="175" y="176"/>
                </a:lnTo>
                <a:cubicBezTo>
                  <a:pt x="78" y="176"/>
                  <a:pt x="0" y="254"/>
                  <a:pt x="0" y="351"/>
                </a:cubicBezTo>
                <a:lnTo>
                  <a:pt x="0" y="1580"/>
                </a:lnTo>
                <a:cubicBezTo>
                  <a:pt x="0" y="1677"/>
                  <a:pt x="78" y="1755"/>
                  <a:pt x="175" y="1755"/>
                </a:cubicBezTo>
                <a:lnTo>
                  <a:pt x="1404" y="1755"/>
                </a:lnTo>
                <a:cubicBezTo>
                  <a:pt x="1501" y="1755"/>
                  <a:pt x="1579" y="1677"/>
                  <a:pt x="1579" y="1580"/>
                </a:cubicBezTo>
                <a:lnTo>
                  <a:pt x="1579" y="351"/>
                </a:lnTo>
                <a:cubicBezTo>
                  <a:pt x="1579" y="254"/>
                  <a:pt x="1501" y="176"/>
                  <a:pt x="1404" y="176"/>
                </a:cubicBezTo>
                <a:close/>
                <a:moveTo>
                  <a:pt x="1404" y="1580"/>
                </a:moveTo>
                <a:lnTo>
                  <a:pt x="175" y="1580"/>
                </a:lnTo>
                <a:lnTo>
                  <a:pt x="175" y="615"/>
                </a:lnTo>
                <a:lnTo>
                  <a:pt x="1404" y="615"/>
                </a:lnTo>
                <a:lnTo>
                  <a:pt x="1404" y="15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9224963" y="2700338"/>
            <a:ext cx="474662" cy="528638"/>
          </a:xfrm>
          <a:custGeom>
            <a:avLst/>
            <a:gdLst>
              <a:gd name="T0" fmla="*/ 1229 w 1580"/>
              <a:gd name="T1" fmla="*/ 790 h 1755"/>
              <a:gd name="T2" fmla="*/ 351 w 1580"/>
              <a:gd name="T3" fmla="*/ 790 h 1755"/>
              <a:gd name="T4" fmla="*/ 351 w 1580"/>
              <a:gd name="T5" fmla="*/ 965 h 1755"/>
              <a:gd name="T6" fmla="*/ 1229 w 1580"/>
              <a:gd name="T7" fmla="*/ 965 h 1755"/>
              <a:gd name="T8" fmla="*/ 1229 w 1580"/>
              <a:gd name="T9" fmla="*/ 790 h 1755"/>
              <a:gd name="T10" fmla="*/ 1404 w 1580"/>
              <a:gd name="T11" fmla="*/ 176 h 1755"/>
              <a:gd name="T12" fmla="*/ 1316 w 1580"/>
              <a:gd name="T13" fmla="*/ 176 h 1755"/>
              <a:gd name="T14" fmla="*/ 1316 w 1580"/>
              <a:gd name="T15" fmla="*/ 0 h 1755"/>
              <a:gd name="T16" fmla="*/ 1141 w 1580"/>
              <a:gd name="T17" fmla="*/ 0 h 1755"/>
              <a:gd name="T18" fmla="*/ 1141 w 1580"/>
              <a:gd name="T19" fmla="*/ 176 h 1755"/>
              <a:gd name="T20" fmla="*/ 439 w 1580"/>
              <a:gd name="T21" fmla="*/ 176 h 1755"/>
              <a:gd name="T22" fmla="*/ 439 w 1580"/>
              <a:gd name="T23" fmla="*/ 0 h 1755"/>
              <a:gd name="T24" fmla="*/ 263 w 1580"/>
              <a:gd name="T25" fmla="*/ 0 h 1755"/>
              <a:gd name="T26" fmla="*/ 263 w 1580"/>
              <a:gd name="T27" fmla="*/ 176 h 1755"/>
              <a:gd name="T28" fmla="*/ 176 w 1580"/>
              <a:gd name="T29" fmla="*/ 176 h 1755"/>
              <a:gd name="T30" fmla="*/ 1 w 1580"/>
              <a:gd name="T31" fmla="*/ 351 h 1755"/>
              <a:gd name="T32" fmla="*/ 0 w 1580"/>
              <a:gd name="T33" fmla="*/ 1580 h 1755"/>
              <a:gd name="T34" fmla="*/ 176 w 1580"/>
              <a:gd name="T35" fmla="*/ 1755 h 1755"/>
              <a:gd name="T36" fmla="*/ 1404 w 1580"/>
              <a:gd name="T37" fmla="*/ 1755 h 1755"/>
              <a:gd name="T38" fmla="*/ 1580 w 1580"/>
              <a:gd name="T39" fmla="*/ 1580 h 1755"/>
              <a:gd name="T40" fmla="*/ 1580 w 1580"/>
              <a:gd name="T41" fmla="*/ 351 h 1755"/>
              <a:gd name="T42" fmla="*/ 1404 w 1580"/>
              <a:gd name="T43" fmla="*/ 176 h 1755"/>
              <a:gd name="T44" fmla="*/ 1404 w 1580"/>
              <a:gd name="T45" fmla="*/ 1580 h 1755"/>
              <a:gd name="T46" fmla="*/ 176 w 1580"/>
              <a:gd name="T47" fmla="*/ 1580 h 1755"/>
              <a:gd name="T48" fmla="*/ 176 w 1580"/>
              <a:gd name="T49" fmla="*/ 614 h 1755"/>
              <a:gd name="T50" fmla="*/ 1404 w 1580"/>
              <a:gd name="T51" fmla="*/ 614 h 1755"/>
              <a:gd name="T52" fmla="*/ 1404 w 1580"/>
              <a:gd name="T53" fmla="*/ 1580 h 1755"/>
              <a:gd name="T54" fmla="*/ 965 w 1580"/>
              <a:gd name="T55" fmla="*/ 1141 h 1755"/>
              <a:gd name="T56" fmla="*/ 351 w 1580"/>
              <a:gd name="T57" fmla="*/ 1141 h 1755"/>
              <a:gd name="T58" fmla="*/ 351 w 1580"/>
              <a:gd name="T59" fmla="*/ 1316 h 1755"/>
              <a:gd name="T60" fmla="*/ 965 w 1580"/>
              <a:gd name="T61" fmla="*/ 1317 h 1755"/>
              <a:gd name="T62" fmla="*/ 965 w 1580"/>
              <a:gd name="T63" fmla="*/ 1141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80" h="1755">
                <a:moveTo>
                  <a:pt x="1229" y="790"/>
                </a:moveTo>
                <a:lnTo>
                  <a:pt x="351" y="790"/>
                </a:lnTo>
                <a:lnTo>
                  <a:pt x="351" y="965"/>
                </a:lnTo>
                <a:lnTo>
                  <a:pt x="1229" y="965"/>
                </a:lnTo>
                <a:lnTo>
                  <a:pt x="1229" y="790"/>
                </a:lnTo>
                <a:close/>
                <a:moveTo>
                  <a:pt x="1404" y="176"/>
                </a:moveTo>
                <a:lnTo>
                  <a:pt x="1316" y="176"/>
                </a:lnTo>
                <a:lnTo>
                  <a:pt x="1316" y="0"/>
                </a:lnTo>
                <a:lnTo>
                  <a:pt x="1141" y="0"/>
                </a:lnTo>
                <a:lnTo>
                  <a:pt x="1141" y="176"/>
                </a:lnTo>
                <a:lnTo>
                  <a:pt x="439" y="176"/>
                </a:lnTo>
                <a:lnTo>
                  <a:pt x="439" y="0"/>
                </a:lnTo>
                <a:lnTo>
                  <a:pt x="263" y="0"/>
                </a:lnTo>
                <a:lnTo>
                  <a:pt x="263" y="176"/>
                </a:lnTo>
                <a:lnTo>
                  <a:pt x="176" y="176"/>
                </a:lnTo>
                <a:cubicBezTo>
                  <a:pt x="79" y="176"/>
                  <a:pt x="1" y="254"/>
                  <a:pt x="1" y="351"/>
                </a:cubicBezTo>
                <a:lnTo>
                  <a:pt x="0" y="1580"/>
                </a:lnTo>
                <a:cubicBezTo>
                  <a:pt x="0" y="1677"/>
                  <a:pt x="79" y="1755"/>
                  <a:pt x="176" y="1755"/>
                </a:cubicBezTo>
                <a:lnTo>
                  <a:pt x="1404" y="1755"/>
                </a:lnTo>
                <a:cubicBezTo>
                  <a:pt x="1501" y="1755"/>
                  <a:pt x="1580" y="1677"/>
                  <a:pt x="1580" y="1580"/>
                </a:cubicBezTo>
                <a:lnTo>
                  <a:pt x="1580" y="351"/>
                </a:lnTo>
                <a:cubicBezTo>
                  <a:pt x="1580" y="254"/>
                  <a:pt x="1501" y="176"/>
                  <a:pt x="1404" y="176"/>
                </a:cubicBezTo>
                <a:close/>
                <a:moveTo>
                  <a:pt x="1404" y="1580"/>
                </a:moveTo>
                <a:lnTo>
                  <a:pt x="176" y="1580"/>
                </a:lnTo>
                <a:lnTo>
                  <a:pt x="176" y="614"/>
                </a:lnTo>
                <a:lnTo>
                  <a:pt x="1404" y="614"/>
                </a:lnTo>
                <a:lnTo>
                  <a:pt x="1404" y="1580"/>
                </a:lnTo>
                <a:close/>
                <a:moveTo>
                  <a:pt x="965" y="1141"/>
                </a:moveTo>
                <a:lnTo>
                  <a:pt x="351" y="1141"/>
                </a:lnTo>
                <a:lnTo>
                  <a:pt x="351" y="1316"/>
                </a:lnTo>
                <a:lnTo>
                  <a:pt x="965" y="1317"/>
                </a:lnTo>
                <a:lnTo>
                  <a:pt x="965" y="11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8112125" y="2930525"/>
            <a:ext cx="527050" cy="422275"/>
          </a:xfrm>
          <a:custGeom>
            <a:avLst/>
            <a:gdLst>
              <a:gd name="T0" fmla="*/ 1579 w 1755"/>
              <a:gd name="T1" fmla="*/ 176 h 1404"/>
              <a:gd name="T2" fmla="*/ 877 w 1755"/>
              <a:gd name="T3" fmla="*/ 176 h 1404"/>
              <a:gd name="T4" fmla="*/ 702 w 1755"/>
              <a:gd name="T5" fmla="*/ 0 h 1404"/>
              <a:gd name="T6" fmla="*/ 175 w 1755"/>
              <a:gd name="T7" fmla="*/ 0 h 1404"/>
              <a:gd name="T8" fmla="*/ 0 w 1755"/>
              <a:gd name="T9" fmla="*/ 176 h 1404"/>
              <a:gd name="T10" fmla="*/ 0 w 1755"/>
              <a:gd name="T11" fmla="*/ 1229 h 1404"/>
              <a:gd name="T12" fmla="*/ 175 w 1755"/>
              <a:gd name="T13" fmla="*/ 1404 h 1404"/>
              <a:gd name="T14" fmla="*/ 1579 w 1755"/>
              <a:gd name="T15" fmla="*/ 1404 h 1404"/>
              <a:gd name="T16" fmla="*/ 1755 w 1755"/>
              <a:gd name="T17" fmla="*/ 1229 h 1404"/>
              <a:gd name="T18" fmla="*/ 1755 w 1755"/>
              <a:gd name="T19" fmla="*/ 351 h 1404"/>
              <a:gd name="T20" fmla="*/ 1579 w 1755"/>
              <a:gd name="T21" fmla="*/ 176 h 1404"/>
              <a:gd name="T22" fmla="*/ 1016 w 1755"/>
              <a:gd name="T23" fmla="*/ 1229 h 1404"/>
              <a:gd name="T24" fmla="*/ 702 w 1755"/>
              <a:gd name="T25" fmla="*/ 1045 h 1404"/>
              <a:gd name="T26" fmla="*/ 388 w 1755"/>
              <a:gd name="T27" fmla="*/ 1229 h 1404"/>
              <a:gd name="T28" fmla="*/ 470 w 1755"/>
              <a:gd name="T29" fmla="*/ 872 h 1404"/>
              <a:gd name="T30" fmla="*/ 193 w 1755"/>
              <a:gd name="T31" fmla="*/ 632 h 1404"/>
              <a:gd name="T32" fmla="*/ 559 w 1755"/>
              <a:gd name="T33" fmla="*/ 600 h 1404"/>
              <a:gd name="T34" fmla="*/ 702 w 1755"/>
              <a:gd name="T35" fmla="*/ 264 h 1404"/>
              <a:gd name="T36" fmla="*/ 844 w 1755"/>
              <a:gd name="T37" fmla="*/ 600 h 1404"/>
              <a:gd name="T38" fmla="*/ 1210 w 1755"/>
              <a:gd name="T39" fmla="*/ 632 h 1404"/>
              <a:gd name="T40" fmla="*/ 933 w 1755"/>
              <a:gd name="T41" fmla="*/ 872 h 1404"/>
              <a:gd name="T42" fmla="*/ 1016 w 1755"/>
              <a:gd name="T43" fmla="*/ 1229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55" h="1404">
                <a:moveTo>
                  <a:pt x="1579" y="176"/>
                </a:moveTo>
                <a:lnTo>
                  <a:pt x="877" y="176"/>
                </a:lnTo>
                <a:lnTo>
                  <a:pt x="702" y="0"/>
                </a:lnTo>
                <a:lnTo>
                  <a:pt x="175" y="0"/>
                </a:lnTo>
                <a:cubicBezTo>
                  <a:pt x="78" y="0"/>
                  <a:pt x="0" y="79"/>
                  <a:pt x="0" y="176"/>
                </a:cubicBezTo>
                <a:lnTo>
                  <a:pt x="0" y="1229"/>
                </a:lnTo>
                <a:cubicBezTo>
                  <a:pt x="0" y="1326"/>
                  <a:pt x="78" y="1404"/>
                  <a:pt x="175" y="1404"/>
                </a:cubicBezTo>
                <a:lnTo>
                  <a:pt x="1579" y="1404"/>
                </a:lnTo>
                <a:cubicBezTo>
                  <a:pt x="1676" y="1404"/>
                  <a:pt x="1755" y="1326"/>
                  <a:pt x="1755" y="1229"/>
                </a:cubicBezTo>
                <a:lnTo>
                  <a:pt x="1755" y="351"/>
                </a:lnTo>
                <a:cubicBezTo>
                  <a:pt x="1755" y="254"/>
                  <a:pt x="1676" y="176"/>
                  <a:pt x="1579" y="176"/>
                </a:cubicBezTo>
                <a:close/>
                <a:moveTo>
                  <a:pt x="1016" y="1229"/>
                </a:moveTo>
                <a:lnTo>
                  <a:pt x="702" y="1045"/>
                </a:lnTo>
                <a:lnTo>
                  <a:pt x="388" y="1229"/>
                </a:lnTo>
                <a:lnTo>
                  <a:pt x="470" y="872"/>
                </a:lnTo>
                <a:lnTo>
                  <a:pt x="193" y="632"/>
                </a:lnTo>
                <a:lnTo>
                  <a:pt x="559" y="600"/>
                </a:lnTo>
                <a:lnTo>
                  <a:pt x="702" y="264"/>
                </a:lnTo>
                <a:lnTo>
                  <a:pt x="844" y="600"/>
                </a:lnTo>
                <a:lnTo>
                  <a:pt x="1210" y="632"/>
                </a:lnTo>
                <a:lnTo>
                  <a:pt x="933" y="872"/>
                </a:lnTo>
                <a:lnTo>
                  <a:pt x="1016" y="12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6800850" y="2746375"/>
            <a:ext cx="581025" cy="528638"/>
          </a:xfrm>
          <a:custGeom>
            <a:avLst/>
            <a:gdLst>
              <a:gd name="T0" fmla="*/ 1755 w 1931"/>
              <a:gd name="T1" fmla="*/ 351 h 1755"/>
              <a:gd name="T2" fmla="*/ 1090 w 1931"/>
              <a:gd name="T3" fmla="*/ 351 h 1755"/>
              <a:gd name="T4" fmla="*/ 1379 w 1931"/>
              <a:gd name="T5" fmla="*/ 62 h 1755"/>
              <a:gd name="T6" fmla="*/ 1316 w 1931"/>
              <a:gd name="T7" fmla="*/ 0 h 1755"/>
              <a:gd name="T8" fmla="*/ 965 w 1931"/>
              <a:gd name="T9" fmla="*/ 351 h 1755"/>
              <a:gd name="T10" fmla="*/ 614 w 1931"/>
              <a:gd name="T11" fmla="*/ 0 h 1755"/>
              <a:gd name="T12" fmla="*/ 552 w 1931"/>
              <a:gd name="T13" fmla="*/ 62 h 1755"/>
              <a:gd name="T14" fmla="*/ 841 w 1931"/>
              <a:gd name="T15" fmla="*/ 351 h 1755"/>
              <a:gd name="T16" fmla="*/ 176 w 1931"/>
              <a:gd name="T17" fmla="*/ 351 h 1755"/>
              <a:gd name="T18" fmla="*/ 0 w 1931"/>
              <a:gd name="T19" fmla="*/ 527 h 1755"/>
              <a:gd name="T20" fmla="*/ 0 w 1931"/>
              <a:gd name="T21" fmla="*/ 1580 h 1755"/>
              <a:gd name="T22" fmla="*/ 176 w 1931"/>
              <a:gd name="T23" fmla="*/ 1755 h 1755"/>
              <a:gd name="T24" fmla="*/ 1755 w 1931"/>
              <a:gd name="T25" fmla="*/ 1755 h 1755"/>
              <a:gd name="T26" fmla="*/ 1931 w 1931"/>
              <a:gd name="T27" fmla="*/ 1580 h 1755"/>
              <a:gd name="T28" fmla="*/ 1931 w 1931"/>
              <a:gd name="T29" fmla="*/ 527 h 1755"/>
              <a:gd name="T30" fmla="*/ 1755 w 1931"/>
              <a:gd name="T31" fmla="*/ 351 h 1755"/>
              <a:gd name="T32" fmla="*/ 1755 w 1931"/>
              <a:gd name="T33" fmla="*/ 1580 h 1755"/>
              <a:gd name="T34" fmla="*/ 176 w 1931"/>
              <a:gd name="T35" fmla="*/ 1580 h 1755"/>
              <a:gd name="T36" fmla="*/ 176 w 1931"/>
              <a:gd name="T37" fmla="*/ 527 h 1755"/>
              <a:gd name="T38" fmla="*/ 1755 w 1931"/>
              <a:gd name="T39" fmla="*/ 527 h 1755"/>
              <a:gd name="T40" fmla="*/ 1755 w 1931"/>
              <a:gd name="T41" fmla="*/ 1580 h 1755"/>
              <a:gd name="T42" fmla="*/ 702 w 1931"/>
              <a:gd name="T43" fmla="*/ 702 h 1755"/>
              <a:gd name="T44" fmla="*/ 702 w 1931"/>
              <a:gd name="T45" fmla="*/ 1404 h 1755"/>
              <a:gd name="T46" fmla="*/ 1316 w 1931"/>
              <a:gd name="T47" fmla="*/ 1053 h 1755"/>
              <a:gd name="T48" fmla="*/ 702 w 1931"/>
              <a:gd name="T49" fmla="*/ 702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1" h="1755">
                <a:moveTo>
                  <a:pt x="1755" y="351"/>
                </a:moveTo>
                <a:lnTo>
                  <a:pt x="1090" y="351"/>
                </a:lnTo>
                <a:lnTo>
                  <a:pt x="1379" y="62"/>
                </a:lnTo>
                <a:lnTo>
                  <a:pt x="1316" y="0"/>
                </a:lnTo>
                <a:lnTo>
                  <a:pt x="965" y="351"/>
                </a:lnTo>
                <a:lnTo>
                  <a:pt x="614" y="0"/>
                </a:lnTo>
                <a:lnTo>
                  <a:pt x="552" y="62"/>
                </a:lnTo>
                <a:lnTo>
                  <a:pt x="841" y="351"/>
                </a:lnTo>
                <a:lnTo>
                  <a:pt x="176" y="351"/>
                </a:lnTo>
                <a:cubicBezTo>
                  <a:pt x="79" y="351"/>
                  <a:pt x="0" y="430"/>
                  <a:pt x="0" y="527"/>
                </a:cubicBezTo>
                <a:lnTo>
                  <a:pt x="0" y="1580"/>
                </a:lnTo>
                <a:cubicBezTo>
                  <a:pt x="0" y="1677"/>
                  <a:pt x="79" y="1755"/>
                  <a:pt x="176" y="1755"/>
                </a:cubicBezTo>
                <a:lnTo>
                  <a:pt x="1755" y="1755"/>
                </a:lnTo>
                <a:cubicBezTo>
                  <a:pt x="1852" y="1755"/>
                  <a:pt x="1931" y="1677"/>
                  <a:pt x="1931" y="1580"/>
                </a:cubicBezTo>
                <a:lnTo>
                  <a:pt x="1931" y="527"/>
                </a:lnTo>
                <a:cubicBezTo>
                  <a:pt x="1931" y="430"/>
                  <a:pt x="1852" y="351"/>
                  <a:pt x="1755" y="351"/>
                </a:cubicBezTo>
                <a:close/>
                <a:moveTo>
                  <a:pt x="1755" y="1580"/>
                </a:moveTo>
                <a:lnTo>
                  <a:pt x="176" y="1580"/>
                </a:lnTo>
                <a:lnTo>
                  <a:pt x="176" y="527"/>
                </a:lnTo>
                <a:lnTo>
                  <a:pt x="1755" y="527"/>
                </a:lnTo>
                <a:lnTo>
                  <a:pt x="1755" y="1580"/>
                </a:lnTo>
                <a:close/>
                <a:moveTo>
                  <a:pt x="702" y="702"/>
                </a:moveTo>
                <a:lnTo>
                  <a:pt x="702" y="1404"/>
                </a:lnTo>
                <a:lnTo>
                  <a:pt x="1316" y="1053"/>
                </a:lnTo>
                <a:lnTo>
                  <a:pt x="702" y="7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5765800" y="2759075"/>
            <a:ext cx="527050" cy="528638"/>
          </a:xfrm>
          <a:custGeom>
            <a:avLst/>
            <a:gdLst>
              <a:gd name="T0" fmla="*/ 1580 w 1755"/>
              <a:gd name="T1" fmla="*/ 0 h 1755"/>
              <a:gd name="T2" fmla="*/ 176 w 1755"/>
              <a:gd name="T3" fmla="*/ 0 h 1755"/>
              <a:gd name="T4" fmla="*/ 1 w 1755"/>
              <a:gd name="T5" fmla="*/ 176 h 1755"/>
              <a:gd name="T6" fmla="*/ 0 w 1755"/>
              <a:gd name="T7" fmla="*/ 1755 h 1755"/>
              <a:gd name="T8" fmla="*/ 351 w 1755"/>
              <a:gd name="T9" fmla="*/ 1404 h 1755"/>
              <a:gd name="T10" fmla="*/ 1580 w 1755"/>
              <a:gd name="T11" fmla="*/ 1404 h 1755"/>
              <a:gd name="T12" fmla="*/ 1755 w 1755"/>
              <a:gd name="T13" fmla="*/ 1229 h 1755"/>
              <a:gd name="T14" fmla="*/ 1755 w 1755"/>
              <a:gd name="T15" fmla="*/ 176 h 1755"/>
              <a:gd name="T16" fmla="*/ 1580 w 1755"/>
              <a:gd name="T17" fmla="*/ 0 h 1755"/>
              <a:gd name="T18" fmla="*/ 264 w 1755"/>
              <a:gd name="T19" fmla="*/ 1053 h 1755"/>
              <a:gd name="T20" fmla="*/ 571 w 1755"/>
              <a:gd name="T21" fmla="*/ 659 h 1755"/>
              <a:gd name="T22" fmla="*/ 790 w 1755"/>
              <a:gd name="T23" fmla="*/ 922 h 1755"/>
              <a:gd name="T24" fmla="*/ 1097 w 1755"/>
              <a:gd name="T25" fmla="*/ 527 h 1755"/>
              <a:gd name="T26" fmla="*/ 1492 w 1755"/>
              <a:gd name="T27" fmla="*/ 1053 h 1755"/>
              <a:gd name="T28" fmla="*/ 264 w 1755"/>
              <a:gd name="T29" fmla="*/ 105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5" h="1755">
                <a:moveTo>
                  <a:pt x="1580" y="0"/>
                </a:moveTo>
                <a:lnTo>
                  <a:pt x="176" y="0"/>
                </a:lnTo>
                <a:cubicBezTo>
                  <a:pt x="79" y="0"/>
                  <a:pt x="1" y="79"/>
                  <a:pt x="1" y="176"/>
                </a:cubicBezTo>
                <a:lnTo>
                  <a:pt x="0" y="1755"/>
                </a:lnTo>
                <a:lnTo>
                  <a:pt x="351" y="1404"/>
                </a:lnTo>
                <a:lnTo>
                  <a:pt x="1580" y="1404"/>
                </a:lnTo>
                <a:cubicBezTo>
                  <a:pt x="1677" y="1404"/>
                  <a:pt x="1755" y="1326"/>
                  <a:pt x="1755" y="1229"/>
                </a:cubicBezTo>
                <a:lnTo>
                  <a:pt x="1755" y="176"/>
                </a:lnTo>
                <a:cubicBezTo>
                  <a:pt x="1755" y="79"/>
                  <a:pt x="1677" y="0"/>
                  <a:pt x="1580" y="0"/>
                </a:cubicBezTo>
                <a:close/>
                <a:moveTo>
                  <a:pt x="264" y="1053"/>
                </a:moveTo>
                <a:lnTo>
                  <a:pt x="571" y="659"/>
                </a:lnTo>
                <a:lnTo>
                  <a:pt x="790" y="922"/>
                </a:lnTo>
                <a:lnTo>
                  <a:pt x="1097" y="527"/>
                </a:lnTo>
                <a:lnTo>
                  <a:pt x="1492" y="1053"/>
                </a:lnTo>
                <a:lnTo>
                  <a:pt x="264" y="10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4638675" y="2862263"/>
            <a:ext cx="633412" cy="474663"/>
          </a:xfrm>
          <a:custGeom>
            <a:avLst/>
            <a:gdLst>
              <a:gd name="T0" fmla="*/ 1930 w 2106"/>
              <a:gd name="T1" fmla="*/ 0 h 1580"/>
              <a:gd name="T2" fmla="*/ 614 w 2106"/>
              <a:gd name="T3" fmla="*/ 0 h 1580"/>
              <a:gd name="T4" fmla="*/ 474 w 2106"/>
              <a:gd name="T5" fmla="*/ 77 h 1580"/>
              <a:gd name="T6" fmla="*/ 0 w 2106"/>
              <a:gd name="T7" fmla="*/ 790 h 1580"/>
              <a:gd name="T8" fmla="*/ 474 w 2106"/>
              <a:gd name="T9" fmla="*/ 1502 h 1580"/>
              <a:gd name="T10" fmla="*/ 620 w 2106"/>
              <a:gd name="T11" fmla="*/ 1580 h 1580"/>
              <a:gd name="T12" fmla="*/ 1930 w 2106"/>
              <a:gd name="T13" fmla="*/ 1580 h 1580"/>
              <a:gd name="T14" fmla="*/ 2106 w 2106"/>
              <a:gd name="T15" fmla="*/ 1404 h 1580"/>
              <a:gd name="T16" fmla="*/ 2106 w 2106"/>
              <a:gd name="T17" fmla="*/ 176 h 1580"/>
              <a:gd name="T18" fmla="*/ 1930 w 2106"/>
              <a:gd name="T19" fmla="*/ 0 h 1580"/>
              <a:gd name="T20" fmla="*/ 789 w 2106"/>
              <a:gd name="T21" fmla="*/ 922 h 1580"/>
              <a:gd name="T22" fmla="*/ 658 w 2106"/>
              <a:gd name="T23" fmla="*/ 790 h 1580"/>
              <a:gd name="T24" fmla="*/ 789 w 2106"/>
              <a:gd name="T25" fmla="*/ 658 h 1580"/>
              <a:gd name="T26" fmla="*/ 921 w 2106"/>
              <a:gd name="T27" fmla="*/ 790 h 1580"/>
              <a:gd name="T28" fmla="*/ 789 w 2106"/>
              <a:gd name="T29" fmla="*/ 922 h 1580"/>
              <a:gd name="T30" fmla="*/ 1228 w 2106"/>
              <a:gd name="T31" fmla="*/ 922 h 1580"/>
              <a:gd name="T32" fmla="*/ 1097 w 2106"/>
              <a:gd name="T33" fmla="*/ 790 h 1580"/>
              <a:gd name="T34" fmla="*/ 1228 w 2106"/>
              <a:gd name="T35" fmla="*/ 658 h 1580"/>
              <a:gd name="T36" fmla="*/ 1360 w 2106"/>
              <a:gd name="T37" fmla="*/ 790 h 1580"/>
              <a:gd name="T38" fmla="*/ 1228 w 2106"/>
              <a:gd name="T39" fmla="*/ 922 h 1580"/>
              <a:gd name="T40" fmla="*/ 1667 w 2106"/>
              <a:gd name="T41" fmla="*/ 922 h 1580"/>
              <a:gd name="T42" fmla="*/ 1535 w 2106"/>
              <a:gd name="T43" fmla="*/ 790 h 1580"/>
              <a:gd name="T44" fmla="*/ 1667 w 2106"/>
              <a:gd name="T45" fmla="*/ 658 h 1580"/>
              <a:gd name="T46" fmla="*/ 1799 w 2106"/>
              <a:gd name="T47" fmla="*/ 790 h 1580"/>
              <a:gd name="T48" fmla="*/ 1667 w 2106"/>
              <a:gd name="T49" fmla="*/ 922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06" h="1580">
                <a:moveTo>
                  <a:pt x="1930" y="0"/>
                </a:moveTo>
                <a:lnTo>
                  <a:pt x="614" y="0"/>
                </a:lnTo>
                <a:cubicBezTo>
                  <a:pt x="553" y="0"/>
                  <a:pt x="506" y="31"/>
                  <a:pt x="474" y="77"/>
                </a:cubicBezTo>
                <a:lnTo>
                  <a:pt x="0" y="790"/>
                </a:lnTo>
                <a:lnTo>
                  <a:pt x="474" y="1502"/>
                </a:lnTo>
                <a:cubicBezTo>
                  <a:pt x="506" y="1548"/>
                  <a:pt x="559" y="1580"/>
                  <a:pt x="620" y="1580"/>
                </a:cubicBezTo>
                <a:lnTo>
                  <a:pt x="1930" y="1580"/>
                </a:lnTo>
                <a:cubicBezTo>
                  <a:pt x="2027" y="1580"/>
                  <a:pt x="2106" y="1501"/>
                  <a:pt x="2106" y="1404"/>
                </a:cubicBezTo>
                <a:lnTo>
                  <a:pt x="2106" y="176"/>
                </a:lnTo>
                <a:cubicBezTo>
                  <a:pt x="2106" y="79"/>
                  <a:pt x="2027" y="0"/>
                  <a:pt x="1930" y="0"/>
                </a:cubicBezTo>
                <a:close/>
                <a:moveTo>
                  <a:pt x="789" y="922"/>
                </a:moveTo>
                <a:cubicBezTo>
                  <a:pt x="717" y="922"/>
                  <a:pt x="658" y="863"/>
                  <a:pt x="658" y="790"/>
                </a:cubicBezTo>
                <a:cubicBezTo>
                  <a:pt x="658" y="717"/>
                  <a:pt x="717" y="658"/>
                  <a:pt x="789" y="658"/>
                </a:cubicBezTo>
                <a:cubicBezTo>
                  <a:pt x="862" y="658"/>
                  <a:pt x="921" y="717"/>
                  <a:pt x="921" y="790"/>
                </a:cubicBezTo>
                <a:cubicBezTo>
                  <a:pt x="921" y="863"/>
                  <a:pt x="862" y="922"/>
                  <a:pt x="789" y="922"/>
                </a:cubicBezTo>
                <a:close/>
                <a:moveTo>
                  <a:pt x="1228" y="922"/>
                </a:moveTo>
                <a:cubicBezTo>
                  <a:pt x="1155" y="922"/>
                  <a:pt x="1097" y="863"/>
                  <a:pt x="1097" y="790"/>
                </a:cubicBezTo>
                <a:cubicBezTo>
                  <a:pt x="1097" y="717"/>
                  <a:pt x="1155" y="658"/>
                  <a:pt x="1228" y="658"/>
                </a:cubicBezTo>
                <a:cubicBezTo>
                  <a:pt x="1301" y="658"/>
                  <a:pt x="1360" y="717"/>
                  <a:pt x="1360" y="790"/>
                </a:cubicBezTo>
                <a:cubicBezTo>
                  <a:pt x="1360" y="863"/>
                  <a:pt x="1301" y="922"/>
                  <a:pt x="1228" y="922"/>
                </a:cubicBezTo>
                <a:close/>
                <a:moveTo>
                  <a:pt x="1667" y="922"/>
                </a:moveTo>
                <a:cubicBezTo>
                  <a:pt x="1594" y="922"/>
                  <a:pt x="1535" y="863"/>
                  <a:pt x="1535" y="790"/>
                </a:cubicBezTo>
                <a:cubicBezTo>
                  <a:pt x="1535" y="717"/>
                  <a:pt x="1594" y="658"/>
                  <a:pt x="1667" y="658"/>
                </a:cubicBezTo>
                <a:cubicBezTo>
                  <a:pt x="1740" y="658"/>
                  <a:pt x="1799" y="717"/>
                  <a:pt x="1799" y="790"/>
                </a:cubicBezTo>
                <a:cubicBezTo>
                  <a:pt x="1799" y="863"/>
                  <a:pt x="1740" y="922"/>
                  <a:pt x="1667" y="92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3433763" y="2682875"/>
            <a:ext cx="579437" cy="555625"/>
          </a:xfrm>
          <a:custGeom>
            <a:avLst/>
            <a:gdLst>
              <a:gd name="T0" fmla="*/ 1624 w 1931"/>
              <a:gd name="T1" fmla="*/ 790 h 1843"/>
              <a:gd name="T2" fmla="*/ 1668 w 1931"/>
              <a:gd name="T3" fmla="*/ 794 h 1843"/>
              <a:gd name="T4" fmla="*/ 1668 w 1931"/>
              <a:gd name="T5" fmla="*/ 0 h 1843"/>
              <a:gd name="T6" fmla="*/ 0 w 1931"/>
              <a:gd name="T7" fmla="*/ 1668 h 1843"/>
              <a:gd name="T8" fmla="*/ 1141 w 1931"/>
              <a:gd name="T9" fmla="*/ 1668 h 1843"/>
              <a:gd name="T10" fmla="*/ 1141 w 1931"/>
              <a:gd name="T11" fmla="*/ 1404 h 1843"/>
              <a:gd name="T12" fmla="*/ 1229 w 1931"/>
              <a:gd name="T13" fmla="*/ 1208 h 1843"/>
              <a:gd name="T14" fmla="*/ 1229 w 1931"/>
              <a:gd name="T15" fmla="*/ 1185 h 1843"/>
              <a:gd name="T16" fmla="*/ 1624 w 1931"/>
              <a:gd name="T17" fmla="*/ 790 h 1843"/>
              <a:gd name="T18" fmla="*/ 1843 w 1931"/>
              <a:gd name="T19" fmla="*/ 1316 h 1843"/>
              <a:gd name="T20" fmla="*/ 1843 w 1931"/>
              <a:gd name="T21" fmla="*/ 1185 h 1843"/>
              <a:gd name="T22" fmla="*/ 1624 w 1931"/>
              <a:gd name="T23" fmla="*/ 965 h 1843"/>
              <a:gd name="T24" fmla="*/ 1404 w 1931"/>
              <a:gd name="T25" fmla="*/ 1185 h 1843"/>
              <a:gd name="T26" fmla="*/ 1404 w 1931"/>
              <a:gd name="T27" fmla="*/ 1316 h 1843"/>
              <a:gd name="T28" fmla="*/ 1317 w 1931"/>
              <a:gd name="T29" fmla="*/ 1404 h 1843"/>
              <a:gd name="T30" fmla="*/ 1317 w 1931"/>
              <a:gd name="T31" fmla="*/ 1755 h 1843"/>
              <a:gd name="T32" fmla="*/ 1404 w 1931"/>
              <a:gd name="T33" fmla="*/ 1843 h 1843"/>
              <a:gd name="T34" fmla="*/ 1843 w 1931"/>
              <a:gd name="T35" fmla="*/ 1843 h 1843"/>
              <a:gd name="T36" fmla="*/ 1931 w 1931"/>
              <a:gd name="T37" fmla="*/ 1755 h 1843"/>
              <a:gd name="T38" fmla="*/ 1931 w 1931"/>
              <a:gd name="T39" fmla="*/ 1404 h 1843"/>
              <a:gd name="T40" fmla="*/ 1843 w 1931"/>
              <a:gd name="T41" fmla="*/ 1316 h 1843"/>
              <a:gd name="T42" fmla="*/ 1755 w 1931"/>
              <a:gd name="T43" fmla="*/ 1316 h 1843"/>
              <a:gd name="T44" fmla="*/ 1492 w 1931"/>
              <a:gd name="T45" fmla="*/ 1316 h 1843"/>
              <a:gd name="T46" fmla="*/ 1492 w 1931"/>
              <a:gd name="T47" fmla="*/ 1185 h 1843"/>
              <a:gd name="T48" fmla="*/ 1624 w 1931"/>
              <a:gd name="T49" fmla="*/ 1053 h 1843"/>
              <a:gd name="T50" fmla="*/ 1755 w 1931"/>
              <a:gd name="T51" fmla="*/ 1185 h 1843"/>
              <a:gd name="T52" fmla="*/ 1755 w 1931"/>
              <a:gd name="T53" fmla="*/ 131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31" h="1843">
                <a:moveTo>
                  <a:pt x="1624" y="790"/>
                </a:moveTo>
                <a:cubicBezTo>
                  <a:pt x="1639" y="790"/>
                  <a:pt x="1653" y="793"/>
                  <a:pt x="1668" y="794"/>
                </a:cubicBezTo>
                <a:lnTo>
                  <a:pt x="1668" y="0"/>
                </a:lnTo>
                <a:lnTo>
                  <a:pt x="0" y="1668"/>
                </a:lnTo>
                <a:lnTo>
                  <a:pt x="1141" y="1668"/>
                </a:lnTo>
                <a:lnTo>
                  <a:pt x="1141" y="1404"/>
                </a:lnTo>
                <a:cubicBezTo>
                  <a:pt x="1141" y="1327"/>
                  <a:pt x="1175" y="1256"/>
                  <a:pt x="1229" y="1208"/>
                </a:cubicBezTo>
                <a:lnTo>
                  <a:pt x="1229" y="1185"/>
                </a:lnTo>
                <a:cubicBezTo>
                  <a:pt x="1229" y="967"/>
                  <a:pt x="1406" y="790"/>
                  <a:pt x="1624" y="790"/>
                </a:cubicBezTo>
                <a:close/>
                <a:moveTo>
                  <a:pt x="1843" y="1316"/>
                </a:moveTo>
                <a:lnTo>
                  <a:pt x="1843" y="1185"/>
                </a:lnTo>
                <a:cubicBezTo>
                  <a:pt x="1843" y="1064"/>
                  <a:pt x="1745" y="965"/>
                  <a:pt x="1624" y="965"/>
                </a:cubicBezTo>
                <a:cubicBezTo>
                  <a:pt x="1503" y="965"/>
                  <a:pt x="1404" y="1064"/>
                  <a:pt x="1404" y="1185"/>
                </a:cubicBezTo>
                <a:lnTo>
                  <a:pt x="1404" y="1316"/>
                </a:lnTo>
                <a:cubicBezTo>
                  <a:pt x="1356" y="1316"/>
                  <a:pt x="1317" y="1356"/>
                  <a:pt x="1317" y="1404"/>
                </a:cubicBezTo>
                <a:lnTo>
                  <a:pt x="1317" y="1755"/>
                </a:lnTo>
                <a:cubicBezTo>
                  <a:pt x="1317" y="1804"/>
                  <a:pt x="1356" y="1843"/>
                  <a:pt x="1404" y="1843"/>
                </a:cubicBezTo>
                <a:lnTo>
                  <a:pt x="1843" y="1843"/>
                </a:lnTo>
                <a:cubicBezTo>
                  <a:pt x="1891" y="1843"/>
                  <a:pt x="1931" y="1804"/>
                  <a:pt x="1931" y="1755"/>
                </a:cubicBezTo>
                <a:lnTo>
                  <a:pt x="1931" y="1404"/>
                </a:lnTo>
                <a:cubicBezTo>
                  <a:pt x="1931" y="1356"/>
                  <a:pt x="1891" y="1316"/>
                  <a:pt x="1843" y="1316"/>
                </a:cubicBezTo>
                <a:close/>
                <a:moveTo>
                  <a:pt x="1755" y="1316"/>
                </a:moveTo>
                <a:lnTo>
                  <a:pt x="1492" y="1316"/>
                </a:lnTo>
                <a:lnTo>
                  <a:pt x="1492" y="1185"/>
                </a:lnTo>
                <a:cubicBezTo>
                  <a:pt x="1492" y="1112"/>
                  <a:pt x="1551" y="1053"/>
                  <a:pt x="1624" y="1053"/>
                </a:cubicBezTo>
                <a:cubicBezTo>
                  <a:pt x="1697" y="1053"/>
                  <a:pt x="1755" y="1112"/>
                  <a:pt x="1755" y="1185"/>
                </a:cubicBezTo>
                <a:lnTo>
                  <a:pt x="1755" y="131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2384425" y="2693988"/>
            <a:ext cx="581025" cy="476250"/>
          </a:xfrm>
          <a:custGeom>
            <a:avLst/>
            <a:gdLst>
              <a:gd name="T0" fmla="*/ 1755 w 1930"/>
              <a:gd name="T1" fmla="*/ 0 h 1580"/>
              <a:gd name="T2" fmla="*/ 175 w 1930"/>
              <a:gd name="T3" fmla="*/ 0 h 1580"/>
              <a:gd name="T4" fmla="*/ 0 w 1930"/>
              <a:gd name="T5" fmla="*/ 176 h 1580"/>
              <a:gd name="T6" fmla="*/ 0 w 1930"/>
              <a:gd name="T7" fmla="*/ 1229 h 1580"/>
              <a:gd name="T8" fmla="*/ 175 w 1930"/>
              <a:gd name="T9" fmla="*/ 1405 h 1580"/>
              <a:gd name="T10" fmla="*/ 614 w 1930"/>
              <a:gd name="T11" fmla="*/ 1405 h 1580"/>
              <a:gd name="T12" fmla="*/ 614 w 1930"/>
              <a:gd name="T13" fmla="*/ 1580 h 1580"/>
              <a:gd name="T14" fmla="*/ 1316 w 1930"/>
              <a:gd name="T15" fmla="*/ 1580 h 1580"/>
              <a:gd name="T16" fmla="*/ 1316 w 1930"/>
              <a:gd name="T17" fmla="*/ 1405 h 1580"/>
              <a:gd name="T18" fmla="*/ 1755 w 1930"/>
              <a:gd name="T19" fmla="*/ 1405 h 1580"/>
              <a:gd name="T20" fmla="*/ 1929 w 1930"/>
              <a:gd name="T21" fmla="*/ 1229 h 1580"/>
              <a:gd name="T22" fmla="*/ 1930 w 1930"/>
              <a:gd name="T23" fmla="*/ 176 h 1580"/>
              <a:gd name="T24" fmla="*/ 1755 w 1930"/>
              <a:gd name="T25" fmla="*/ 0 h 1580"/>
              <a:gd name="T26" fmla="*/ 1755 w 1930"/>
              <a:gd name="T27" fmla="*/ 1229 h 1580"/>
              <a:gd name="T28" fmla="*/ 175 w 1930"/>
              <a:gd name="T29" fmla="*/ 1229 h 1580"/>
              <a:gd name="T30" fmla="*/ 175 w 1930"/>
              <a:gd name="T31" fmla="*/ 176 h 1580"/>
              <a:gd name="T32" fmla="*/ 1755 w 1930"/>
              <a:gd name="T33" fmla="*/ 176 h 1580"/>
              <a:gd name="T34" fmla="*/ 1755 w 1930"/>
              <a:gd name="T35" fmla="*/ 1229 h 1580"/>
              <a:gd name="T36" fmla="*/ 1316 w 1930"/>
              <a:gd name="T37" fmla="*/ 703 h 1580"/>
              <a:gd name="T38" fmla="*/ 702 w 1930"/>
              <a:gd name="T39" fmla="*/ 1054 h 1580"/>
              <a:gd name="T40" fmla="*/ 702 w 1930"/>
              <a:gd name="T41" fmla="*/ 352 h 1580"/>
              <a:gd name="T42" fmla="*/ 1316 w 1930"/>
              <a:gd name="T43" fmla="*/ 703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30" h="1580">
                <a:moveTo>
                  <a:pt x="1755" y="0"/>
                </a:moveTo>
                <a:lnTo>
                  <a:pt x="175" y="0"/>
                </a:lnTo>
                <a:cubicBezTo>
                  <a:pt x="78" y="0"/>
                  <a:pt x="0" y="79"/>
                  <a:pt x="0" y="176"/>
                </a:cubicBezTo>
                <a:lnTo>
                  <a:pt x="0" y="1229"/>
                </a:lnTo>
                <a:cubicBezTo>
                  <a:pt x="0" y="1326"/>
                  <a:pt x="78" y="1405"/>
                  <a:pt x="175" y="1405"/>
                </a:cubicBezTo>
                <a:lnTo>
                  <a:pt x="614" y="1405"/>
                </a:lnTo>
                <a:lnTo>
                  <a:pt x="614" y="1580"/>
                </a:lnTo>
                <a:lnTo>
                  <a:pt x="1316" y="1580"/>
                </a:lnTo>
                <a:lnTo>
                  <a:pt x="1316" y="1405"/>
                </a:lnTo>
                <a:lnTo>
                  <a:pt x="1755" y="1405"/>
                </a:lnTo>
                <a:cubicBezTo>
                  <a:pt x="1852" y="1405"/>
                  <a:pt x="1929" y="1326"/>
                  <a:pt x="1929" y="1229"/>
                </a:cubicBezTo>
                <a:lnTo>
                  <a:pt x="1930" y="176"/>
                </a:lnTo>
                <a:cubicBezTo>
                  <a:pt x="1930" y="79"/>
                  <a:pt x="1852" y="0"/>
                  <a:pt x="1755" y="0"/>
                </a:cubicBezTo>
                <a:close/>
                <a:moveTo>
                  <a:pt x="1755" y="1229"/>
                </a:moveTo>
                <a:lnTo>
                  <a:pt x="175" y="1229"/>
                </a:lnTo>
                <a:lnTo>
                  <a:pt x="175" y="176"/>
                </a:lnTo>
                <a:lnTo>
                  <a:pt x="1755" y="176"/>
                </a:lnTo>
                <a:lnTo>
                  <a:pt x="1755" y="1229"/>
                </a:lnTo>
                <a:close/>
                <a:moveTo>
                  <a:pt x="1316" y="703"/>
                </a:moveTo>
                <a:lnTo>
                  <a:pt x="702" y="1054"/>
                </a:lnTo>
                <a:lnTo>
                  <a:pt x="702" y="352"/>
                </a:lnTo>
                <a:lnTo>
                  <a:pt x="1316" y="7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1277938" y="2735263"/>
            <a:ext cx="579437" cy="474663"/>
          </a:xfrm>
          <a:custGeom>
            <a:avLst/>
            <a:gdLst>
              <a:gd name="T0" fmla="*/ 1755 w 1931"/>
              <a:gd name="T1" fmla="*/ 0 h 1579"/>
              <a:gd name="T2" fmla="*/ 175 w 1931"/>
              <a:gd name="T3" fmla="*/ 0 h 1579"/>
              <a:gd name="T4" fmla="*/ 0 w 1931"/>
              <a:gd name="T5" fmla="*/ 175 h 1579"/>
              <a:gd name="T6" fmla="*/ 0 w 1931"/>
              <a:gd name="T7" fmla="*/ 1228 h 1579"/>
              <a:gd name="T8" fmla="*/ 175 w 1931"/>
              <a:gd name="T9" fmla="*/ 1404 h 1579"/>
              <a:gd name="T10" fmla="*/ 614 w 1931"/>
              <a:gd name="T11" fmla="*/ 1404 h 1579"/>
              <a:gd name="T12" fmla="*/ 614 w 1931"/>
              <a:gd name="T13" fmla="*/ 1579 h 1579"/>
              <a:gd name="T14" fmla="*/ 1316 w 1931"/>
              <a:gd name="T15" fmla="*/ 1579 h 1579"/>
              <a:gd name="T16" fmla="*/ 1316 w 1931"/>
              <a:gd name="T17" fmla="*/ 1404 h 1579"/>
              <a:gd name="T18" fmla="*/ 1755 w 1931"/>
              <a:gd name="T19" fmla="*/ 1404 h 1579"/>
              <a:gd name="T20" fmla="*/ 1930 w 1931"/>
              <a:gd name="T21" fmla="*/ 1228 h 1579"/>
              <a:gd name="T22" fmla="*/ 1931 w 1931"/>
              <a:gd name="T23" fmla="*/ 175 h 1579"/>
              <a:gd name="T24" fmla="*/ 1755 w 1931"/>
              <a:gd name="T25" fmla="*/ 0 h 1579"/>
              <a:gd name="T26" fmla="*/ 1755 w 1931"/>
              <a:gd name="T27" fmla="*/ 1228 h 1579"/>
              <a:gd name="T28" fmla="*/ 175 w 1931"/>
              <a:gd name="T29" fmla="*/ 1228 h 1579"/>
              <a:gd name="T30" fmla="*/ 175 w 1931"/>
              <a:gd name="T31" fmla="*/ 175 h 1579"/>
              <a:gd name="T32" fmla="*/ 1755 w 1931"/>
              <a:gd name="T33" fmla="*/ 175 h 1579"/>
              <a:gd name="T34" fmla="*/ 1755 w 1931"/>
              <a:gd name="T35" fmla="*/ 1228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31" h="1579">
                <a:moveTo>
                  <a:pt x="1755" y="0"/>
                </a:moveTo>
                <a:lnTo>
                  <a:pt x="175" y="0"/>
                </a:lnTo>
                <a:cubicBezTo>
                  <a:pt x="78" y="0"/>
                  <a:pt x="0" y="78"/>
                  <a:pt x="0" y="175"/>
                </a:cubicBezTo>
                <a:lnTo>
                  <a:pt x="0" y="1228"/>
                </a:lnTo>
                <a:cubicBezTo>
                  <a:pt x="0" y="1325"/>
                  <a:pt x="78" y="1404"/>
                  <a:pt x="175" y="1404"/>
                </a:cubicBezTo>
                <a:lnTo>
                  <a:pt x="614" y="1404"/>
                </a:lnTo>
                <a:lnTo>
                  <a:pt x="614" y="1579"/>
                </a:lnTo>
                <a:lnTo>
                  <a:pt x="1316" y="1579"/>
                </a:lnTo>
                <a:lnTo>
                  <a:pt x="1316" y="1404"/>
                </a:lnTo>
                <a:lnTo>
                  <a:pt x="1755" y="1404"/>
                </a:lnTo>
                <a:cubicBezTo>
                  <a:pt x="1852" y="1404"/>
                  <a:pt x="1930" y="1325"/>
                  <a:pt x="1930" y="1228"/>
                </a:cubicBezTo>
                <a:lnTo>
                  <a:pt x="1931" y="175"/>
                </a:lnTo>
                <a:cubicBezTo>
                  <a:pt x="1931" y="78"/>
                  <a:pt x="1852" y="0"/>
                  <a:pt x="1755" y="0"/>
                </a:cubicBezTo>
                <a:close/>
                <a:moveTo>
                  <a:pt x="1755" y="1228"/>
                </a:moveTo>
                <a:lnTo>
                  <a:pt x="175" y="1228"/>
                </a:lnTo>
                <a:lnTo>
                  <a:pt x="175" y="175"/>
                </a:lnTo>
                <a:lnTo>
                  <a:pt x="1755" y="175"/>
                </a:lnTo>
                <a:lnTo>
                  <a:pt x="1755" y="12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198438" y="2697163"/>
            <a:ext cx="474662" cy="528638"/>
          </a:xfrm>
          <a:custGeom>
            <a:avLst/>
            <a:gdLst>
              <a:gd name="T0" fmla="*/ 1027 w 1580"/>
              <a:gd name="T1" fmla="*/ 746 h 1756"/>
              <a:gd name="T2" fmla="*/ 1229 w 1580"/>
              <a:gd name="T3" fmla="*/ 545 h 1756"/>
              <a:gd name="T4" fmla="*/ 1229 w 1580"/>
              <a:gd name="T5" fmla="*/ 878 h 1756"/>
              <a:gd name="T6" fmla="*/ 1273 w 1580"/>
              <a:gd name="T7" fmla="*/ 878 h 1756"/>
              <a:gd name="T8" fmla="*/ 1523 w 1580"/>
              <a:gd name="T9" fmla="*/ 627 h 1756"/>
              <a:gd name="T10" fmla="*/ 1335 w 1580"/>
              <a:gd name="T11" fmla="*/ 439 h 1756"/>
              <a:gd name="T12" fmla="*/ 1523 w 1580"/>
              <a:gd name="T13" fmla="*/ 251 h 1756"/>
              <a:gd name="T14" fmla="*/ 1273 w 1580"/>
              <a:gd name="T15" fmla="*/ 0 h 1756"/>
              <a:gd name="T16" fmla="*/ 1229 w 1580"/>
              <a:gd name="T17" fmla="*/ 0 h 1756"/>
              <a:gd name="T18" fmla="*/ 1229 w 1580"/>
              <a:gd name="T19" fmla="*/ 333 h 1756"/>
              <a:gd name="T20" fmla="*/ 1027 w 1580"/>
              <a:gd name="T21" fmla="*/ 132 h 1756"/>
              <a:gd name="T22" fmla="*/ 966 w 1580"/>
              <a:gd name="T23" fmla="*/ 194 h 1756"/>
              <a:gd name="T24" fmla="*/ 1211 w 1580"/>
              <a:gd name="T25" fmla="*/ 439 h 1756"/>
              <a:gd name="T26" fmla="*/ 966 w 1580"/>
              <a:gd name="T27" fmla="*/ 685 h 1756"/>
              <a:gd name="T28" fmla="*/ 1027 w 1580"/>
              <a:gd name="T29" fmla="*/ 746 h 1756"/>
              <a:gd name="T30" fmla="*/ 1317 w 1580"/>
              <a:gd name="T31" fmla="*/ 168 h 1756"/>
              <a:gd name="T32" fmla="*/ 1399 w 1580"/>
              <a:gd name="T33" fmla="*/ 251 h 1756"/>
              <a:gd name="T34" fmla="*/ 1317 w 1580"/>
              <a:gd name="T35" fmla="*/ 333 h 1756"/>
              <a:gd name="T36" fmla="*/ 1317 w 1580"/>
              <a:gd name="T37" fmla="*/ 168 h 1756"/>
              <a:gd name="T38" fmla="*/ 1317 w 1580"/>
              <a:gd name="T39" fmla="*/ 545 h 1756"/>
              <a:gd name="T40" fmla="*/ 1399 w 1580"/>
              <a:gd name="T41" fmla="*/ 627 h 1756"/>
              <a:gd name="T42" fmla="*/ 1317 w 1580"/>
              <a:gd name="T43" fmla="*/ 710 h 1756"/>
              <a:gd name="T44" fmla="*/ 1317 w 1580"/>
              <a:gd name="T45" fmla="*/ 545 h 1756"/>
              <a:gd name="T46" fmla="*/ 1492 w 1580"/>
              <a:gd name="T47" fmla="*/ 1273 h 1756"/>
              <a:gd name="T48" fmla="*/ 1179 w 1580"/>
              <a:gd name="T49" fmla="*/ 1223 h 1756"/>
              <a:gd name="T50" fmla="*/ 1090 w 1580"/>
              <a:gd name="T51" fmla="*/ 1244 h 1756"/>
              <a:gd name="T52" fmla="*/ 897 w 1580"/>
              <a:gd name="T53" fmla="*/ 1438 h 1756"/>
              <a:gd name="T54" fmla="*/ 318 w 1580"/>
              <a:gd name="T55" fmla="*/ 860 h 1756"/>
              <a:gd name="T56" fmla="*/ 511 w 1580"/>
              <a:gd name="T57" fmla="*/ 667 h 1756"/>
              <a:gd name="T58" fmla="*/ 533 w 1580"/>
              <a:gd name="T59" fmla="*/ 577 h 1756"/>
              <a:gd name="T60" fmla="*/ 483 w 1580"/>
              <a:gd name="T61" fmla="*/ 264 h 1756"/>
              <a:gd name="T62" fmla="*/ 395 w 1580"/>
              <a:gd name="T63" fmla="*/ 176 h 1756"/>
              <a:gd name="T64" fmla="*/ 88 w 1580"/>
              <a:gd name="T65" fmla="*/ 176 h 1756"/>
              <a:gd name="T66" fmla="*/ 0 w 1580"/>
              <a:gd name="T67" fmla="*/ 264 h 1756"/>
              <a:gd name="T68" fmla="*/ 1492 w 1580"/>
              <a:gd name="T69" fmla="*/ 1756 h 1756"/>
              <a:gd name="T70" fmla="*/ 1580 w 1580"/>
              <a:gd name="T71" fmla="*/ 1668 h 1756"/>
              <a:gd name="T72" fmla="*/ 1580 w 1580"/>
              <a:gd name="T73" fmla="*/ 1361 h 1756"/>
              <a:gd name="T74" fmla="*/ 1492 w 1580"/>
              <a:gd name="T75" fmla="*/ 1273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0" h="1756">
                <a:moveTo>
                  <a:pt x="1027" y="746"/>
                </a:moveTo>
                <a:lnTo>
                  <a:pt x="1229" y="545"/>
                </a:lnTo>
                <a:lnTo>
                  <a:pt x="1229" y="878"/>
                </a:lnTo>
                <a:lnTo>
                  <a:pt x="1273" y="878"/>
                </a:lnTo>
                <a:lnTo>
                  <a:pt x="1523" y="627"/>
                </a:lnTo>
                <a:lnTo>
                  <a:pt x="1335" y="439"/>
                </a:lnTo>
                <a:lnTo>
                  <a:pt x="1523" y="251"/>
                </a:lnTo>
                <a:lnTo>
                  <a:pt x="1273" y="0"/>
                </a:lnTo>
                <a:lnTo>
                  <a:pt x="1229" y="0"/>
                </a:lnTo>
                <a:lnTo>
                  <a:pt x="1229" y="333"/>
                </a:lnTo>
                <a:lnTo>
                  <a:pt x="1027" y="132"/>
                </a:lnTo>
                <a:lnTo>
                  <a:pt x="966" y="194"/>
                </a:lnTo>
                <a:lnTo>
                  <a:pt x="1211" y="439"/>
                </a:lnTo>
                <a:lnTo>
                  <a:pt x="966" y="685"/>
                </a:lnTo>
                <a:lnTo>
                  <a:pt x="1027" y="746"/>
                </a:lnTo>
                <a:close/>
                <a:moveTo>
                  <a:pt x="1317" y="168"/>
                </a:moveTo>
                <a:lnTo>
                  <a:pt x="1399" y="251"/>
                </a:lnTo>
                <a:lnTo>
                  <a:pt x="1317" y="333"/>
                </a:lnTo>
                <a:lnTo>
                  <a:pt x="1317" y="168"/>
                </a:lnTo>
                <a:close/>
                <a:moveTo>
                  <a:pt x="1317" y="545"/>
                </a:moveTo>
                <a:lnTo>
                  <a:pt x="1399" y="627"/>
                </a:lnTo>
                <a:lnTo>
                  <a:pt x="1317" y="710"/>
                </a:lnTo>
                <a:lnTo>
                  <a:pt x="1317" y="545"/>
                </a:lnTo>
                <a:close/>
                <a:moveTo>
                  <a:pt x="1492" y="1273"/>
                </a:moveTo>
                <a:cubicBezTo>
                  <a:pt x="1383" y="1273"/>
                  <a:pt x="1278" y="1255"/>
                  <a:pt x="1179" y="1223"/>
                </a:cubicBezTo>
                <a:cubicBezTo>
                  <a:pt x="1149" y="1213"/>
                  <a:pt x="1114" y="1220"/>
                  <a:pt x="1090" y="1244"/>
                </a:cubicBezTo>
                <a:lnTo>
                  <a:pt x="897" y="1438"/>
                </a:lnTo>
                <a:cubicBezTo>
                  <a:pt x="648" y="1312"/>
                  <a:pt x="445" y="1108"/>
                  <a:pt x="318" y="860"/>
                </a:cubicBezTo>
                <a:lnTo>
                  <a:pt x="511" y="667"/>
                </a:lnTo>
                <a:cubicBezTo>
                  <a:pt x="536" y="642"/>
                  <a:pt x="543" y="608"/>
                  <a:pt x="533" y="577"/>
                </a:cubicBezTo>
                <a:cubicBezTo>
                  <a:pt x="500" y="479"/>
                  <a:pt x="483" y="373"/>
                  <a:pt x="483" y="264"/>
                </a:cubicBezTo>
                <a:cubicBezTo>
                  <a:pt x="483" y="215"/>
                  <a:pt x="444" y="176"/>
                  <a:pt x="395" y="176"/>
                </a:cubicBezTo>
                <a:lnTo>
                  <a:pt x="88" y="176"/>
                </a:lnTo>
                <a:cubicBezTo>
                  <a:pt x="39" y="176"/>
                  <a:pt x="0" y="215"/>
                  <a:pt x="0" y="264"/>
                </a:cubicBezTo>
                <a:cubicBezTo>
                  <a:pt x="0" y="1088"/>
                  <a:pt x="668" y="1756"/>
                  <a:pt x="1492" y="1756"/>
                </a:cubicBezTo>
                <a:cubicBezTo>
                  <a:pt x="1541" y="1756"/>
                  <a:pt x="1580" y="1717"/>
                  <a:pt x="1580" y="1668"/>
                </a:cubicBezTo>
                <a:lnTo>
                  <a:pt x="1580" y="1361"/>
                </a:lnTo>
                <a:cubicBezTo>
                  <a:pt x="1580" y="1312"/>
                  <a:pt x="1541" y="1273"/>
                  <a:pt x="1492" y="12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11301413" y="1804988"/>
            <a:ext cx="527050" cy="528638"/>
          </a:xfrm>
          <a:custGeom>
            <a:avLst/>
            <a:gdLst>
              <a:gd name="T0" fmla="*/ 1317 w 1755"/>
              <a:gd name="T1" fmla="*/ 878 h 1755"/>
              <a:gd name="T2" fmla="*/ 1755 w 1755"/>
              <a:gd name="T3" fmla="*/ 439 h 1755"/>
              <a:gd name="T4" fmla="*/ 1317 w 1755"/>
              <a:gd name="T5" fmla="*/ 0 h 1755"/>
              <a:gd name="T6" fmla="*/ 1317 w 1755"/>
              <a:gd name="T7" fmla="*/ 263 h 1755"/>
              <a:gd name="T8" fmla="*/ 966 w 1755"/>
              <a:gd name="T9" fmla="*/ 263 h 1755"/>
              <a:gd name="T10" fmla="*/ 966 w 1755"/>
              <a:gd name="T11" fmla="*/ 614 h 1755"/>
              <a:gd name="T12" fmla="*/ 1317 w 1755"/>
              <a:gd name="T13" fmla="*/ 614 h 1755"/>
              <a:gd name="T14" fmla="*/ 1317 w 1755"/>
              <a:gd name="T15" fmla="*/ 878 h 1755"/>
              <a:gd name="T16" fmla="*/ 1492 w 1755"/>
              <a:gd name="T17" fmla="*/ 1272 h 1755"/>
              <a:gd name="T18" fmla="*/ 1179 w 1755"/>
              <a:gd name="T19" fmla="*/ 1222 h 1755"/>
              <a:gd name="T20" fmla="*/ 1090 w 1755"/>
              <a:gd name="T21" fmla="*/ 1244 h 1755"/>
              <a:gd name="T22" fmla="*/ 897 w 1755"/>
              <a:gd name="T23" fmla="*/ 1437 h 1755"/>
              <a:gd name="T24" fmla="*/ 318 w 1755"/>
              <a:gd name="T25" fmla="*/ 860 h 1755"/>
              <a:gd name="T26" fmla="*/ 511 w 1755"/>
              <a:gd name="T27" fmla="*/ 666 h 1755"/>
              <a:gd name="T28" fmla="*/ 533 w 1755"/>
              <a:gd name="T29" fmla="*/ 577 h 1755"/>
              <a:gd name="T30" fmla="*/ 483 w 1755"/>
              <a:gd name="T31" fmla="*/ 263 h 1755"/>
              <a:gd name="T32" fmla="*/ 395 w 1755"/>
              <a:gd name="T33" fmla="*/ 176 h 1755"/>
              <a:gd name="T34" fmla="*/ 88 w 1755"/>
              <a:gd name="T35" fmla="*/ 176 h 1755"/>
              <a:gd name="T36" fmla="*/ 0 w 1755"/>
              <a:gd name="T37" fmla="*/ 263 h 1755"/>
              <a:gd name="T38" fmla="*/ 1492 w 1755"/>
              <a:gd name="T39" fmla="*/ 1755 h 1755"/>
              <a:gd name="T40" fmla="*/ 1580 w 1755"/>
              <a:gd name="T41" fmla="*/ 1667 h 1755"/>
              <a:gd name="T42" fmla="*/ 1580 w 1755"/>
              <a:gd name="T43" fmla="*/ 1360 h 1755"/>
              <a:gd name="T44" fmla="*/ 1492 w 1755"/>
              <a:gd name="T45" fmla="*/ 1272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55" h="1755">
                <a:moveTo>
                  <a:pt x="1317" y="878"/>
                </a:moveTo>
                <a:lnTo>
                  <a:pt x="1755" y="439"/>
                </a:lnTo>
                <a:lnTo>
                  <a:pt x="1317" y="0"/>
                </a:lnTo>
                <a:lnTo>
                  <a:pt x="1317" y="263"/>
                </a:lnTo>
                <a:lnTo>
                  <a:pt x="966" y="263"/>
                </a:lnTo>
                <a:lnTo>
                  <a:pt x="966" y="614"/>
                </a:lnTo>
                <a:lnTo>
                  <a:pt x="1317" y="614"/>
                </a:lnTo>
                <a:lnTo>
                  <a:pt x="1317" y="878"/>
                </a:lnTo>
                <a:close/>
                <a:moveTo>
                  <a:pt x="1492" y="1272"/>
                </a:moveTo>
                <a:cubicBezTo>
                  <a:pt x="1383" y="1272"/>
                  <a:pt x="1278" y="1255"/>
                  <a:pt x="1179" y="1222"/>
                </a:cubicBezTo>
                <a:cubicBezTo>
                  <a:pt x="1149" y="1213"/>
                  <a:pt x="1114" y="1220"/>
                  <a:pt x="1090" y="1244"/>
                </a:cubicBezTo>
                <a:lnTo>
                  <a:pt x="897" y="1437"/>
                </a:lnTo>
                <a:cubicBezTo>
                  <a:pt x="648" y="1311"/>
                  <a:pt x="445" y="1108"/>
                  <a:pt x="318" y="860"/>
                </a:cubicBezTo>
                <a:lnTo>
                  <a:pt x="511" y="666"/>
                </a:lnTo>
                <a:cubicBezTo>
                  <a:pt x="536" y="642"/>
                  <a:pt x="543" y="607"/>
                  <a:pt x="533" y="577"/>
                </a:cubicBezTo>
                <a:cubicBezTo>
                  <a:pt x="500" y="478"/>
                  <a:pt x="483" y="373"/>
                  <a:pt x="483" y="263"/>
                </a:cubicBezTo>
                <a:cubicBezTo>
                  <a:pt x="483" y="215"/>
                  <a:pt x="444" y="176"/>
                  <a:pt x="395" y="176"/>
                </a:cubicBezTo>
                <a:lnTo>
                  <a:pt x="88" y="176"/>
                </a:lnTo>
                <a:cubicBezTo>
                  <a:pt x="39" y="176"/>
                  <a:pt x="0" y="215"/>
                  <a:pt x="0" y="263"/>
                </a:cubicBezTo>
                <a:cubicBezTo>
                  <a:pt x="0" y="1087"/>
                  <a:pt x="668" y="1755"/>
                  <a:pt x="1492" y="1755"/>
                </a:cubicBezTo>
                <a:cubicBezTo>
                  <a:pt x="1541" y="1755"/>
                  <a:pt x="1580" y="1716"/>
                  <a:pt x="1580" y="1667"/>
                </a:cubicBezTo>
                <a:lnTo>
                  <a:pt x="1580" y="1360"/>
                </a:lnTo>
                <a:cubicBezTo>
                  <a:pt x="1580" y="1312"/>
                  <a:pt x="1541" y="1272"/>
                  <a:pt x="1492" y="127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10280650" y="1765300"/>
            <a:ext cx="474662" cy="476250"/>
          </a:xfrm>
          <a:custGeom>
            <a:avLst/>
            <a:gdLst>
              <a:gd name="T0" fmla="*/ 1491 w 1579"/>
              <a:gd name="T1" fmla="*/ 1097 h 1579"/>
              <a:gd name="T2" fmla="*/ 1178 w 1579"/>
              <a:gd name="T3" fmla="*/ 1047 h 1579"/>
              <a:gd name="T4" fmla="*/ 1089 w 1579"/>
              <a:gd name="T5" fmla="*/ 1068 h 1579"/>
              <a:gd name="T6" fmla="*/ 896 w 1579"/>
              <a:gd name="T7" fmla="*/ 1262 h 1579"/>
              <a:gd name="T8" fmla="*/ 318 w 1579"/>
              <a:gd name="T9" fmla="*/ 684 h 1579"/>
              <a:gd name="T10" fmla="*/ 511 w 1579"/>
              <a:gd name="T11" fmla="*/ 490 h 1579"/>
              <a:gd name="T12" fmla="*/ 532 w 1579"/>
              <a:gd name="T13" fmla="*/ 401 h 1579"/>
              <a:gd name="T14" fmla="*/ 482 w 1579"/>
              <a:gd name="T15" fmla="*/ 88 h 1579"/>
              <a:gd name="T16" fmla="*/ 394 w 1579"/>
              <a:gd name="T17" fmla="*/ 0 h 1579"/>
              <a:gd name="T18" fmla="*/ 87 w 1579"/>
              <a:gd name="T19" fmla="*/ 0 h 1579"/>
              <a:gd name="T20" fmla="*/ 0 w 1579"/>
              <a:gd name="T21" fmla="*/ 88 h 1579"/>
              <a:gd name="T22" fmla="*/ 1491 w 1579"/>
              <a:gd name="T23" fmla="*/ 1579 h 1579"/>
              <a:gd name="T24" fmla="*/ 1579 w 1579"/>
              <a:gd name="T25" fmla="*/ 1492 h 1579"/>
              <a:gd name="T26" fmla="*/ 1579 w 1579"/>
              <a:gd name="T27" fmla="*/ 1185 h 1579"/>
              <a:gd name="T28" fmla="*/ 1491 w 1579"/>
              <a:gd name="T29" fmla="*/ 1097 h 1579"/>
              <a:gd name="T30" fmla="*/ 1404 w 1579"/>
              <a:gd name="T31" fmla="*/ 790 h 1579"/>
              <a:gd name="T32" fmla="*/ 1579 w 1579"/>
              <a:gd name="T33" fmla="*/ 790 h 1579"/>
              <a:gd name="T34" fmla="*/ 789 w 1579"/>
              <a:gd name="T35" fmla="*/ 0 h 1579"/>
              <a:gd name="T36" fmla="*/ 789 w 1579"/>
              <a:gd name="T37" fmla="*/ 175 h 1579"/>
              <a:gd name="T38" fmla="*/ 1404 w 1579"/>
              <a:gd name="T39" fmla="*/ 790 h 1579"/>
              <a:gd name="T40" fmla="*/ 1053 w 1579"/>
              <a:gd name="T41" fmla="*/ 790 h 1579"/>
              <a:gd name="T42" fmla="*/ 1228 w 1579"/>
              <a:gd name="T43" fmla="*/ 790 h 1579"/>
              <a:gd name="T44" fmla="*/ 789 w 1579"/>
              <a:gd name="T45" fmla="*/ 351 h 1579"/>
              <a:gd name="T46" fmla="*/ 789 w 1579"/>
              <a:gd name="T47" fmla="*/ 526 h 1579"/>
              <a:gd name="T48" fmla="*/ 1053 w 1579"/>
              <a:gd name="T49" fmla="*/ 790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79" h="1579">
                <a:moveTo>
                  <a:pt x="1491" y="1097"/>
                </a:moveTo>
                <a:cubicBezTo>
                  <a:pt x="1382" y="1097"/>
                  <a:pt x="1277" y="1079"/>
                  <a:pt x="1178" y="1047"/>
                </a:cubicBezTo>
                <a:cubicBezTo>
                  <a:pt x="1148" y="1037"/>
                  <a:pt x="1113" y="1044"/>
                  <a:pt x="1089" y="1068"/>
                </a:cubicBezTo>
                <a:lnTo>
                  <a:pt x="896" y="1262"/>
                </a:lnTo>
                <a:cubicBezTo>
                  <a:pt x="647" y="1135"/>
                  <a:pt x="444" y="932"/>
                  <a:pt x="318" y="684"/>
                </a:cubicBezTo>
                <a:lnTo>
                  <a:pt x="511" y="490"/>
                </a:lnTo>
                <a:cubicBezTo>
                  <a:pt x="535" y="466"/>
                  <a:pt x="542" y="432"/>
                  <a:pt x="532" y="401"/>
                </a:cubicBezTo>
                <a:cubicBezTo>
                  <a:pt x="500" y="303"/>
                  <a:pt x="482" y="197"/>
                  <a:pt x="482" y="88"/>
                </a:cubicBezTo>
                <a:cubicBezTo>
                  <a:pt x="482" y="39"/>
                  <a:pt x="443" y="0"/>
                  <a:pt x="394" y="0"/>
                </a:cubicBezTo>
                <a:lnTo>
                  <a:pt x="87" y="0"/>
                </a:lnTo>
                <a:cubicBezTo>
                  <a:pt x="39" y="0"/>
                  <a:pt x="0" y="39"/>
                  <a:pt x="0" y="88"/>
                </a:cubicBezTo>
                <a:cubicBezTo>
                  <a:pt x="0" y="912"/>
                  <a:pt x="667" y="1579"/>
                  <a:pt x="1491" y="1579"/>
                </a:cubicBezTo>
                <a:cubicBezTo>
                  <a:pt x="1540" y="1579"/>
                  <a:pt x="1579" y="1540"/>
                  <a:pt x="1579" y="1492"/>
                </a:cubicBezTo>
                <a:lnTo>
                  <a:pt x="1579" y="1185"/>
                </a:lnTo>
                <a:cubicBezTo>
                  <a:pt x="1579" y="1136"/>
                  <a:pt x="1540" y="1097"/>
                  <a:pt x="1491" y="1097"/>
                </a:cubicBezTo>
                <a:close/>
                <a:moveTo>
                  <a:pt x="1404" y="790"/>
                </a:moveTo>
                <a:lnTo>
                  <a:pt x="1579" y="790"/>
                </a:lnTo>
                <a:cubicBezTo>
                  <a:pt x="1579" y="354"/>
                  <a:pt x="1226" y="0"/>
                  <a:pt x="789" y="0"/>
                </a:cubicBezTo>
                <a:lnTo>
                  <a:pt x="789" y="175"/>
                </a:lnTo>
                <a:cubicBezTo>
                  <a:pt x="1129" y="175"/>
                  <a:pt x="1404" y="451"/>
                  <a:pt x="1404" y="790"/>
                </a:cubicBezTo>
                <a:close/>
                <a:moveTo>
                  <a:pt x="1053" y="790"/>
                </a:moveTo>
                <a:lnTo>
                  <a:pt x="1228" y="790"/>
                </a:lnTo>
                <a:cubicBezTo>
                  <a:pt x="1228" y="547"/>
                  <a:pt x="1032" y="351"/>
                  <a:pt x="789" y="351"/>
                </a:cubicBezTo>
                <a:lnTo>
                  <a:pt x="789" y="526"/>
                </a:lnTo>
                <a:cubicBezTo>
                  <a:pt x="935" y="526"/>
                  <a:pt x="1053" y="644"/>
                  <a:pt x="1053" y="79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9224963" y="1765300"/>
            <a:ext cx="474662" cy="528638"/>
          </a:xfrm>
          <a:custGeom>
            <a:avLst/>
            <a:gdLst>
              <a:gd name="T0" fmla="*/ 1492 w 1580"/>
              <a:gd name="T1" fmla="*/ 1272 h 1755"/>
              <a:gd name="T2" fmla="*/ 1179 w 1580"/>
              <a:gd name="T3" fmla="*/ 1222 h 1755"/>
              <a:gd name="T4" fmla="*/ 1090 w 1580"/>
              <a:gd name="T5" fmla="*/ 1244 h 1755"/>
              <a:gd name="T6" fmla="*/ 897 w 1580"/>
              <a:gd name="T7" fmla="*/ 1437 h 1755"/>
              <a:gd name="T8" fmla="*/ 318 w 1580"/>
              <a:gd name="T9" fmla="*/ 859 h 1755"/>
              <a:gd name="T10" fmla="*/ 511 w 1580"/>
              <a:gd name="T11" fmla="*/ 666 h 1755"/>
              <a:gd name="T12" fmla="*/ 533 w 1580"/>
              <a:gd name="T13" fmla="*/ 577 h 1755"/>
              <a:gd name="T14" fmla="*/ 483 w 1580"/>
              <a:gd name="T15" fmla="*/ 263 h 1755"/>
              <a:gd name="T16" fmla="*/ 395 w 1580"/>
              <a:gd name="T17" fmla="*/ 175 h 1755"/>
              <a:gd name="T18" fmla="*/ 88 w 1580"/>
              <a:gd name="T19" fmla="*/ 175 h 1755"/>
              <a:gd name="T20" fmla="*/ 0 w 1580"/>
              <a:gd name="T21" fmla="*/ 263 h 1755"/>
              <a:gd name="T22" fmla="*/ 1492 w 1580"/>
              <a:gd name="T23" fmla="*/ 1755 h 1755"/>
              <a:gd name="T24" fmla="*/ 1580 w 1580"/>
              <a:gd name="T25" fmla="*/ 1667 h 1755"/>
              <a:gd name="T26" fmla="*/ 1580 w 1580"/>
              <a:gd name="T27" fmla="*/ 1360 h 1755"/>
              <a:gd name="T28" fmla="*/ 1492 w 1580"/>
              <a:gd name="T29" fmla="*/ 1272 h 1755"/>
              <a:gd name="T30" fmla="*/ 1492 w 1580"/>
              <a:gd name="T31" fmla="*/ 263 h 1755"/>
              <a:gd name="T32" fmla="*/ 1492 w 1580"/>
              <a:gd name="T33" fmla="*/ 219 h 1755"/>
              <a:gd name="T34" fmla="*/ 1273 w 1580"/>
              <a:gd name="T35" fmla="*/ 0 h 1755"/>
              <a:gd name="T36" fmla="*/ 1053 w 1580"/>
              <a:gd name="T37" fmla="*/ 219 h 1755"/>
              <a:gd name="T38" fmla="*/ 1053 w 1580"/>
              <a:gd name="T39" fmla="*/ 263 h 1755"/>
              <a:gd name="T40" fmla="*/ 965 w 1580"/>
              <a:gd name="T41" fmla="*/ 351 h 1755"/>
              <a:gd name="T42" fmla="*/ 965 w 1580"/>
              <a:gd name="T43" fmla="*/ 702 h 1755"/>
              <a:gd name="T44" fmla="*/ 1053 w 1580"/>
              <a:gd name="T45" fmla="*/ 790 h 1755"/>
              <a:gd name="T46" fmla="*/ 1492 w 1580"/>
              <a:gd name="T47" fmla="*/ 790 h 1755"/>
              <a:gd name="T48" fmla="*/ 1580 w 1580"/>
              <a:gd name="T49" fmla="*/ 702 h 1755"/>
              <a:gd name="T50" fmla="*/ 1580 w 1580"/>
              <a:gd name="T51" fmla="*/ 351 h 1755"/>
              <a:gd name="T52" fmla="*/ 1492 w 1580"/>
              <a:gd name="T53" fmla="*/ 263 h 1755"/>
              <a:gd name="T54" fmla="*/ 1422 w 1580"/>
              <a:gd name="T55" fmla="*/ 263 h 1755"/>
              <a:gd name="T56" fmla="*/ 1123 w 1580"/>
              <a:gd name="T57" fmla="*/ 263 h 1755"/>
              <a:gd name="T58" fmla="*/ 1123 w 1580"/>
              <a:gd name="T59" fmla="*/ 219 h 1755"/>
              <a:gd name="T60" fmla="*/ 1273 w 1580"/>
              <a:gd name="T61" fmla="*/ 70 h 1755"/>
              <a:gd name="T62" fmla="*/ 1422 w 1580"/>
              <a:gd name="T63" fmla="*/ 219 h 1755"/>
              <a:gd name="T64" fmla="*/ 1422 w 1580"/>
              <a:gd name="T65" fmla="*/ 26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80" h="1755">
                <a:moveTo>
                  <a:pt x="1492" y="1272"/>
                </a:moveTo>
                <a:cubicBezTo>
                  <a:pt x="1383" y="1272"/>
                  <a:pt x="1277" y="1255"/>
                  <a:pt x="1179" y="1222"/>
                </a:cubicBezTo>
                <a:cubicBezTo>
                  <a:pt x="1148" y="1213"/>
                  <a:pt x="1114" y="1220"/>
                  <a:pt x="1090" y="1244"/>
                </a:cubicBezTo>
                <a:lnTo>
                  <a:pt x="897" y="1437"/>
                </a:lnTo>
                <a:cubicBezTo>
                  <a:pt x="648" y="1311"/>
                  <a:pt x="445" y="1108"/>
                  <a:pt x="318" y="859"/>
                </a:cubicBezTo>
                <a:lnTo>
                  <a:pt x="511" y="666"/>
                </a:lnTo>
                <a:cubicBezTo>
                  <a:pt x="535" y="642"/>
                  <a:pt x="542" y="607"/>
                  <a:pt x="533" y="577"/>
                </a:cubicBezTo>
                <a:cubicBezTo>
                  <a:pt x="500" y="478"/>
                  <a:pt x="483" y="372"/>
                  <a:pt x="483" y="263"/>
                </a:cubicBezTo>
                <a:cubicBezTo>
                  <a:pt x="483" y="214"/>
                  <a:pt x="444" y="175"/>
                  <a:pt x="395" y="175"/>
                </a:cubicBezTo>
                <a:lnTo>
                  <a:pt x="88" y="175"/>
                </a:lnTo>
                <a:cubicBezTo>
                  <a:pt x="40" y="175"/>
                  <a:pt x="0" y="214"/>
                  <a:pt x="0" y="263"/>
                </a:cubicBezTo>
                <a:cubicBezTo>
                  <a:pt x="0" y="1087"/>
                  <a:pt x="668" y="1755"/>
                  <a:pt x="1492" y="1755"/>
                </a:cubicBezTo>
                <a:cubicBezTo>
                  <a:pt x="1541" y="1755"/>
                  <a:pt x="1580" y="1716"/>
                  <a:pt x="1580" y="1667"/>
                </a:cubicBezTo>
                <a:lnTo>
                  <a:pt x="1580" y="1360"/>
                </a:lnTo>
                <a:cubicBezTo>
                  <a:pt x="1580" y="1311"/>
                  <a:pt x="1541" y="1272"/>
                  <a:pt x="1492" y="1272"/>
                </a:cubicBezTo>
                <a:close/>
                <a:moveTo>
                  <a:pt x="1492" y="263"/>
                </a:moveTo>
                <a:lnTo>
                  <a:pt x="1492" y="219"/>
                </a:lnTo>
                <a:cubicBezTo>
                  <a:pt x="1492" y="98"/>
                  <a:pt x="1394" y="0"/>
                  <a:pt x="1273" y="0"/>
                </a:cubicBezTo>
                <a:cubicBezTo>
                  <a:pt x="1151" y="0"/>
                  <a:pt x="1053" y="98"/>
                  <a:pt x="1053" y="219"/>
                </a:cubicBezTo>
                <a:lnTo>
                  <a:pt x="1053" y="263"/>
                </a:lnTo>
                <a:cubicBezTo>
                  <a:pt x="1004" y="263"/>
                  <a:pt x="965" y="303"/>
                  <a:pt x="965" y="351"/>
                </a:cubicBezTo>
                <a:lnTo>
                  <a:pt x="965" y="702"/>
                </a:lnTo>
                <a:cubicBezTo>
                  <a:pt x="965" y="750"/>
                  <a:pt x="1004" y="790"/>
                  <a:pt x="1053" y="790"/>
                </a:cubicBezTo>
                <a:lnTo>
                  <a:pt x="1492" y="790"/>
                </a:lnTo>
                <a:cubicBezTo>
                  <a:pt x="1541" y="790"/>
                  <a:pt x="1580" y="750"/>
                  <a:pt x="1580" y="702"/>
                </a:cubicBezTo>
                <a:lnTo>
                  <a:pt x="1580" y="351"/>
                </a:lnTo>
                <a:cubicBezTo>
                  <a:pt x="1580" y="303"/>
                  <a:pt x="1541" y="263"/>
                  <a:pt x="1492" y="263"/>
                </a:cubicBezTo>
                <a:close/>
                <a:moveTo>
                  <a:pt x="1422" y="263"/>
                </a:moveTo>
                <a:lnTo>
                  <a:pt x="1123" y="263"/>
                </a:lnTo>
                <a:lnTo>
                  <a:pt x="1123" y="219"/>
                </a:lnTo>
                <a:cubicBezTo>
                  <a:pt x="1123" y="137"/>
                  <a:pt x="1190" y="70"/>
                  <a:pt x="1273" y="70"/>
                </a:cubicBezTo>
                <a:cubicBezTo>
                  <a:pt x="1355" y="70"/>
                  <a:pt x="1422" y="137"/>
                  <a:pt x="1422" y="219"/>
                </a:cubicBezTo>
                <a:lnTo>
                  <a:pt x="1422" y="2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8059738" y="1792288"/>
            <a:ext cx="631825" cy="471488"/>
          </a:xfrm>
          <a:custGeom>
            <a:avLst/>
            <a:gdLst>
              <a:gd name="T0" fmla="*/ 570 w 2106"/>
              <a:gd name="T1" fmla="*/ 219 h 1567"/>
              <a:gd name="T2" fmla="*/ 1053 w 2106"/>
              <a:gd name="T3" fmla="*/ 702 h 1567"/>
              <a:gd name="T4" fmla="*/ 1667 w 2106"/>
              <a:gd name="T5" fmla="*/ 87 h 1567"/>
              <a:gd name="T6" fmla="*/ 1580 w 2106"/>
              <a:gd name="T7" fmla="*/ 0 h 1567"/>
              <a:gd name="T8" fmla="*/ 1053 w 2106"/>
              <a:gd name="T9" fmla="*/ 526 h 1567"/>
              <a:gd name="T10" fmla="*/ 658 w 2106"/>
              <a:gd name="T11" fmla="*/ 131 h 1567"/>
              <a:gd name="T12" fmla="*/ 965 w 2106"/>
              <a:gd name="T13" fmla="*/ 131 h 1567"/>
              <a:gd name="T14" fmla="*/ 965 w 2106"/>
              <a:gd name="T15" fmla="*/ 0 h 1567"/>
              <a:gd name="T16" fmla="*/ 439 w 2106"/>
              <a:gd name="T17" fmla="*/ 0 h 1567"/>
              <a:gd name="T18" fmla="*/ 439 w 2106"/>
              <a:gd name="T19" fmla="*/ 526 h 1567"/>
              <a:gd name="T20" fmla="*/ 570 w 2106"/>
              <a:gd name="T21" fmla="*/ 526 h 1567"/>
              <a:gd name="T22" fmla="*/ 570 w 2106"/>
              <a:gd name="T23" fmla="*/ 219 h 1567"/>
              <a:gd name="T24" fmla="*/ 2080 w 2106"/>
              <a:gd name="T25" fmla="*/ 1199 h 1567"/>
              <a:gd name="T26" fmla="*/ 1053 w 2106"/>
              <a:gd name="T27" fmla="*/ 789 h 1567"/>
              <a:gd name="T28" fmla="*/ 26 w 2106"/>
              <a:gd name="T29" fmla="*/ 1199 h 1567"/>
              <a:gd name="T30" fmla="*/ 0 w 2106"/>
              <a:gd name="T31" fmla="*/ 1262 h 1567"/>
              <a:gd name="T32" fmla="*/ 26 w 2106"/>
              <a:gd name="T33" fmla="*/ 1323 h 1567"/>
              <a:gd name="T34" fmla="*/ 243 w 2106"/>
              <a:gd name="T35" fmla="*/ 1541 h 1567"/>
              <a:gd name="T36" fmla="*/ 305 w 2106"/>
              <a:gd name="T37" fmla="*/ 1567 h 1567"/>
              <a:gd name="T38" fmla="*/ 367 w 2106"/>
              <a:gd name="T39" fmla="*/ 1542 h 1567"/>
              <a:gd name="T40" fmla="*/ 601 w 2106"/>
              <a:gd name="T41" fmla="*/ 1379 h 1567"/>
              <a:gd name="T42" fmla="*/ 650 w 2106"/>
              <a:gd name="T43" fmla="*/ 1300 h 1567"/>
              <a:gd name="T44" fmla="*/ 650 w 2106"/>
              <a:gd name="T45" fmla="*/ 1028 h 1567"/>
              <a:gd name="T46" fmla="*/ 1053 w 2106"/>
              <a:gd name="T47" fmla="*/ 965 h 1567"/>
              <a:gd name="T48" fmla="*/ 1457 w 2106"/>
              <a:gd name="T49" fmla="*/ 1028 h 1567"/>
              <a:gd name="T50" fmla="*/ 1457 w 2106"/>
              <a:gd name="T51" fmla="*/ 1301 h 1567"/>
              <a:gd name="T52" fmla="*/ 1506 w 2106"/>
              <a:gd name="T53" fmla="*/ 1380 h 1567"/>
              <a:gd name="T54" fmla="*/ 1740 w 2106"/>
              <a:gd name="T55" fmla="*/ 1542 h 1567"/>
              <a:gd name="T56" fmla="*/ 1801 w 2106"/>
              <a:gd name="T57" fmla="*/ 1567 h 1567"/>
              <a:gd name="T58" fmla="*/ 1863 w 2106"/>
              <a:gd name="T59" fmla="*/ 1542 h 1567"/>
              <a:gd name="T60" fmla="*/ 2081 w 2106"/>
              <a:gd name="T61" fmla="*/ 1324 h 1567"/>
              <a:gd name="T62" fmla="*/ 2106 w 2106"/>
              <a:gd name="T63" fmla="*/ 1262 h 1567"/>
              <a:gd name="T64" fmla="*/ 2080 w 2106"/>
              <a:gd name="T65" fmla="*/ 1199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06" h="1567">
                <a:moveTo>
                  <a:pt x="570" y="219"/>
                </a:moveTo>
                <a:lnTo>
                  <a:pt x="1053" y="702"/>
                </a:lnTo>
                <a:lnTo>
                  <a:pt x="1667" y="87"/>
                </a:lnTo>
                <a:lnTo>
                  <a:pt x="1580" y="0"/>
                </a:lnTo>
                <a:lnTo>
                  <a:pt x="1053" y="526"/>
                </a:lnTo>
                <a:lnTo>
                  <a:pt x="658" y="131"/>
                </a:lnTo>
                <a:lnTo>
                  <a:pt x="965" y="131"/>
                </a:lnTo>
                <a:lnTo>
                  <a:pt x="965" y="0"/>
                </a:lnTo>
                <a:lnTo>
                  <a:pt x="439" y="0"/>
                </a:lnTo>
                <a:lnTo>
                  <a:pt x="439" y="526"/>
                </a:lnTo>
                <a:lnTo>
                  <a:pt x="570" y="526"/>
                </a:lnTo>
                <a:lnTo>
                  <a:pt x="570" y="219"/>
                </a:lnTo>
                <a:close/>
                <a:moveTo>
                  <a:pt x="2080" y="1199"/>
                </a:moveTo>
                <a:cubicBezTo>
                  <a:pt x="1813" y="945"/>
                  <a:pt x="1451" y="789"/>
                  <a:pt x="1053" y="789"/>
                </a:cubicBezTo>
                <a:cubicBezTo>
                  <a:pt x="655" y="789"/>
                  <a:pt x="293" y="945"/>
                  <a:pt x="26" y="1199"/>
                </a:cubicBezTo>
                <a:cubicBezTo>
                  <a:pt x="10" y="1216"/>
                  <a:pt x="0" y="1237"/>
                  <a:pt x="0" y="1262"/>
                </a:cubicBezTo>
                <a:cubicBezTo>
                  <a:pt x="0" y="1286"/>
                  <a:pt x="10" y="1308"/>
                  <a:pt x="26" y="1323"/>
                </a:cubicBezTo>
                <a:lnTo>
                  <a:pt x="243" y="1541"/>
                </a:lnTo>
                <a:cubicBezTo>
                  <a:pt x="259" y="1557"/>
                  <a:pt x="281" y="1567"/>
                  <a:pt x="305" y="1567"/>
                </a:cubicBezTo>
                <a:cubicBezTo>
                  <a:pt x="329" y="1567"/>
                  <a:pt x="351" y="1557"/>
                  <a:pt x="367" y="1542"/>
                </a:cubicBezTo>
                <a:cubicBezTo>
                  <a:pt x="436" y="1477"/>
                  <a:pt x="515" y="1423"/>
                  <a:pt x="601" y="1379"/>
                </a:cubicBezTo>
                <a:cubicBezTo>
                  <a:pt x="630" y="1365"/>
                  <a:pt x="650" y="1335"/>
                  <a:pt x="650" y="1300"/>
                </a:cubicBezTo>
                <a:lnTo>
                  <a:pt x="650" y="1028"/>
                </a:lnTo>
                <a:cubicBezTo>
                  <a:pt x="777" y="987"/>
                  <a:pt x="912" y="965"/>
                  <a:pt x="1053" y="965"/>
                </a:cubicBezTo>
                <a:cubicBezTo>
                  <a:pt x="1194" y="965"/>
                  <a:pt x="1329" y="987"/>
                  <a:pt x="1457" y="1028"/>
                </a:cubicBezTo>
                <a:lnTo>
                  <a:pt x="1457" y="1301"/>
                </a:lnTo>
                <a:cubicBezTo>
                  <a:pt x="1457" y="1335"/>
                  <a:pt x="1477" y="1365"/>
                  <a:pt x="1506" y="1380"/>
                </a:cubicBezTo>
                <a:cubicBezTo>
                  <a:pt x="1591" y="1423"/>
                  <a:pt x="1670" y="1477"/>
                  <a:pt x="1740" y="1542"/>
                </a:cubicBezTo>
                <a:cubicBezTo>
                  <a:pt x="1755" y="1558"/>
                  <a:pt x="1777" y="1567"/>
                  <a:pt x="1801" y="1567"/>
                </a:cubicBezTo>
                <a:cubicBezTo>
                  <a:pt x="1825" y="1567"/>
                  <a:pt x="1847" y="1558"/>
                  <a:pt x="1863" y="1542"/>
                </a:cubicBezTo>
                <a:lnTo>
                  <a:pt x="2081" y="1324"/>
                </a:lnTo>
                <a:cubicBezTo>
                  <a:pt x="2096" y="1308"/>
                  <a:pt x="2106" y="1286"/>
                  <a:pt x="2106" y="1262"/>
                </a:cubicBezTo>
                <a:cubicBezTo>
                  <a:pt x="2106" y="1238"/>
                  <a:pt x="2096" y="1216"/>
                  <a:pt x="2080" y="11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6854825" y="1733550"/>
            <a:ext cx="474662" cy="474663"/>
          </a:xfrm>
          <a:custGeom>
            <a:avLst/>
            <a:gdLst>
              <a:gd name="T0" fmla="*/ 1228 w 1579"/>
              <a:gd name="T1" fmla="*/ 0 h 1580"/>
              <a:gd name="T2" fmla="*/ 1053 w 1579"/>
              <a:gd name="T3" fmla="*/ 0 h 1580"/>
              <a:gd name="T4" fmla="*/ 1053 w 1579"/>
              <a:gd name="T5" fmla="*/ 615 h 1580"/>
              <a:gd name="T6" fmla="*/ 1228 w 1579"/>
              <a:gd name="T7" fmla="*/ 615 h 1580"/>
              <a:gd name="T8" fmla="*/ 1228 w 1579"/>
              <a:gd name="T9" fmla="*/ 0 h 1580"/>
              <a:gd name="T10" fmla="*/ 1491 w 1579"/>
              <a:gd name="T11" fmla="*/ 1097 h 1580"/>
              <a:gd name="T12" fmla="*/ 1178 w 1579"/>
              <a:gd name="T13" fmla="*/ 1047 h 1580"/>
              <a:gd name="T14" fmla="*/ 1089 w 1579"/>
              <a:gd name="T15" fmla="*/ 1069 h 1580"/>
              <a:gd name="T16" fmla="*/ 896 w 1579"/>
              <a:gd name="T17" fmla="*/ 1262 h 1580"/>
              <a:gd name="T18" fmla="*/ 318 w 1579"/>
              <a:gd name="T19" fmla="*/ 684 h 1580"/>
              <a:gd name="T20" fmla="*/ 511 w 1579"/>
              <a:gd name="T21" fmla="*/ 491 h 1580"/>
              <a:gd name="T22" fmla="*/ 532 w 1579"/>
              <a:gd name="T23" fmla="*/ 402 h 1580"/>
              <a:gd name="T24" fmla="*/ 482 w 1579"/>
              <a:gd name="T25" fmla="*/ 88 h 1580"/>
              <a:gd name="T26" fmla="*/ 394 w 1579"/>
              <a:gd name="T27" fmla="*/ 0 h 1580"/>
              <a:gd name="T28" fmla="*/ 87 w 1579"/>
              <a:gd name="T29" fmla="*/ 0 h 1580"/>
              <a:gd name="T30" fmla="*/ 0 w 1579"/>
              <a:gd name="T31" fmla="*/ 88 h 1580"/>
              <a:gd name="T32" fmla="*/ 1491 w 1579"/>
              <a:gd name="T33" fmla="*/ 1580 h 1580"/>
              <a:gd name="T34" fmla="*/ 1579 w 1579"/>
              <a:gd name="T35" fmla="*/ 1492 h 1580"/>
              <a:gd name="T36" fmla="*/ 1579 w 1579"/>
              <a:gd name="T37" fmla="*/ 1185 h 1580"/>
              <a:gd name="T38" fmla="*/ 1491 w 1579"/>
              <a:gd name="T39" fmla="*/ 1097 h 1580"/>
              <a:gd name="T40" fmla="*/ 1404 w 1579"/>
              <a:gd name="T41" fmla="*/ 0 h 1580"/>
              <a:gd name="T42" fmla="*/ 1404 w 1579"/>
              <a:gd name="T43" fmla="*/ 615 h 1580"/>
              <a:gd name="T44" fmla="*/ 1579 w 1579"/>
              <a:gd name="T45" fmla="*/ 615 h 1580"/>
              <a:gd name="T46" fmla="*/ 1579 w 1579"/>
              <a:gd name="T47" fmla="*/ 0 h 1580"/>
              <a:gd name="T48" fmla="*/ 1404 w 1579"/>
              <a:gd name="T49" fmla="*/ 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79" h="1580">
                <a:moveTo>
                  <a:pt x="1228" y="0"/>
                </a:moveTo>
                <a:lnTo>
                  <a:pt x="1053" y="0"/>
                </a:lnTo>
                <a:lnTo>
                  <a:pt x="1053" y="615"/>
                </a:lnTo>
                <a:lnTo>
                  <a:pt x="1228" y="615"/>
                </a:lnTo>
                <a:lnTo>
                  <a:pt x="1228" y="0"/>
                </a:lnTo>
                <a:close/>
                <a:moveTo>
                  <a:pt x="1491" y="1097"/>
                </a:moveTo>
                <a:cubicBezTo>
                  <a:pt x="1382" y="1097"/>
                  <a:pt x="1277" y="1080"/>
                  <a:pt x="1178" y="1047"/>
                </a:cubicBezTo>
                <a:cubicBezTo>
                  <a:pt x="1148" y="1038"/>
                  <a:pt x="1113" y="1045"/>
                  <a:pt x="1089" y="1069"/>
                </a:cubicBezTo>
                <a:lnTo>
                  <a:pt x="896" y="1262"/>
                </a:lnTo>
                <a:cubicBezTo>
                  <a:pt x="647" y="1136"/>
                  <a:pt x="444" y="933"/>
                  <a:pt x="318" y="684"/>
                </a:cubicBezTo>
                <a:lnTo>
                  <a:pt x="511" y="491"/>
                </a:lnTo>
                <a:cubicBezTo>
                  <a:pt x="535" y="467"/>
                  <a:pt x="542" y="432"/>
                  <a:pt x="532" y="402"/>
                </a:cubicBezTo>
                <a:cubicBezTo>
                  <a:pt x="500" y="303"/>
                  <a:pt x="482" y="197"/>
                  <a:pt x="482" y="88"/>
                </a:cubicBezTo>
                <a:cubicBezTo>
                  <a:pt x="482" y="39"/>
                  <a:pt x="443" y="0"/>
                  <a:pt x="394" y="0"/>
                </a:cubicBezTo>
                <a:lnTo>
                  <a:pt x="87" y="0"/>
                </a:lnTo>
                <a:cubicBezTo>
                  <a:pt x="39" y="0"/>
                  <a:pt x="0" y="39"/>
                  <a:pt x="0" y="88"/>
                </a:cubicBezTo>
                <a:cubicBezTo>
                  <a:pt x="0" y="912"/>
                  <a:pt x="667" y="1580"/>
                  <a:pt x="1491" y="1580"/>
                </a:cubicBezTo>
                <a:cubicBezTo>
                  <a:pt x="1540" y="1580"/>
                  <a:pt x="1579" y="1541"/>
                  <a:pt x="1579" y="1492"/>
                </a:cubicBezTo>
                <a:lnTo>
                  <a:pt x="1579" y="1185"/>
                </a:lnTo>
                <a:cubicBezTo>
                  <a:pt x="1579" y="1136"/>
                  <a:pt x="1540" y="1097"/>
                  <a:pt x="1491" y="1097"/>
                </a:cubicBezTo>
                <a:close/>
                <a:moveTo>
                  <a:pt x="1404" y="0"/>
                </a:moveTo>
                <a:lnTo>
                  <a:pt x="1404" y="615"/>
                </a:lnTo>
                <a:lnTo>
                  <a:pt x="1579" y="615"/>
                </a:lnTo>
                <a:lnTo>
                  <a:pt x="1579" y="0"/>
                </a:lnTo>
                <a:lnTo>
                  <a:pt x="140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5870575" y="1747838"/>
            <a:ext cx="315912" cy="474663"/>
          </a:xfrm>
          <a:custGeom>
            <a:avLst/>
            <a:gdLst>
              <a:gd name="T0" fmla="*/ 879 w 1053"/>
              <a:gd name="T1" fmla="*/ 351 h 1580"/>
              <a:gd name="T2" fmla="*/ 878 w 1053"/>
              <a:gd name="T3" fmla="*/ 351 h 1580"/>
              <a:gd name="T4" fmla="*/ 878 w 1053"/>
              <a:gd name="T5" fmla="*/ 0 h 1580"/>
              <a:gd name="T6" fmla="*/ 702 w 1053"/>
              <a:gd name="T7" fmla="*/ 0 h 1580"/>
              <a:gd name="T8" fmla="*/ 702 w 1053"/>
              <a:gd name="T9" fmla="*/ 351 h 1580"/>
              <a:gd name="T10" fmla="*/ 351 w 1053"/>
              <a:gd name="T11" fmla="*/ 351 h 1580"/>
              <a:gd name="T12" fmla="*/ 351 w 1053"/>
              <a:gd name="T13" fmla="*/ 0 h 1580"/>
              <a:gd name="T14" fmla="*/ 176 w 1053"/>
              <a:gd name="T15" fmla="*/ 0 h 1580"/>
              <a:gd name="T16" fmla="*/ 176 w 1053"/>
              <a:gd name="T17" fmla="*/ 351 h 1580"/>
              <a:gd name="T18" fmla="*/ 175 w 1053"/>
              <a:gd name="T19" fmla="*/ 351 h 1580"/>
              <a:gd name="T20" fmla="*/ 0 w 1053"/>
              <a:gd name="T21" fmla="*/ 526 h 1580"/>
              <a:gd name="T22" fmla="*/ 0 w 1053"/>
              <a:gd name="T23" fmla="*/ 1009 h 1580"/>
              <a:gd name="T24" fmla="*/ 307 w 1053"/>
              <a:gd name="T25" fmla="*/ 1317 h 1580"/>
              <a:gd name="T26" fmla="*/ 307 w 1053"/>
              <a:gd name="T27" fmla="*/ 1580 h 1580"/>
              <a:gd name="T28" fmla="*/ 746 w 1053"/>
              <a:gd name="T29" fmla="*/ 1580 h 1580"/>
              <a:gd name="T30" fmla="*/ 746 w 1053"/>
              <a:gd name="T31" fmla="*/ 1317 h 1580"/>
              <a:gd name="T32" fmla="*/ 1053 w 1053"/>
              <a:gd name="T33" fmla="*/ 1008 h 1580"/>
              <a:gd name="T34" fmla="*/ 1053 w 1053"/>
              <a:gd name="T35" fmla="*/ 526 h 1580"/>
              <a:gd name="T36" fmla="*/ 879 w 1053"/>
              <a:gd name="T37" fmla="*/ 351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53" h="1580">
                <a:moveTo>
                  <a:pt x="879" y="351"/>
                </a:moveTo>
                <a:lnTo>
                  <a:pt x="878" y="351"/>
                </a:lnTo>
                <a:lnTo>
                  <a:pt x="878" y="0"/>
                </a:lnTo>
                <a:lnTo>
                  <a:pt x="702" y="0"/>
                </a:lnTo>
                <a:lnTo>
                  <a:pt x="702" y="351"/>
                </a:lnTo>
                <a:lnTo>
                  <a:pt x="351" y="351"/>
                </a:lnTo>
                <a:lnTo>
                  <a:pt x="351" y="0"/>
                </a:lnTo>
                <a:lnTo>
                  <a:pt x="176" y="0"/>
                </a:lnTo>
                <a:lnTo>
                  <a:pt x="176" y="351"/>
                </a:lnTo>
                <a:lnTo>
                  <a:pt x="175" y="351"/>
                </a:lnTo>
                <a:cubicBezTo>
                  <a:pt x="88" y="351"/>
                  <a:pt x="0" y="439"/>
                  <a:pt x="0" y="526"/>
                </a:cubicBezTo>
                <a:lnTo>
                  <a:pt x="0" y="1009"/>
                </a:lnTo>
                <a:lnTo>
                  <a:pt x="307" y="1317"/>
                </a:lnTo>
                <a:lnTo>
                  <a:pt x="307" y="1580"/>
                </a:lnTo>
                <a:lnTo>
                  <a:pt x="746" y="1580"/>
                </a:lnTo>
                <a:lnTo>
                  <a:pt x="746" y="1317"/>
                </a:lnTo>
                <a:lnTo>
                  <a:pt x="1053" y="1008"/>
                </a:lnTo>
                <a:lnTo>
                  <a:pt x="1053" y="526"/>
                </a:lnTo>
                <a:cubicBezTo>
                  <a:pt x="1053" y="439"/>
                  <a:pt x="966" y="351"/>
                  <a:pt x="879" y="3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4745038" y="1714500"/>
            <a:ext cx="420687" cy="528638"/>
          </a:xfrm>
          <a:custGeom>
            <a:avLst/>
            <a:gdLst>
              <a:gd name="T0" fmla="*/ 1228 w 1404"/>
              <a:gd name="T1" fmla="*/ 0 h 1756"/>
              <a:gd name="T2" fmla="*/ 526 w 1404"/>
              <a:gd name="T3" fmla="*/ 0 h 1756"/>
              <a:gd name="T4" fmla="*/ 1 w 1404"/>
              <a:gd name="T5" fmla="*/ 527 h 1756"/>
              <a:gd name="T6" fmla="*/ 0 w 1404"/>
              <a:gd name="T7" fmla="*/ 1580 h 1756"/>
              <a:gd name="T8" fmla="*/ 175 w 1404"/>
              <a:gd name="T9" fmla="*/ 1756 h 1756"/>
              <a:gd name="T10" fmla="*/ 1228 w 1404"/>
              <a:gd name="T11" fmla="*/ 1756 h 1756"/>
              <a:gd name="T12" fmla="*/ 1404 w 1404"/>
              <a:gd name="T13" fmla="*/ 1580 h 1756"/>
              <a:gd name="T14" fmla="*/ 1404 w 1404"/>
              <a:gd name="T15" fmla="*/ 176 h 1756"/>
              <a:gd name="T16" fmla="*/ 1228 w 1404"/>
              <a:gd name="T17" fmla="*/ 0 h 1756"/>
              <a:gd name="T18" fmla="*/ 702 w 1404"/>
              <a:gd name="T19" fmla="*/ 527 h 1756"/>
              <a:gd name="T20" fmla="*/ 526 w 1404"/>
              <a:gd name="T21" fmla="*/ 527 h 1756"/>
              <a:gd name="T22" fmla="*/ 526 w 1404"/>
              <a:gd name="T23" fmla="*/ 176 h 1756"/>
              <a:gd name="T24" fmla="*/ 702 w 1404"/>
              <a:gd name="T25" fmla="*/ 176 h 1756"/>
              <a:gd name="T26" fmla="*/ 702 w 1404"/>
              <a:gd name="T27" fmla="*/ 527 h 1756"/>
              <a:gd name="T28" fmla="*/ 965 w 1404"/>
              <a:gd name="T29" fmla="*/ 527 h 1756"/>
              <a:gd name="T30" fmla="*/ 789 w 1404"/>
              <a:gd name="T31" fmla="*/ 527 h 1756"/>
              <a:gd name="T32" fmla="*/ 789 w 1404"/>
              <a:gd name="T33" fmla="*/ 176 h 1756"/>
              <a:gd name="T34" fmla="*/ 965 w 1404"/>
              <a:gd name="T35" fmla="*/ 176 h 1756"/>
              <a:gd name="T36" fmla="*/ 965 w 1404"/>
              <a:gd name="T37" fmla="*/ 527 h 1756"/>
              <a:gd name="T38" fmla="*/ 1228 w 1404"/>
              <a:gd name="T39" fmla="*/ 527 h 1756"/>
              <a:gd name="T40" fmla="*/ 1053 w 1404"/>
              <a:gd name="T41" fmla="*/ 527 h 1756"/>
              <a:gd name="T42" fmla="*/ 1053 w 1404"/>
              <a:gd name="T43" fmla="*/ 176 h 1756"/>
              <a:gd name="T44" fmla="*/ 1228 w 1404"/>
              <a:gd name="T45" fmla="*/ 176 h 1756"/>
              <a:gd name="T46" fmla="*/ 1228 w 1404"/>
              <a:gd name="T47" fmla="*/ 52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04" h="1756">
                <a:moveTo>
                  <a:pt x="1228" y="0"/>
                </a:moveTo>
                <a:lnTo>
                  <a:pt x="526" y="0"/>
                </a:lnTo>
                <a:lnTo>
                  <a:pt x="1" y="527"/>
                </a:lnTo>
                <a:lnTo>
                  <a:pt x="0" y="1580"/>
                </a:lnTo>
                <a:cubicBezTo>
                  <a:pt x="0" y="1677"/>
                  <a:pt x="79" y="1756"/>
                  <a:pt x="175" y="1756"/>
                </a:cubicBezTo>
                <a:lnTo>
                  <a:pt x="1228" y="1756"/>
                </a:lnTo>
                <a:cubicBezTo>
                  <a:pt x="1325" y="1756"/>
                  <a:pt x="1404" y="1677"/>
                  <a:pt x="1404" y="1580"/>
                </a:cubicBezTo>
                <a:lnTo>
                  <a:pt x="1404" y="176"/>
                </a:lnTo>
                <a:cubicBezTo>
                  <a:pt x="1404" y="79"/>
                  <a:pt x="1325" y="0"/>
                  <a:pt x="1228" y="0"/>
                </a:cubicBezTo>
                <a:close/>
                <a:moveTo>
                  <a:pt x="702" y="527"/>
                </a:moveTo>
                <a:lnTo>
                  <a:pt x="526" y="527"/>
                </a:lnTo>
                <a:lnTo>
                  <a:pt x="526" y="176"/>
                </a:lnTo>
                <a:lnTo>
                  <a:pt x="702" y="176"/>
                </a:lnTo>
                <a:lnTo>
                  <a:pt x="702" y="527"/>
                </a:lnTo>
                <a:close/>
                <a:moveTo>
                  <a:pt x="965" y="527"/>
                </a:moveTo>
                <a:lnTo>
                  <a:pt x="789" y="527"/>
                </a:lnTo>
                <a:lnTo>
                  <a:pt x="789" y="176"/>
                </a:lnTo>
                <a:lnTo>
                  <a:pt x="965" y="176"/>
                </a:lnTo>
                <a:lnTo>
                  <a:pt x="965" y="527"/>
                </a:lnTo>
                <a:close/>
                <a:moveTo>
                  <a:pt x="1228" y="527"/>
                </a:moveTo>
                <a:lnTo>
                  <a:pt x="1053" y="527"/>
                </a:lnTo>
                <a:lnTo>
                  <a:pt x="1053" y="176"/>
                </a:lnTo>
                <a:lnTo>
                  <a:pt x="1228" y="176"/>
                </a:lnTo>
                <a:lnTo>
                  <a:pt x="1228" y="52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3513138" y="1649413"/>
            <a:ext cx="420687" cy="528638"/>
          </a:xfrm>
          <a:custGeom>
            <a:avLst/>
            <a:gdLst>
              <a:gd name="T0" fmla="*/ 1228 w 1404"/>
              <a:gd name="T1" fmla="*/ 0 h 1755"/>
              <a:gd name="T2" fmla="*/ 526 w 1404"/>
              <a:gd name="T3" fmla="*/ 0 h 1755"/>
              <a:gd name="T4" fmla="*/ 2 w 1404"/>
              <a:gd name="T5" fmla="*/ 526 h 1755"/>
              <a:gd name="T6" fmla="*/ 0 w 1404"/>
              <a:gd name="T7" fmla="*/ 1579 h 1755"/>
              <a:gd name="T8" fmla="*/ 175 w 1404"/>
              <a:gd name="T9" fmla="*/ 1755 h 1755"/>
              <a:gd name="T10" fmla="*/ 1228 w 1404"/>
              <a:gd name="T11" fmla="*/ 1755 h 1755"/>
              <a:gd name="T12" fmla="*/ 1404 w 1404"/>
              <a:gd name="T13" fmla="*/ 1579 h 1755"/>
              <a:gd name="T14" fmla="*/ 1404 w 1404"/>
              <a:gd name="T15" fmla="*/ 175 h 1755"/>
              <a:gd name="T16" fmla="*/ 1228 w 1404"/>
              <a:gd name="T17" fmla="*/ 0 h 1755"/>
              <a:gd name="T18" fmla="*/ 789 w 1404"/>
              <a:gd name="T19" fmla="*/ 1316 h 1755"/>
              <a:gd name="T20" fmla="*/ 614 w 1404"/>
              <a:gd name="T21" fmla="*/ 1316 h 1755"/>
              <a:gd name="T22" fmla="*/ 614 w 1404"/>
              <a:gd name="T23" fmla="*/ 1140 h 1755"/>
              <a:gd name="T24" fmla="*/ 789 w 1404"/>
              <a:gd name="T25" fmla="*/ 1140 h 1755"/>
              <a:gd name="T26" fmla="*/ 789 w 1404"/>
              <a:gd name="T27" fmla="*/ 1316 h 1755"/>
              <a:gd name="T28" fmla="*/ 789 w 1404"/>
              <a:gd name="T29" fmla="*/ 965 h 1755"/>
              <a:gd name="T30" fmla="*/ 614 w 1404"/>
              <a:gd name="T31" fmla="*/ 965 h 1755"/>
              <a:gd name="T32" fmla="*/ 614 w 1404"/>
              <a:gd name="T33" fmla="*/ 526 h 1755"/>
              <a:gd name="T34" fmla="*/ 789 w 1404"/>
              <a:gd name="T35" fmla="*/ 526 h 1755"/>
              <a:gd name="T36" fmla="*/ 789 w 1404"/>
              <a:gd name="T37" fmla="*/ 965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4" h="1755">
                <a:moveTo>
                  <a:pt x="1228" y="0"/>
                </a:moveTo>
                <a:lnTo>
                  <a:pt x="526" y="0"/>
                </a:lnTo>
                <a:lnTo>
                  <a:pt x="2" y="526"/>
                </a:lnTo>
                <a:lnTo>
                  <a:pt x="0" y="1579"/>
                </a:lnTo>
                <a:cubicBezTo>
                  <a:pt x="0" y="1676"/>
                  <a:pt x="79" y="1755"/>
                  <a:pt x="175" y="1755"/>
                </a:cubicBezTo>
                <a:lnTo>
                  <a:pt x="1228" y="1755"/>
                </a:lnTo>
                <a:cubicBezTo>
                  <a:pt x="1325" y="1755"/>
                  <a:pt x="1404" y="1676"/>
                  <a:pt x="1404" y="1579"/>
                </a:cubicBezTo>
                <a:lnTo>
                  <a:pt x="1404" y="175"/>
                </a:lnTo>
                <a:cubicBezTo>
                  <a:pt x="1404" y="79"/>
                  <a:pt x="1325" y="0"/>
                  <a:pt x="1228" y="0"/>
                </a:cubicBezTo>
                <a:close/>
                <a:moveTo>
                  <a:pt x="789" y="1316"/>
                </a:moveTo>
                <a:lnTo>
                  <a:pt x="614" y="1316"/>
                </a:lnTo>
                <a:lnTo>
                  <a:pt x="614" y="1140"/>
                </a:lnTo>
                <a:lnTo>
                  <a:pt x="789" y="1140"/>
                </a:lnTo>
                <a:lnTo>
                  <a:pt x="789" y="1316"/>
                </a:lnTo>
                <a:close/>
                <a:moveTo>
                  <a:pt x="789" y="965"/>
                </a:moveTo>
                <a:lnTo>
                  <a:pt x="614" y="965"/>
                </a:lnTo>
                <a:lnTo>
                  <a:pt x="614" y="526"/>
                </a:lnTo>
                <a:lnTo>
                  <a:pt x="789" y="526"/>
                </a:lnTo>
                <a:lnTo>
                  <a:pt x="789" y="9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411413" y="1628775"/>
            <a:ext cx="527050" cy="528638"/>
          </a:xfrm>
          <a:custGeom>
            <a:avLst/>
            <a:gdLst>
              <a:gd name="T0" fmla="*/ 1580 w 1756"/>
              <a:gd name="T1" fmla="*/ 0 h 1756"/>
              <a:gd name="T2" fmla="*/ 176 w 1756"/>
              <a:gd name="T3" fmla="*/ 0 h 1756"/>
              <a:gd name="T4" fmla="*/ 1 w 1756"/>
              <a:gd name="T5" fmla="*/ 176 h 1756"/>
              <a:gd name="T6" fmla="*/ 0 w 1756"/>
              <a:gd name="T7" fmla="*/ 1756 h 1756"/>
              <a:gd name="T8" fmla="*/ 351 w 1756"/>
              <a:gd name="T9" fmla="*/ 1405 h 1756"/>
              <a:gd name="T10" fmla="*/ 1580 w 1756"/>
              <a:gd name="T11" fmla="*/ 1405 h 1756"/>
              <a:gd name="T12" fmla="*/ 1756 w 1756"/>
              <a:gd name="T13" fmla="*/ 1229 h 1756"/>
              <a:gd name="T14" fmla="*/ 1756 w 1756"/>
              <a:gd name="T15" fmla="*/ 176 h 1756"/>
              <a:gd name="T16" fmla="*/ 1580 w 1756"/>
              <a:gd name="T17" fmla="*/ 0 h 1756"/>
              <a:gd name="T18" fmla="*/ 615 w 1756"/>
              <a:gd name="T19" fmla="*/ 790 h 1756"/>
              <a:gd name="T20" fmla="*/ 439 w 1756"/>
              <a:gd name="T21" fmla="*/ 790 h 1756"/>
              <a:gd name="T22" fmla="*/ 439 w 1756"/>
              <a:gd name="T23" fmla="*/ 615 h 1756"/>
              <a:gd name="T24" fmla="*/ 615 w 1756"/>
              <a:gd name="T25" fmla="*/ 615 h 1756"/>
              <a:gd name="T26" fmla="*/ 615 w 1756"/>
              <a:gd name="T27" fmla="*/ 790 h 1756"/>
              <a:gd name="T28" fmla="*/ 966 w 1756"/>
              <a:gd name="T29" fmla="*/ 790 h 1756"/>
              <a:gd name="T30" fmla="*/ 790 w 1756"/>
              <a:gd name="T31" fmla="*/ 790 h 1756"/>
              <a:gd name="T32" fmla="*/ 790 w 1756"/>
              <a:gd name="T33" fmla="*/ 615 h 1756"/>
              <a:gd name="T34" fmla="*/ 966 w 1756"/>
              <a:gd name="T35" fmla="*/ 615 h 1756"/>
              <a:gd name="T36" fmla="*/ 966 w 1756"/>
              <a:gd name="T37" fmla="*/ 790 h 1756"/>
              <a:gd name="T38" fmla="*/ 1317 w 1756"/>
              <a:gd name="T39" fmla="*/ 790 h 1756"/>
              <a:gd name="T40" fmla="*/ 1141 w 1756"/>
              <a:gd name="T41" fmla="*/ 790 h 1756"/>
              <a:gd name="T42" fmla="*/ 1141 w 1756"/>
              <a:gd name="T43" fmla="*/ 615 h 1756"/>
              <a:gd name="T44" fmla="*/ 1317 w 1756"/>
              <a:gd name="T45" fmla="*/ 615 h 1756"/>
              <a:gd name="T46" fmla="*/ 1317 w 1756"/>
              <a:gd name="T47" fmla="*/ 790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56" h="1756">
                <a:moveTo>
                  <a:pt x="1580" y="0"/>
                </a:moveTo>
                <a:lnTo>
                  <a:pt x="176" y="0"/>
                </a:lnTo>
                <a:cubicBezTo>
                  <a:pt x="79" y="0"/>
                  <a:pt x="1" y="79"/>
                  <a:pt x="1" y="176"/>
                </a:cubicBezTo>
                <a:lnTo>
                  <a:pt x="0" y="1756"/>
                </a:lnTo>
                <a:lnTo>
                  <a:pt x="351" y="1405"/>
                </a:lnTo>
                <a:lnTo>
                  <a:pt x="1580" y="1405"/>
                </a:lnTo>
                <a:cubicBezTo>
                  <a:pt x="1677" y="1405"/>
                  <a:pt x="1756" y="1326"/>
                  <a:pt x="1756" y="1229"/>
                </a:cubicBezTo>
                <a:lnTo>
                  <a:pt x="1756" y="176"/>
                </a:lnTo>
                <a:cubicBezTo>
                  <a:pt x="1756" y="79"/>
                  <a:pt x="1677" y="0"/>
                  <a:pt x="1580" y="0"/>
                </a:cubicBezTo>
                <a:close/>
                <a:moveTo>
                  <a:pt x="615" y="790"/>
                </a:moveTo>
                <a:lnTo>
                  <a:pt x="439" y="790"/>
                </a:lnTo>
                <a:lnTo>
                  <a:pt x="439" y="615"/>
                </a:lnTo>
                <a:lnTo>
                  <a:pt x="615" y="615"/>
                </a:lnTo>
                <a:lnTo>
                  <a:pt x="615" y="790"/>
                </a:lnTo>
                <a:close/>
                <a:moveTo>
                  <a:pt x="966" y="790"/>
                </a:moveTo>
                <a:lnTo>
                  <a:pt x="790" y="790"/>
                </a:lnTo>
                <a:lnTo>
                  <a:pt x="790" y="615"/>
                </a:lnTo>
                <a:lnTo>
                  <a:pt x="966" y="615"/>
                </a:lnTo>
                <a:lnTo>
                  <a:pt x="966" y="790"/>
                </a:lnTo>
                <a:close/>
                <a:moveTo>
                  <a:pt x="1317" y="790"/>
                </a:moveTo>
                <a:lnTo>
                  <a:pt x="1141" y="790"/>
                </a:lnTo>
                <a:lnTo>
                  <a:pt x="1141" y="615"/>
                </a:lnTo>
                <a:lnTo>
                  <a:pt x="1317" y="615"/>
                </a:lnTo>
                <a:lnTo>
                  <a:pt x="1317" y="7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1303338" y="1604963"/>
            <a:ext cx="527050" cy="527050"/>
          </a:xfrm>
          <a:custGeom>
            <a:avLst/>
            <a:gdLst>
              <a:gd name="T0" fmla="*/ 1579 w 1755"/>
              <a:gd name="T1" fmla="*/ 0 h 1755"/>
              <a:gd name="T2" fmla="*/ 175 w 1755"/>
              <a:gd name="T3" fmla="*/ 0 h 1755"/>
              <a:gd name="T4" fmla="*/ 1 w 1755"/>
              <a:gd name="T5" fmla="*/ 175 h 1755"/>
              <a:gd name="T6" fmla="*/ 0 w 1755"/>
              <a:gd name="T7" fmla="*/ 1755 h 1755"/>
              <a:gd name="T8" fmla="*/ 351 w 1755"/>
              <a:gd name="T9" fmla="*/ 1404 h 1755"/>
              <a:gd name="T10" fmla="*/ 1579 w 1755"/>
              <a:gd name="T11" fmla="*/ 1404 h 1755"/>
              <a:gd name="T12" fmla="*/ 1755 w 1755"/>
              <a:gd name="T13" fmla="*/ 1228 h 1755"/>
              <a:gd name="T14" fmla="*/ 1755 w 1755"/>
              <a:gd name="T15" fmla="*/ 175 h 1755"/>
              <a:gd name="T16" fmla="*/ 1579 w 1755"/>
              <a:gd name="T17" fmla="*/ 0 h 1755"/>
              <a:gd name="T18" fmla="*/ 965 w 1755"/>
              <a:gd name="T19" fmla="*/ 1053 h 1755"/>
              <a:gd name="T20" fmla="*/ 789 w 1755"/>
              <a:gd name="T21" fmla="*/ 1053 h 1755"/>
              <a:gd name="T22" fmla="*/ 789 w 1755"/>
              <a:gd name="T23" fmla="*/ 877 h 1755"/>
              <a:gd name="T24" fmla="*/ 965 w 1755"/>
              <a:gd name="T25" fmla="*/ 877 h 1755"/>
              <a:gd name="T26" fmla="*/ 965 w 1755"/>
              <a:gd name="T27" fmla="*/ 1053 h 1755"/>
              <a:gd name="T28" fmla="*/ 965 w 1755"/>
              <a:gd name="T29" fmla="*/ 702 h 1755"/>
              <a:gd name="T30" fmla="*/ 789 w 1755"/>
              <a:gd name="T31" fmla="*/ 702 h 1755"/>
              <a:gd name="T32" fmla="*/ 789 w 1755"/>
              <a:gd name="T33" fmla="*/ 351 h 1755"/>
              <a:gd name="T34" fmla="*/ 965 w 1755"/>
              <a:gd name="T35" fmla="*/ 351 h 1755"/>
              <a:gd name="T36" fmla="*/ 965 w 1755"/>
              <a:gd name="T37" fmla="*/ 702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5" h="1755">
                <a:moveTo>
                  <a:pt x="1579" y="0"/>
                </a:moveTo>
                <a:lnTo>
                  <a:pt x="175" y="0"/>
                </a:lnTo>
                <a:cubicBezTo>
                  <a:pt x="78" y="0"/>
                  <a:pt x="1" y="78"/>
                  <a:pt x="1" y="175"/>
                </a:cubicBezTo>
                <a:lnTo>
                  <a:pt x="0" y="1755"/>
                </a:lnTo>
                <a:lnTo>
                  <a:pt x="351" y="1404"/>
                </a:lnTo>
                <a:lnTo>
                  <a:pt x="1579" y="1404"/>
                </a:lnTo>
                <a:cubicBezTo>
                  <a:pt x="1676" y="1404"/>
                  <a:pt x="1755" y="1325"/>
                  <a:pt x="1755" y="1228"/>
                </a:cubicBezTo>
                <a:lnTo>
                  <a:pt x="1755" y="175"/>
                </a:lnTo>
                <a:cubicBezTo>
                  <a:pt x="1755" y="78"/>
                  <a:pt x="1676" y="0"/>
                  <a:pt x="1579" y="0"/>
                </a:cubicBezTo>
                <a:close/>
                <a:moveTo>
                  <a:pt x="965" y="1053"/>
                </a:moveTo>
                <a:lnTo>
                  <a:pt x="789" y="1053"/>
                </a:lnTo>
                <a:lnTo>
                  <a:pt x="789" y="877"/>
                </a:lnTo>
                <a:lnTo>
                  <a:pt x="965" y="877"/>
                </a:lnTo>
                <a:lnTo>
                  <a:pt x="965" y="1053"/>
                </a:lnTo>
                <a:close/>
                <a:moveTo>
                  <a:pt x="965" y="702"/>
                </a:moveTo>
                <a:lnTo>
                  <a:pt x="789" y="702"/>
                </a:lnTo>
                <a:lnTo>
                  <a:pt x="789" y="351"/>
                </a:lnTo>
                <a:lnTo>
                  <a:pt x="965" y="351"/>
                </a:lnTo>
                <a:lnTo>
                  <a:pt x="965" y="7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223838" y="1568450"/>
            <a:ext cx="422275" cy="581025"/>
          </a:xfrm>
          <a:custGeom>
            <a:avLst/>
            <a:gdLst>
              <a:gd name="T0" fmla="*/ 702 w 1404"/>
              <a:gd name="T1" fmla="*/ 263 h 1931"/>
              <a:gd name="T2" fmla="*/ 702 w 1404"/>
              <a:gd name="T3" fmla="*/ 0 h 1931"/>
              <a:gd name="T4" fmla="*/ 351 w 1404"/>
              <a:gd name="T5" fmla="*/ 351 h 1931"/>
              <a:gd name="T6" fmla="*/ 702 w 1404"/>
              <a:gd name="T7" fmla="*/ 702 h 1931"/>
              <a:gd name="T8" fmla="*/ 702 w 1404"/>
              <a:gd name="T9" fmla="*/ 439 h 1931"/>
              <a:gd name="T10" fmla="*/ 1229 w 1404"/>
              <a:gd name="T11" fmla="*/ 965 h 1931"/>
              <a:gd name="T12" fmla="*/ 1168 w 1404"/>
              <a:gd name="T13" fmla="*/ 1211 h 1931"/>
              <a:gd name="T14" fmla="*/ 1296 w 1404"/>
              <a:gd name="T15" fmla="*/ 1340 h 1931"/>
              <a:gd name="T16" fmla="*/ 1404 w 1404"/>
              <a:gd name="T17" fmla="*/ 965 h 1931"/>
              <a:gd name="T18" fmla="*/ 702 w 1404"/>
              <a:gd name="T19" fmla="*/ 263 h 1931"/>
              <a:gd name="T20" fmla="*/ 702 w 1404"/>
              <a:gd name="T21" fmla="*/ 1492 h 1931"/>
              <a:gd name="T22" fmla="*/ 176 w 1404"/>
              <a:gd name="T23" fmla="*/ 965 h 1931"/>
              <a:gd name="T24" fmla="*/ 237 w 1404"/>
              <a:gd name="T25" fmla="*/ 719 h 1931"/>
              <a:gd name="T26" fmla="*/ 108 w 1404"/>
              <a:gd name="T27" fmla="*/ 591 h 1931"/>
              <a:gd name="T28" fmla="*/ 0 w 1404"/>
              <a:gd name="T29" fmla="*/ 965 h 1931"/>
              <a:gd name="T30" fmla="*/ 702 w 1404"/>
              <a:gd name="T31" fmla="*/ 1667 h 1931"/>
              <a:gd name="T32" fmla="*/ 702 w 1404"/>
              <a:gd name="T33" fmla="*/ 1931 h 1931"/>
              <a:gd name="T34" fmla="*/ 1053 w 1404"/>
              <a:gd name="T35" fmla="*/ 1580 h 1931"/>
              <a:gd name="T36" fmla="*/ 702 w 1404"/>
              <a:gd name="T37" fmla="*/ 1228 h 1931"/>
              <a:gd name="T38" fmla="*/ 702 w 1404"/>
              <a:gd name="T39" fmla="*/ 1492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4" h="1931">
                <a:moveTo>
                  <a:pt x="702" y="263"/>
                </a:moveTo>
                <a:lnTo>
                  <a:pt x="702" y="0"/>
                </a:lnTo>
                <a:lnTo>
                  <a:pt x="351" y="351"/>
                </a:lnTo>
                <a:lnTo>
                  <a:pt x="702" y="702"/>
                </a:lnTo>
                <a:lnTo>
                  <a:pt x="702" y="439"/>
                </a:lnTo>
                <a:cubicBezTo>
                  <a:pt x="993" y="439"/>
                  <a:pt x="1229" y="674"/>
                  <a:pt x="1229" y="965"/>
                </a:cubicBezTo>
                <a:cubicBezTo>
                  <a:pt x="1229" y="1054"/>
                  <a:pt x="1206" y="1138"/>
                  <a:pt x="1168" y="1211"/>
                </a:cubicBezTo>
                <a:lnTo>
                  <a:pt x="1296" y="1340"/>
                </a:lnTo>
                <a:cubicBezTo>
                  <a:pt x="1364" y="1231"/>
                  <a:pt x="1404" y="1103"/>
                  <a:pt x="1404" y="965"/>
                </a:cubicBezTo>
                <a:cubicBezTo>
                  <a:pt x="1404" y="577"/>
                  <a:pt x="1090" y="263"/>
                  <a:pt x="702" y="263"/>
                </a:cubicBezTo>
                <a:close/>
                <a:moveTo>
                  <a:pt x="702" y="1492"/>
                </a:moveTo>
                <a:cubicBezTo>
                  <a:pt x="411" y="1492"/>
                  <a:pt x="176" y="1256"/>
                  <a:pt x="176" y="965"/>
                </a:cubicBezTo>
                <a:cubicBezTo>
                  <a:pt x="176" y="876"/>
                  <a:pt x="198" y="793"/>
                  <a:pt x="237" y="719"/>
                </a:cubicBezTo>
                <a:lnTo>
                  <a:pt x="108" y="591"/>
                </a:lnTo>
                <a:cubicBezTo>
                  <a:pt x="40" y="700"/>
                  <a:pt x="0" y="827"/>
                  <a:pt x="0" y="965"/>
                </a:cubicBezTo>
                <a:cubicBezTo>
                  <a:pt x="0" y="1353"/>
                  <a:pt x="314" y="1667"/>
                  <a:pt x="702" y="1667"/>
                </a:cubicBezTo>
                <a:lnTo>
                  <a:pt x="702" y="1931"/>
                </a:lnTo>
                <a:lnTo>
                  <a:pt x="1053" y="1580"/>
                </a:lnTo>
                <a:lnTo>
                  <a:pt x="702" y="1228"/>
                </a:lnTo>
                <a:lnTo>
                  <a:pt x="702" y="149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11298238" y="485775"/>
            <a:ext cx="450850" cy="454025"/>
          </a:xfrm>
          <a:custGeom>
            <a:avLst/>
            <a:gdLst>
              <a:gd name="T0" fmla="*/ 627 w 1504"/>
              <a:gd name="T1" fmla="*/ 206 h 1504"/>
              <a:gd name="T2" fmla="*/ 627 w 1504"/>
              <a:gd name="T3" fmla="*/ 23 h 1504"/>
              <a:gd name="T4" fmla="*/ 431 w 1504"/>
              <a:gd name="T5" fmla="*/ 107 h 1504"/>
              <a:gd name="T6" fmla="*/ 559 w 1504"/>
              <a:gd name="T7" fmla="*/ 236 h 1504"/>
              <a:gd name="T8" fmla="*/ 627 w 1504"/>
              <a:gd name="T9" fmla="*/ 206 h 1504"/>
              <a:gd name="T10" fmla="*/ 0 w 1504"/>
              <a:gd name="T11" fmla="*/ 124 h 1504"/>
              <a:gd name="T12" fmla="*/ 207 w 1504"/>
              <a:gd name="T13" fmla="*/ 331 h 1504"/>
              <a:gd name="T14" fmla="*/ 100 w 1504"/>
              <a:gd name="T15" fmla="*/ 702 h 1504"/>
              <a:gd name="T16" fmla="*/ 307 w 1504"/>
              <a:gd name="T17" fmla="*/ 1198 h 1504"/>
              <a:gd name="T18" fmla="*/ 100 w 1504"/>
              <a:gd name="T19" fmla="*/ 1404 h 1504"/>
              <a:gd name="T20" fmla="*/ 627 w 1504"/>
              <a:gd name="T21" fmla="*/ 1404 h 1504"/>
              <a:gd name="T22" fmla="*/ 627 w 1504"/>
              <a:gd name="T23" fmla="*/ 878 h 1504"/>
              <a:gd name="T24" fmla="*/ 430 w 1504"/>
              <a:gd name="T25" fmla="*/ 1074 h 1504"/>
              <a:gd name="T26" fmla="*/ 276 w 1504"/>
              <a:gd name="T27" fmla="*/ 702 h 1504"/>
              <a:gd name="T28" fmla="*/ 336 w 1504"/>
              <a:gd name="T29" fmla="*/ 459 h 1504"/>
              <a:gd name="T30" fmla="*/ 1045 w 1504"/>
              <a:gd name="T31" fmla="*/ 1169 h 1504"/>
              <a:gd name="T32" fmla="*/ 978 w 1504"/>
              <a:gd name="T33" fmla="*/ 1199 h 1504"/>
              <a:gd name="T34" fmla="*/ 978 w 1504"/>
              <a:gd name="T35" fmla="*/ 1381 h 1504"/>
              <a:gd name="T36" fmla="*/ 1174 w 1504"/>
              <a:gd name="T37" fmla="*/ 1297 h 1504"/>
              <a:gd name="T38" fmla="*/ 1381 w 1504"/>
              <a:gd name="T39" fmla="*/ 1504 h 1504"/>
              <a:gd name="T40" fmla="*/ 1493 w 1504"/>
              <a:gd name="T41" fmla="*/ 1392 h 1504"/>
              <a:gd name="T42" fmla="*/ 112 w 1504"/>
              <a:gd name="T43" fmla="*/ 12 h 1504"/>
              <a:gd name="T44" fmla="*/ 0 w 1504"/>
              <a:gd name="T45" fmla="*/ 124 h 1504"/>
              <a:gd name="T46" fmla="*/ 1504 w 1504"/>
              <a:gd name="T47" fmla="*/ 0 h 1504"/>
              <a:gd name="T48" fmla="*/ 978 w 1504"/>
              <a:gd name="T49" fmla="*/ 0 h 1504"/>
              <a:gd name="T50" fmla="*/ 978 w 1504"/>
              <a:gd name="T51" fmla="*/ 527 h 1504"/>
              <a:gd name="T52" fmla="*/ 1174 w 1504"/>
              <a:gd name="T53" fmla="*/ 331 h 1504"/>
              <a:gd name="T54" fmla="*/ 1329 w 1504"/>
              <a:gd name="T55" fmla="*/ 702 h 1504"/>
              <a:gd name="T56" fmla="*/ 1268 w 1504"/>
              <a:gd name="T57" fmla="*/ 945 h 1504"/>
              <a:gd name="T58" fmla="*/ 1397 w 1504"/>
              <a:gd name="T59" fmla="*/ 1074 h 1504"/>
              <a:gd name="T60" fmla="*/ 1504 w 1504"/>
              <a:gd name="T61" fmla="*/ 702 h 1504"/>
              <a:gd name="T62" fmla="*/ 1297 w 1504"/>
              <a:gd name="T63" fmla="*/ 207 h 1504"/>
              <a:gd name="T64" fmla="*/ 1504 w 1504"/>
              <a:gd name="T65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4" h="1504">
                <a:moveTo>
                  <a:pt x="627" y="206"/>
                </a:moveTo>
                <a:lnTo>
                  <a:pt x="627" y="23"/>
                </a:lnTo>
                <a:cubicBezTo>
                  <a:pt x="556" y="41"/>
                  <a:pt x="491" y="70"/>
                  <a:pt x="431" y="107"/>
                </a:cubicBezTo>
                <a:lnTo>
                  <a:pt x="559" y="236"/>
                </a:lnTo>
                <a:cubicBezTo>
                  <a:pt x="581" y="225"/>
                  <a:pt x="603" y="214"/>
                  <a:pt x="627" y="206"/>
                </a:cubicBezTo>
                <a:close/>
                <a:moveTo>
                  <a:pt x="0" y="124"/>
                </a:moveTo>
                <a:lnTo>
                  <a:pt x="207" y="331"/>
                </a:lnTo>
                <a:cubicBezTo>
                  <a:pt x="139" y="439"/>
                  <a:pt x="100" y="565"/>
                  <a:pt x="100" y="702"/>
                </a:cubicBezTo>
                <a:cubicBezTo>
                  <a:pt x="100" y="896"/>
                  <a:pt x="179" y="1071"/>
                  <a:pt x="307" y="1198"/>
                </a:cubicBezTo>
                <a:lnTo>
                  <a:pt x="100" y="1404"/>
                </a:lnTo>
                <a:lnTo>
                  <a:pt x="627" y="1404"/>
                </a:lnTo>
                <a:lnTo>
                  <a:pt x="627" y="878"/>
                </a:lnTo>
                <a:lnTo>
                  <a:pt x="430" y="1074"/>
                </a:lnTo>
                <a:cubicBezTo>
                  <a:pt x="335" y="979"/>
                  <a:pt x="276" y="848"/>
                  <a:pt x="276" y="702"/>
                </a:cubicBezTo>
                <a:cubicBezTo>
                  <a:pt x="276" y="615"/>
                  <a:pt x="297" y="532"/>
                  <a:pt x="336" y="459"/>
                </a:cubicBezTo>
                <a:lnTo>
                  <a:pt x="1045" y="1169"/>
                </a:lnTo>
                <a:cubicBezTo>
                  <a:pt x="1024" y="1180"/>
                  <a:pt x="1001" y="1190"/>
                  <a:pt x="978" y="1199"/>
                </a:cubicBezTo>
                <a:lnTo>
                  <a:pt x="978" y="1381"/>
                </a:lnTo>
                <a:cubicBezTo>
                  <a:pt x="1048" y="1364"/>
                  <a:pt x="1114" y="1335"/>
                  <a:pt x="1174" y="1297"/>
                </a:cubicBezTo>
                <a:lnTo>
                  <a:pt x="1381" y="1504"/>
                </a:lnTo>
                <a:lnTo>
                  <a:pt x="1493" y="1392"/>
                </a:lnTo>
                <a:lnTo>
                  <a:pt x="112" y="12"/>
                </a:lnTo>
                <a:lnTo>
                  <a:pt x="0" y="124"/>
                </a:lnTo>
                <a:close/>
                <a:moveTo>
                  <a:pt x="1504" y="0"/>
                </a:moveTo>
                <a:lnTo>
                  <a:pt x="978" y="0"/>
                </a:lnTo>
                <a:lnTo>
                  <a:pt x="978" y="527"/>
                </a:lnTo>
                <a:lnTo>
                  <a:pt x="1174" y="331"/>
                </a:lnTo>
                <a:cubicBezTo>
                  <a:pt x="1269" y="426"/>
                  <a:pt x="1329" y="557"/>
                  <a:pt x="1329" y="702"/>
                </a:cubicBezTo>
                <a:cubicBezTo>
                  <a:pt x="1329" y="790"/>
                  <a:pt x="1307" y="873"/>
                  <a:pt x="1268" y="945"/>
                </a:cubicBezTo>
                <a:lnTo>
                  <a:pt x="1397" y="1074"/>
                </a:lnTo>
                <a:cubicBezTo>
                  <a:pt x="1465" y="966"/>
                  <a:pt x="1504" y="839"/>
                  <a:pt x="1504" y="702"/>
                </a:cubicBezTo>
                <a:cubicBezTo>
                  <a:pt x="1504" y="508"/>
                  <a:pt x="1425" y="334"/>
                  <a:pt x="1297" y="207"/>
                </a:cubicBezTo>
                <a:lnTo>
                  <a:pt x="150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10280650" y="501650"/>
            <a:ext cx="474662" cy="423863"/>
          </a:xfrm>
          <a:custGeom>
            <a:avLst/>
            <a:gdLst>
              <a:gd name="T0" fmla="*/ 0 w 1579"/>
              <a:gd name="T1" fmla="*/ 702 h 1404"/>
              <a:gd name="T2" fmla="*/ 206 w 1579"/>
              <a:gd name="T3" fmla="*/ 1197 h 1404"/>
              <a:gd name="T4" fmla="*/ 0 w 1579"/>
              <a:gd name="T5" fmla="*/ 1404 h 1404"/>
              <a:gd name="T6" fmla="*/ 526 w 1579"/>
              <a:gd name="T7" fmla="*/ 1404 h 1404"/>
              <a:gd name="T8" fmla="*/ 526 w 1579"/>
              <a:gd name="T9" fmla="*/ 877 h 1404"/>
              <a:gd name="T10" fmla="*/ 330 w 1579"/>
              <a:gd name="T11" fmla="*/ 1073 h 1404"/>
              <a:gd name="T12" fmla="*/ 175 w 1579"/>
              <a:gd name="T13" fmla="*/ 702 h 1404"/>
              <a:gd name="T14" fmla="*/ 526 w 1579"/>
              <a:gd name="T15" fmla="*/ 206 h 1404"/>
              <a:gd name="T16" fmla="*/ 526 w 1579"/>
              <a:gd name="T17" fmla="*/ 22 h 1404"/>
              <a:gd name="T18" fmla="*/ 0 w 1579"/>
              <a:gd name="T19" fmla="*/ 702 h 1404"/>
              <a:gd name="T20" fmla="*/ 702 w 1579"/>
              <a:gd name="T21" fmla="*/ 1140 h 1404"/>
              <a:gd name="T22" fmla="*/ 877 w 1579"/>
              <a:gd name="T23" fmla="*/ 1140 h 1404"/>
              <a:gd name="T24" fmla="*/ 877 w 1579"/>
              <a:gd name="T25" fmla="*/ 965 h 1404"/>
              <a:gd name="T26" fmla="*/ 702 w 1579"/>
              <a:gd name="T27" fmla="*/ 965 h 1404"/>
              <a:gd name="T28" fmla="*/ 702 w 1579"/>
              <a:gd name="T29" fmla="*/ 1140 h 1404"/>
              <a:gd name="T30" fmla="*/ 1579 w 1579"/>
              <a:gd name="T31" fmla="*/ 0 h 1404"/>
              <a:gd name="T32" fmla="*/ 1053 w 1579"/>
              <a:gd name="T33" fmla="*/ 0 h 1404"/>
              <a:gd name="T34" fmla="*/ 1053 w 1579"/>
              <a:gd name="T35" fmla="*/ 526 h 1404"/>
              <a:gd name="T36" fmla="*/ 1249 w 1579"/>
              <a:gd name="T37" fmla="*/ 330 h 1404"/>
              <a:gd name="T38" fmla="*/ 1404 w 1579"/>
              <a:gd name="T39" fmla="*/ 702 h 1404"/>
              <a:gd name="T40" fmla="*/ 1053 w 1579"/>
              <a:gd name="T41" fmla="*/ 1198 h 1404"/>
              <a:gd name="T42" fmla="*/ 1053 w 1579"/>
              <a:gd name="T43" fmla="*/ 1381 h 1404"/>
              <a:gd name="T44" fmla="*/ 1579 w 1579"/>
              <a:gd name="T45" fmla="*/ 702 h 1404"/>
              <a:gd name="T46" fmla="*/ 1373 w 1579"/>
              <a:gd name="T47" fmla="*/ 206 h 1404"/>
              <a:gd name="T48" fmla="*/ 1579 w 1579"/>
              <a:gd name="T49" fmla="*/ 0 h 1404"/>
              <a:gd name="T50" fmla="*/ 702 w 1579"/>
              <a:gd name="T51" fmla="*/ 789 h 1404"/>
              <a:gd name="T52" fmla="*/ 877 w 1579"/>
              <a:gd name="T53" fmla="*/ 789 h 1404"/>
              <a:gd name="T54" fmla="*/ 877 w 1579"/>
              <a:gd name="T55" fmla="*/ 263 h 1404"/>
              <a:gd name="T56" fmla="*/ 702 w 1579"/>
              <a:gd name="T57" fmla="*/ 263 h 1404"/>
              <a:gd name="T58" fmla="*/ 702 w 1579"/>
              <a:gd name="T59" fmla="*/ 789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9" h="1404">
                <a:moveTo>
                  <a:pt x="0" y="702"/>
                </a:moveTo>
                <a:cubicBezTo>
                  <a:pt x="0" y="896"/>
                  <a:pt x="79" y="1070"/>
                  <a:pt x="206" y="1197"/>
                </a:cubicBezTo>
                <a:lnTo>
                  <a:pt x="0" y="1404"/>
                </a:lnTo>
                <a:lnTo>
                  <a:pt x="526" y="1404"/>
                </a:lnTo>
                <a:lnTo>
                  <a:pt x="526" y="877"/>
                </a:lnTo>
                <a:lnTo>
                  <a:pt x="330" y="1073"/>
                </a:lnTo>
                <a:cubicBezTo>
                  <a:pt x="234" y="978"/>
                  <a:pt x="175" y="847"/>
                  <a:pt x="175" y="702"/>
                </a:cubicBezTo>
                <a:cubicBezTo>
                  <a:pt x="175" y="473"/>
                  <a:pt x="322" y="278"/>
                  <a:pt x="526" y="206"/>
                </a:cubicBezTo>
                <a:lnTo>
                  <a:pt x="526" y="22"/>
                </a:lnTo>
                <a:cubicBezTo>
                  <a:pt x="223" y="101"/>
                  <a:pt x="0" y="375"/>
                  <a:pt x="0" y="702"/>
                </a:cubicBezTo>
                <a:close/>
                <a:moveTo>
                  <a:pt x="702" y="1140"/>
                </a:moveTo>
                <a:lnTo>
                  <a:pt x="877" y="1140"/>
                </a:lnTo>
                <a:lnTo>
                  <a:pt x="877" y="965"/>
                </a:lnTo>
                <a:lnTo>
                  <a:pt x="702" y="965"/>
                </a:lnTo>
                <a:lnTo>
                  <a:pt x="702" y="1140"/>
                </a:lnTo>
                <a:close/>
                <a:moveTo>
                  <a:pt x="1579" y="0"/>
                </a:moveTo>
                <a:lnTo>
                  <a:pt x="1053" y="0"/>
                </a:lnTo>
                <a:lnTo>
                  <a:pt x="1053" y="526"/>
                </a:lnTo>
                <a:lnTo>
                  <a:pt x="1249" y="330"/>
                </a:lnTo>
                <a:cubicBezTo>
                  <a:pt x="1344" y="425"/>
                  <a:pt x="1404" y="556"/>
                  <a:pt x="1404" y="702"/>
                </a:cubicBezTo>
                <a:cubicBezTo>
                  <a:pt x="1404" y="931"/>
                  <a:pt x="1257" y="1125"/>
                  <a:pt x="1053" y="1198"/>
                </a:cubicBezTo>
                <a:lnTo>
                  <a:pt x="1053" y="1381"/>
                </a:lnTo>
                <a:cubicBezTo>
                  <a:pt x="1355" y="1303"/>
                  <a:pt x="1579" y="1029"/>
                  <a:pt x="1579" y="702"/>
                </a:cubicBezTo>
                <a:cubicBezTo>
                  <a:pt x="1579" y="508"/>
                  <a:pt x="1499" y="333"/>
                  <a:pt x="1373" y="206"/>
                </a:cubicBezTo>
                <a:lnTo>
                  <a:pt x="1579" y="0"/>
                </a:lnTo>
                <a:close/>
                <a:moveTo>
                  <a:pt x="702" y="789"/>
                </a:moveTo>
                <a:lnTo>
                  <a:pt x="877" y="789"/>
                </a:lnTo>
                <a:lnTo>
                  <a:pt x="877" y="263"/>
                </a:lnTo>
                <a:lnTo>
                  <a:pt x="702" y="263"/>
                </a:lnTo>
                <a:lnTo>
                  <a:pt x="702" y="78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9277350" y="414338"/>
            <a:ext cx="368300" cy="581025"/>
          </a:xfrm>
          <a:custGeom>
            <a:avLst/>
            <a:gdLst>
              <a:gd name="T0" fmla="*/ 1053 w 1228"/>
              <a:gd name="T1" fmla="*/ 1 h 1931"/>
              <a:gd name="T2" fmla="*/ 175 w 1228"/>
              <a:gd name="T3" fmla="*/ 0 h 1931"/>
              <a:gd name="T4" fmla="*/ 0 w 1228"/>
              <a:gd name="T5" fmla="*/ 176 h 1931"/>
              <a:gd name="T6" fmla="*/ 0 w 1228"/>
              <a:gd name="T7" fmla="*/ 1755 h 1931"/>
              <a:gd name="T8" fmla="*/ 175 w 1228"/>
              <a:gd name="T9" fmla="*/ 1931 h 1931"/>
              <a:gd name="T10" fmla="*/ 1053 w 1228"/>
              <a:gd name="T11" fmla="*/ 1931 h 1931"/>
              <a:gd name="T12" fmla="*/ 1228 w 1228"/>
              <a:gd name="T13" fmla="*/ 1755 h 1931"/>
              <a:gd name="T14" fmla="*/ 1228 w 1228"/>
              <a:gd name="T15" fmla="*/ 176 h 1931"/>
              <a:gd name="T16" fmla="*/ 1053 w 1228"/>
              <a:gd name="T17" fmla="*/ 1 h 1931"/>
              <a:gd name="T18" fmla="*/ 1053 w 1228"/>
              <a:gd name="T19" fmla="*/ 1580 h 1931"/>
              <a:gd name="T20" fmla="*/ 175 w 1228"/>
              <a:gd name="T21" fmla="*/ 1580 h 1931"/>
              <a:gd name="T22" fmla="*/ 175 w 1228"/>
              <a:gd name="T23" fmla="*/ 351 h 1931"/>
              <a:gd name="T24" fmla="*/ 1053 w 1228"/>
              <a:gd name="T25" fmla="*/ 351 h 1931"/>
              <a:gd name="T26" fmla="*/ 1053 w 1228"/>
              <a:gd name="T27" fmla="*/ 1580 h 1931"/>
              <a:gd name="T28" fmla="*/ 965 w 1228"/>
              <a:gd name="T29" fmla="*/ 1053 h 1931"/>
              <a:gd name="T30" fmla="*/ 702 w 1228"/>
              <a:gd name="T31" fmla="*/ 1053 h 1931"/>
              <a:gd name="T32" fmla="*/ 702 w 1228"/>
              <a:gd name="T33" fmla="*/ 614 h 1931"/>
              <a:gd name="T34" fmla="*/ 526 w 1228"/>
              <a:gd name="T35" fmla="*/ 614 h 1931"/>
              <a:gd name="T36" fmla="*/ 526 w 1228"/>
              <a:gd name="T37" fmla="*/ 1053 h 1931"/>
              <a:gd name="T38" fmla="*/ 263 w 1228"/>
              <a:gd name="T39" fmla="*/ 1053 h 1931"/>
              <a:gd name="T40" fmla="*/ 614 w 1228"/>
              <a:gd name="T41" fmla="*/ 1404 h 1931"/>
              <a:gd name="T42" fmla="*/ 965 w 1228"/>
              <a:gd name="T43" fmla="*/ 1053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28" h="1931">
                <a:moveTo>
                  <a:pt x="1053" y="1"/>
                </a:moveTo>
                <a:lnTo>
                  <a:pt x="175" y="0"/>
                </a:lnTo>
                <a:cubicBezTo>
                  <a:pt x="78" y="0"/>
                  <a:pt x="0" y="79"/>
                  <a:pt x="0" y="176"/>
                </a:cubicBezTo>
                <a:lnTo>
                  <a:pt x="0" y="1755"/>
                </a:lnTo>
                <a:cubicBezTo>
                  <a:pt x="0" y="1852"/>
                  <a:pt x="78" y="1931"/>
                  <a:pt x="175" y="1931"/>
                </a:cubicBezTo>
                <a:lnTo>
                  <a:pt x="1053" y="1931"/>
                </a:lnTo>
                <a:cubicBezTo>
                  <a:pt x="1150" y="1931"/>
                  <a:pt x="1228" y="1852"/>
                  <a:pt x="1228" y="1755"/>
                </a:cubicBezTo>
                <a:lnTo>
                  <a:pt x="1228" y="176"/>
                </a:lnTo>
                <a:cubicBezTo>
                  <a:pt x="1228" y="79"/>
                  <a:pt x="1150" y="1"/>
                  <a:pt x="1053" y="1"/>
                </a:cubicBezTo>
                <a:close/>
                <a:moveTo>
                  <a:pt x="1053" y="1580"/>
                </a:moveTo>
                <a:lnTo>
                  <a:pt x="175" y="1580"/>
                </a:lnTo>
                <a:lnTo>
                  <a:pt x="175" y="351"/>
                </a:lnTo>
                <a:lnTo>
                  <a:pt x="1053" y="351"/>
                </a:lnTo>
                <a:lnTo>
                  <a:pt x="1053" y="1580"/>
                </a:lnTo>
                <a:close/>
                <a:moveTo>
                  <a:pt x="965" y="1053"/>
                </a:moveTo>
                <a:lnTo>
                  <a:pt x="702" y="1053"/>
                </a:lnTo>
                <a:lnTo>
                  <a:pt x="702" y="614"/>
                </a:lnTo>
                <a:lnTo>
                  <a:pt x="526" y="614"/>
                </a:lnTo>
                <a:lnTo>
                  <a:pt x="526" y="1053"/>
                </a:lnTo>
                <a:lnTo>
                  <a:pt x="263" y="1053"/>
                </a:lnTo>
                <a:lnTo>
                  <a:pt x="614" y="1404"/>
                </a:lnTo>
                <a:lnTo>
                  <a:pt x="965" y="10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8112125" y="439738"/>
            <a:ext cx="447675" cy="581025"/>
          </a:xfrm>
          <a:custGeom>
            <a:avLst/>
            <a:gdLst>
              <a:gd name="T0" fmla="*/ 0 w 1492"/>
              <a:gd name="T1" fmla="*/ 1317 h 1931"/>
              <a:gd name="T2" fmla="*/ 0 w 1492"/>
              <a:gd name="T3" fmla="*/ 1492 h 1931"/>
              <a:gd name="T4" fmla="*/ 438 w 1492"/>
              <a:gd name="T5" fmla="*/ 1931 h 1931"/>
              <a:gd name="T6" fmla="*/ 614 w 1492"/>
              <a:gd name="T7" fmla="*/ 1931 h 1931"/>
              <a:gd name="T8" fmla="*/ 0 w 1492"/>
              <a:gd name="T9" fmla="*/ 1317 h 1931"/>
              <a:gd name="T10" fmla="*/ 0 w 1492"/>
              <a:gd name="T11" fmla="*/ 1668 h 1931"/>
              <a:gd name="T12" fmla="*/ 0 w 1492"/>
              <a:gd name="T13" fmla="*/ 1931 h 1931"/>
              <a:gd name="T14" fmla="*/ 263 w 1492"/>
              <a:gd name="T15" fmla="*/ 1931 h 1931"/>
              <a:gd name="T16" fmla="*/ 0 w 1492"/>
              <a:gd name="T17" fmla="*/ 1668 h 1931"/>
              <a:gd name="T18" fmla="*/ 0 w 1492"/>
              <a:gd name="T19" fmla="*/ 966 h 1931"/>
              <a:gd name="T20" fmla="*/ 0 w 1492"/>
              <a:gd name="T21" fmla="*/ 1141 h 1931"/>
              <a:gd name="T22" fmla="*/ 789 w 1492"/>
              <a:gd name="T23" fmla="*/ 1931 h 1931"/>
              <a:gd name="T24" fmla="*/ 965 w 1492"/>
              <a:gd name="T25" fmla="*/ 1931 h 1931"/>
              <a:gd name="T26" fmla="*/ 0 w 1492"/>
              <a:gd name="T27" fmla="*/ 966 h 1931"/>
              <a:gd name="T28" fmla="*/ 1316 w 1492"/>
              <a:gd name="T29" fmla="*/ 1 h 1931"/>
              <a:gd name="T30" fmla="*/ 438 w 1492"/>
              <a:gd name="T31" fmla="*/ 0 h 1931"/>
              <a:gd name="T32" fmla="*/ 263 w 1492"/>
              <a:gd name="T33" fmla="*/ 176 h 1931"/>
              <a:gd name="T34" fmla="*/ 263 w 1492"/>
              <a:gd name="T35" fmla="*/ 823 h 1931"/>
              <a:gd name="T36" fmla="*/ 438 w 1492"/>
              <a:gd name="T37" fmla="*/ 879 h 1931"/>
              <a:gd name="T38" fmla="*/ 438 w 1492"/>
              <a:gd name="T39" fmla="*/ 351 h 1931"/>
              <a:gd name="T40" fmla="*/ 1316 w 1492"/>
              <a:gd name="T41" fmla="*/ 351 h 1931"/>
              <a:gd name="T42" fmla="*/ 1316 w 1492"/>
              <a:gd name="T43" fmla="*/ 1492 h 1931"/>
              <a:gd name="T44" fmla="*/ 1050 w 1492"/>
              <a:gd name="T45" fmla="*/ 1492 h 1931"/>
              <a:gd name="T46" fmla="*/ 1133 w 1492"/>
              <a:gd name="T47" fmla="*/ 1843 h 1931"/>
              <a:gd name="T48" fmla="*/ 1316 w 1492"/>
              <a:gd name="T49" fmla="*/ 1843 h 1931"/>
              <a:gd name="T50" fmla="*/ 1491 w 1492"/>
              <a:gd name="T51" fmla="*/ 1668 h 1931"/>
              <a:gd name="T52" fmla="*/ 1492 w 1492"/>
              <a:gd name="T53" fmla="*/ 176 h 1931"/>
              <a:gd name="T54" fmla="*/ 1316 w 1492"/>
              <a:gd name="T55" fmla="*/ 1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92" h="1931">
                <a:moveTo>
                  <a:pt x="0" y="1317"/>
                </a:moveTo>
                <a:lnTo>
                  <a:pt x="0" y="1492"/>
                </a:lnTo>
                <a:cubicBezTo>
                  <a:pt x="242" y="1492"/>
                  <a:pt x="438" y="1689"/>
                  <a:pt x="438" y="1931"/>
                </a:cubicBezTo>
                <a:lnTo>
                  <a:pt x="614" y="1931"/>
                </a:lnTo>
                <a:cubicBezTo>
                  <a:pt x="614" y="1592"/>
                  <a:pt x="339" y="1317"/>
                  <a:pt x="0" y="1317"/>
                </a:cubicBezTo>
                <a:close/>
                <a:moveTo>
                  <a:pt x="0" y="1668"/>
                </a:moveTo>
                <a:lnTo>
                  <a:pt x="0" y="1931"/>
                </a:lnTo>
                <a:lnTo>
                  <a:pt x="263" y="1931"/>
                </a:lnTo>
                <a:cubicBezTo>
                  <a:pt x="263" y="1786"/>
                  <a:pt x="145" y="1668"/>
                  <a:pt x="0" y="1668"/>
                </a:cubicBezTo>
                <a:close/>
                <a:moveTo>
                  <a:pt x="0" y="966"/>
                </a:moveTo>
                <a:lnTo>
                  <a:pt x="0" y="1141"/>
                </a:lnTo>
                <a:cubicBezTo>
                  <a:pt x="436" y="1141"/>
                  <a:pt x="789" y="1495"/>
                  <a:pt x="789" y="1931"/>
                </a:cubicBezTo>
                <a:lnTo>
                  <a:pt x="965" y="1931"/>
                </a:lnTo>
                <a:cubicBezTo>
                  <a:pt x="965" y="1398"/>
                  <a:pt x="533" y="966"/>
                  <a:pt x="0" y="966"/>
                </a:cubicBezTo>
                <a:close/>
                <a:moveTo>
                  <a:pt x="1316" y="1"/>
                </a:moveTo>
                <a:lnTo>
                  <a:pt x="438" y="0"/>
                </a:lnTo>
                <a:cubicBezTo>
                  <a:pt x="341" y="0"/>
                  <a:pt x="263" y="79"/>
                  <a:pt x="263" y="176"/>
                </a:cubicBezTo>
                <a:lnTo>
                  <a:pt x="263" y="823"/>
                </a:lnTo>
                <a:cubicBezTo>
                  <a:pt x="323" y="837"/>
                  <a:pt x="382" y="855"/>
                  <a:pt x="438" y="879"/>
                </a:cubicBezTo>
                <a:lnTo>
                  <a:pt x="438" y="351"/>
                </a:lnTo>
                <a:lnTo>
                  <a:pt x="1316" y="351"/>
                </a:lnTo>
                <a:lnTo>
                  <a:pt x="1316" y="1492"/>
                </a:lnTo>
                <a:lnTo>
                  <a:pt x="1050" y="1492"/>
                </a:lnTo>
                <a:cubicBezTo>
                  <a:pt x="1096" y="1602"/>
                  <a:pt x="1124" y="1720"/>
                  <a:pt x="1133" y="1843"/>
                </a:cubicBezTo>
                <a:lnTo>
                  <a:pt x="1316" y="1843"/>
                </a:lnTo>
                <a:cubicBezTo>
                  <a:pt x="1413" y="1843"/>
                  <a:pt x="1491" y="1765"/>
                  <a:pt x="1491" y="1668"/>
                </a:cubicBezTo>
                <a:lnTo>
                  <a:pt x="1492" y="176"/>
                </a:lnTo>
                <a:cubicBezTo>
                  <a:pt x="1492" y="79"/>
                  <a:pt x="1413" y="1"/>
                  <a:pt x="1316" y="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54825" y="593725"/>
            <a:ext cx="474662" cy="422275"/>
          </a:xfrm>
          <a:custGeom>
            <a:avLst/>
            <a:gdLst>
              <a:gd name="T0" fmla="*/ 1397 w 1579"/>
              <a:gd name="T1" fmla="*/ 88 h 1404"/>
              <a:gd name="T2" fmla="*/ 1272 w 1579"/>
              <a:gd name="T3" fmla="*/ 0 h 1404"/>
              <a:gd name="T4" fmla="*/ 307 w 1579"/>
              <a:gd name="T5" fmla="*/ 0 h 1404"/>
              <a:gd name="T6" fmla="*/ 182 w 1579"/>
              <a:gd name="T7" fmla="*/ 88 h 1404"/>
              <a:gd name="T8" fmla="*/ 0 w 1579"/>
              <a:gd name="T9" fmla="*/ 614 h 1404"/>
              <a:gd name="T10" fmla="*/ 0 w 1579"/>
              <a:gd name="T11" fmla="*/ 1316 h 1404"/>
              <a:gd name="T12" fmla="*/ 87 w 1579"/>
              <a:gd name="T13" fmla="*/ 1404 h 1404"/>
              <a:gd name="T14" fmla="*/ 175 w 1579"/>
              <a:gd name="T15" fmla="*/ 1404 h 1404"/>
              <a:gd name="T16" fmla="*/ 263 w 1579"/>
              <a:gd name="T17" fmla="*/ 1316 h 1404"/>
              <a:gd name="T18" fmla="*/ 263 w 1579"/>
              <a:gd name="T19" fmla="*/ 1228 h 1404"/>
              <a:gd name="T20" fmla="*/ 1316 w 1579"/>
              <a:gd name="T21" fmla="*/ 1228 h 1404"/>
              <a:gd name="T22" fmla="*/ 1316 w 1579"/>
              <a:gd name="T23" fmla="*/ 1316 h 1404"/>
              <a:gd name="T24" fmla="*/ 1404 w 1579"/>
              <a:gd name="T25" fmla="*/ 1404 h 1404"/>
              <a:gd name="T26" fmla="*/ 1491 w 1579"/>
              <a:gd name="T27" fmla="*/ 1404 h 1404"/>
              <a:gd name="T28" fmla="*/ 1579 w 1579"/>
              <a:gd name="T29" fmla="*/ 1316 h 1404"/>
              <a:gd name="T30" fmla="*/ 1579 w 1579"/>
              <a:gd name="T31" fmla="*/ 614 h 1404"/>
              <a:gd name="T32" fmla="*/ 1397 w 1579"/>
              <a:gd name="T33" fmla="*/ 88 h 1404"/>
              <a:gd name="T34" fmla="*/ 307 w 1579"/>
              <a:gd name="T35" fmla="*/ 965 h 1404"/>
              <a:gd name="T36" fmla="*/ 175 w 1579"/>
              <a:gd name="T37" fmla="*/ 833 h 1404"/>
              <a:gd name="T38" fmla="*/ 307 w 1579"/>
              <a:gd name="T39" fmla="*/ 702 h 1404"/>
              <a:gd name="T40" fmla="*/ 438 w 1579"/>
              <a:gd name="T41" fmla="*/ 833 h 1404"/>
              <a:gd name="T42" fmla="*/ 307 w 1579"/>
              <a:gd name="T43" fmla="*/ 965 h 1404"/>
              <a:gd name="T44" fmla="*/ 1272 w 1579"/>
              <a:gd name="T45" fmla="*/ 965 h 1404"/>
              <a:gd name="T46" fmla="*/ 1140 w 1579"/>
              <a:gd name="T47" fmla="*/ 833 h 1404"/>
              <a:gd name="T48" fmla="*/ 1272 w 1579"/>
              <a:gd name="T49" fmla="*/ 702 h 1404"/>
              <a:gd name="T50" fmla="*/ 1404 w 1579"/>
              <a:gd name="T51" fmla="*/ 833 h 1404"/>
              <a:gd name="T52" fmla="*/ 1272 w 1579"/>
              <a:gd name="T53" fmla="*/ 965 h 1404"/>
              <a:gd name="T54" fmla="*/ 175 w 1579"/>
              <a:gd name="T55" fmla="*/ 526 h 1404"/>
              <a:gd name="T56" fmla="*/ 307 w 1579"/>
              <a:gd name="T57" fmla="*/ 131 h 1404"/>
              <a:gd name="T58" fmla="*/ 1272 w 1579"/>
              <a:gd name="T59" fmla="*/ 131 h 1404"/>
              <a:gd name="T60" fmla="*/ 1404 w 1579"/>
              <a:gd name="T61" fmla="*/ 526 h 1404"/>
              <a:gd name="T62" fmla="*/ 175 w 1579"/>
              <a:gd name="T63" fmla="*/ 526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79" h="1404">
                <a:moveTo>
                  <a:pt x="1397" y="88"/>
                </a:moveTo>
                <a:cubicBezTo>
                  <a:pt x="1379" y="37"/>
                  <a:pt x="1329" y="0"/>
                  <a:pt x="1272" y="0"/>
                </a:cubicBezTo>
                <a:lnTo>
                  <a:pt x="307" y="0"/>
                </a:lnTo>
                <a:cubicBezTo>
                  <a:pt x="249" y="0"/>
                  <a:pt x="200" y="37"/>
                  <a:pt x="182" y="88"/>
                </a:cubicBezTo>
                <a:lnTo>
                  <a:pt x="0" y="614"/>
                </a:lnTo>
                <a:lnTo>
                  <a:pt x="0" y="1316"/>
                </a:lnTo>
                <a:cubicBezTo>
                  <a:pt x="0" y="1364"/>
                  <a:pt x="39" y="1404"/>
                  <a:pt x="87" y="1404"/>
                </a:cubicBezTo>
                <a:lnTo>
                  <a:pt x="175" y="1404"/>
                </a:lnTo>
                <a:cubicBezTo>
                  <a:pt x="224" y="1404"/>
                  <a:pt x="263" y="1364"/>
                  <a:pt x="263" y="1316"/>
                </a:cubicBezTo>
                <a:lnTo>
                  <a:pt x="263" y="1228"/>
                </a:lnTo>
                <a:lnTo>
                  <a:pt x="1316" y="1228"/>
                </a:lnTo>
                <a:lnTo>
                  <a:pt x="1316" y="1316"/>
                </a:lnTo>
                <a:cubicBezTo>
                  <a:pt x="1316" y="1364"/>
                  <a:pt x="1355" y="1404"/>
                  <a:pt x="1404" y="1404"/>
                </a:cubicBezTo>
                <a:lnTo>
                  <a:pt x="1491" y="1404"/>
                </a:lnTo>
                <a:cubicBezTo>
                  <a:pt x="1540" y="1404"/>
                  <a:pt x="1579" y="1364"/>
                  <a:pt x="1579" y="1316"/>
                </a:cubicBezTo>
                <a:lnTo>
                  <a:pt x="1579" y="614"/>
                </a:lnTo>
                <a:lnTo>
                  <a:pt x="1397" y="88"/>
                </a:lnTo>
                <a:close/>
                <a:moveTo>
                  <a:pt x="307" y="965"/>
                </a:moveTo>
                <a:cubicBezTo>
                  <a:pt x="234" y="965"/>
                  <a:pt x="175" y="906"/>
                  <a:pt x="175" y="833"/>
                </a:cubicBezTo>
                <a:cubicBezTo>
                  <a:pt x="175" y="761"/>
                  <a:pt x="234" y="702"/>
                  <a:pt x="307" y="702"/>
                </a:cubicBezTo>
                <a:cubicBezTo>
                  <a:pt x="380" y="702"/>
                  <a:pt x="438" y="761"/>
                  <a:pt x="438" y="833"/>
                </a:cubicBezTo>
                <a:cubicBezTo>
                  <a:pt x="438" y="906"/>
                  <a:pt x="380" y="965"/>
                  <a:pt x="307" y="965"/>
                </a:cubicBezTo>
                <a:close/>
                <a:moveTo>
                  <a:pt x="1272" y="965"/>
                </a:moveTo>
                <a:cubicBezTo>
                  <a:pt x="1199" y="965"/>
                  <a:pt x="1140" y="906"/>
                  <a:pt x="1140" y="833"/>
                </a:cubicBezTo>
                <a:cubicBezTo>
                  <a:pt x="1140" y="761"/>
                  <a:pt x="1199" y="702"/>
                  <a:pt x="1272" y="702"/>
                </a:cubicBezTo>
                <a:cubicBezTo>
                  <a:pt x="1345" y="702"/>
                  <a:pt x="1404" y="761"/>
                  <a:pt x="1404" y="833"/>
                </a:cubicBezTo>
                <a:cubicBezTo>
                  <a:pt x="1404" y="906"/>
                  <a:pt x="1345" y="965"/>
                  <a:pt x="1272" y="965"/>
                </a:cubicBezTo>
                <a:close/>
                <a:moveTo>
                  <a:pt x="175" y="526"/>
                </a:moveTo>
                <a:lnTo>
                  <a:pt x="307" y="131"/>
                </a:lnTo>
                <a:lnTo>
                  <a:pt x="1272" y="131"/>
                </a:lnTo>
                <a:lnTo>
                  <a:pt x="1404" y="526"/>
                </a:lnTo>
                <a:lnTo>
                  <a:pt x="175" y="5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5711825" y="558800"/>
            <a:ext cx="633412" cy="474663"/>
          </a:xfrm>
          <a:custGeom>
            <a:avLst/>
            <a:gdLst>
              <a:gd name="T0" fmla="*/ 0 w 2106"/>
              <a:gd name="T1" fmla="*/ 1053 h 1579"/>
              <a:gd name="T2" fmla="*/ 175 w 2106"/>
              <a:gd name="T3" fmla="*/ 1053 h 1579"/>
              <a:gd name="T4" fmla="*/ 175 w 2106"/>
              <a:gd name="T5" fmla="*/ 526 h 1579"/>
              <a:gd name="T6" fmla="*/ 0 w 2106"/>
              <a:gd name="T7" fmla="*/ 526 h 1579"/>
              <a:gd name="T8" fmla="*/ 0 w 2106"/>
              <a:gd name="T9" fmla="*/ 1053 h 1579"/>
              <a:gd name="T10" fmla="*/ 263 w 2106"/>
              <a:gd name="T11" fmla="*/ 1228 h 1579"/>
              <a:gd name="T12" fmla="*/ 439 w 2106"/>
              <a:gd name="T13" fmla="*/ 1228 h 1579"/>
              <a:gd name="T14" fmla="*/ 439 w 2106"/>
              <a:gd name="T15" fmla="*/ 351 h 1579"/>
              <a:gd name="T16" fmla="*/ 263 w 2106"/>
              <a:gd name="T17" fmla="*/ 351 h 1579"/>
              <a:gd name="T18" fmla="*/ 263 w 2106"/>
              <a:gd name="T19" fmla="*/ 1228 h 1579"/>
              <a:gd name="T20" fmla="*/ 1930 w 2106"/>
              <a:gd name="T21" fmla="*/ 526 h 1579"/>
              <a:gd name="T22" fmla="*/ 1930 w 2106"/>
              <a:gd name="T23" fmla="*/ 1053 h 1579"/>
              <a:gd name="T24" fmla="*/ 2106 w 2106"/>
              <a:gd name="T25" fmla="*/ 1053 h 1579"/>
              <a:gd name="T26" fmla="*/ 2106 w 2106"/>
              <a:gd name="T27" fmla="*/ 526 h 1579"/>
              <a:gd name="T28" fmla="*/ 1930 w 2106"/>
              <a:gd name="T29" fmla="*/ 526 h 1579"/>
              <a:gd name="T30" fmla="*/ 1667 w 2106"/>
              <a:gd name="T31" fmla="*/ 1228 h 1579"/>
              <a:gd name="T32" fmla="*/ 1843 w 2106"/>
              <a:gd name="T33" fmla="*/ 1228 h 1579"/>
              <a:gd name="T34" fmla="*/ 1843 w 2106"/>
              <a:gd name="T35" fmla="*/ 351 h 1579"/>
              <a:gd name="T36" fmla="*/ 1667 w 2106"/>
              <a:gd name="T37" fmla="*/ 351 h 1579"/>
              <a:gd name="T38" fmla="*/ 1667 w 2106"/>
              <a:gd name="T39" fmla="*/ 1228 h 1579"/>
              <a:gd name="T40" fmla="*/ 1448 w 2106"/>
              <a:gd name="T41" fmla="*/ 0 h 1579"/>
              <a:gd name="T42" fmla="*/ 658 w 2106"/>
              <a:gd name="T43" fmla="*/ 0 h 1579"/>
              <a:gd name="T44" fmla="*/ 526 w 2106"/>
              <a:gd name="T45" fmla="*/ 131 h 1579"/>
              <a:gd name="T46" fmla="*/ 526 w 2106"/>
              <a:gd name="T47" fmla="*/ 1448 h 1579"/>
              <a:gd name="T48" fmla="*/ 658 w 2106"/>
              <a:gd name="T49" fmla="*/ 1579 h 1579"/>
              <a:gd name="T50" fmla="*/ 1448 w 2106"/>
              <a:gd name="T51" fmla="*/ 1579 h 1579"/>
              <a:gd name="T52" fmla="*/ 1579 w 2106"/>
              <a:gd name="T53" fmla="*/ 1448 h 1579"/>
              <a:gd name="T54" fmla="*/ 1579 w 2106"/>
              <a:gd name="T55" fmla="*/ 131 h 1579"/>
              <a:gd name="T56" fmla="*/ 1448 w 2106"/>
              <a:gd name="T57" fmla="*/ 0 h 1579"/>
              <a:gd name="T58" fmla="*/ 1404 w 2106"/>
              <a:gd name="T59" fmla="*/ 1404 h 1579"/>
              <a:gd name="T60" fmla="*/ 702 w 2106"/>
              <a:gd name="T61" fmla="*/ 1404 h 1579"/>
              <a:gd name="T62" fmla="*/ 702 w 2106"/>
              <a:gd name="T63" fmla="*/ 175 h 1579"/>
              <a:gd name="T64" fmla="*/ 1404 w 2106"/>
              <a:gd name="T65" fmla="*/ 175 h 1579"/>
              <a:gd name="T66" fmla="*/ 1404 w 2106"/>
              <a:gd name="T67" fmla="*/ 1404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06" h="1579">
                <a:moveTo>
                  <a:pt x="0" y="1053"/>
                </a:moveTo>
                <a:lnTo>
                  <a:pt x="175" y="1053"/>
                </a:lnTo>
                <a:lnTo>
                  <a:pt x="175" y="526"/>
                </a:lnTo>
                <a:lnTo>
                  <a:pt x="0" y="526"/>
                </a:lnTo>
                <a:lnTo>
                  <a:pt x="0" y="1053"/>
                </a:lnTo>
                <a:close/>
                <a:moveTo>
                  <a:pt x="263" y="1228"/>
                </a:moveTo>
                <a:lnTo>
                  <a:pt x="439" y="1228"/>
                </a:lnTo>
                <a:lnTo>
                  <a:pt x="439" y="351"/>
                </a:lnTo>
                <a:lnTo>
                  <a:pt x="263" y="351"/>
                </a:lnTo>
                <a:lnTo>
                  <a:pt x="263" y="1228"/>
                </a:lnTo>
                <a:close/>
                <a:moveTo>
                  <a:pt x="1930" y="526"/>
                </a:moveTo>
                <a:lnTo>
                  <a:pt x="1930" y="1053"/>
                </a:lnTo>
                <a:lnTo>
                  <a:pt x="2106" y="1053"/>
                </a:lnTo>
                <a:lnTo>
                  <a:pt x="2106" y="526"/>
                </a:lnTo>
                <a:lnTo>
                  <a:pt x="1930" y="526"/>
                </a:lnTo>
                <a:close/>
                <a:moveTo>
                  <a:pt x="1667" y="1228"/>
                </a:moveTo>
                <a:lnTo>
                  <a:pt x="1843" y="1228"/>
                </a:lnTo>
                <a:lnTo>
                  <a:pt x="1843" y="351"/>
                </a:lnTo>
                <a:lnTo>
                  <a:pt x="1667" y="351"/>
                </a:lnTo>
                <a:lnTo>
                  <a:pt x="1667" y="1228"/>
                </a:lnTo>
                <a:close/>
                <a:moveTo>
                  <a:pt x="1448" y="0"/>
                </a:moveTo>
                <a:lnTo>
                  <a:pt x="658" y="0"/>
                </a:lnTo>
                <a:cubicBezTo>
                  <a:pt x="585" y="0"/>
                  <a:pt x="526" y="59"/>
                  <a:pt x="526" y="131"/>
                </a:cubicBezTo>
                <a:lnTo>
                  <a:pt x="526" y="1448"/>
                </a:lnTo>
                <a:cubicBezTo>
                  <a:pt x="526" y="1521"/>
                  <a:pt x="585" y="1579"/>
                  <a:pt x="658" y="1579"/>
                </a:cubicBezTo>
                <a:lnTo>
                  <a:pt x="1448" y="1579"/>
                </a:lnTo>
                <a:cubicBezTo>
                  <a:pt x="1521" y="1579"/>
                  <a:pt x="1579" y="1521"/>
                  <a:pt x="1579" y="1448"/>
                </a:cubicBezTo>
                <a:lnTo>
                  <a:pt x="1579" y="131"/>
                </a:lnTo>
                <a:cubicBezTo>
                  <a:pt x="1579" y="59"/>
                  <a:pt x="1521" y="0"/>
                  <a:pt x="1448" y="0"/>
                </a:cubicBezTo>
                <a:close/>
                <a:moveTo>
                  <a:pt x="1404" y="1404"/>
                </a:moveTo>
                <a:lnTo>
                  <a:pt x="702" y="1404"/>
                </a:lnTo>
                <a:lnTo>
                  <a:pt x="702" y="175"/>
                </a:lnTo>
                <a:lnTo>
                  <a:pt x="1404" y="175"/>
                </a:lnTo>
                <a:lnTo>
                  <a:pt x="1404" y="14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4691063" y="530225"/>
            <a:ext cx="527050" cy="528638"/>
          </a:xfrm>
          <a:custGeom>
            <a:avLst/>
            <a:gdLst>
              <a:gd name="T0" fmla="*/ 1580 w 1755"/>
              <a:gd name="T1" fmla="*/ 0 h 1755"/>
              <a:gd name="T2" fmla="*/ 176 w 1755"/>
              <a:gd name="T3" fmla="*/ 0 h 1755"/>
              <a:gd name="T4" fmla="*/ 1 w 1755"/>
              <a:gd name="T5" fmla="*/ 175 h 1755"/>
              <a:gd name="T6" fmla="*/ 0 w 1755"/>
              <a:gd name="T7" fmla="*/ 1755 h 1755"/>
              <a:gd name="T8" fmla="*/ 351 w 1755"/>
              <a:gd name="T9" fmla="*/ 1404 h 1755"/>
              <a:gd name="T10" fmla="*/ 1580 w 1755"/>
              <a:gd name="T11" fmla="*/ 1404 h 1755"/>
              <a:gd name="T12" fmla="*/ 1755 w 1755"/>
              <a:gd name="T13" fmla="*/ 1228 h 1755"/>
              <a:gd name="T14" fmla="*/ 1755 w 1755"/>
              <a:gd name="T15" fmla="*/ 175 h 1755"/>
              <a:gd name="T16" fmla="*/ 1580 w 1755"/>
              <a:gd name="T17" fmla="*/ 0 h 1755"/>
              <a:gd name="T18" fmla="*/ 1404 w 1755"/>
              <a:gd name="T19" fmla="*/ 1053 h 1755"/>
              <a:gd name="T20" fmla="*/ 1053 w 1755"/>
              <a:gd name="T21" fmla="*/ 772 h 1755"/>
              <a:gd name="T22" fmla="*/ 1053 w 1755"/>
              <a:gd name="T23" fmla="*/ 1053 h 1755"/>
              <a:gd name="T24" fmla="*/ 351 w 1755"/>
              <a:gd name="T25" fmla="*/ 1053 h 1755"/>
              <a:gd name="T26" fmla="*/ 351 w 1755"/>
              <a:gd name="T27" fmla="*/ 351 h 1755"/>
              <a:gd name="T28" fmla="*/ 1053 w 1755"/>
              <a:gd name="T29" fmla="*/ 351 h 1755"/>
              <a:gd name="T30" fmla="*/ 1053 w 1755"/>
              <a:gd name="T31" fmla="*/ 632 h 1755"/>
              <a:gd name="T32" fmla="*/ 1404 w 1755"/>
              <a:gd name="T33" fmla="*/ 351 h 1755"/>
              <a:gd name="T34" fmla="*/ 1404 w 1755"/>
              <a:gd name="T35" fmla="*/ 105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5" h="1755">
                <a:moveTo>
                  <a:pt x="1580" y="0"/>
                </a:moveTo>
                <a:lnTo>
                  <a:pt x="176" y="0"/>
                </a:lnTo>
                <a:cubicBezTo>
                  <a:pt x="79" y="0"/>
                  <a:pt x="1" y="78"/>
                  <a:pt x="1" y="175"/>
                </a:cubicBezTo>
                <a:lnTo>
                  <a:pt x="0" y="1755"/>
                </a:lnTo>
                <a:lnTo>
                  <a:pt x="351" y="1404"/>
                </a:lnTo>
                <a:lnTo>
                  <a:pt x="1580" y="1404"/>
                </a:lnTo>
                <a:cubicBezTo>
                  <a:pt x="1677" y="1404"/>
                  <a:pt x="1755" y="1325"/>
                  <a:pt x="1755" y="1228"/>
                </a:cubicBezTo>
                <a:lnTo>
                  <a:pt x="1755" y="175"/>
                </a:lnTo>
                <a:cubicBezTo>
                  <a:pt x="1755" y="78"/>
                  <a:pt x="1677" y="0"/>
                  <a:pt x="1580" y="0"/>
                </a:cubicBezTo>
                <a:close/>
                <a:moveTo>
                  <a:pt x="1404" y="1053"/>
                </a:moveTo>
                <a:lnTo>
                  <a:pt x="1053" y="772"/>
                </a:lnTo>
                <a:lnTo>
                  <a:pt x="1053" y="1053"/>
                </a:lnTo>
                <a:lnTo>
                  <a:pt x="351" y="1053"/>
                </a:lnTo>
                <a:lnTo>
                  <a:pt x="351" y="351"/>
                </a:lnTo>
                <a:lnTo>
                  <a:pt x="1053" y="351"/>
                </a:lnTo>
                <a:lnTo>
                  <a:pt x="1053" y="632"/>
                </a:lnTo>
                <a:lnTo>
                  <a:pt x="1404" y="351"/>
                </a:lnTo>
                <a:lnTo>
                  <a:pt x="1404" y="10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3433763" y="420688"/>
            <a:ext cx="579437" cy="581025"/>
          </a:xfrm>
          <a:custGeom>
            <a:avLst/>
            <a:gdLst>
              <a:gd name="T0" fmla="*/ 1843 w 1931"/>
              <a:gd name="T1" fmla="*/ 264 h 1931"/>
              <a:gd name="T2" fmla="*/ 1843 w 1931"/>
              <a:gd name="T3" fmla="*/ 220 h 1931"/>
              <a:gd name="T4" fmla="*/ 1624 w 1931"/>
              <a:gd name="T5" fmla="*/ 0 h 1931"/>
              <a:gd name="T6" fmla="*/ 1404 w 1931"/>
              <a:gd name="T7" fmla="*/ 220 h 1931"/>
              <a:gd name="T8" fmla="*/ 1404 w 1931"/>
              <a:gd name="T9" fmla="*/ 264 h 1931"/>
              <a:gd name="T10" fmla="*/ 1317 w 1931"/>
              <a:gd name="T11" fmla="*/ 351 h 1931"/>
              <a:gd name="T12" fmla="*/ 1317 w 1931"/>
              <a:gd name="T13" fmla="*/ 702 h 1931"/>
              <a:gd name="T14" fmla="*/ 1404 w 1931"/>
              <a:gd name="T15" fmla="*/ 790 h 1931"/>
              <a:gd name="T16" fmla="*/ 1843 w 1931"/>
              <a:gd name="T17" fmla="*/ 790 h 1931"/>
              <a:gd name="T18" fmla="*/ 1931 w 1931"/>
              <a:gd name="T19" fmla="*/ 702 h 1931"/>
              <a:gd name="T20" fmla="*/ 1931 w 1931"/>
              <a:gd name="T21" fmla="*/ 351 h 1931"/>
              <a:gd name="T22" fmla="*/ 1843 w 1931"/>
              <a:gd name="T23" fmla="*/ 264 h 1931"/>
              <a:gd name="T24" fmla="*/ 1773 w 1931"/>
              <a:gd name="T25" fmla="*/ 264 h 1931"/>
              <a:gd name="T26" fmla="*/ 1475 w 1931"/>
              <a:gd name="T27" fmla="*/ 264 h 1931"/>
              <a:gd name="T28" fmla="*/ 1475 w 1931"/>
              <a:gd name="T29" fmla="*/ 220 h 1931"/>
              <a:gd name="T30" fmla="*/ 1624 w 1931"/>
              <a:gd name="T31" fmla="*/ 71 h 1931"/>
              <a:gd name="T32" fmla="*/ 1773 w 1931"/>
              <a:gd name="T33" fmla="*/ 220 h 1931"/>
              <a:gd name="T34" fmla="*/ 1773 w 1931"/>
              <a:gd name="T35" fmla="*/ 264 h 1931"/>
              <a:gd name="T36" fmla="*/ 1573 w 1931"/>
              <a:gd name="T37" fmla="*/ 966 h 1931"/>
              <a:gd name="T38" fmla="*/ 1580 w 1931"/>
              <a:gd name="T39" fmla="*/ 1053 h 1931"/>
              <a:gd name="T40" fmla="*/ 1395 w 1931"/>
              <a:gd name="T41" fmla="*/ 1527 h 1931"/>
              <a:gd name="T42" fmla="*/ 1229 w 1931"/>
              <a:gd name="T43" fmla="*/ 1404 h 1931"/>
              <a:gd name="T44" fmla="*/ 1141 w 1931"/>
              <a:gd name="T45" fmla="*/ 1404 h 1931"/>
              <a:gd name="T46" fmla="*/ 1141 w 1931"/>
              <a:gd name="T47" fmla="*/ 1141 h 1931"/>
              <a:gd name="T48" fmla="*/ 1053 w 1931"/>
              <a:gd name="T49" fmla="*/ 1053 h 1931"/>
              <a:gd name="T50" fmla="*/ 527 w 1931"/>
              <a:gd name="T51" fmla="*/ 1053 h 1931"/>
              <a:gd name="T52" fmla="*/ 527 w 1931"/>
              <a:gd name="T53" fmla="*/ 878 h 1931"/>
              <a:gd name="T54" fmla="*/ 702 w 1931"/>
              <a:gd name="T55" fmla="*/ 878 h 1931"/>
              <a:gd name="T56" fmla="*/ 790 w 1931"/>
              <a:gd name="T57" fmla="*/ 790 h 1931"/>
              <a:gd name="T58" fmla="*/ 790 w 1931"/>
              <a:gd name="T59" fmla="*/ 615 h 1931"/>
              <a:gd name="T60" fmla="*/ 966 w 1931"/>
              <a:gd name="T61" fmla="*/ 615 h 1931"/>
              <a:gd name="T62" fmla="*/ 1141 w 1931"/>
              <a:gd name="T63" fmla="*/ 439 h 1931"/>
              <a:gd name="T64" fmla="*/ 1141 w 1931"/>
              <a:gd name="T65" fmla="*/ 216 h 1931"/>
              <a:gd name="T66" fmla="*/ 878 w 1931"/>
              <a:gd name="T67" fmla="*/ 176 h 1931"/>
              <a:gd name="T68" fmla="*/ 0 w 1931"/>
              <a:gd name="T69" fmla="*/ 1053 h 1931"/>
              <a:gd name="T70" fmla="*/ 878 w 1931"/>
              <a:gd name="T71" fmla="*/ 1931 h 1931"/>
              <a:gd name="T72" fmla="*/ 1755 w 1931"/>
              <a:gd name="T73" fmla="*/ 1053 h 1931"/>
              <a:gd name="T74" fmla="*/ 1751 w 1931"/>
              <a:gd name="T75" fmla="*/ 966 h 1931"/>
              <a:gd name="T76" fmla="*/ 1573 w 1931"/>
              <a:gd name="T77" fmla="*/ 966 h 1931"/>
              <a:gd name="T78" fmla="*/ 790 w 1931"/>
              <a:gd name="T79" fmla="*/ 1749 h 1931"/>
              <a:gd name="T80" fmla="*/ 176 w 1931"/>
              <a:gd name="T81" fmla="*/ 1053 h 1931"/>
              <a:gd name="T82" fmla="*/ 194 w 1931"/>
              <a:gd name="T83" fmla="*/ 896 h 1931"/>
              <a:gd name="T84" fmla="*/ 615 w 1931"/>
              <a:gd name="T85" fmla="*/ 1317 h 1931"/>
              <a:gd name="T86" fmla="*/ 615 w 1931"/>
              <a:gd name="T87" fmla="*/ 1404 h 1931"/>
              <a:gd name="T88" fmla="*/ 790 w 1931"/>
              <a:gd name="T89" fmla="*/ 1580 h 1931"/>
              <a:gd name="T90" fmla="*/ 790 w 1931"/>
              <a:gd name="T91" fmla="*/ 1749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31" h="1931">
                <a:moveTo>
                  <a:pt x="1843" y="264"/>
                </a:moveTo>
                <a:lnTo>
                  <a:pt x="1843" y="220"/>
                </a:lnTo>
                <a:cubicBezTo>
                  <a:pt x="1843" y="99"/>
                  <a:pt x="1745" y="0"/>
                  <a:pt x="1624" y="0"/>
                </a:cubicBezTo>
                <a:cubicBezTo>
                  <a:pt x="1503" y="0"/>
                  <a:pt x="1404" y="99"/>
                  <a:pt x="1404" y="220"/>
                </a:cubicBezTo>
                <a:lnTo>
                  <a:pt x="1404" y="264"/>
                </a:lnTo>
                <a:cubicBezTo>
                  <a:pt x="1356" y="264"/>
                  <a:pt x="1317" y="303"/>
                  <a:pt x="1317" y="351"/>
                </a:cubicBezTo>
                <a:lnTo>
                  <a:pt x="1317" y="702"/>
                </a:lnTo>
                <a:cubicBezTo>
                  <a:pt x="1317" y="751"/>
                  <a:pt x="1356" y="790"/>
                  <a:pt x="1404" y="790"/>
                </a:cubicBezTo>
                <a:lnTo>
                  <a:pt x="1843" y="790"/>
                </a:lnTo>
                <a:cubicBezTo>
                  <a:pt x="1892" y="790"/>
                  <a:pt x="1931" y="751"/>
                  <a:pt x="1931" y="702"/>
                </a:cubicBezTo>
                <a:lnTo>
                  <a:pt x="1931" y="351"/>
                </a:lnTo>
                <a:cubicBezTo>
                  <a:pt x="1931" y="303"/>
                  <a:pt x="1892" y="264"/>
                  <a:pt x="1843" y="264"/>
                </a:cubicBezTo>
                <a:close/>
                <a:moveTo>
                  <a:pt x="1773" y="264"/>
                </a:moveTo>
                <a:lnTo>
                  <a:pt x="1475" y="264"/>
                </a:lnTo>
                <a:lnTo>
                  <a:pt x="1475" y="220"/>
                </a:lnTo>
                <a:cubicBezTo>
                  <a:pt x="1475" y="137"/>
                  <a:pt x="1541" y="71"/>
                  <a:pt x="1624" y="71"/>
                </a:cubicBezTo>
                <a:cubicBezTo>
                  <a:pt x="1706" y="71"/>
                  <a:pt x="1773" y="137"/>
                  <a:pt x="1773" y="220"/>
                </a:cubicBezTo>
                <a:lnTo>
                  <a:pt x="1773" y="264"/>
                </a:lnTo>
                <a:close/>
                <a:moveTo>
                  <a:pt x="1573" y="966"/>
                </a:moveTo>
                <a:cubicBezTo>
                  <a:pt x="1577" y="995"/>
                  <a:pt x="1580" y="1024"/>
                  <a:pt x="1580" y="1053"/>
                </a:cubicBezTo>
                <a:cubicBezTo>
                  <a:pt x="1580" y="1236"/>
                  <a:pt x="1510" y="1402"/>
                  <a:pt x="1395" y="1527"/>
                </a:cubicBezTo>
                <a:cubicBezTo>
                  <a:pt x="1373" y="1456"/>
                  <a:pt x="1307" y="1404"/>
                  <a:pt x="1229" y="1404"/>
                </a:cubicBezTo>
                <a:lnTo>
                  <a:pt x="1141" y="1404"/>
                </a:lnTo>
                <a:lnTo>
                  <a:pt x="1141" y="1141"/>
                </a:lnTo>
                <a:cubicBezTo>
                  <a:pt x="1141" y="1093"/>
                  <a:pt x="1102" y="1053"/>
                  <a:pt x="1053" y="1053"/>
                </a:cubicBezTo>
                <a:lnTo>
                  <a:pt x="527" y="1053"/>
                </a:lnTo>
                <a:lnTo>
                  <a:pt x="527" y="878"/>
                </a:lnTo>
                <a:lnTo>
                  <a:pt x="702" y="878"/>
                </a:lnTo>
                <a:cubicBezTo>
                  <a:pt x="751" y="878"/>
                  <a:pt x="790" y="838"/>
                  <a:pt x="790" y="790"/>
                </a:cubicBezTo>
                <a:lnTo>
                  <a:pt x="790" y="615"/>
                </a:lnTo>
                <a:lnTo>
                  <a:pt x="966" y="615"/>
                </a:lnTo>
                <a:cubicBezTo>
                  <a:pt x="1063" y="615"/>
                  <a:pt x="1141" y="536"/>
                  <a:pt x="1141" y="439"/>
                </a:cubicBezTo>
                <a:lnTo>
                  <a:pt x="1141" y="216"/>
                </a:lnTo>
                <a:cubicBezTo>
                  <a:pt x="1058" y="190"/>
                  <a:pt x="970" y="176"/>
                  <a:pt x="878" y="176"/>
                </a:cubicBezTo>
                <a:cubicBezTo>
                  <a:pt x="393" y="176"/>
                  <a:pt x="0" y="569"/>
                  <a:pt x="0" y="1053"/>
                </a:cubicBezTo>
                <a:cubicBezTo>
                  <a:pt x="0" y="1538"/>
                  <a:pt x="393" y="1931"/>
                  <a:pt x="878" y="1931"/>
                </a:cubicBezTo>
                <a:cubicBezTo>
                  <a:pt x="1363" y="1931"/>
                  <a:pt x="1755" y="1538"/>
                  <a:pt x="1755" y="1053"/>
                </a:cubicBezTo>
                <a:cubicBezTo>
                  <a:pt x="1755" y="1024"/>
                  <a:pt x="1754" y="995"/>
                  <a:pt x="1751" y="966"/>
                </a:cubicBezTo>
                <a:lnTo>
                  <a:pt x="1573" y="966"/>
                </a:lnTo>
                <a:close/>
                <a:moveTo>
                  <a:pt x="790" y="1749"/>
                </a:moveTo>
                <a:cubicBezTo>
                  <a:pt x="444" y="1706"/>
                  <a:pt x="176" y="1411"/>
                  <a:pt x="176" y="1053"/>
                </a:cubicBezTo>
                <a:cubicBezTo>
                  <a:pt x="176" y="999"/>
                  <a:pt x="182" y="947"/>
                  <a:pt x="194" y="896"/>
                </a:cubicBezTo>
                <a:lnTo>
                  <a:pt x="615" y="1317"/>
                </a:lnTo>
                <a:lnTo>
                  <a:pt x="615" y="1404"/>
                </a:lnTo>
                <a:cubicBezTo>
                  <a:pt x="615" y="1501"/>
                  <a:pt x="693" y="1580"/>
                  <a:pt x="790" y="1580"/>
                </a:cubicBezTo>
                <a:lnTo>
                  <a:pt x="790" y="174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2463800" y="398463"/>
            <a:ext cx="447675" cy="528638"/>
          </a:xfrm>
          <a:custGeom>
            <a:avLst/>
            <a:gdLst>
              <a:gd name="T0" fmla="*/ 132 w 1492"/>
              <a:gd name="T1" fmla="*/ 1755 h 1755"/>
              <a:gd name="T2" fmla="*/ 132 w 1492"/>
              <a:gd name="T3" fmla="*/ 1096 h 1755"/>
              <a:gd name="T4" fmla="*/ 0 w 1492"/>
              <a:gd name="T5" fmla="*/ 1096 h 1755"/>
              <a:gd name="T6" fmla="*/ 0 w 1492"/>
              <a:gd name="T7" fmla="*/ 614 h 1755"/>
              <a:gd name="T8" fmla="*/ 175 w 1492"/>
              <a:gd name="T9" fmla="*/ 438 h 1755"/>
              <a:gd name="T10" fmla="*/ 439 w 1492"/>
              <a:gd name="T11" fmla="*/ 438 h 1755"/>
              <a:gd name="T12" fmla="*/ 614 w 1492"/>
              <a:gd name="T13" fmla="*/ 614 h 1755"/>
              <a:gd name="T14" fmla="*/ 614 w 1492"/>
              <a:gd name="T15" fmla="*/ 1096 h 1755"/>
              <a:gd name="T16" fmla="*/ 483 w 1492"/>
              <a:gd name="T17" fmla="*/ 1096 h 1755"/>
              <a:gd name="T18" fmla="*/ 483 w 1492"/>
              <a:gd name="T19" fmla="*/ 1755 h 1755"/>
              <a:gd name="T20" fmla="*/ 132 w 1492"/>
              <a:gd name="T21" fmla="*/ 1755 h 1755"/>
              <a:gd name="T22" fmla="*/ 1229 w 1492"/>
              <a:gd name="T23" fmla="*/ 1755 h 1755"/>
              <a:gd name="T24" fmla="*/ 1229 w 1492"/>
              <a:gd name="T25" fmla="*/ 1228 h 1755"/>
              <a:gd name="T26" fmla="*/ 1492 w 1492"/>
              <a:gd name="T27" fmla="*/ 1228 h 1755"/>
              <a:gd name="T28" fmla="*/ 1269 w 1492"/>
              <a:gd name="T29" fmla="*/ 559 h 1755"/>
              <a:gd name="T30" fmla="*/ 1102 w 1492"/>
              <a:gd name="T31" fmla="*/ 438 h 1755"/>
              <a:gd name="T32" fmla="*/ 1092 w 1492"/>
              <a:gd name="T33" fmla="*/ 438 h 1755"/>
              <a:gd name="T34" fmla="*/ 926 w 1492"/>
              <a:gd name="T35" fmla="*/ 559 h 1755"/>
              <a:gd name="T36" fmla="*/ 702 w 1492"/>
              <a:gd name="T37" fmla="*/ 1228 h 1755"/>
              <a:gd name="T38" fmla="*/ 965 w 1492"/>
              <a:gd name="T39" fmla="*/ 1228 h 1755"/>
              <a:gd name="T40" fmla="*/ 965 w 1492"/>
              <a:gd name="T41" fmla="*/ 1755 h 1755"/>
              <a:gd name="T42" fmla="*/ 1229 w 1492"/>
              <a:gd name="T43" fmla="*/ 1755 h 1755"/>
              <a:gd name="T44" fmla="*/ 307 w 1492"/>
              <a:gd name="T45" fmla="*/ 351 h 1755"/>
              <a:gd name="T46" fmla="*/ 483 w 1492"/>
              <a:gd name="T47" fmla="*/ 175 h 1755"/>
              <a:gd name="T48" fmla="*/ 307 w 1492"/>
              <a:gd name="T49" fmla="*/ 0 h 1755"/>
              <a:gd name="T50" fmla="*/ 132 w 1492"/>
              <a:gd name="T51" fmla="*/ 175 h 1755"/>
              <a:gd name="T52" fmla="*/ 307 w 1492"/>
              <a:gd name="T53" fmla="*/ 351 h 1755"/>
              <a:gd name="T54" fmla="*/ 1097 w 1492"/>
              <a:gd name="T55" fmla="*/ 351 h 1755"/>
              <a:gd name="T56" fmla="*/ 1272 w 1492"/>
              <a:gd name="T57" fmla="*/ 175 h 1755"/>
              <a:gd name="T58" fmla="*/ 1097 w 1492"/>
              <a:gd name="T59" fmla="*/ 0 h 1755"/>
              <a:gd name="T60" fmla="*/ 921 w 1492"/>
              <a:gd name="T61" fmla="*/ 175 h 1755"/>
              <a:gd name="T62" fmla="*/ 1097 w 1492"/>
              <a:gd name="T63" fmla="*/ 351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2" h="1755">
                <a:moveTo>
                  <a:pt x="132" y="1755"/>
                </a:moveTo>
                <a:lnTo>
                  <a:pt x="132" y="1096"/>
                </a:lnTo>
                <a:lnTo>
                  <a:pt x="0" y="1096"/>
                </a:lnTo>
                <a:lnTo>
                  <a:pt x="0" y="614"/>
                </a:lnTo>
                <a:cubicBezTo>
                  <a:pt x="0" y="517"/>
                  <a:pt x="79" y="438"/>
                  <a:pt x="175" y="438"/>
                </a:cubicBezTo>
                <a:lnTo>
                  <a:pt x="439" y="438"/>
                </a:lnTo>
                <a:cubicBezTo>
                  <a:pt x="535" y="438"/>
                  <a:pt x="614" y="517"/>
                  <a:pt x="614" y="614"/>
                </a:cubicBezTo>
                <a:lnTo>
                  <a:pt x="614" y="1096"/>
                </a:lnTo>
                <a:lnTo>
                  <a:pt x="483" y="1096"/>
                </a:lnTo>
                <a:lnTo>
                  <a:pt x="483" y="1755"/>
                </a:lnTo>
                <a:lnTo>
                  <a:pt x="132" y="1755"/>
                </a:lnTo>
                <a:close/>
                <a:moveTo>
                  <a:pt x="1229" y="1755"/>
                </a:moveTo>
                <a:lnTo>
                  <a:pt x="1229" y="1228"/>
                </a:lnTo>
                <a:lnTo>
                  <a:pt x="1492" y="1228"/>
                </a:lnTo>
                <a:lnTo>
                  <a:pt x="1269" y="559"/>
                </a:lnTo>
                <a:cubicBezTo>
                  <a:pt x="1245" y="487"/>
                  <a:pt x="1178" y="438"/>
                  <a:pt x="1102" y="438"/>
                </a:cubicBezTo>
                <a:lnTo>
                  <a:pt x="1092" y="438"/>
                </a:lnTo>
                <a:cubicBezTo>
                  <a:pt x="1017" y="438"/>
                  <a:pt x="949" y="487"/>
                  <a:pt x="926" y="559"/>
                </a:cubicBezTo>
                <a:lnTo>
                  <a:pt x="702" y="1228"/>
                </a:lnTo>
                <a:lnTo>
                  <a:pt x="965" y="1228"/>
                </a:lnTo>
                <a:lnTo>
                  <a:pt x="965" y="1755"/>
                </a:lnTo>
                <a:lnTo>
                  <a:pt x="1229" y="1755"/>
                </a:lnTo>
                <a:close/>
                <a:moveTo>
                  <a:pt x="307" y="351"/>
                </a:moveTo>
                <a:cubicBezTo>
                  <a:pt x="404" y="351"/>
                  <a:pt x="483" y="272"/>
                  <a:pt x="483" y="175"/>
                </a:cubicBezTo>
                <a:cubicBezTo>
                  <a:pt x="483" y="78"/>
                  <a:pt x="404" y="0"/>
                  <a:pt x="307" y="0"/>
                </a:cubicBezTo>
                <a:cubicBezTo>
                  <a:pt x="210" y="0"/>
                  <a:pt x="132" y="78"/>
                  <a:pt x="132" y="175"/>
                </a:cubicBezTo>
                <a:cubicBezTo>
                  <a:pt x="132" y="272"/>
                  <a:pt x="210" y="351"/>
                  <a:pt x="307" y="351"/>
                </a:cubicBezTo>
                <a:close/>
                <a:moveTo>
                  <a:pt x="1097" y="351"/>
                </a:moveTo>
                <a:cubicBezTo>
                  <a:pt x="1194" y="351"/>
                  <a:pt x="1272" y="272"/>
                  <a:pt x="1272" y="175"/>
                </a:cubicBezTo>
                <a:cubicBezTo>
                  <a:pt x="1272" y="78"/>
                  <a:pt x="1194" y="0"/>
                  <a:pt x="1097" y="0"/>
                </a:cubicBezTo>
                <a:cubicBezTo>
                  <a:pt x="1000" y="0"/>
                  <a:pt x="921" y="78"/>
                  <a:pt x="921" y="175"/>
                </a:cubicBezTo>
                <a:cubicBezTo>
                  <a:pt x="921" y="272"/>
                  <a:pt x="1000" y="351"/>
                  <a:pt x="1097" y="3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277938" y="523875"/>
            <a:ext cx="579437" cy="450850"/>
          </a:xfrm>
          <a:custGeom>
            <a:avLst/>
            <a:gdLst>
              <a:gd name="T0" fmla="*/ 0 w 1931"/>
              <a:gd name="T1" fmla="*/ 533 h 1498"/>
              <a:gd name="T2" fmla="*/ 175 w 1931"/>
              <a:gd name="T3" fmla="*/ 708 h 1498"/>
              <a:gd name="T4" fmla="*/ 1755 w 1931"/>
              <a:gd name="T5" fmla="*/ 708 h 1498"/>
              <a:gd name="T6" fmla="*/ 1931 w 1931"/>
              <a:gd name="T7" fmla="*/ 533 h 1498"/>
              <a:gd name="T8" fmla="*/ 0 w 1931"/>
              <a:gd name="T9" fmla="*/ 533 h 1498"/>
              <a:gd name="T10" fmla="*/ 702 w 1931"/>
              <a:gd name="T11" fmla="*/ 1235 h 1498"/>
              <a:gd name="T12" fmla="*/ 965 w 1931"/>
              <a:gd name="T13" fmla="*/ 1498 h 1498"/>
              <a:gd name="T14" fmla="*/ 1228 w 1931"/>
              <a:gd name="T15" fmla="*/ 1235 h 1498"/>
              <a:gd name="T16" fmla="*/ 702 w 1931"/>
              <a:gd name="T17" fmla="*/ 1235 h 1498"/>
              <a:gd name="T18" fmla="*/ 351 w 1931"/>
              <a:gd name="T19" fmla="*/ 884 h 1498"/>
              <a:gd name="T20" fmla="*/ 526 w 1931"/>
              <a:gd name="T21" fmla="*/ 1059 h 1498"/>
              <a:gd name="T22" fmla="*/ 1404 w 1931"/>
              <a:gd name="T23" fmla="*/ 1059 h 1498"/>
              <a:gd name="T24" fmla="*/ 1580 w 1931"/>
              <a:gd name="T25" fmla="*/ 884 h 1498"/>
              <a:gd name="T26" fmla="*/ 351 w 1931"/>
              <a:gd name="T27" fmla="*/ 884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31" h="1498">
                <a:moveTo>
                  <a:pt x="0" y="533"/>
                </a:moveTo>
                <a:lnTo>
                  <a:pt x="175" y="708"/>
                </a:lnTo>
                <a:cubicBezTo>
                  <a:pt x="612" y="272"/>
                  <a:pt x="1319" y="272"/>
                  <a:pt x="1755" y="708"/>
                </a:cubicBezTo>
                <a:lnTo>
                  <a:pt x="1931" y="533"/>
                </a:lnTo>
                <a:cubicBezTo>
                  <a:pt x="1397" y="0"/>
                  <a:pt x="533" y="0"/>
                  <a:pt x="0" y="533"/>
                </a:cubicBezTo>
                <a:close/>
                <a:moveTo>
                  <a:pt x="702" y="1235"/>
                </a:moveTo>
                <a:lnTo>
                  <a:pt x="965" y="1498"/>
                </a:lnTo>
                <a:lnTo>
                  <a:pt x="1228" y="1235"/>
                </a:lnTo>
                <a:cubicBezTo>
                  <a:pt x="1083" y="1090"/>
                  <a:pt x="847" y="1090"/>
                  <a:pt x="702" y="1235"/>
                </a:cubicBezTo>
                <a:close/>
                <a:moveTo>
                  <a:pt x="351" y="884"/>
                </a:moveTo>
                <a:lnTo>
                  <a:pt x="526" y="1059"/>
                </a:lnTo>
                <a:cubicBezTo>
                  <a:pt x="769" y="817"/>
                  <a:pt x="1162" y="817"/>
                  <a:pt x="1404" y="1059"/>
                </a:cubicBezTo>
                <a:lnTo>
                  <a:pt x="1580" y="884"/>
                </a:lnTo>
                <a:cubicBezTo>
                  <a:pt x="1240" y="545"/>
                  <a:pt x="690" y="545"/>
                  <a:pt x="351" y="88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8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600325" y="2618699"/>
            <a:ext cx="452438" cy="555625"/>
          </a:xfrm>
          <a:custGeom>
            <a:avLst/>
            <a:gdLst>
              <a:gd name="T0" fmla="*/ 739 w 1479"/>
              <a:gd name="T1" fmla="*/ 493 h 1806"/>
              <a:gd name="T2" fmla="*/ 903 w 1479"/>
              <a:gd name="T3" fmla="*/ 328 h 1806"/>
              <a:gd name="T4" fmla="*/ 880 w 1479"/>
              <a:gd name="T5" fmla="*/ 244 h 1806"/>
              <a:gd name="T6" fmla="*/ 739 w 1479"/>
              <a:gd name="T7" fmla="*/ 0 h 1806"/>
              <a:gd name="T8" fmla="*/ 598 w 1479"/>
              <a:gd name="T9" fmla="*/ 244 h 1806"/>
              <a:gd name="T10" fmla="*/ 575 w 1479"/>
              <a:gd name="T11" fmla="*/ 328 h 1806"/>
              <a:gd name="T12" fmla="*/ 739 w 1479"/>
              <a:gd name="T13" fmla="*/ 493 h 1806"/>
              <a:gd name="T14" fmla="*/ 1116 w 1479"/>
              <a:gd name="T15" fmla="*/ 1312 h 1806"/>
              <a:gd name="T16" fmla="*/ 1028 w 1479"/>
              <a:gd name="T17" fmla="*/ 1224 h 1806"/>
              <a:gd name="T18" fmla="*/ 939 w 1479"/>
              <a:gd name="T19" fmla="*/ 1312 h 1806"/>
              <a:gd name="T20" fmla="*/ 538 w 1479"/>
              <a:gd name="T21" fmla="*/ 1312 h 1806"/>
              <a:gd name="T22" fmla="*/ 449 w 1479"/>
              <a:gd name="T23" fmla="*/ 1224 h 1806"/>
              <a:gd name="T24" fmla="*/ 361 w 1479"/>
              <a:gd name="T25" fmla="*/ 1312 h 1806"/>
              <a:gd name="T26" fmla="*/ 161 w 1479"/>
              <a:gd name="T27" fmla="*/ 1396 h 1806"/>
              <a:gd name="T28" fmla="*/ 0 w 1479"/>
              <a:gd name="T29" fmla="*/ 1345 h 1806"/>
              <a:gd name="T30" fmla="*/ 0 w 1479"/>
              <a:gd name="T31" fmla="*/ 1724 h 1806"/>
              <a:gd name="T32" fmla="*/ 82 w 1479"/>
              <a:gd name="T33" fmla="*/ 1806 h 1806"/>
              <a:gd name="T34" fmla="*/ 1396 w 1479"/>
              <a:gd name="T35" fmla="*/ 1806 h 1806"/>
              <a:gd name="T36" fmla="*/ 1478 w 1479"/>
              <a:gd name="T37" fmla="*/ 1724 h 1806"/>
              <a:gd name="T38" fmla="*/ 1478 w 1479"/>
              <a:gd name="T39" fmla="*/ 1345 h 1806"/>
              <a:gd name="T40" fmla="*/ 1317 w 1479"/>
              <a:gd name="T41" fmla="*/ 1396 h 1806"/>
              <a:gd name="T42" fmla="*/ 1116 w 1479"/>
              <a:gd name="T43" fmla="*/ 1312 h 1806"/>
              <a:gd name="T44" fmla="*/ 1231 w 1479"/>
              <a:gd name="T45" fmla="*/ 739 h 1806"/>
              <a:gd name="T46" fmla="*/ 821 w 1479"/>
              <a:gd name="T47" fmla="*/ 739 h 1806"/>
              <a:gd name="T48" fmla="*/ 821 w 1479"/>
              <a:gd name="T49" fmla="*/ 575 h 1806"/>
              <a:gd name="T50" fmla="*/ 657 w 1479"/>
              <a:gd name="T51" fmla="*/ 575 h 1806"/>
              <a:gd name="T52" fmla="*/ 657 w 1479"/>
              <a:gd name="T53" fmla="*/ 739 h 1806"/>
              <a:gd name="T54" fmla="*/ 246 w 1479"/>
              <a:gd name="T55" fmla="*/ 739 h 1806"/>
              <a:gd name="T56" fmla="*/ 0 w 1479"/>
              <a:gd name="T57" fmla="*/ 985 h 1806"/>
              <a:gd name="T58" fmla="*/ 0 w 1479"/>
              <a:gd name="T59" fmla="*/ 1112 h 1806"/>
              <a:gd name="T60" fmla="*/ 161 w 1479"/>
              <a:gd name="T61" fmla="*/ 1273 h 1806"/>
              <a:gd name="T62" fmla="*/ 274 w 1479"/>
              <a:gd name="T63" fmla="*/ 1225 h 1806"/>
              <a:gd name="T64" fmla="*/ 450 w 1479"/>
              <a:gd name="T65" fmla="*/ 1050 h 1806"/>
              <a:gd name="T66" fmla="*/ 625 w 1479"/>
              <a:gd name="T67" fmla="*/ 1225 h 1806"/>
              <a:gd name="T68" fmla="*/ 853 w 1479"/>
              <a:gd name="T69" fmla="*/ 1225 h 1806"/>
              <a:gd name="T70" fmla="*/ 1029 w 1479"/>
              <a:gd name="T71" fmla="*/ 1050 h 1806"/>
              <a:gd name="T72" fmla="*/ 1204 w 1479"/>
              <a:gd name="T73" fmla="*/ 1225 h 1806"/>
              <a:gd name="T74" fmla="*/ 1318 w 1479"/>
              <a:gd name="T75" fmla="*/ 1272 h 1806"/>
              <a:gd name="T76" fmla="*/ 1479 w 1479"/>
              <a:gd name="T77" fmla="*/ 1111 h 1806"/>
              <a:gd name="T78" fmla="*/ 1479 w 1479"/>
              <a:gd name="T79" fmla="*/ 985 h 1806"/>
              <a:gd name="T80" fmla="*/ 1231 w 1479"/>
              <a:gd name="T81" fmla="*/ 739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9" h="1806">
                <a:moveTo>
                  <a:pt x="739" y="493"/>
                </a:moveTo>
                <a:cubicBezTo>
                  <a:pt x="829" y="493"/>
                  <a:pt x="903" y="419"/>
                  <a:pt x="903" y="328"/>
                </a:cubicBezTo>
                <a:cubicBezTo>
                  <a:pt x="903" y="298"/>
                  <a:pt x="894" y="268"/>
                  <a:pt x="880" y="244"/>
                </a:cubicBezTo>
                <a:lnTo>
                  <a:pt x="739" y="0"/>
                </a:lnTo>
                <a:lnTo>
                  <a:pt x="598" y="244"/>
                </a:lnTo>
                <a:cubicBezTo>
                  <a:pt x="583" y="268"/>
                  <a:pt x="575" y="298"/>
                  <a:pt x="575" y="328"/>
                </a:cubicBezTo>
                <a:cubicBezTo>
                  <a:pt x="575" y="419"/>
                  <a:pt x="648" y="493"/>
                  <a:pt x="739" y="493"/>
                </a:cubicBezTo>
                <a:close/>
                <a:moveTo>
                  <a:pt x="1116" y="1312"/>
                </a:moveTo>
                <a:lnTo>
                  <a:pt x="1028" y="1224"/>
                </a:lnTo>
                <a:lnTo>
                  <a:pt x="939" y="1312"/>
                </a:lnTo>
                <a:cubicBezTo>
                  <a:pt x="832" y="1420"/>
                  <a:pt x="645" y="1420"/>
                  <a:pt x="538" y="1312"/>
                </a:cubicBezTo>
                <a:lnTo>
                  <a:pt x="449" y="1224"/>
                </a:lnTo>
                <a:lnTo>
                  <a:pt x="361" y="1312"/>
                </a:lnTo>
                <a:cubicBezTo>
                  <a:pt x="308" y="1366"/>
                  <a:pt x="237" y="1396"/>
                  <a:pt x="161" y="1396"/>
                </a:cubicBezTo>
                <a:cubicBezTo>
                  <a:pt x="101" y="1396"/>
                  <a:pt x="46" y="1377"/>
                  <a:pt x="0" y="1345"/>
                </a:cubicBezTo>
                <a:lnTo>
                  <a:pt x="0" y="1724"/>
                </a:lnTo>
                <a:cubicBezTo>
                  <a:pt x="0" y="1769"/>
                  <a:pt x="37" y="1806"/>
                  <a:pt x="82" y="1806"/>
                </a:cubicBezTo>
                <a:lnTo>
                  <a:pt x="1396" y="1806"/>
                </a:lnTo>
                <a:cubicBezTo>
                  <a:pt x="1441" y="1806"/>
                  <a:pt x="1478" y="1769"/>
                  <a:pt x="1478" y="1724"/>
                </a:cubicBezTo>
                <a:lnTo>
                  <a:pt x="1478" y="1345"/>
                </a:lnTo>
                <a:cubicBezTo>
                  <a:pt x="1432" y="1377"/>
                  <a:pt x="1377" y="1396"/>
                  <a:pt x="1317" y="1396"/>
                </a:cubicBezTo>
                <a:cubicBezTo>
                  <a:pt x="1241" y="1396"/>
                  <a:pt x="1170" y="1366"/>
                  <a:pt x="1116" y="1312"/>
                </a:cubicBezTo>
                <a:close/>
                <a:moveTo>
                  <a:pt x="1231" y="739"/>
                </a:moveTo>
                <a:lnTo>
                  <a:pt x="821" y="739"/>
                </a:lnTo>
                <a:lnTo>
                  <a:pt x="821" y="575"/>
                </a:lnTo>
                <a:lnTo>
                  <a:pt x="657" y="575"/>
                </a:lnTo>
                <a:lnTo>
                  <a:pt x="657" y="739"/>
                </a:lnTo>
                <a:lnTo>
                  <a:pt x="246" y="739"/>
                </a:lnTo>
                <a:cubicBezTo>
                  <a:pt x="110" y="739"/>
                  <a:pt x="0" y="849"/>
                  <a:pt x="0" y="985"/>
                </a:cubicBezTo>
                <a:lnTo>
                  <a:pt x="0" y="1112"/>
                </a:lnTo>
                <a:cubicBezTo>
                  <a:pt x="0" y="1200"/>
                  <a:pt x="72" y="1273"/>
                  <a:pt x="161" y="1273"/>
                </a:cubicBezTo>
                <a:cubicBezTo>
                  <a:pt x="204" y="1273"/>
                  <a:pt x="244" y="1256"/>
                  <a:pt x="274" y="1225"/>
                </a:cubicBezTo>
                <a:lnTo>
                  <a:pt x="450" y="1050"/>
                </a:lnTo>
                <a:lnTo>
                  <a:pt x="625" y="1225"/>
                </a:lnTo>
                <a:cubicBezTo>
                  <a:pt x="686" y="1286"/>
                  <a:pt x="792" y="1286"/>
                  <a:pt x="853" y="1225"/>
                </a:cubicBezTo>
                <a:lnTo>
                  <a:pt x="1029" y="1050"/>
                </a:lnTo>
                <a:lnTo>
                  <a:pt x="1204" y="1225"/>
                </a:lnTo>
                <a:cubicBezTo>
                  <a:pt x="1234" y="1255"/>
                  <a:pt x="1275" y="1272"/>
                  <a:pt x="1318" y="1272"/>
                </a:cubicBezTo>
                <a:cubicBezTo>
                  <a:pt x="1406" y="1272"/>
                  <a:pt x="1479" y="1200"/>
                  <a:pt x="1479" y="1111"/>
                </a:cubicBezTo>
                <a:lnTo>
                  <a:pt x="1479" y="985"/>
                </a:lnTo>
                <a:cubicBezTo>
                  <a:pt x="1478" y="849"/>
                  <a:pt x="1367" y="739"/>
                  <a:pt x="1231" y="73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404938" y="2669499"/>
            <a:ext cx="504825" cy="454025"/>
          </a:xfrm>
          <a:custGeom>
            <a:avLst/>
            <a:gdLst>
              <a:gd name="T0" fmla="*/ 821 w 1642"/>
              <a:gd name="T1" fmla="*/ 0 h 1478"/>
              <a:gd name="T2" fmla="*/ 0 w 1642"/>
              <a:gd name="T3" fmla="*/ 1478 h 1478"/>
              <a:gd name="T4" fmla="*/ 1642 w 1642"/>
              <a:gd name="T5" fmla="*/ 329 h 1478"/>
              <a:gd name="T6" fmla="*/ 329 w 1642"/>
              <a:gd name="T7" fmla="*/ 1314 h 1478"/>
              <a:gd name="T8" fmla="*/ 164 w 1642"/>
              <a:gd name="T9" fmla="*/ 1150 h 1478"/>
              <a:gd name="T10" fmla="*/ 329 w 1642"/>
              <a:gd name="T11" fmla="*/ 1314 h 1478"/>
              <a:gd name="T12" fmla="*/ 164 w 1642"/>
              <a:gd name="T13" fmla="*/ 985 h 1478"/>
              <a:gd name="T14" fmla="*/ 329 w 1642"/>
              <a:gd name="T15" fmla="*/ 821 h 1478"/>
              <a:gd name="T16" fmla="*/ 329 w 1642"/>
              <a:gd name="T17" fmla="*/ 657 h 1478"/>
              <a:gd name="T18" fmla="*/ 164 w 1642"/>
              <a:gd name="T19" fmla="*/ 493 h 1478"/>
              <a:gd name="T20" fmla="*/ 329 w 1642"/>
              <a:gd name="T21" fmla="*/ 657 h 1478"/>
              <a:gd name="T22" fmla="*/ 164 w 1642"/>
              <a:gd name="T23" fmla="*/ 329 h 1478"/>
              <a:gd name="T24" fmla="*/ 329 w 1642"/>
              <a:gd name="T25" fmla="*/ 164 h 1478"/>
              <a:gd name="T26" fmla="*/ 657 w 1642"/>
              <a:gd name="T27" fmla="*/ 1314 h 1478"/>
              <a:gd name="T28" fmla="*/ 493 w 1642"/>
              <a:gd name="T29" fmla="*/ 1150 h 1478"/>
              <a:gd name="T30" fmla="*/ 657 w 1642"/>
              <a:gd name="T31" fmla="*/ 1314 h 1478"/>
              <a:gd name="T32" fmla="*/ 493 w 1642"/>
              <a:gd name="T33" fmla="*/ 985 h 1478"/>
              <a:gd name="T34" fmla="*/ 657 w 1642"/>
              <a:gd name="T35" fmla="*/ 821 h 1478"/>
              <a:gd name="T36" fmla="*/ 657 w 1642"/>
              <a:gd name="T37" fmla="*/ 657 h 1478"/>
              <a:gd name="T38" fmla="*/ 493 w 1642"/>
              <a:gd name="T39" fmla="*/ 493 h 1478"/>
              <a:gd name="T40" fmla="*/ 657 w 1642"/>
              <a:gd name="T41" fmla="*/ 657 h 1478"/>
              <a:gd name="T42" fmla="*/ 493 w 1642"/>
              <a:gd name="T43" fmla="*/ 329 h 1478"/>
              <a:gd name="T44" fmla="*/ 657 w 1642"/>
              <a:gd name="T45" fmla="*/ 164 h 1478"/>
              <a:gd name="T46" fmla="*/ 1478 w 1642"/>
              <a:gd name="T47" fmla="*/ 1314 h 1478"/>
              <a:gd name="T48" fmla="*/ 821 w 1642"/>
              <a:gd name="T49" fmla="*/ 1150 h 1478"/>
              <a:gd name="T50" fmla="*/ 986 w 1642"/>
              <a:gd name="T51" fmla="*/ 985 h 1478"/>
              <a:gd name="T52" fmla="*/ 821 w 1642"/>
              <a:gd name="T53" fmla="*/ 821 h 1478"/>
              <a:gd name="T54" fmla="*/ 986 w 1642"/>
              <a:gd name="T55" fmla="*/ 657 h 1478"/>
              <a:gd name="T56" fmla="*/ 821 w 1642"/>
              <a:gd name="T57" fmla="*/ 493 h 1478"/>
              <a:gd name="T58" fmla="*/ 1478 w 1642"/>
              <a:gd name="T59" fmla="*/ 1314 h 1478"/>
              <a:gd name="T60" fmla="*/ 1150 w 1642"/>
              <a:gd name="T61" fmla="*/ 657 h 1478"/>
              <a:gd name="T62" fmla="*/ 1314 w 1642"/>
              <a:gd name="T63" fmla="*/ 821 h 1478"/>
              <a:gd name="T64" fmla="*/ 1314 w 1642"/>
              <a:gd name="T65" fmla="*/ 985 h 1478"/>
              <a:gd name="T66" fmla="*/ 1150 w 1642"/>
              <a:gd name="T67" fmla="*/ 1150 h 1478"/>
              <a:gd name="T68" fmla="*/ 1314 w 1642"/>
              <a:gd name="T69" fmla="*/ 985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2" h="1478">
                <a:moveTo>
                  <a:pt x="821" y="329"/>
                </a:moveTo>
                <a:lnTo>
                  <a:pt x="821" y="0"/>
                </a:lnTo>
                <a:lnTo>
                  <a:pt x="0" y="0"/>
                </a:lnTo>
                <a:lnTo>
                  <a:pt x="0" y="1478"/>
                </a:lnTo>
                <a:lnTo>
                  <a:pt x="1642" y="1478"/>
                </a:lnTo>
                <a:lnTo>
                  <a:pt x="1642" y="329"/>
                </a:lnTo>
                <a:lnTo>
                  <a:pt x="821" y="329"/>
                </a:lnTo>
                <a:close/>
                <a:moveTo>
                  <a:pt x="329" y="1314"/>
                </a:moveTo>
                <a:lnTo>
                  <a:pt x="164" y="1314"/>
                </a:lnTo>
                <a:lnTo>
                  <a:pt x="164" y="1150"/>
                </a:lnTo>
                <a:lnTo>
                  <a:pt x="329" y="1150"/>
                </a:lnTo>
                <a:lnTo>
                  <a:pt x="329" y="1314"/>
                </a:lnTo>
                <a:close/>
                <a:moveTo>
                  <a:pt x="329" y="985"/>
                </a:moveTo>
                <a:lnTo>
                  <a:pt x="164" y="985"/>
                </a:lnTo>
                <a:lnTo>
                  <a:pt x="164" y="821"/>
                </a:lnTo>
                <a:lnTo>
                  <a:pt x="329" y="821"/>
                </a:lnTo>
                <a:lnTo>
                  <a:pt x="329" y="985"/>
                </a:lnTo>
                <a:close/>
                <a:moveTo>
                  <a:pt x="329" y="657"/>
                </a:moveTo>
                <a:lnTo>
                  <a:pt x="164" y="657"/>
                </a:lnTo>
                <a:lnTo>
                  <a:pt x="164" y="493"/>
                </a:lnTo>
                <a:lnTo>
                  <a:pt x="329" y="493"/>
                </a:lnTo>
                <a:lnTo>
                  <a:pt x="329" y="657"/>
                </a:lnTo>
                <a:close/>
                <a:moveTo>
                  <a:pt x="329" y="329"/>
                </a:moveTo>
                <a:lnTo>
                  <a:pt x="164" y="329"/>
                </a:lnTo>
                <a:lnTo>
                  <a:pt x="164" y="164"/>
                </a:lnTo>
                <a:lnTo>
                  <a:pt x="329" y="164"/>
                </a:lnTo>
                <a:lnTo>
                  <a:pt x="329" y="329"/>
                </a:lnTo>
                <a:close/>
                <a:moveTo>
                  <a:pt x="657" y="1314"/>
                </a:moveTo>
                <a:lnTo>
                  <a:pt x="493" y="1314"/>
                </a:lnTo>
                <a:lnTo>
                  <a:pt x="493" y="1150"/>
                </a:lnTo>
                <a:lnTo>
                  <a:pt x="657" y="1150"/>
                </a:lnTo>
                <a:lnTo>
                  <a:pt x="657" y="1314"/>
                </a:lnTo>
                <a:close/>
                <a:moveTo>
                  <a:pt x="657" y="985"/>
                </a:moveTo>
                <a:lnTo>
                  <a:pt x="493" y="985"/>
                </a:lnTo>
                <a:lnTo>
                  <a:pt x="493" y="821"/>
                </a:lnTo>
                <a:lnTo>
                  <a:pt x="657" y="821"/>
                </a:lnTo>
                <a:lnTo>
                  <a:pt x="657" y="985"/>
                </a:lnTo>
                <a:close/>
                <a:moveTo>
                  <a:pt x="657" y="657"/>
                </a:moveTo>
                <a:lnTo>
                  <a:pt x="493" y="657"/>
                </a:lnTo>
                <a:lnTo>
                  <a:pt x="493" y="493"/>
                </a:lnTo>
                <a:lnTo>
                  <a:pt x="657" y="493"/>
                </a:lnTo>
                <a:lnTo>
                  <a:pt x="657" y="657"/>
                </a:lnTo>
                <a:close/>
                <a:moveTo>
                  <a:pt x="657" y="329"/>
                </a:moveTo>
                <a:lnTo>
                  <a:pt x="493" y="329"/>
                </a:lnTo>
                <a:lnTo>
                  <a:pt x="493" y="164"/>
                </a:lnTo>
                <a:lnTo>
                  <a:pt x="657" y="164"/>
                </a:lnTo>
                <a:lnTo>
                  <a:pt x="657" y="329"/>
                </a:lnTo>
                <a:close/>
                <a:moveTo>
                  <a:pt x="1478" y="1314"/>
                </a:moveTo>
                <a:lnTo>
                  <a:pt x="821" y="1314"/>
                </a:lnTo>
                <a:lnTo>
                  <a:pt x="821" y="1150"/>
                </a:lnTo>
                <a:lnTo>
                  <a:pt x="986" y="1150"/>
                </a:lnTo>
                <a:lnTo>
                  <a:pt x="986" y="985"/>
                </a:lnTo>
                <a:lnTo>
                  <a:pt x="821" y="985"/>
                </a:lnTo>
                <a:lnTo>
                  <a:pt x="821" y="821"/>
                </a:lnTo>
                <a:lnTo>
                  <a:pt x="986" y="821"/>
                </a:lnTo>
                <a:lnTo>
                  <a:pt x="986" y="657"/>
                </a:lnTo>
                <a:lnTo>
                  <a:pt x="821" y="657"/>
                </a:lnTo>
                <a:lnTo>
                  <a:pt x="821" y="493"/>
                </a:lnTo>
                <a:lnTo>
                  <a:pt x="1478" y="493"/>
                </a:lnTo>
                <a:lnTo>
                  <a:pt x="1478" y="1314"/>
                </a:lnTo>
                <a:close/>
                <a:moveTo>
                  <a:pt x="1314" y="657"/>
                </a:moveTo>
                <a:lnTo>
                  <a:pt x="1150" y="657"/>
                </a:lnTo>
                <a:lnTo>
                  <a:pt x="1150" y="821"/>
                </a:lnTo>
                <a:lnTo>
                  <a:pt x="1314" y="821"/>
                </a:lnTo>
                <a:lnTo>
                  <a:pt x="1314" y="657"/>
                </a:lnTo>
                <a:close/>
                <a:moveTo>
                  <a:pt x="1314" y="985"/>
                </a:moveTo>
                <a:lnTo>
                  <a:pt x="1150" y="985"/>
                </a:lnTo>
                <a:lnTo>
                  <a:pt x="1150" y="1150"/>
                </a:lnTo>
                <a:lnTo>
                  <a:pt x="1314" y="1150"/>
                </a:lnTo>
                <a:lnTo>
                  <a:pt x="1314" y="9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315913" y="2719505"/>
            <a:ext cx="554038" cy="354013"/>
          </a:xfrm>
          <a:custGeom>
            <a:avLst/>
            <a:gdLst>
              <a:gd name="T0" fmla="*/ 1232 w 1807"/>
              <a:gd name="T1" fmla="*/ 493 h 1150"/>
              <a:gd name="T2" fmla="*/ 1478 w 1807"/>
              <a:gd name="T3" fmla="*/ 247 h 1150"/>
              <a:gd name="T4" fmla="*/ 1232 w 1807"/>
              <a:gd name="T5" fmla="*/ 0 h 1150"/>
              <a:gd name="T6" fmla="*/ 986 w 1807"/>
              <a:gd name="T7" fmla="*/ 247 h 1150"/>
              <a:gd name="T8" fmla="*/ 1232 w 1807"/>
              <a:gd name="T9" fmla="*/ 493 h 1150"/>
              <a:gd name="T10" fmla="*/ 575 w 1807"/>
              <a:gd name="T11" fmla="*/ 493 h 1150"/>
              <a:gd name="T12" fmla="*/ 821 w 1807"/>
              <a:gd name="T13" fmla="*/ 247 h 1150"/>
              <a:gd name="T14" fmla="*/ 575 w 1807"/>
              <a:gd name="T15" fmla="*/ 0 h 1150"/>
              <a:gd name="T16" fmla="*/ 329 w 1807"/>
              <a:gd name="T17" fmla="*/ 247 h 1150"/>
              <a:gd name="T18" fmla="*/ 575 w 1807"/>
              <a:gd name="T19" fmla="*/ 493 h 1150"/>
              <a:gd name="T20" fmla="*/ 575 w 1807"/>
              <a:gd name="T21" fmla="*/ 657 h 1150"/>
              <a:gd name="T22" fmla="*/ 0 w 1807"/>
              <a:gd name="T23" fmla="*/ 945 h 1150"/>
              <a:gd name="T24" fmla="*/ 0 w 1807"/>
              <a:gd name="T25" fmla="*/ 1150 h 1150"/>
              <a:gd name="T26" fmla="*/ 1150 w 1807"/>
              <a:gd name="T27" fmla="*/ 1150 h 1150"/>
              <a:gd name="T28" fmla="*/ 1150 w 1807"/>
              <a:gd name="T29" fmla="*/ 945 h 1150"/>
              <a:gd name="T30" fmla="*/ 575 w 1807"/>
              <a:gd name="T31" fmla="*/ 657 h 1150"/>
              <a:gd name="T32" fmla="*/ 1232 w 1807"/>
              <a:gd name="T33" fmla="*/ 657 h 1150"/>
              <a:gd name="T34" fmla="*/ 1153 w 1807"/>
              <a:gd name="T35" fmla="*/ 662 h 1150"/>
              <a:gd name="T36" fmla="*/ 1314 w 1807"/>
              <a:gd name="T37" fmla="*/ 945 h 1150"/>
              <a:gd name="T38" fmla="*/ 1314 w 1807"/>
              <a:gd name="T39" fmla="*/ 1150 h 1150"/>
              <a:gd name="T40" fmla="*/ 1807 w 1807"/>
              <a:gd name="T41" fmla="*/ 1150 h 1150"/>
              <a:gd name="T42" fmla="*/ 1807 w 1807"/>
              <a:gd name="T43" fmla="*/ 945 h 1150"/>
              <a:gd name="T44" fmla="*/ 1232 w 1807"/>
              <a:gd name="T45" fmla="*/ 657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7" h="1150">
                <a:moveTo>
                  <a:pt x="1232" y="493"/>
                </a:moveTo>
                <a:cubicBezTo>
                  <a:pt x="1368" y="493"/>
                  <a:pt x="1478" y="383"/>
                  <a:pt x="1478" y="247"/>
                </a:cubicBezTo>
                <a:cubicBezTo>
                  <a:pt x="1478" y="111"/>
                  <a:pt x="1368" y="0"/>
                  <a:pt x="1232" y="0"/>
                </a:cubicBezTo>
                <a:cubicBezTo>
                  <a:pt x="1096" y="0"/>
                  <a:pt x="986" y="111"/>
                  <a:pt x="986" y="247"/>
                </a:cubicBezTo>
                <a:cubicBezTo>
                  <a:pt x="986" y="383"/>
                  <a:pt x="1096" y="493"/>
                  <a:pt x="1232" y="493"/>
                </a:cubicBezTo>
                <a:close/>
                <a:moveTo>
                  <a:pt x="575" y="493"/>
                </a:moveTo>
                <a:cubicBezTo>
                  <a:pt x="711" y="493"/>
                  <a:pt x="821" y="383"/>
                  <a:pt x="821" y="247"/>
                </a:cubicBezTo>
                <a:cubicBezTo>
                  <a:pt x="821" y="111"/>
                  <a:pt x="711" y="0"/>
                  <a:pt x="575" y="0"/>
                </a:cubicBezTo>
                <a:cubicBezTo>
                  <a:pt x="439" y="0"/>
                  <a:pt x="329" y="111"/>
                  <a:pt x="329" y="247"/>
                </a:cubicBezTo>
                <a:cubicBezTo>
                  <a:pt x="329" y="383"/>
                  <a:pt x="439" y="493"/>
                  <a:pt x="575" y="493"/>
                </a:cubicBezTo>
                <a:close/>
                <a:moveTo>
                  <a:pt x="575" y="657"/>
                </a:moveTo>
                <a:cubicBezTo>
                  <a:pt x="383" y="657"/>
                  <a:pt x="0" y="753"/>
                  <a:pt x="0" y="945"/>
                </a:cubicBezTo>
                <a:lnTo>
                  <a:pt x="0" y="1150"/>
                </a:lnTo>
                <a:lnTo>
                  <a:pt x="1150" y="1150"/>
                </a:lnTo>
                <a:lnTo>
                  <a:pt x="1150" y="945"/>
                </a:lnTo>
                <a:cubicBezTo>
                  <a:pt x="1150" y="753"/>
                  <a:pt x="767" y="657"/>
                  <a:pt x="575" y="657"/>
                </a:cubicBezTo>
                <a:close/>
                <a:moveTo>
                  <a:pt x="1232" y="657"/>
                </a:moveTo>
                <a:cubicBezTo>
                  <a:pt x="1208" y="657"/>
                  <a:pt x="1182" y="659"/>
                  <a:pt x="1153" y="662"/>
                </a:cubicBezTo>
                <a:cubicBezTo>
                  <a:pt x="1248" y="730"/>
                  <a:pt x="1314" y="823"/>
                  <a:pt x="1314" y="945"/>
                </a:cubicBezTo>
                <a:lnTo>
                  <a:pt x="1314" y="1150"/>
                </a:lnTo>
                <a:lnTo>
                  <a:pt x="1807" y="1150"/>
                </a:lnTo>
                <a:lnTo>
                  <a:pt x="1807" y="945"/>
                </a:lnTo>
                <a:cubicBezTo>
                  <a:pt x="1807" y="753"/>
                  <a:pt x="1424" y="657"/>
                  <a:pt x="1232" y="65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1430000" y="1614488"/>
            <a:ext cx="604838" cy="328613"/>
          </a:xfrm>
          <a:custGeom>
            <a:avLst/>
            <a:gdLst>
              <a:gd name="T0" fmla="*/ 657 w 1971"/>
              <a:gd name="T1" fmla="*/ 410 h 1067"/>
              <a:gd name="T2" fmla="*/ 411 w 1971"/>
              <a:gd name="T3" fmla="*/ 410 h 1067"/>
              <a:gd name="T4" fmla="*/ 411 w 1971"/>
              <a:gd name="T5" fmla="*/ 164 h 1067"/>
              <a:gd name="T6" fmla="*/ 246 w 1971"/>
              <a:gd name="T7" fmla="*/ 164 h 1067"/>
              <a:gd name="T8" fmla="*/ 246 w 1971"/>
              <a:gd name="T9" fmla="*/ 410 h 1067"/>
              <a:gd name="T10" fmla="*/ 0 w 1971"/>
              <a:gd name="T11" fmla="*/ 410 h 1067"/>
              <a:gd name="T12" fmla="*/ 0 w 1971"/>
              <a:gd name="T13" fmla="*/ 574 h 1067"/>
              <a:gd name="T14" fmla="*/ 246 w 1971"/>
              <a:gd name="T15" fmla="*/ 574 h 1067"/>
              <a:gd name="T16" fmla="*/ 246 w 1971"/>
              <a:gd name="T17" fmla="*/ 821 h 1067"/>
              <a:gd name="T18" fmla="*/ 411 w 1971"/>
              <a:gd name="T19" fmla="*/ 821 h 1067"/>
              <a:gd name="T20" fmla="*/ 411 w 1971"/>
              <a:gd name="T21" fmla="*/ 574 h 1067"/>
              <a:gd name="T22" fmla="*/ 657 w 1971"/>
              <a:gd name="T23" fmla="*/ 574 h 1067"/>
              <a:gd name="T24" fmla="*/ 657 w 1971"/>
              <a:gd name="T25" fmla="*/ 410 h 1067"/>
              <a:gd name="T26" fmla="*/ 1478 w 1971"/>
              <a:gd name="T27" fmla="*/ 492 h 1067"/>
              <a:gd name="T28" fmla="*/ 1724 w 1971"/>
              <a:gd name="T29" fmla="*/ 246 h 1067"/>
              <a:gd name="T30" fmla="*/ 1478 w 1971"/>
              <a:gd name="T31" fmla="*/ 0 h 1067"/>
              <a:gd name="T32" fmla="*/ 1403 w 1971"/>
              <a:gd name="T33" fmla="*/ 11 h 1067"/>
              <a:gd name="T34" fmla="*/ 1477 w 1971"/>
              <a:gd name="T35" fmla="*/ 246 h 1067"/>
              <a:gd name="T36" fmla="*/ 1403 w 1971"/>
              <a:gd name="T37" fmla="*/ 480 h 1067"/>
              <a:gd name="T38" fmla="*/ 1478 w 1971"/>
              <a:gd name="T39" fmla="*/ 492 h 1067"/>
              <a:gd name="T40" fmla="*/ 1068 w 1971"/>
              <a:gd name="T41" fmla="*/ 492 h 1067"/>
              <a:gd name="T42" fmla="*/ 1313 w 1971"/>
              <a:gd name="T43" fmla="*/ 246 h 1067"/>
              <a:gd name="T44" fmla="*/ 1068 w 1971"/>
              <a:gd name="T45" fmla="*/ 0 h 1067"/>
              <a:gd name="T46" fmla="*/ 821 w 1971"/>
              <a:gd name="T47" fmla="*/ 246 h 1067"/>
              <a:gd name="T48" fmla="*/ 1068 w 1971"/>
              <a:gd name="T49" fmla="*/ 492 h 1067"/>
              <a:gd name="T50" fmla="*/ 1611 w 1971"/>
              <a:gd name="T51" fmla="*/ 670 h 1067"/>
              <a:gd name="T52" fmla="*/ 1724 w 1971"/>
              <a:gd name="T53" fmla="*/ 903 h 1067"/>
              <a:gd name="T54" fmla="*/ 1724 w 1971"/>
              <a:gd name="T55" fmla="*/ 1067 h 1067"/>
              <a:gd name="T56" fmla="*/ 1971 w 1971"/>
              <a:gd name="T57" fmla="*/ 1067 h 1067"/>
              <a:gd name="T58" fmla="*/ 1971 w 1971"/>
              <a:gd name="T59" fmla="*/ 903 h 1067"/>
              <a:gd name="T60" fmla="*/ 1611 w 1971"/>
              <a:gd name="T61" fmla="*/ 670 h 1067"/>
              <a:gd name="T62" fmla="*/ 1068 w 1971"/>
              <a:gd name="T63" fmla="*/ 656 h 1067"/>
              <a:gd name="T64" fmla="*/ 575 w 1971"/>
              <a:gd name="T65" fmla="*/ 903 h 1067"/>
              <a:gd name="T66" fmla="*/ 575 w 1971"/>
              <a:gd name="T67" fmla="*/ 1067 h 1067"/>
              <a:gd name="T68" fmla="*/ 1560 w 1971"/>
              <a:gd name="T69" fmla="*/ 1067 h 1067"/>
              <a:gd name="T70" fmla="*/ 1560 w 1971"/>
              <a:gd name="T71" fmla="*/ 903 h 1067"/>
              <a:gd name="T72" fmla="*/ 1068 w 1971"/>
              <a:gd name="T73" fmla="*/ 65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71" h="1067">
                <a:moveTo>
                  <a:pt x="657" y="410"/>
                </a:moveTo>
                <a:lnTo>
                  <a:pt x="411" y="410"/>
                </a:lnTo>
                <a:lnTo>
                  <a:pt x="411" y="164"/>
                </a:lnTo>
                <a:lnTo>
                  <a:pt x="246" y="164"/>
                </a:lnTo>
                <a:lnTo>
                  <a:pt x="246" y="410"/>
                </a:lnTo>
                <a:lnTo>
                  <a:pt x="0" y="410"/>
                </a:lnTo>
                <a:lnTo>
                  <a:pt x="0" y="574"/>
                </a:lnTo>
                <a:lnTo>
                  <a:pt x="246" y="574"/>
                </a:lnTo>
                <a:lnTo>
                  <a:pt x="246" y="821"/>
                </a:lnTo>
                <a:lnTo>
                  <a:pt x="411" y="821"/>
                </a:lnTo>
                <a:lnTo>
                  <a:pt x="411" y="574"/>
                </a:lnTo>
                <a:lnTo>
                  <a:pt x="657" y="574"/>
                </a:lnTo>
                <a:lnTo>
                  <a:pt x="657" y="410"/>
                </a:lnTo>
                <a:close/>
                <a:moveTo>
                  <a:pt x="1478" y="492"/>
                </a:moveTo>
                <a:cubicBezTo>
                  <a:pt x="1614" y="492"/>
                  <a:pt x="1724" y="382"/>
                  <a:pt x="1724" y="246"/>
                </a:cubicBezTo>
                <a:cubicBezTo>
                  <a:pt x="1724" y="110"/>
                  <a:pt x="1614" y="0"/>
                  <a:pt x="1478" y="0"/>
                </a:cubicBezTo>
                <a:cubicBezTo>
                  <a:pt x="1452" y="0"/>
                  <a:pt x="1427" y="4"/>
                  <a:pt x="1403" y="11"/>
                </a:cubicBezTo>
                <a:cubicBezTo>
                  <a:pt x="1449" y="78"/>
                  <a:pt x="1477" y="159"/>
                  <a:pt x="1477" y="246"/>
                </a:cubicBezTo>
                <a:cubicBezTo>
                  <a:pt x="1477" y="333"/>
                  <a:pt x="1449" y="414"/>
                  <a:pt x="1403" y="480"/>
                </a:cubicBezTo>
                <a:cubicBezTo>
                  <a:pt x="1427" y="488"/>
                  <a:pt x="1452" y="492"/>
                  <a:pt x="1478" y="492"/>
                </a:cubicBezTo>
                <a:close/>
                <a:moveTo>
                  <a:pt x="1068" y="492"/>
                </a:moveTo>
                <a:cubicBezTo>
                  <a:pt x="1203" y="492"/>
                  <a:pt x="1313" y="382"/>
                  <a:pt x="1313" y="246"/>
                </a:cubicBezTo>
                <a:cubicBezTo>
                  <a:pt x="1313" y="110"/>
                  <a:pt x="1203" y="0"/>
                  <a:pt x="1068" y="0"/>
                </a:cubicBezTo>
                <a:cubicBezTo>
                  <a:pt x="932" y="0"/>
                  <a:pt x="821" y="110"/>
                  <a:pt x="821" y="246"/>
                </a:cubicBezTo>
                <a:cubicBezTo>
                  <a:pt x="821" y="382"/>
                  <a:pt x="932" y="492"/>
                  <a:pt x="1068" y="492"/>
                </a:cubicBezTo>
                <a:close/>
                <a:moveTo>
                  <a:pt x="1611" y="670"/>
                </a:moveTo>
                <a:cubicBezTo>
                  <a:pt x="1679" y="729"/>
                  <a:pt x="1724" y="806"/>
                  <a:pt x="1724" y="903"/>
                </a:cubicBezTo>
                <a:lnTo>
                  <a:pt x="1724" y="1067"/>
                </a:lnTo>
                <a:lnTo>
                  <a:pt x="1971" y="1067"/>
                </a:lnTo>
                <a:lnTo>
                  <a:pt x="1971" y="903"/>
                </a:lnTo>
                <a:cubicBezTo>
                  <a:pt x="1971" y="776"/>
                  <a:pt x="1776" y="699"/>
                  <a:pt x="1611" y="670"/>
                </a:cubicBezTo>
                <a:close/>
                <a:moveTo>
                  <a:pt x="1068" y="656"/>
                </a:moveTo>
                <a:cubicBezTo>
                  <a:pt x="903" y="656"/>
                  <a:pt x="575" y="739"/>
                  <a:pt x="575" y="903"/>
                </a:cubicBezTo>
                <a:lnTo>
                  <a:pt x="575" y="1067"/>
                </a:lnTo>
                <a:lnTo>
                  <a:pt x="1560" y="1067"/>
                </a:lnTo>
                <a:lnTo>
                  <a:pt x="1560" y="903"/>
                </a:lnTo>
                <a:cubicBezTo>
                  <a:pt x="1560" y="739"/>
                  <a:pt x="1232" y="656"/>
                  <a:pt x="1068" y="65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0379075" y="1538288"/>
            <a:ext cx="452438" cy="481013"/>
          </a:xfrm>
          <a:custGeom>
            <a:avLst/>
            <a:gdLst>
              <a:gd name="T0" fmla="*/ 985 w 1478"/>
              <a:gd name="T1" fmla="*/ 739 h 1560"/>
              <a:gd name="T2" fmla="*/ 985 w 1478"/>
              <a:gd name="T3" fmla="*/ 247 h 1560"/>
              <a:gd name="T4" fmla="*/ 739 w 1478"/>
              <a:gd name="T5" fmla="*/ 0 h 1560"/>
              <a:gd name="T6" fmla="*/ 493 w 1478"/>
              <a:gd name="T7" fmla="*/ 247 h 1560"/>
              <a:gd name="T8" fmla="*/ 493 w 1478"/>
              <a:gd name="T9" fmla="*/ 411 h 1560"/>
              <a:gd name="T10" fmla="*/ 0 w 1478"/>
              <a:gd name="T11" fmla="*/ 411 h 1560"/>
              <a:gd name="T12" fmla="*/ 0 w 1478"/>
              <a:gd name="T13" fmla="*/ 1560 h 1560"/>
              <a:gd name="T14" fmla="*/ 1478 w 1478"/>
              <a:gd name="T15" fmla="*/ 1560 h 1560"/>
              <a:gd name="T16" fmla="*/ 1478 w 1478"/>
              <a:gd name="T17" fmla="*/ 739 h 1560"/>
              <a:gd name="T18" fmla="*/ 985 w 1478"/>
              <a:gd name="T19" fmla="*/ 739 h 1560"/>
              <a:gd name="T20" fmla="*/ 328 w 1478"/>
              <a:gd name="T21" fmla="*/ 1396 h 1560"/>
              <a:gd name="T22" fmla="*/ 164 w 1478"/>
              <a:gd name="T23" fmla="*/ 1396 h 1560"/>
              <a:gd name="T24" fmla="*/ 164 w 1478"/>
              <a:gd name="T25" fmla="*/ 1232 h 1560"/>
              <a:gd name="T26" fmla="*/ 328 w 1478"/>
              <a:gd name="T27" fmla="*/ 1232 h 1560"/>
              <a:gd name="T28" fmla="*/ 328 w 1478"/>
              <a:gd name="T29" fmla="*/ 1396 h 1560"/>
              <a:gd name="T30" fmla="*/ 328 w 1478"/>
              <a:gd name="T31" fmla="*/ 1068 h 1560"/>
              <a:gd name="T32" fmla="*/ 164 w 1478"/>
              <a:gd name="T33" fmla="*/ 1068 h 1560"/>
              <a:gd name="T34" fmla="*/ 164 w 1478"/>
              <a:gd name="T35" fmla="*/ 903 h 1560"/>
              <a:gd name="T36" fmla="*/ 328 w 1478"/>
              <a:gd name="T37" fmla="*/ 903 h 1560"/>
              <a:gd name="T38" fmla="*/ 328 w 1478"/>
              <a:gd name="T39" fmla="*/ 1068 h 1560"/>
              <a:gd name="T40" fmla="*/ 328 w 1478"/>
              <a:gd name="T41" fmla="*/ 739 h 1560"/>
              <a:gd name="T42" fmla="*/ 164 w 1478"/>
              <a:gd name="T43" fmla="*/ 739 h 1560"/>
              <a:gd name="T44" fmla="*/ 164 w 1478"/>
              <a:gd name="T45" fmla="*/ 575 h 1560"/>
              <a:gd name="T46" fmla="*/ 328 w 1478"/>
              <a:gd name="T47" fmla="*/ 575 h 1560"/>
              <a:gd name="T48" fmla="*/ 328 w 1478"/>
              <a:gd name="T49" fmla="*/ 739 h 1560"/>
              <a:gd name="T50" fmla="*/ 821 w 1478"/>
              <a:gd name="T51" fmla="*/ 1396 h 1560"/>
              <a:gd name="T52" fmla="*/ 657 w 1478"/>
              <a:gd name="T53" fmla="*/ 1396 h 1560"/>
              <a:gd name="T54" fmla="*/ 657 w 1478"/>
              <a:gd name="T55" fmla="*/ 1232 h 1560"/>
              <a:gd name="T56" fmla="*/ 821 w 1478"/>
              <a:gd name="T57" fmla="*/ 1232 h 1560"/>
              <a:gd name="T58" fmla="*/ 821 w 1478"/>
              <a:gd name="T59" fmla="*/ 1396 h 1560"/>
              <a:gd name="T60" fmla="*/ 821 w 1478"/>
              <a:gd name="T61" fmla="*/ 1068 h 1560"/>
              <a:gd name="T62" fmla="*/ 657 w 1478"/>
              <a:gd name="T63" fmla="*/ 1068 h 1560"/>
              <a:gd name="T64" fmla="*/ 657 w 1478"/>
              <a:gd name="T65" fmla="*/ 903 h 1560"/>
              <a:gd name="T66" fmla="*/ 821 w 1478"/>
              <a:gd name="T67" fmla="*/ 903 h 1560"/>
              <a:gd name="T68" fmla="*/ 821 w 1478"/>
              <a:gd name="T69" fmla="*/ 1068 h 1560"/>
              <a:gd name="T70" fmla="*/ 821 w 1478"/>
              <a:gd name="T71" fmla="*/ 739 h 1560"/>
              <a:gd name="T72" fmla="*/ 657 w 1478"/>
              <a:gd name="T73" fmla="*/ 739 h 1560"/>
              <a:gd name="T74" fmla="*/ 657 w 1478"/>
              <a:gd name="T75" fmla="*/ 575 h 1560"/>
              <a:gd name="T76" fmla="*/ 821 w 1478"/>
              <a:gd name="T77" fmla="*/ 575 h 1560"/>
              <a:gd name="T78" fmla="*/ 821 w 1478"/>
              <a:gd name="T79" fmla="*/ 739 h 1560"/>
              <a:gd name="T80" fmla="*/ 821 w 1478"/>
              <a:gd name="T81" fmla="*/ 411 h 1560"/>
              <a:gd name="T82" fmla="*/ 657 w 1478"/>
              <a:gd name="T83" fmla="*/ 411 h 1560"/>
              <a:gd name="T84" fmla="*/ 657 w 1478"/>
              <a:gd name="T85" fmla="*/ 247 h 1560"/>
              <a:gd name="T86" fmla="*/ 821 w 1478"/>
              <a:gd name="T87" fmla="*/ 247 h 1560"/>
              <a:gd name="T88" fmla="*/ 821 w 1478"/>
              <a:gd name="T89" fmla="*/ 411 h 1560"/>
              <a:gd name="T90" fmla="*/ 1314 w 1478"/>
              <a:gd name="T91" fmla="*/ 1396 h 1560"/>
              <a:gd name="T92" fmla="*/ 1149 w 1478"/>
              <a:gd name="T93" fmla="*/ 1396 h 1560"/>
              <a:gd name="T94" fmla="*/ 1149 w 1478"/>
              <a:gd name="T95" fmla="*/ 1232 h 1560"/>
              <a:gd name="T96" fmla="*/ 1314 w 1478"/>
              <a:gd name="T97" fmla="*/ 1232 h 1560"/>
              <a:gd name="T98" fmla="*/ 1314 w 1478"/>
              <a:gd name="T99" fmla="*/ 1396 h 1560"/>
              <a:gd name="T100" fmla="*/ 1314 w 1478"/>
              <a:gd name="T101" fmla="*/ 1068 h 1560"/>
              <a:gd name="T102" fmla="*/ 1149 w 1478"/>
              <a:gd name="T103" fmla="*/ 1068 h 1560"/>
              <a:gd name="T104" fmla="*/ 1149 w 1478"/>
              <a:gd name="T105" fmla="*/ 903 h 1560"/>
              <a:gd name="T106" fmla="*/ 1314 w 1478"/>
              <a:gd name="T107" fmla="*/ 903 h 1560"/>
              <a:gd name="T108" fmla="*/ 1314 w 1478"/>
              <a:gd name="T109" fmla="*/ 1068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78" h="1560">
                <a:moveTo>
                  <a:pt x="985" y="739"/>
                </a:moveTo>
                <a:lnTo>
                  <a:pt x="985" y="247"/>
                </a:lnTo>
                <a:lnTo>
                  <a:pt x="739" y="0"/>
                </a:lnTo>
                <a:lnTo>
                  <a:pt x="493" y="247"/>
                </a:lnTo>
                <a:lnTo>
                  <a:pt x="493" y="411"/>
                </a:lnTo>
                <a:lnTo>
                  <a:pt x="0" y="411"/>
                </a:lnTo>
                <a:lnTo>
                  <a:pt x="0" y="1560"/>
                </a:lnTo>
                <a:lnTo>
                  <a:pt x="1478" y="1560"/>
                </a:lnTo>
                <a:lnTo>
                  <a:pt x="1478" y="739"/>
                </a:lnTo>
                <a:lnTo>
                  <a:pt x="985" y="739"/>
                </a:lnTo>
                <a:close/>
                <a:moveTo>
                  <a:pt x="328" y="1396"/>
                </a:moveTo>
                <a:lnTo>
                  <a:pt x="164" y="1396"/>
                </a:lnTo>
                <a:lnTo>
                  <a:pt x="164" y="1232"/>
                </a:lnTo>
                <a:lnTo>
                  <a:pt x="328" y="1232"/>
                </a:lnTo>
                <a:lnTo>
                  <a:pt x="328" y="1396"/>
                </a:lnTo>
                <a:close/>
                <a:moveTo>
                  <a:pt x="328" y="1068"/>
                </a:moveTo>
                <a:lnTo>
                  <a:pt x="164" y="1068"/>
                </a:lnTo>
                <a:lnTo>
                  <a:pt x="164" y="903"/>
                </a:lnTo>
                <a:lnTo>
                  <a:pt x="328" y="903"/>
                </a:lnTo>
                <a:lnTo>
                  <a:pt x="328" y="1068"/>
                </a:lnTo>
                <a:close/>
                <a:moveTo>
                  <a:pt x="328" y="739"/>
                </a:moveTo>
                <a:lnTo>
                  <a:pt x="164" y="739"/>
                </a:lnTo>
                <a:lnTo>
                  <a:pt x="164" y="575"/>
                </a:lnTo>
                <a:lnTo>
                  <a:pt x="328" y="575"/>
                </a:lnTo>
                <a:lnTo>
                  <a:pt x="328" y="739"/>
                </a:lnTo>
                <a:close/>
                <a:moveTo>
                  <a:pt x="821" y="1396"/>
                </a:moveTo>
                <a:lnTo>
                  <a:pt x="657" y="1396"/>
                </a:lnTo>
                <a:lnTo>
                  <a:pt x="657" y="1232"/>
                </a:lnTo>
                <a:lnTo>
                  <a:pt x="821" y="1232"/>
                </a:lnTo>
                <a:lnTo>
                  <a:pt x="821" y="1396"/>
                </a:lnTo>
                <a:close/>
                <a:moveTo>
                  <a:pt x="821" y="1068"/>
                </a:moveTo>
                <a:lnTo>
                  <a:pt x="657" y="1068"/>
                </a:lnTo>
                <a:lnTo>
                  <a:pt x="657" y="903"/>
                </a:lnTo>
                <a:lnTo>
                  <a:pt x="821" y="903"/>
                </a:lnTo>
                <a:lnTo>
                  <a:pt x="821" y="1068"/>
                </a:lnTo>
                <a:close/>
                <a:moveTo>
                  <a:pt x="821" y="739"/>
                </a:moveTo>
                <a:lnTo>
                  <a:pt x="657" y="739"/>
                </a:lnTo>
                <a:lnTo>
                  <a:pt x="657" y="575"/>
                </a:lnTo>
                <a:lnTo>
                  <a:pt x="821" y="575"/>
                </a:lnTo>
                <a:lnTo>
                  <a:pt x="821" y="739"/>
                </a:lnTo>
                <a:close/>
                <a:moveTo>
                  <a:pt x="821" y="411"/>
                </a:moveTo>
                <a:lnTo>
                  <a:pt x="657" y="411"/>
                </a:lnTo>
                <a:lnTo>
                  <a:pt x="657" y="247"/>
                </a:lnTo>
                <a:lnTo>
                  <a:pt x="821" y="247"/>
                </a:lnTo>
                <a:lnTo>
                  <a:pt x="821" y="411"/>
                </a:lnTo>
                <a:close/>
                <a:moveTo>
                  <a:pt x="1314" y="1396"/>
                </a:moveTo>
                <a:lnTo>
                  <a:pt x="1149" y="1396"/>
                </a:lnTo>
                <a:lnTo>
                  <a:pt x="1149" y="1232"/>
                </a:lnTo>
                <a:lnTo>
                  <a:pt x="1314" y="1232"/>
                </a:lnTo>
                <a:lnTo>
                  <a:pt x="1314" y="1396"/>
                </a:lnTo>
                <a:close/>
                <a:moveTo>
                  <a:pt x="1314" y="1068"/>
                </a:moveTo>
                <a:lnTo>
                  <a:pt x="1149" y="1068"/>
                </a:lnTo>
                <a:lnTo>
                  <a:pt x="1149" y="903"/>
                </a:lnTo>
                <a:lnTo>
                  <a:pt x="1314" y="903"/>
                </a:lnTo>
                <a:lnTo>
                  <a:pt x="1314" y="10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9282113" y="1538288"/>
            <a:ext cx="503238" cy="506413"/>
          </a:xfrm>
          <a:custGeom>
            <a:avLst/>
            <a:gdLst>
              <a:gd name="T0" fmla="*/ 821 w 1642"/>
              <a:gd name="T1" fmla="*/ 0 h 1642"/>
              <a:gd name="T2" fmla="*/ 0 w 1642"/>
              <a:gd name="T3" fmla="*/ 821 h 1642"/>
              <a:gd name="T4" fmla="*/ 821 w 1642"/>
              <a:gd name="T5" fmla="*/ 1642 h 1642"/>
              <a:gd name="T6" fmla="*/ 1642 w 1642"/>
              <a:gd name="T7" fmla="*/ 821 h 1642"/>
              <a:gd name="T8" fmla="*/ 821 w 1642"/>
              <a:gd name="T9" fmla="*/ 0 h 1642"/>
              <a:gd name="T10" fmla="*/ 821 w 1642"/>
              <a:gd name="T11" fmla="*/ 1478 h 1642"/>
              <a:gd name="T12" fmla="*/ 164 w 1642"/>
              <a:gd name="T13" fmla="*/ 821 h 1642"/>
              <a:gd name="T14" fmla="*/ 821 w 1642"/>
              <a:gd name="T15" fmla="*/ 164 h 1642"/>
              <a:gd name="T16" fmla="*/ 1478 w 1642"/>
              <a:gd name="T17" fmla="*/ 821 h 1642"/>
              <a:gd name="T18" fmla="*/ 821 w 1642"/>
              <a:gd name="T19" fmla="*/ 1478 h 1642"/>
              <a:gd name="T20" fmla="*/ 1108 w 1642"/>
              <a:gd name="T21" fmla="*/ 739 h 1642"/>
              <a:gd name="T22" fmla="*/ 1232 w 1642"/>
              <a:gd name="T23" fmla="*/ 616 h 1642"/>
              <a:gd name="T24" fmla="*/ 1108 w 1642"/>
              <a:gd name="T25" fmla="*/ 493 h 1642"/>
              <a:gd name="T26" fmla="*/ 985 w 1642"/>
              <a:gd name="T27" fmla="*/ 616 h 1642"/>
              <a:gd name="T28" fmla="*/ 1108 w 1642"/>
              <a:gd name="T29" fmla="*/ 739 h 1642"/>
              <a:gd name="T30" fmla="*/ 534 w 1642"/>
              <a:gd name="T31" fmla="*/ 739 h 1642"/>
              <a:gd name="T32" fmla="*/ 657 w 1642"/>
              <a:gd name="T33" fmla="*/ 616 h 1642"/>
              <a:gd name="T34" fmla="*/ 534 w 1642"/>
              <a:gd name="T35" fmla="*/ 493 h 1642"/>
              <a:gd name="T36" fmla="*/ 411 w 1642"/>
              <a:gd name="T37" fmla="*/ 616 h 1642"/>
              <a:gd name="T38" fmla="*/ 534 w 1642"/>
              <a:gd name="T39" fmla="*/ 739 h 1642"/>
              <a:gd name="T40" fmla="*/ 821 w 1642"/>
              <a:gd name="T41" fmla="*/ 1273 h 1642"/>
              <a:gd name="T42" fmla="*/ 1240 w 1642"/>
              <a:gd name="T43" fmla="*/ 986 h 1642"/>
              <a:gd name="T44" fmla="*/ 402 w 1642"/>
              <a:gd name="T45" fmla="*/ 986 h 1642"/>
              <a:gd name="T46" fmla="*/ 821 w 1642"/>
              <a:gd name="T47" fmla="*/ 1273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42" h="1642">
                <a:moveTo>
                  <a:pt x="821" y="0"/>
                </a:moveTo>
                <a:cubicBezTo>
                  <a:pt x="367" y="0"/>
                  <a:pt x="0" y="368"/>
                  <a:pt x="0" y="821"/>
                </a:cubicBezTo>
                <a:cubicBezTo>
                  <a:pt x="0" y="1275"/>
                  <a:pt x="367" y="1642"/>
                  <a:pt x="821" y="1642"/>
                </a:cubicBezTo>
                <a:cubicBezTo>
                  <a:pt x="1274" y="1642"/>
                  <a:pt x="1642" y="1275"/>
                  <a:pt x="1642" y="821"/>
                </a:cubicBezTo>
                <a:cubicBezTo>
                  <a:pt x="1642" y="368"/>
                  <a:pt x="1274" y="0"/>
                  <a:pt x="821" y="0"/>
                </a:cubicBezTo>
                <a:close/>
                <a:moveTo>
                  <a:pt x="821" y="1478"/>
                </a:moveTo>
                <a:cubicBezTo>
                  <a:pt x="458" y="1478"/>
                  <a:pt x="164" y="1184"/>
                  <a:pt x="164" y="821"/>
                </a:cubicBezTo>
                <a:cubicBezTo>
                  <a:pt x="164" y="458"/>
                  <a:pt x="458" y="164"/>
                  <a:pt x="821" y="164"/>
                </a:cubicBezTo>
                <a:cubicBezTo>
                  <a:pt x="1184" y="164"/>
                  <a:pt x="1478" y="458"/>
                  <a:pt x="1478" y="821"/>
                </a:cubicBezTo>
                <a:cubicBezTo>
                  <a:pt x="1478" y="1184"/>
                  <a:pt x="1184" y="1478"/>
                  <a:pt x="821" y="1478"/>
                </a:cubicBezTo>
                <a:close/>
                <a:moveTo>
                  <a:pt x="1108" y="739"/>
                </a:moveTo>
                <a:cubicBezTo>
                  <a:pt x="1177" y="739"/>
                  <a:pt x="1232" y="684"/>
                  <a:pt x="1232" y="616"/>
                </a:cubicBezTo>
                <a:cubicBezTo>
                  <a:pt x="1232" y="548"/>
                  <a:pt x="1177" y="493"/>
                  <a:pt x="1108" y="493"/>
                </a:cubicBezTo>
                <a:cubicBezTo>
                  <a:pt x="1040" y="493"/>
                  <a:pt x="985" y="548"/>
                  <a:pt x="985" y="616"/>
                </a:cubicBezTo>
                <a:cubicBezTo>
                  <a:pt x="985" y="684"/>
                  <a:pt x="1040" y="739"/>
                  <a:pt x="1108" y="739"/>
                </a:cubicBezTo>
                <a:close/>
                <a:moveTo>
                  <a:pt x="534" y="739"/>
                </a:moveTo>
                <a:cubicBezTo>
                  <a:pt x="602" y="739"/>
                  <a:pt x="657" y="684"/>
                  <a:pt x="657" y="616"/>
                </a:cubicBezTo>
                <a:cubicBezTo>
                  <a:pt x="657" y="548"/>
                  <a:pt x="602" y="493"/>
                  <a:pt x="534" y="493"/>
                </a:cubicBezTo>
                <a:cubicBezTo>
                  <a:pt x="466" y="493"/>
                  <a:pt x="411" y="548"/>
                  <a:pt x="411" y="616"/>
                </a:cubicBezTo>
                <a:cubicBezTo>
                  <a:pt x="411" y="684"/>
                  <a:pt x="466" y="739"/>
                  <a:pt x="534" y="739"/>
                </a:cubicBezTo>
                <a:close/>
                <a:moveTo>
                  <a:pt x="821" y="1273"/>
                </a:moveTo>
                <a:cubicBezTo>
                  <a:pt x="1012" y="1273"/>
                  <a:pt x="1175" y="1153"/>
                  <a:pt x="1240" y="986"/>
                </a:cubicBezTo>
                <a:lnTo>
                  <a:pt x="402" y="986"/>
                </a:lnTo>
                <a:cubicBezTo>
                  <a:pt x="468" y="1153"/>
                  <a:pt x="630" y="1273"/>
                  <a:pt x="821" y="127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8093075" y="1538288"/>
            <a:ext cx="503238" cy="506413"/>
          </a:xfrm>
          <a:custGeom>
            <a:avLst/>
            <a:gdLst>
              <a:gd name="T0" fmla="*/ 820 w 1642"/>
              <a:gd name="T1" fmla="*/ 0 h 1642"/>
              <a:gd name="T2" fmla="*/ 0 w 1642"/>
              <a:gd name="T3" fmla="*/ 821 h 1642"/>
              <a:gd name="T4" fmla="*/ 820 w 1642"/>
              <a:gd name="T5" fmla="*/ 1642 h 1642"/>
              <a:gd name="T6" fmla="*/ 1642 w 1642"/>
              <a:gd name="T7" fmla="*/ 821 h 1642"/>
              <a:gd name="T8" fmla="*/ 820 w 1642"/>
              <a:gd name="T9" fmla="*/ 0 h 1642"/>
              <a:gd name="T10" fmla="*/ 821 w 1642"/>
              <a:gd name="T11" fmla="*/ 1478 h 1642"/>
              <a:gd name="T12" fmla="*/ 164 w 1642"/>
              <a:gd name="T13" fmla="*/ 821 h 1642"/>
              <a:gd name="T14" fmla="*/ 821 w 1642"/>
              <a:gd name="T15" fmla="*/ 164 h 1642"/>
              <a:gd name="T16" fmla="*/ 1477 w 1642"/>
              <a:gd name="T17" fmla="*/ 821 h 1642"/>
              <a:gd name="T18" fmla="*/ 821 w 1642"/>
              <a:gd name="T19" fmla="*/ 1478 h 1642"/>
              <a:gd name="T20" fmla="*/ 1108 w 1642"/>
              <a:gd name="T21" fmla="*/ 739 h 1642"/>
              <a:gd name="T22" fmla="*/ 1231 w 1642"/>
              <a:gd name="T23" fmla="*/ 616 h 1642"/>
              <a:gd name="T24" fmla="*/ 1108 w 1642"/>
              <a:gd name="T25" fmla="*/ 493 h 1642"/>
              <a:gd name="T26" fmla="*/ 985 w 1642"/>
              <a:gd name="T27" fmla="*/ 616 h 1642"/>
              <a:gd name="T28" fmla="*/ 1108 w 1642"/>
              <a:gd name="T29" fmla="*/ 739 h 1642"/>
              <a:gd name="T30" fmla="*/ 533 w 1642"/>
              <a:gd name="T31" fmla="*/ 739 h 1642"/>
              <a:gd name="T32" fmla="*/ 656 w 1642"/>
              <a:gd name="T33" fmla="*/ 616 h 1642"/>
              <a:gd name="T34" fmla="*/ 533 w 1642"/>
              <a:gd name="T35" fmla="*/ 493 h 1642"/>
              <a:gd name="T36" fmla="*/ 410 w 1642"/>
              <a:gd name="T37" fmla="*/ 616 h 1642"/>
              <a:gd name="T38" fmla="*/ 533 w 1642"/>
              <a:gd name="T39" fmla="*/ 739 h 1642"/>
              <a:gd name="T40" fmla="*/ 1240 w 1642"/>
              <a:gd name="T41" fmla="*/ 1273 h 1642"/>
              <a:gd name="T42" fmla="*/ 821 w 1642"/>
              <a:gd name="T43" fmla="*/ 986 h 1642"/>
              <a:gd name="T44" fmla="*/ 401 w 1642"/>
              <a:gd name="T45" fmla="*/ 1273 h 1642"/>
              <a:gd name="T46" fmla="*/ 1240 w 1642"/>
              <a:gd name="T47" fmla="*/ 1273 h 1642"/>
              <a:gd name="T48" fmla="*/ 1240 w 1642"/>
              <a:gd name="T49" fmla="*/ 1273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42" h="1642">
                <a:moveTo>
                  <a:pt x="820" y="0"/>
                </a:moveTo>
                <a:cubicBezTo>
                  <a:pt x="367" y="0"/>
                  <a:pt x="0" y="368"/>
                  <a:pt x="0" y="821"/>
                </a:cubicBezTo>
                <a:cubicBezTo>
                  <a:pt x="0" y="1275"/>
                  <a:pt x="367" y="1642"/>
                  <a:pt x="820" y="1642"/>
                </a:cubicBezTo>
                <a:cubicBezTo>
                  <a:pt x="1274" y="1642"/>
                  <a:pt x="1642" y="1275"/>
                  <a:pt x="1642" y="821"/>
                </a:cubicBezTo>
                <a:cubicBezTo>
                  <a:pt x="1642" y="368"/>
                  <a:pt x="1274" y="0"/>
                  <a:pt x="820" y="0"/>
                </a:cubicBezTo>
                <a:close/>
                <a:moveTo>
                  <a:pt x="821" y="1478"/>
                </a:moveTo>
                <a:cubicBezTo>
                  <a:pt x="458" y="1478"/>
                  <a:pt x="164" y="1184"/>
                  <a:pt x="164" y="821"/>
                </a:cubicBezTo>
                <a:cubicBezTo>
                  <a:pt x="164" y="458"/>
                  <a:pt x="458" y="164"/>
                  <a:pt x="821" y="164"/>
                </a:cubicBezTo>
                <a:cubicBezTo>
                  <a:pt x="1184" y="164"/>
                  <a:pt x="1477" y="458"/>
                  <a:pt x="1477" y="821"/>
                </a:cubicBezTo>
                <a:cubicBezTo>
                  <a:pt x="1477" y="1184"/>
                  <a:pt x="1184" y="1478"/>
                  <a:pt x="821" y="1478"/>
                </a:cubicBezTo>
                <a:close/>
                <a:moveTo>
                  <a:pt x="1108" y="739"/>
                </a:moveTo>
                <a:cubicBezTo>
                  <a:pt x="1176" y="739"/>
                  <a:pt x="1231" y="684"/>
                  <a:pt x="1231" y="616"/>
                </a:cubicBezTo>
                <a:cubicBezTo>
                  <a:pt x="1231" y="548"/>
                  <a:pt x="1176" y="493"/>
                  <a:pt x="1108" y="493"/>
                </a:cubicBezTo>
                <a:cubicBezTo>
                  <a:pt x="1040" y="493"/>
                  <a:pt x="985" y="548"/>
                  <a:pt x="985" y="616"/>
                </a:cubicBezTo>
                <a:cubicBezTo>
                  <a:pt x="985" y="684"/>
                  <a:pt x="1040" y="739"/>
                  <a:pt x="1108" y="739"/>
                </a:cubicBezTo>
                <a:close/>
                <a:moveTo>
                  <a:pt x="533" y="739"/>
                </a:moveTo>
                <a:cubicBezTo>
                  <a:pt x="601" y="739"/>
                  <a:pt x="656" y="684"/>
                  <a:pt x="656" y="616"/>
                </a:cubicBezTo>
                <a:cubicBezTo>
                  <a:pt x="656" y="548"/>
                  <a:pt x="601" y="493"/>
                  <a:pt x="533" y="493"/>
                </a:cubicBezTo>
                <a:cubicBezTo>
                  <a:pt x="465" y="493"/>
                  <a:pt x="410" y="548"/>
                  <a:pt x="410" y="616"/>
                </a:cubicBezTo>
                <a:cubicBezTo>
                  <a:pt x="410" y="684"/>
                  <a:pt x="465" y="739"/>
                  <a:pt x="533" y="739"/>
                </a:cubicBezTo>
                <a:close/>
                <a:moveTo>
                  <a:pt x="1240" y="1273"/>
                </a:moveTo>
                <a:cubicBezTo>
                  <a:pt x="1174" y="1105"/>
                  <a:pt x="1012" y="986"/>
                  <a:pt x="821" y="986"/>
                </a:cubicBezTo>
                <a:cubicBezTo>
                  <a:pt x="629" y="986"/>
                  <a:pt x="467" y="1105"/>
                  <a:pt x="401" y="1273"/>
                </a:cubicBezTo>
                <a:moveTo>
                  <a:pt x="1240" y="1273"/>
                </a:moveTo>
                <a:lnTo>
                  <a:pt x="1240" y="12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7051675" y="1538288"/>
            <a:ext cx="428625" cy="506413"/>
          </a:xfrm>
          <a:custGeom>
            <a:avLst/>
            <a:gdLst>
              <a:gd name="T0" fmla="*/ 698 w 1396"/>
              <a:gd name="T1" fmla="*/ 1642 h 1642"/>
              <a:gd name="T2" fmla="*/ 862 w 1396"/>
              <a:gd name="T3" fmla="*/ 1478 h 1642"/>
              <a:gd name="T4" fmla="*/ 533 w 1396"/>
              <a:gd name="T5" fmla="*/ 1478 h 1642"/>
              <a:gd name="T6" fmla="*/ 698 w 1396"/>
              <a:gd name="T7" fmla="*/ 1642 h 1642"/>
              <a:gd name="T8" fmla="*/ 1231 w 1396"/>
              <a:gd name="T9" fmla="*/ 1150 h 1642"/>
              <a:gd name="T10" fmla="*/ 1231 w 1396"/>
              <a:gd name="T11" fmla="*/ 698 h 1642"/>
              <a:gd name="T12" fmla="*/ 821 w 1396"/>
              <a:gd name="T13" fmla="*/ 179 h 1642"/>
              <a:gd name="T14" fmla="*/ 821 w 1396"/>
              <a:gd name="T15" fmla="*/ 123 h 1642"/>
              <a:gd name="T16" fmla="*/ 698 w 1396"/>
              <a:gd name="T17" fmla="*/ 0 h 1642"/>
              <a:gd name="T18" fmla="*/ 575 w 1396"/>
              <a:gd name="T19" fmla="*/ 123 h 1642"/>
              <a:gd name="T20" fmla="*/ 575 w 1396"/>
              <a:gd name="T21" fmla="*/ 179 h 1642"/>
              <a:gd name="T22" fmla="*/ 164 w 1396"/>
              <a:gd name="T23" fmla="*/ 698 h 1642"/>
              <a:gd name="T24" fmla="*/ 164 w 1396"/>
              <a:gd name="T25" fmla="*/ 1150 h 1642"/>
              <a:gd name="T26" fmla="*/ 0 w 1396"/>
              <a:gd name="T27" fmla="*/ 1314 h 1642"/>
              <a:gd name="T28" fmla="*/ 0 w 1396"/>
              <a:gd name="T29" fmla="*/ 1396 h 1642"/>
              <a:gd name="T30" fmla="*/ 1396 w 1396"/>
              <a:gd name="T31" fmla="*/ 1396 h 1642"/>
              <a:gd name="T32" fmla="*/ 1396 w 1396"/>
              <a:gd name="T33" fmla="*/ 1314 h 1642"/>
              <a:gd name="T34" fmla="*/ 1231 w 1396"/>
              <a:gd name="T35" fmla="*/ 115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6" h="1642">
                <a:moveTo>
                  <a:pt x="698" y="1642"/>
                </a:moveTo>
                <a:cubicBezTo>
                  <a:pt x="788" y="1642"/>
                  <a:pt x="862" y="1569"/>
                  <a:pt x="862" y="1478"/>
                </a:cubicBezTo>
                <a:lnTo>
                  <a:pt x="533" y="1478"/>
                </a:lnTo>
                <a:cubicBezTo>
                  <a:pt x="533" y="1569"/>
                  <a:pt x="607" y="1642"/>
                  <a:pt x="698" y="1642"/>
                </a:cubicBezTo>
                <a:close/>
                <a:moveTo>
                  <a:pt x="1231" y="1150"/>
                </a:moveTo>
                <a:lnTo>
                  <a:pt x="1231" y="698"/>
                </a:lnTo>
                <a:cubicBezTo>
                  <a:pt x="1231" y="446"/>
                  <a:pt x="1056" y="235"/>
                  <a:pt x="821" y="179"/>
                </a:cubicBezTo>
                <a:lnTo>
                  <a:pt x="821" y="123"/>
                </a:lnTo>
                <a:cubicBezTo>
                  <a:pt x="821" y="55"/>
                  <a:pt x="766" y="0"/>
                  <a:pt x="698" y="0"/>
                </a:cubicBezTo>
                <a:cubicBezTo>
                  <a:pt x="630" y="0"/>
                  <a:pt x="575" y="55"/>
                  <a:pt x="575" y="123"/>
                </a:cubicBezTo>
                <a:lnTo>
                  <a:pt x="575" y="179"/>
                </a:lnTo>
                <a:cubicBezTo>
                  <a:pt x="339" y="235"/>
                  <a:pt x="164" y="446"/>
                  <a:pt x="164" y="698"/>
                </a:cubicBezTo>
                <a:lnTo>
                  <a:pt x="164" y="1150"/>
                </a:lnTo>
                <a:lnTo>
                  <a:pt x="0" y="1314"/>
                </a:lnTo>
                <a:lnTo>
                  <a:pt x="0" y="1396"/>
                </a:lnTo>
                <a:lnTo>
                  <a:pt x="1396" y="1396"/>
                </a:lnTo>
                <a:lnTo>
                  <a:pt x="1396" y="1314"/>
                </a:lnTo>
                <a:lnTo>
                  <a:pt x="1231" y="11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5913438" y="1538288"/>
            <a:ext cx="527050" cy="506413"/>
          </a:xfrm>
          <a:custGeom>
            <a:avLst/>
            <a:gdLst>
              <a:gd name="T0" fmla="*/ 456 w 1720"/>
              <a:gd name="T1" fmla="*/ 130 h 1642"/>
              <a:gd name="T2" fmla="*/ 338 w 1720"/>
              <a:gd name="T3" fmla="*/ 13 h 1642"/>
              <a:gd name="T4" fmla="*/ 0 w 1720"/>
              <a:gd name="T5" fmla="*/ 657 h 1642"/>
              <a:gd name="T6" fmla="*/ 164 w 1720"/>
              <a:gd name="T7" fmla="*/ 657 h 1642"/>
              <a:gd name="T8" fmla="*/ 456 w 1720"/>
              <a:gd name="T9" fmla="*/ 130 h 1642"/>
              <a:gd name="T10" fmla="*/ 1556 w 1720"/>
              <a:gd name="T11" fmla="*/ 657 h 1642"/>
              <a:gd name="T12" fmla="*/ 1720 w 1720"/>
              <a:gd name="T13" fmla="*/ 657 h 1642"/>
              <a:gd name="T14" fmla="*/ 1381 w 1720"/>
              <a:gd name="T15" fmla="*/ 13 h 1642"/>
              <a:gd name="T16" fmla="*/ 1264 w 1720"/>
              <a:gd name="T17" fmla="*/ 130 h 1642"/>
              <a:gd name="T18" fmla="*/ 1556 w 1720"/>
              <a:gd name="T19" fmla="*/ 657 h 1642"/>
              <a:gd name="T20" fmla="*/ 1393 w 1720"/>
              <a:gd name="T21" fmla="*/ 698 h 1642"/>
              <a:gd name="T22" fmla="*/ 983 w 1720"/>
              <a:gd name="T23" fmla="*/ 179 h 1642"/>
              <a:gd name="T24" fmla="*/ 983 w 1720"/>
              <a:gd name="T25" fmla="*/ 123 h 1642"/>
              <a:gd name="T26" fmla="*/ 860 w 1720"/>
              <a:gd name="T27" fmla="*/ 0 h 1642"/>
              <a:gd name="T28" fmla="*/ 737 w 1720"/>
              <a:gd name="T29" fmla="*/ 123 h 1642"/>
              <a:gd name="T30" fmla="*/ 737 w 1720"/>
              <a:gd name="T31" fmla="*/ 179 h 1642"/>
              <a:gd name="T32" fmla="*/ 326 w 1720"/>
              <a:gd name="T33" fmla="*/ 698 h 1642"/>
              <a:gd name="T34" fmla="*/ 326 w 1720"/>
              <a:gd name="T35" fmla="*/ 1150 h 1642"/>
              <a:gd name="T36" fmla="*/ 162 w 1720"/>
              <a:gd name="T37" fmla="*/ 1314 h 1642"/>
              <a:gd name="T38" fmla="*/ 162 w 1720"/>
              <a:gd name="T39" fmla="*/ 1396 h 1642"/>
              <a:gd name="T40" fmla="*/ 1558 w 1720"/>
              <a:gd name="T41" fmla="*/ 1396 h 1642"/>
              <a:gd name="T42" fmla="*/ 1558 w 1720"/>
              <a:gd name="T43" fmla="*/ 1314 h 1642"/>
              <a:gd name="T44" fmla="*/ 1393 w 1720"/>
              <a:gd name="T45" fmla="*/ 1150 h 1642"/>
              <a:gd name="T46" fmla="*/ 1393 w 1720"/>
              <a:gd name="T47" fmla="*/ 698 h 1642"/>
              <a:gd name="T48" fmla="*/ 860 w 1720"/>
              <a:gd name="T49" fmla="*/ 1642 h 1642"/>
              <a:gd name="T50" fmla="*/ 893 w 1720"/>
              <a:gd name="T51" fmla="*/ 1639 h 1642"/>
              <a:gd name="T52" fmla="*/ 1011 w 1720"/>
              <a:gd name="T53" fmla="*/ 1542 h 1642"/>
              <a:gd name="T54" fmla="*/ 1024 w 1720"/>
              <a:gd name="T55" fmla="*/ 1478 h 1642"/>
              <a:gd name="T56" fmla="*/ 696 w 1720"/>
              <a:gd name="T57" fmla="*/ 1478 h 1642"/>
              <a:gd name="T58" fmla="*/ 860 w 1720"/>
              <a:gd name="T59" fmla="*/ 1642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20" h="1642">
                <a:moveTo>
                  <a:pt x="456" y="130"/>
                </a:moveTo>
                <a:lnTo>
                  <a:pt x="338" y="13"/>
                </a:lnTo>
                <a:cubicBezTo>
                  <a:pt x="142" y="162"/>
                  <a:pt x="12" y="394"/>
                  <a:pt x="0" y="657"/>
                </a:cubicBezTo>
                <a:lnTo>
                  <a:pt x="164" y="657"/>
                </a:lnTo>
                <a:cubicBezTo>
                  <a:pt x="177" y="440"/>
                  <a:pt x="289" y="249"/>
                  <a:pt x="456" y="130"/>
                </a:cubicBezTo>
                <a:close/>
                <a:moveTo>
                  <a:pt x="1556" y="657"/>
                </a:moveTo>
                <a:lnTo>
                  <a:pt x="1720" y="657"/>
                </a:lnTo>
                <a:cubicBezTo>
                  <a:pt x="1707" y="394"/>
                  <a:pt x="1578" y="162"/>
                  <a:pt x="1381" y="13"/>
                </a:cubicBezTo>
                <a:lnTo>
                  <a:pt x="1264" y="130"/>
                </a:lnTo>
                <a:cubicBezTo>
                  <a:pt x="1431" y="249"/>
                  <a:pt x="1543" y="440"/>
                  <a:pt x="1556" y="657"/>
                </a:cubicBezTo>
                <a:close/>
                <a:moveTo>
                  <a:pt x="1393" y="698"/>
                </a:moveTo>
                <a:cubicBezTo>
                  <a:pt x="1393" y="446"/>
                  <a:pt x="1218" y="235"/>
                  <a:pt x="983" y="179"/>
                </a:cubicBezTo>
                <a:lnTo>
                  <a:pt x="983" y="123"/>
                </a:lnTo>
                <a:cubicBezTo>
                  <a:pt x="983" y="55"/>
                  <a:pt x="928" y="0"/>
                  <a:pt x="860" y="0"/>
                </a:cubicBezTo>
                <a:cubicBezTo>
                  <a:pt x="792" y="0"/>
                  <a:pt x="737" y="55"/>
                  <a:pt x="737" y="123"/>
                </a:cubicBezTo>
                <a:lnTo>
                  <a:pt x="737" y="179"/>
                </a:lnTo>
                <a:cubicBezTo>
                  <a:pt x="501" y="235"/>
                  <a:pt x="326" y="446"/>
                  <a:pt x="326" y="698"/>
                </a:cubicBezTo>
                <a:lnTo>
                  <a:pt x="326" y="1150"/>
                </a:lnTo>
                <a:lnTo>
                  <a:pt x="162" y="1314"/>
                </a:lnTo>
                <a:lnTo>
                  <a:pt x="162" y="1396"/>
                </a:lnTo>
                <a:lnTo>
                  <a:pt x="1558" y="1396"/>
                </a:lnTo>
                <a:lnTo>
                  <a:pt x="1558" y="1314"/>
                </a:lnTo>
                <a:lnTo>
                  <a:pt x="1393" y="1150"/>
                </a:lnTo>
                <a:lnTo>
                  <a:pt x="1393" y="698"/>
                </a:lnTo>
                <a:close/>
                <a:moveTo>
                  <a:pt x="860" y="1642"/>
                </a:moveTo>
                <a:cubicBezTo>
                  <a:pt x="871" y="1642"/>
                  <a:pt x="882" y="1641"/>
                  <a:pt x="893" y="1639"/>
                </a:cubicBezTo>
                <a:cubicBezTo>
                  <a:pt x="946" y="1628"/>
                  <a:pt x="990" y="1591"/>
                  <a:pt x="1011" y="1542"/>
                </a:cubicBezTo>
                <a:cubicBezTo>
                  <a:pt x="1019" y="1523"/>
                  <a:pt x="1024" y="1501"/>
                  <a:pt x="1024" y="1478"/>
                </a:cubicBezTo>
                <a:lnTo>
                  <a:pt x="696" y="1478"/>
                </a:lnTo>
                <a:cubicBezTo>
                  <a:pt x="696" y="1569"/>
                  <a:pt x="769" y="1642"/>
                  <a:pt x="860" y="164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4816475" y="1538288"/>
            <a:ext cx="428625" cy="506413"/>
          </a:xfrm>
          <a:custGeom>
            <a:avLst/>
            <a:gdLst>
              <a:gd name="T0" fmla="*/ 697 w 1395"/>
              <a:gd name="T1" fmla="*/ 1642 h 1642"/>
              <a:gd name="T2" fmla="*/ 862 w 1395"/>
              <a:gd name="T3" fmla="*/ 1478 h 1642"/>
              <a:gd name="T4" fmla="*/ 533 w 1395"/>
              <a:gd name="T5" fmla="*/ 1478 h 1642"/>
              <a:gd name="T6" fmla="*/ 697 w 1395"/>
              <a:gd name="T7" fmla="*/ 1642 h 1642"/>
              <a:gd name="T8" fmla="*/ 1231 w 1395"/>
              <a:gd name="T9" fmla="*/ 1150 h 1642"/>
              <a:gd name="T10" fmla="*/ 1231 w 1395"/>
              <a:gd name="T11" fmla="*/ 698 h 1642"/>
              <a:gd name="T12" fmla="*/ 821 w 1395"/>
              <a:gd name="T13" fmla="*/ 179 h 1642"/>
              <a:gd name="T14" fmla="*/ 821 w 1395"/>
              <a:gd name="T15" fmla="*/ 123 h 1642"/>
              <a:gd name="T16" fmla="*/ 697 w 1395"/>
              <a:gd name="T17" fmla="*/ 0 h 1642"/>
              <a:gd name="T18" fmla="*/ 574 w 1395"/>
              <a:gd name="T19" fmla="*/ 123 h 1642"/>
              <a:gd name="T20" fmla="*/ 574 w 1395"/>
              <a:gd name="T21" fmla="*/ 179 h 1642"/>
              <a:gd name="T22" fmla="*/ 164 w 1395"/>
              <a:gd name="T23" fmla="*/ 698 h 1642"/>
              <a:gd name="T24" fmla="*/ 164 w 1395"/>
              <a:gd name="T25" fmla="*/ 1150 h 1642"/>
              <a:gd name="T26" fmla="*/ 0 w 1395"/>
              <a:gd name="T27" fmla="*/ 1314 h 1642"/>
              <a:gd name="T28" fmla="*/ 0 w 1395"/>
              <a:gd name="T29" fmla="*/ 1396 h 1642"/>
              <a:gd name="T30" fmla="*/ 1395 w 1395"/>
              <a:gd name="T31" fmla="*/ 1396 h 1642"/>
              <a:gd name="T32" fmla="*/ 1395 w 1395"/>
              <a:gd name="T33" fmla="*/ 1314 h 1642"/>
              <a:gd name="T34" fmla="*/ 1231 w 1395"/>
              <a:gd name="T35" fmla="*/ 1150 h 1642"/>
              <a:gd name="T36" fmla="*/ 1067 w 1395"/>
              <a:gd name="T37" fmla="*/ 1232 h 1642"/>
              <a:gd name="T38" fmla="*/ 328 w 1395"/>
              <a:gd name="T39" fmla="*/ 1232 h 1642"/>
              <a:gd name="T40" fmla="*/ 328 w 1395"/>
              <a:gd name="T41" fmla="*/ 698 h 1642"/>
              <a:gd name="T42" fmla="*/ 697 w 1395"/>
              <a:gd name="T43" fmla="*/ 329 h 1642"/>
              <a:gd name="T44" fmla="*/ 1067 w 1395"/>
              <a:gd name="T45" fmla="*/ 698 h 1642"/>
              <a:gd name="T46" fmla="*/ 1067 w 1395"/>
              <a:gd name="T47" fmla="*/ 1232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95" h="1642">
                <a:moveTo>
                  <a:pt x="697" y="1642"/>
                </a:moveTo>
                <a:cubicBezTo>
                  <a:pt x="788" y="1642"/>
                  <a:pt x="862" y="1569"/>
                  <a:pt x="862" y="1478"/>
                </a:cubicBezTo>
                <a:lnTo>
                  <a:pt x="533" y="1478"/>
                </a:lnTo>
                <a:cubicBezTo>
                  <a:pt x="533" y="1569"/>
                  <a:pt x="607" y="1642"/>
                  <a:pt x="697" y="1642"/>
                </a:cubicBezTo>
                <a:close/>
                <a:moveTo>
                  <a:pt x="1231" y="1150"/>
                </a:moveTo>
                <a:lnTo>
                  <a:pt x="1231" y="698"/>
                </a:lnTo>
                <a:cubicBezTo>
                  <a:pt x="1231" y="446"/>
                  <a:pt x="1056" y="235"/>
                  <a:pt x="821" y="179"/>
                </a:cubicBezTo>
                <a:lnTo>
                  <a:pt x="821" y="123"/>
                </a:lnTo>
                <a:cubicBezTo>
                  <a:pt x="821" y="55"/>
                  <a:pt x="766" y="0"/>
                  <a:pt x="697" y="0"/>
                </a:cubicBezTo>
                <a:cubicBezTo>
                  <a:pt x="629" y="0"/>
                  <a:pt x="574" y="55"/>
                  <a:pt x="574" y="123"/>
                </a:cubicBezTo>
                <a:lnTo>
                  <a:pt x="574" y="179"/>
                </a:lnTo>
                <a:cubicBezTo>
                  <a:pt x="339" y="235"/>
                  <a:pt x="164" y="446"/>
                  <a:pt x="164" y="698"/>
                </a:cubicBezTo>
                <a:lnTo>
                  <a:pt x="164" y="1150"/>
                </a:lnTo>
                <a:lnTo>
                  <a:pt x="0" y="1314"/>
                </a:lnTo>
                <a:lnTo>
                  <a:pt x="0" y="1396"/>
                </a:lnTo>
                <a:lnTo>
                  <a:pt x="1395" y="1396"/>
                </a:lnTo>
                <a:lnTo>
                  <a:pt x="1395" y="1314"/>
                </a:lnTo>
                <a:lnTo>
                  <a:pt x="1231" y="1150"/>
                </a:lnTo>
                <a:close/>
                <a:moveTo>
                  <a:pt x="1067" y="1232"/>
                </a:moveTo>
                <a:lnTo>
                  <a:pt x="328" y="1232"/>
                </a:lnTo>
                <a:lnTo>
                  <a:pt x="328" y="698"/>
                </a:lnTo>
                <a:cubicBezTo>
                  <a:pt x="328" y="494"/>
                  <a:pt x="493" y="329"/>
                  <a:pt x="697" y="329"/>
                </a:cubicBezTo>
                <a:cubicBezTo>
                  <a:pt x="901" y="329"/>
                  <a:pt x="1067" y="494"/>
                  <a:pt x="1067" y="698"/>
                </a:cubicBezTo>
                <a:lnTo>
                  <a:pt x="1067" y="12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3667125" y="1538288"/>
            <a:ext cx="454025" cy="506413"/>
          </a:xfrm>
          <a:custGeom>
            <a:avLst/>
            <a:gdLst>
              <a:gd name="T0" fmla="*/ 698 w 1478"/>
              <a:gd name="T1" fmla="*/ 1642 h 1642"/>
              <a:gd name="T2" fmla="*/ 862 w 1478"/>
              <a:gd name="T3" fmla="*/ 1478 h 1642"/>
              <a:gd name="T4" fmla="*/ 534 w 1478"/>
              <a:gd name="T5" fmla="*/ 1478 h 1642"/>
              <a:gd name="T6" fmla="*/ 698 w 1478"/>
              <a:gd name="T7" fmla="*/ 1642 h 1642"/>
              <a:gd name="T8" fmla="*/ 1232 w 1478"/>
              <a:gd name="T9" fmla="*/ 698 h 1642"/>
              <a:gd name="T10" fmla="*/ 821 w 1478"/>
              <a:gd name="T11" fmla="*/ 179 h 1642"/>
              <a:gd name="T12" fmla="*/ 821 w 1478"/>
              <a:gd name="T13" fmla="*/ 123 h 1642"/>
              <a:gd name="T14" fmla="*/ 698 w 1478"/>
              <a:gd name="T15" fmla="*/ 0 h 1642"/>
              <a:gd name="T16" fmla="*/ 575 w 1478"/>
              <a:gd name="T17" fmla="*/ 123 h 1642"/>
              <a:gd name="T18" fmla="*/ 575 w 1478"/>
              <a:gd name="T19" fmla="*/ 179 h 1642"/>
              <a:gd name="T20" fmla="*/ 456 w 1478"/>
              <a:gd name="T21" fmla="*/ 225 h 1642"/>
              <a:gd name="T22" fmla="*/ 1232 w 1478"/>
              <a:gd name="T23" fmla="*/ 1000 h 1642"/>
              <a:gd name="T24" fmla="*/ 1232 w 1478"/>
              <a:gd name="T25" fmla="*/ 698 h 1642"/>
              <a:gd name="T26" fmla="*/ 1210 w 1478"/>
              <a:gd name="T27" fmla="*/ 1396 h 1642"/>
              <a:gd name="T28" fmla="*/ 1374 w 1478"/>
              <a:gd name="T29" fmla="*/ 1560 h 1642"/>
              <a:gd name="T30" fmla="*/ 1478 w 1478"/>
              <a:gd name="T31" fmla="*/ 1456 h 1642"/>
              <a:gd name="T32" fmla="*/ 105 w 1478"/>
              <a:gd name="T33" fmla="*/ 82 h 1642"/>
              <a:gd name="T34" fmla="*/ 0 w 1478"/>
              <a:gd name="T35" fmla="*/ 187 h 1642"/>
              <a:gd name="T36" fmla="*/ 240 w 1478"/>
              <a:gd name="T37" fmla="*/ 427 h 1642"/>
              <a:gd name="T38" fmla="*/ 165 w 1478"/>
              <a:gd name="T39" fmla="*/ 698 h 1642"/>
              <a:gd name="T40" fmla="*/ 165 w 1478"/>
              <a:gd name="T41" fmla="*/ 1150 h 1642"/>
              <a:gd name="T42" fmla="*/ 0 w 1478"/>
              <a:gd name="T43" fmla="*/ 1314 h 1642"/>
              <a:gd name="T44" fmla="*/ 0 w 1478"/>
              <a:gd name="T45" fmla="*/ 1396 h 1642"/>
              <a:gd name="T46" fmla="*/ 1210 w 1478"/>
              <a:gd name="T47" fmla="*/ 1396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78" h="1642">
                <a:moveTo>
                  <a:pt x="698" y="1642"/>
                </a:moveTo>
                <a:cubicBezTo>
                  <a:pt x="789" y="1642"/>
                  <a:pt x="862" y="1569"/>
                  <a:pt x="862" y="1478"/>
                </a:cubicBezTo>
                <a:lnTo>
                  <a:pt x="534" y="1478"/>
                </a:lnTo>
                <a:cubicBezTo>
                  <a:pt x="534" y="1569"/>
                  <a:pt x="608" y="1642"/>
                  <a:pt x="698" y="1642"/>
                </a:cubicBezTo>
                <a:close/>
                <a:moveTo>
                  <a:pt x="1232" y="698"/>
                </a:moveTo>
                <a:cubicBezTo>
                  <a:pt x="1232" y="446"/>
                  <a:pt x="1057" y="235"/>
                  <a:pt x="821" y="179"/>
                </a:cubicBezTo>
                <a:lnTo>
                  <a:pt x="821" y="123"/>
                </a:lnTo>
                <a:cubicBezTo>
                  <a:pt x="821" y="55"/>
                  <a:pt x="766" y="0"/>
                  <a:pt x="698" y="0"/>
                </a:cubicBezTo>
                <a:cubicBezTo>
                  <a:pt x="630" y="0"/>
                  <a:pt x="575" y="55"/>
                  <a:pt x="575" y="123"/>
                </a:cubicBezTo>
                <a:lnTo>
                  <a:pt x="575" y="179"/>
                </a:lnTo>
                <a:cubicBezTo>
                  <a:pt x="533" y="189"/>
                  <a:pt x="494" y="206"/>
                  <a:pt x="456" y="225"/>
                </a:cubicBezTo>
                <a:lnTo>
                  <a:pt x="1232" y="1000"/>
                </a:lnTo>
                <a:lnTo>
                  <a:pt x="1232" y="698"/>
                </a:lnTo>
                <a:close/>
                <a:moveTo>
                  <a:pt x="1210" y="1396"/>
                </a:moveTo>
                <a:lnTo>
                  <a:pt x="1374" y="1560"/>
                </a:lnTo>
                <a:lnTo>
                  <a:pt x="1478" y="1456"/>
                </a:lnTo>
                <a:lnTo>
                  <a:pt x="105" y="82"/>
                </a:lnTo>
                <a:lnTo>
                  <a:pt x="0" y="187"/>
                </a:lnTo>
                <a:lnTo>
                  <a:pt x="240" y="427"/>
                </a:lnTo>
                <a:cubicBezTo>
                  <a:pt x="192" y="506"/>
                  <a:pt x="165" y="599"/>
                  <a:pt x="165" y="698"/>
                </a:cubicBezTo>
                <a:lnTo>
                  <a:pt x="165" y="1150"/>
                </a:lnTo>
                <a:lnTo>
                  <a:pt x="0" y="1314"/>
                </a:lnTo>
                <a:lnTo>
                  <a:pt x="0" y="1396"/>
                </a:lnTo>
                <a:lnTo>
                  <a:pt x="1210" y="13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546350" y="1538288"/>
            <a:ext cx="427038" cy="506413"/>
          </a:xfrm>
          <a:custGeom>
            <a:avLst/>
            <a:gdLst>
              <a:gd name="T0" fmla="*/ 698 w 1396"/>
              <a:gd name="T1" fmla="*/ 1642 h 1642"/>
              <a:gd name="T2" fmla="*/ 862 w 1396"/>
              <a:gd name="T3" fmla="*/ 1478 h 1642"/>
              <a:gd name="T4" fmla="*/ 534 w 1396"/>
              <a:gd name="T5" fmla="*/ 1478 h 1642"/>
              <a:gd name="T6" fmla="*/ 698 w 1396"/>
              <a:gd name="T7" fmla="*/ 1642 h 1642"/>
              <a:gd name="T8" fmla="*/ 1232 w 1396"/>
              <a:gd name="T9" fmla="*/ 1150 h 1642"/>
              <a:gd name="T10" fmla="*/ 1232 w 1396"/>
              <a:gd name="T11" fmla="*/ 698 h 1642"/>
              <a:gd name="T12" fmla="*/ 821 w 1396"/>
              <a:gd name="T13" fmla="*/ 179 h 1642"/>
              <a:gd name="T14" fmla="*/ 821 w 1396"/>
              <a:gd name="T15" fmla="*/ 123 h 1642"/>
              <a:gd name="T16" fmla="*/ 698 w 1396"/>
              <a:gd name="T17" fmla="*/ 0 h 1642"/>
              <a:gd name="T18" fmla="*/ 575 w 1396"/>
              <a:gd name="T19" fmla="*/ 123 h 1642"/>
              <a:gd name="T20" fmla="*/ 575 w 1396"/>
              <a:gd name="T21" fmla="*/ 179 h 1642"/>
              <a:gd name="T22" fmla="*/ 164 w 1396"/>
              <a:gd name="T23" fmla="*/ 698 h 1642"/>
              <a:gd name="T24" fmla="*/ 164 w 1396"/>
              <a:gd name="T25" fmla="*/ 1150 h 1642"/>
              <a:gd name="T26" fmla="*/ 0 w 1396"/>
              <a:gd name="T27" fmla="*/ 1314 h 1642"/>
              <a:gd name="T28" fmla="*/ 0 w 1396"/>
              <a:gd name="T29" fmla="*/ 1396 h 1642"/>
              <a:gd name="T30" fmla="*/ 1396 w 1396"/>
              <a:gd name="T31" fmla="*/ 1396 h 1642"/>
              <a:gd name="T32" fmla="*/ 1396 w 1396"/>
              <a:gd name="T33" fmla="*/ 1314 h 1642"/>
              <a:gd name="T34" fmla="*/ 1232 w 1396"/>
              <a:gd name="T35" fmla="*/ 1150 h 1642"/>
              <a:gd name="T36" fmla="*/ 903 w 1396"/>
              <a:gd name="T37" fmla="*/ 641 h 1642"/>
              <a:gd name="T38" fmla="*/ 673 w 1396"/>
              <a:gd name="T39" fmla="*/ 920 h 1642"/>
              <a:gd name="T40" fmla="*/ 903 w 1396"/>
              <a:gd name="T41" fmla="*/ 920 h 1642"/>
              <a:gd name="T42" fmla="*/ 903 w 1396"/>
              <a:gd name="T43" fmla="*/ 1068 h 1642"/>
              <a:gd name="T44" fmla="*/ 493 w 1396"/>
              <a:gd name="T45" fmla="*/ 1068 h 1642"/>
              <a:gd name="T46" fmla="*/ 493 w 1396"/>
              <a:gd name="T47" fmla="*/ 920 h 1642"/>
              <a:gd name="T48" fmla="*/ 723 w 1396"/>
              <a:gd name="T49" fmla="*/ 641 h 1642"/>
              <a:gd name="T50" fmla="*/ 493 w 1396"/>
              <a:gd name="T51" fmla="*/ 641 h 1642"/>
              <a:gd name="T52" fmla="*/ 493 w 1396"/>
              <a:gd name="T53" fmla="*/ 493 h 1642"/>
              <a:gd name="T54" fmla="*/ 903 w 1396"/>
              <a:gd name="T55" fmla="*/ 493 h 1642"/>
              <a:gd name="T56" fmla="*/ 903 w 1396"/>
              <a:gd name="T57" fmla="*/ 641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6" h="1642">
                <a:moveTo>
                  <a:pt x="698" y="1642"/>
                </a:moveTo>
                <a:cubicBezTo>
                  <a:pt x="789" y="1642"/>
                  <a:pt x="862" y="1569"/>
                  <a:pt x="862" y="1478"/>
                </a:cubicBezTo>
                <a:lnTo>
                  <a:pt x="534" y="1478"/>
                </a:lnTo>
                <a:cubicBezTo>
                  <a:pt x="534" y="1569"/>
                  <a:pt x="607" y="1642"/>
                  <a:pt x="698" y="1642"/>
                </a:cubicBezTo>
                <a:close/>
                <a:moveTo>
                  <a:pt x="1232" y="1150"/>
                </a:moveTo>
                <a:lnTo>
                  <a:pt x="1232" y="698"/>
                </a:lnTo>
                <a:cubicBezTo>
                  <a:pt x="1232" y="446"/>
                  <a:pt x="1056" y="235"/>
                  <a:pt x="821" y="179"/>
                </a:cubicBezTo>
                <a:lnTo>
                  <a:pt x="821" y="123"/>
                </a:lnTo>
                <a:cubicBezTo>
                  <a:pt x="821" y="55"/>
                  <a:pt x="766" y="0"/>
                  <a:pt x="698" y="0"/>
                </a:cubicBezTo>
                <a:cubicBezTo>
                  <a:pt x="630" y="0"/>
                  <a:pt x="575" y="55"/>
                  <a:pt x="575" y="123"/>
                </a:cubicBezTo>
                <a:lnTo>
                  <a:pt x="575" y="179"/>
                </a:lnTo>
                <a:cubicBezTo>
                  <a:pt x="340" y="235"/>
                  <a:pt x="164" y="446"/>
                  <a:pt x="164" y="698"/>
                </a:cubicBezTo>
                <a:lnTo>
                  <a:pt x="164" y="1150"/>
                </a:lnTo>
                <a:lnTo>
                  <a:pt x="0" y="1314"/>
                </a:lnTo>
                <a:lnTo>
                  <a:pt x="0" y="1396"/>
                </a:lnTo>
                <a:lnTo>
                  <a:pt x="1396" y="1396"/>
                </a:lnTo>
                <a:lnTo>
                  <a:pt x="1396" y="1314"/>
                </a:lnTo>
                <a:lnTo>
                  <a:pt x="1232" y="1150"/>
                </a:lnTo>
                <a:close/>
                <a:moveTo>
                  <a:pt x="903" y="641"/>
                </a:moveTo>
                <a:lnTo>
                  <a:pt x="673" y="920"/>
                </a:lnTo>
                <a:lnTo>
                  <a:pt x="903" y="920"/>
                </a:lnTo>
                <a:lnTo>
                  <a:pt x="903" y="1068"/>
                </a:lnTo>
                <a:lnTo>
                  <a:pt x="493" y="1068"/>
                </a:lnTo>
                <a:lnTo>
                  <a:pt x="493" y="920"/>
                </a:lnTo>
                <a:lnTo>
                  <a:pt x="723" y="641"/>
                </a:lnTo>
                <a:lnTo>
                  <a:pt x="493" y="641"/>
                </a:lnTo>
                <a:lnTo>
                  <a:pt x="493" y="493"/>
                </a:lnTo>
                <a:lnTo>
                  <a:pt x="903" y="493"/>
                </a:lnTo>
                <a:lnTo>
                  <a:pt x="903" y="6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408113" y="1563688"/>
            <a:ext cx="454025" cy="455613"/>
          </a:xfrm>
          <a:custGeom>
            <a:avLst/>
            <a:gdLst>
              <a:gd name="T0" fmla="*/ 0 w 1478"/>
              <a:gd name="T1" fmla="*/ 165 h 1478"/>
              <a:gd name="T2" fmla="*/ 0 w 1478"/>
              <a:gd name="T3" fmla="*/ 657 h 1478"/>
              <a:gd name="T4" fmla="*/ 410 w 1478"/>
              <a:gd name="T5" fmla="*/ 657 h 1478"/>
              <a:gd name="T6" fmla="*/ 328 w 1478"/>
              <a:gd name="T7" fmla="*/ 329 h 1478"/>
              <a:gd name="T8" fmla="*/ 657 w 1478"/>
              <a:gd name="T9" fmla="*/ 411 h 1478"/>
              <a:gd name="T10" fmla="*/ 657 w 1478"/>
              <a:gd name="T11" fmla="*/ 0 h 1478"/>
              <a:gd name="T12" fmla="*/ 164 w 1478"/>
              <a:gd name="T13" fmla="*/ 0 h 1478"/>
              <a:gd name="T14" fmla="*/ 0 w 1478"/>
              <a:gd name="T15" fmla="*/ 165 h 1478"/>
              <a:gd name="T16" fmla="*/ 410 w 1478"/>
              <a:gd name="T17" fmla="*/ 821 h 1478"/>
              <a:gd name="T18" fmla="*/ 0 w 1478"/>
              <a:gd name="T19" fmla="*/ 821 h 1478"/>
              <a:gd name="T20" fmla="*/ 0 w 1478"/>
              <a:gd name="T21" fmla="*/ 1314 h 1478"/>
              <a:gd name="T22" fmla="*/ 164 w 1478"/>
              <a:gd name="T23" fmla="*/ 1478 h 1478"/>
              <a:gd name="T24" fmla="*/ 657 w 1478"/>
              <a:gd name="T25" fmla="*/ 1478 h 1478"/>
              <a:gd name="T26" fmla="*/ 657 w 1478"/>
              <a:gd name="T27" fmla="*/ 1068 h 1478"/>
              <a:gd name="T28" fmla="*/ 328 w 1478"/>
              <a:gd name="T29" fmla="*/ 1150 h 1478"/>
              <a:gd name="T30" fmla="*/ 410 w 1478"/>
              <a:gd name="T31" fmla="*/ 821 h 1478"/>
              <a:gd name="T32" fmla="*/ 1149 w 1478"/>
              <a:gd name="T33" fmla="*/ 1150 h 1478"/>
              <a:gd name="T34" fmla="*/ 821 w 1478"/>
              <a:gd name="T35" fmla="*/ 1068 h 1478"/>
              <a:gd name="T36" fmla="*/ 821 w 1478"/>
              <a:gd name="T37" fmla="*/ 1478 h 1478"/>
              <a:gd name="T38" fmla="*/ 1313 w 1478"/>
              <a:gd name="T39" fmla="*/ 1478 h 1478"/>
              <a:gd name="T40" fmla="*/ 1478 w 1478"/>
              <a:gd name="T41" fmla="*/ 1314 h 1478"/>
              <a:gd name="T42" fmla="*/ 1478 w 1478"/>
              <a:gd name="T43" fmla="*/ 821 h 1478"/>
              <a:gd name="T44" fmla="*/ 1067 w 1478"/>
              <a:gd name="T45" fmla="*/ 821 h 1478"/>
              <a:gd name="T46" fmla="*/ 1149 w 1478"/>
              <a:gd name="T47" fmla="*/ 1150 h 1478"/>
              <a:gd name="T48" fmla="*/ 1313 w 1478"/>
              <a:gd name="T49" fmla="*/ 0 h 1478"/>
              <a:gd name="T50" fmla="*/ 821 w 1478"/>
              <a:gd name="T51" fmla="*/ 0 h 1478"/>
              <a:gd name="T52" fmla="*/ 821 w 1478"/>
              <a:gd name="T53" fmla="*/ 411 h 1478"/>
              <a:gd name="T54" fmla="*/ 1149 w 1478"/>
              <a:gd name="T55" fmla="*/ 329 h 1478"/>
              <a:gd name="T56" fmla="*/ 1067 w 1478"/>
              <a:gd name="T57" fmla="*/ 657 h 1478"/>
              <a:gd name="T58" fmla="*/ 1478 w 1478"/>
              <a:gd name="T59" fmla="*/ 657 h 1478"/>
              <a:gd name="T60" fmla="*/ 1478 w 1478"/>
              <a:gd name="T61" fmla="*/ 165 h 1478"/>
              <a:gd name="T62" fmla="*/ 1313 w 1478"/>
              <a:gd name="T63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78" h="1478">
                <a:moveTo>
                  <a:pt x="0" y="165"/>
                </a:moveTo>
                <a:lnTo>
                  <a:pt x="0" y="657"/>
                </a:lnTo>
                <a:lnTo>
                  <a:pt x="410" y="657"/>
                </a:lnTo>
                <a:lnTo>
                  <a:pt x="328" y="329"/>
                </a:lnTo>
                <a:lnTo>
                  <a:pt x="657" y="411"/>
                </a:lnTo>
                <a:lnTo>
                  <a:pt x="657" y="0"/>
                </a:lnTo>
                <a:lnTo>
                  <a:pt x="164" y="0"/>
                </a:lnTo>
                <a:cubicBezTo>
                  <a:pt x="73" y="0"/>
                  <a:pt x="0" y="74"/>
                  <a:pt x="0" y="165"/>
                </a:cubicBezTo>
                <a:close/>
                <a:moveTo>
                  <a:pt x="410" y="821"/>
                </a:moveTo>
                <a:lnTo>
                  <a:pt x="0" y="821"/>
                </a:lnTo>
                <a:lnTo>
                  <a:pt x="0" y="1314"/>
                </a:lnTo>
                <a:cubicBezTo>
                  <a:pt x="0" y="1405"/>
                  <a:pt x="73" y="1478"/>
                  <a:pt x="164" y="1478"/>
                </a:cubicBezTo>
                <a:lnTo>
                  <a:pt x="657" y="1478"/>
                </a:lnTo>
                <a:lnTo>
                  <a:pt x="657" y="1068"/>
                </a:lnTo>
                <a:lnTo>
                  <a:pt x="328" y="1150"/>
                </a:lnTo>
                <a:lnTo>
                  <a:pt x="410" y="821"/>
                </a:lnTo>
                <a:close/>
                <a:moveTo>
                  <a:pt x="1149" y="1150"/>
                </a:moveTo>
                <a:lnTo>
                  <a:pt x="821" y="1068"/>
                </a:lnTo>
                <a:lnTo>
                  <a:pt x="821" y="1478"/>
                </a:lnTo>
                <a:lnTo>
                  <a:pt x="1313" y="1478"/>
                </a:lnTo>
                <a:cubicBezTo>
                  <a:pt x="1404" y="1478"/>
                  <a:pt x="1478" y="1405"/>
                  <a:pt x="1478" y="1314"/>
                </a:cubicBezTo>
                <a:lnTo>
                  <a:pt x="1478" y="821"/>
                </a:lnTo>
                <a:lnTo>
                  <a:pt x="1067" y="821"/>
                </a:lnTo>
                <a:lnTo>
                  <a:pt x="1149" y="1150"/>
                </a:lnTo>
                <a:close/>
                <a:moveTo>
                  <a:pt x="1313" y="0"/>
                </a:moveTo>
                <a:lnTo>
                  <a:pt x="821" y="0"/>
                </a:lnTo>
                <a:lnTo>
                  <a:pt x="821" y="411"/>
                </a:lnTo>
                <a:lnTo>
                  <a:pt x="1149" y="329"/>
                </a:lnTo>
                <a:lnTo>
                  <a:pt x="1067" y="657"/>
                </a:lnTo>
                <a:lnTo>
                  <a:pt x="1478" y="657"/>
                </a:lnTo>
                <a:lnTo>
                  <a:pt x="1478" y="165"/>
                </a:lnTo>
                <a:cubicBezTo>
                  <a:pt x="1478" y="74"/>
                  <a:pt x="1404" y="0"/>
                  <a:pt x="131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307975" y="1538288"/>
            <a:ext cx="503238" cy="455613"/>
          </a:xfrm>
          <a:custGeom>
            <a:avLst/>
            <a:gdLst>
              <a:gd name="T0" fmla="*/ 1478 w 1642"/>
              <a:gd name="T1" fmla="*/ 164 h 1478"/>
              <a:gd name="T2" fmla="*/ 1218 w 1642"/>
              <a:gd name="T3" fmla="*/ 164 h 1478"/>
              <a:gd name="T4" fmla="*/ 1067 w 1642"/>
              <a:gd name="T5" fmla="*/ 0 h 1478"/>
              <a:gd name="T6" fmla="*/ 575 w 1642"/>
              <a:gd name="T7" fmla="*/ 0 h 1478"/>
              <a:gd name="T8" fmla="*/ 424 w 1642"/>
              <a:gd name="T9" fmla="*/ 164 h 1478"/>
              <a:gd name="T10" fmla="*/ 164 w 1642"/>
              <a:gd name="T11" fmla="*/ 164 h 1478"/>
              <a:gd name="T12" fmla="*/ 0 w 1642"/>
              <a:gd name="T13" fmla="*/ 329 h 1478"/>
              <a:gd name="T14" fmla="*/ 0 w 1642"/>
              <a:gd name="T15" fmla="*/ 1314 h 1478"/>
              <a:gd name="T16" fmla="*/ 164 w 1642"/>
              <a:gd name="T17" fmla="*/ 1478 h 1478"/>
              <a:gd name="T18" fmla="*/ 1478 w 1642"/>
              <a:gd name="T19" fmla="*/ 1478 h 1478"/>
              <a:gd name="T20" fmla="*/ 1642 w 1642"/>
              <a:gd name="T21" fmla="*/ 1314 h 1478"/>
              <a:gd name="T22" fmla="*/ 1642 w 1642"/>
              <a:gd name="T23" fmla="*/ 329 h 1478"/>
              <a:gd name="T24" fmla="*/ 1478 w 1642"/>
              <a:gd name="T25" fmla="*/ 164 h 1478"/>
              <a:gd name="T26" fmla="*/ 821 w 1642"/>
              <a:gd name="T27" fmla="*/ 411 h 1478"/>
              <a:gd name="T28" fmla="*/ 1148 w 1642"/>
              <a:gd name="T29" fmla="*/ 575 h 1478"/>
              <a:gd name="T30" fmla="*/ 821 w 1642"/>
              <a:gd name="T31" fmla="*/ 575 h 1478"/>
              <a:gd name="T32" fmla="*/ 575 w 1642"/>
              <a:gd name="T33" fmla="*/ 821 h 1478"/>
              <a:gd name="T34" fmla="*/ 590 w 1642"/>
              <a:gd name="T35" fmla="*/ 903 h 1478"/>
              <a:gd name="T36" fmla="*/ 419 w 1642"/>
              <a:gd name="T37" fmla="*/ 903 h 1478"/>
              <a:gd name="T38" fmla="*/ 411 w 1642"/>
              <a:gd name="T39" fmla="*/ 821 h 1478"/>
              <a:gd name="T40" fmla="*/ 821 w 1642"/>
              <a:gd name="T41" fmla="*/ 411 h 1478"/>
              <a:gd name="T42" fmla="*/ 821 w 1642"/>
              <a:gd name="T43" fmla="*/ 1232 h 1478"/>
              <a:gd name="T44" fmla="*/ 495 w 1642"/>
              <a:gd name="T45" fmla="*/ 1068 h 1478"/>
              <a:gd name="T46" fmla="*/ 821 w 1642"/>
              <a:gd name="T47" fmla="*/ 1068 h 1478"/>
              <a:gd name="T48" fmla="*/ 1067 w 1642"/>
              <a:gd name="T49" fmla="*/ 821 h 1478"/>
              <a:gd name="T50" fmla="*/ 1052 w 1642"/>
              <a:gd name="T51" fmla="*/ 739 h 1478"/>
              <a:gd name="T52" fmla="*/ 1223 w 1642"/>
              <a:gd name="T53" fmla="*/ 739 h 1478"/>
              <a:gd name="T54" fmla="*/ 1232 w 1642"/>
              <a:gd name="T55" fmla="*/ 821 h 1478"/>
              <a:gd name="T56" fmla="*/ 821 w 1642"/>
              <a:gd name="T57" fmla="*/ 1232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42" h="1478">
                <a:moveTo>
                  <a:pt x="1478" y="164"/>
                </a:moveTo>
                <a:lnTo>
                  <a:pt x="1218" y="164"/>
                </a:lnTo>
                <a:lnTo>
                  <a:pt x="1067" y="0"/>
                </a:lnTo>
                <a:lnTo>
                  <a:pt x="575" y="0"/>
                </a:lnTo>
                <a:lnTo>
                  <a:pt x="424" y="164"/>
                </a:lnTo>
                <a:lnTo>
                  <a:pt x="164" y="164"/>
                </a:lnTo>
                <a:cubicBezTo>
                  <a:pt x="73" y="164"/>
                  <a:pt x="0" y="238"/>
                  <a:pt x="0" y="329"/>
                </a:cubicBezTo>
                <a:lnTo>
                  <a:pt x="0" y="1314"/>
                </a:lnTo>
                <a:cubicBezTo>
                  <a:pt x="0" y="1405"/>
                  <a:pt x="73" y="1478"/>
                  <a:pt x="164" y="1478"/>
                </a:cubicBezTo>
                <a:lnTo>
                  <a:pt x="1478" y="1478"/>
                </a:lnTo>
                <a:cubicBezTo>
                  <a:pt x="1569" y="1478"/>
                  <a:pt x="1642" y="1405"/>
                  <a:pt x="1642" y="1314"/>
                </a:cubicBezTo>
                <a:lnTo>
                  <a:pt x="1642" y="329"/>
                </a:lnTo>
                <a:cubicBezTo>
                  <a:pt x="1642" y="238"/>
                  <a:pt x="1569" y="164"/>
                  <a:pt x="1478" y="164"/>
                </a:cubicBezTo>
                <a:close/>
                <a:moveTo>
                  <a:pt x="821" y="411"/>
                </a:moveTo>
                <a:cubicBezTo>
                  <a:pt x="955" y="411"/>
                  <a:pt x="1073" y="476"/>
                  <a:pt x="1148" y="575"/>
                </a:cubicBezTo>
                <a:lnTo>
                  <a:pt x="821" y="575"/>
                </a:lnTo>
                <a:cubicBezTo>
                  <a:pt x="685" y="575"/>
                  <a:pt x="575" y="685"/>
                  <a:pt x="575" y="821"/>
                </a:cubicBezTo>
                <a:cubicBezTo>
                  <a:pt x="575" y="851"/>
                  <a:pt x="580" y="878"/>
                  <a:pt x="590" y="903"/>
                </a:cubicBezTo>
                <a:lnTo>
                  <a:pt x="419" y="903"/>
                </a:lnTo>
                <a:cubicBezTo>
                  <a:pt x="413" y="877"/>
                  <a:pt x="411" y="850"/>
                  <a:pt x="411" y="821"/>
                </a:cubicBezTo>
                <a:cubicBezTo>
                  <a:pt x="411" y="595"/>
                  <a:pt x="594" y="411"/>
                  <a:pt x="821" y="411"/>
                </a:cubicBezTo>
                <a:close/>
                <a:moveTo>
                  <a:pt x="821" y="1232"/>
                </a:moveTo>
                <a:cubicBezTo>
                  <a:pt x="687" y="1232"/>
                  <a:pt x="569" y="1167"/>
                  <a:pt x="495" y="1068"/>
                </a:cubicBezTo>
                <a:lnTo>
                  <a:pt x="821" y="1068"/>
                </a:lnTo>
                <a:cubicBezTo>
                  <a:pt x="957" y="1068"/>
                  <a:pt x="1067" y="957"/>
                  <a:pt x="1067" y="821"/>
                </a:cubicBezTo>
                <a:cubicBezTo>
                  <a:pt x="1067" y="793"/>
                  <a:pt x="1062" y="765"/>
                  <a:pt x="1052" y="739"/>
                </a:cubicBezTo>
                <a:lnTo>
                  <a:pt x="1223" y="739"/>
                </a:lnTo>
                <a:cubicBezTo>
                  <a:pt x="1229" y="766"/>
                  <a:pt x="1232" y="793"/>
                  <a:pt x="1232" y="821"/>
                </a:cubicBezTo>
                <a:cubicBezTo>
                  <a:pt x="1232" y="1048"/>
                  <a:pt x="1048" y="1232"/>
                  <a:pt x="821" y="123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1401425" y="552450"/>
            <a:ext cx="554038" cy="352425"/>
          </a:xfrm>
          <a:custGeom>
            <a:avLst/>
            <a:gdLst>
              <a:gd name="T0" fmla="*/ 1232 w 1807"/>
              <a:gd name="T1" fmla="*/ 492 h 1149"/>
              <a:gd name="T2" fmla="*/ 1477 w 1807"/>
              <a:gd name="T3" fmla="*/ 246 h 1149"/>
              <a:gd name="T4" fmla="*/ 1232 w 1807"/>
              <a:gd name="T5" fmla="*/ 0 h 1149"/>
              <a:gd name="T6" fmla="*/ 986 w 1807"/>
              <a:gd name="T7" fmla="*/ 246 h 1149"/>
              <a:gd name="T8" fmla="*/ 1232 w 1807"/>
              <a:gd name="T9" fmla="*/ 492 h 1149"/>
              <a:gd name="T10" fmla="*/ 575 w 1807"/>
              <a:gd name="T11" fmla="*/ 492 h 1149"/>
              <a:gd name="T12" fmla="*/ 820 w 1807"/>
              <a:gd name="T13" fmla="*/ 246 h 1149"/>
              <a:gd name="T14" fmla="*/ 575 w 1807"/>
              <a:gd name="T15" fmla="*/ 0 h 1149"/>
              <a:gd name="T16" fmla="*/ 329 w 1807"/>
              <a:gd name="T17" fmla="*/ 246 h 1149"/>
              <a:gd name="T18" fmla="*/ 575 w 1807"/>
              <a:gd name="T19" fmla="*/ 492 h 1149"/>
              <a:gd name="T20" fmla="*/ 575 w 1807"/>
              <a:gd name="T21" fmla="*/ 656 h 1149"/>
              <a:gd name="T22" fmla="*/ 0 w 1807"/>
              <a:gd name="T23" fmla="*/ 944 h 1149"/>
              <a:gd name="T24" fmla="*/ 0 w 1807"/>
              <a:gd name="T25" fmla="*/ 1149 h 1149"/>
              <a:gd name="T26" fmla="*/ 1150 w 1807"/>
              <a:gd name="T27" fmla="*/ 1149 h 1149"/>
              <a:gd name="T28" fmla="*/ 1150 w 1807"/>
              <a:gd name="T29" fmla="*/ 944 h 1149"/>
              <a:gd name="T30" fmla="*/ 575 w 1807"/>
              <a:gd name="T31" fmla="*/ 656 h 1149"/>
              <a:gd name="T32" fmla="*/ 1232 w 1807"/>
              <a:gd name="T33" fmla="*/ 656 h 1149"/>
              <a:gd name="T34" fmla="*/ 1153 w 1807"/>
              <a:gd name="T35" fmla="*/ 661 h 1149"/>
              <a:gd name="T36" fmla="*/ 1314 w 1807"/>
              <a:gd name="T37" fmla="*/ 944 h 1149"/>
              <a:gd name="T38" fmla="*/ 1314 w 1807"/>
              <a:gd name="T39" fmla="*/ 1149 h 1149"/>
              <a:gd name="T40" fmla="*/ 1807 w 1807"/>
              <a:gd name="T41" fmla="*/ 1149 h 1149"/>
              <a:gd name="T42" fmla="*/ 1807 w 1807"/>
              <a:gd name="T43" fmla="*/ 944 h 1149"/>
              <a:gd name="T44" fmla="*/ 1232 w 1807"/>
              <a:gd name="T45" fmla="*/ 65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7" h="1149">
                <a:moveTo>
                  <a:pt x="1232" y="492"/>
                </a:moveTo>
                <a:cubicBezTo>
                  <a:pt x="1368" y="492"/>
                  <a:pt x="1477" y="382"/>
                  <a:pt x="1477" y="246"/>
                </a:cubicBezTo>
                <a:cubicBezTo>
                  <a:pt x="1477" y="110"/>
                  <a:pt x="1368" y="0"/>
                  <a:pt x="1232" y="0"/>
                </a:cubicBezTo>
                <a:cubicBezTo>
                  <a:pt x="1096" y="0"/>
                  <a:pt x="986" y="110"/>
                  <a:pt x="986" y="246"/>
                </a:cubicBezTo>
                <a:cubicBezTo>
                  <a:pt x="986" y="382"/>
                  <a:pt x="1096" y="492"/>
                  <a:pt x="1232" y="492"/>
                </a:cubicBezTo>
                <a:close/>
                <a:moveTo>
                  <a:pt x="575" y="492"/>
                </a:moveTo>
                <a:cubicBezTo>
                  <a:pt x="711" y="492"/>
                  <a:pt x="820" y="382"/>
                  <a:pt x="820" y="246"/>
                </a:cubicBezTo>
                <a:cubicBezTo>
                  <a:pt x="820" y="110"/>
                  <a:pt x="711" y="0"/>
                  <a:pt x="575" y="0"/>
                </a:cubicBezTo>
                <a:cubicBezTo>
                  <a:pt x="439" y="0"/>
                  <a:pt x="329" y="110"/>
                  <a:pt x="329" y="246"/>
                </a:cubicBezTo>
                <a:cubicBezTo>
                  <a:pt x="329" y="382"/>
                  <a:pt x="439" y="492"/>
                  <a:pt x="575" y="492"/>
                </a:cubicBezTo>
                <a:close/>
                <a:moveTo>
                  <a:pt x="575" y="656"/>
                </a:moveTo>
                <a:cubicBezTo>
                  <a:pt x="383" y="656"/>
                  <a:pt x="0" y="752"/>
                  <a:pt x="0" y="944"/>
                </a:cubicBezTo>
                <a:lnTo>
                  <a:pt x="0" y="1149"/>
                </a:lnTo>
                <a:lnTo>
                  <a:pt x="1150" y="1149"/>
                </a:lnTo>
                <a:lnTo>
                  <a:pt x="1150" y="944"/>
                </a:lnTo>
                <a:cubicBezTo>
                  <a:pt x="1150" y="752"/>
                  <a:pt x="767" y="656"/>
                  <a:pt x="575" y="656"/>
                </a:cubicBezTo>
                <a:close/>
                <a:moveTo>
                  <a:pt x="1232" y="656"/>
                </a:moveTo>
                <a:cubicBezTo>
                  <a:pt x="1208" y="656"/>
                  <a:pt x="1181" y="658"/>
                  <a:pt x="1153" y="661"/>
                </a:cubicBezTo>
                <a:cubicBezTo>
                  <a:pt x="1248" y="729"/>
                  <a:pt x="1314" y="822"/>
                  <a:pt x="1314" y="944"/>
                </a:cubicBezTo>
                <a:lnTo>
                  <a:pt x="1314" y="1149"/>
                </a:lnTo>
                <a:lnTo>
                  <a:pt x="1807" y="1149"/>
                </a:lnTo>
                <a:lnTo>
                  <a:pt x="1807" y="944"/>
                </a:lnTo>
                <a:cubicBezTo>
                  <a:pt x="1807" y="752"/>
                  <a:pt x="1424" y="656"/>
                  <a:pt x="1232" y="65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264775" y="552450"/>
            <a:ext cx="554038" cy="352425"/>
          </a:xfrm>
          <a:custGeom>
            <a:avLst/>
            <a:gdLst>
              <a:gd name="T0" fmla="*/ 1273 w 1806"/>
              <a:gd name="T1" fmla="*/ 656 h 1149"/>
              <a:gd name="T2" fmla="*/ 903 w 1806"/>
              <a:gd name="T3" fmla="*/ 739 h 1149"/>
              <a:gd name="T4" fmla="*/ 534 w 1806"/>
              <a:gd name="T5" fmla="*/ 656 h 1149"/>
              <a:gd name="T6" fmla="*/ 0 w 1806"/>
              <a:gd name="T7" fmla="*/ 923 h 1149"/>
              <a:gd name="T8" fmla="*/ 0 w 1806"/>
              <a:gd name="T9" fmla="*/ 1149 h 1149"/>
              <a:gd name="T10" fmla="*/ 1806 w 1806"/>
              <a:gd name="T11" fmla="*/ 1149 h 1149"/>
              <a:gd name="T12" fmla="*/ 1806 w 1806"/>
              <a:gd name="T13" fmla="*/ 923 h 1149"/>
              <a:gd name="T14" fmla="*/ 1273 w 1806"/>
              <a:gd name="T15" fmla="*/ 656 h 1149"/>
              <a:gd name="T16" fmla="*/ 944 w 1806"/>
              <a:gd name="T17" fmla="*/ 1026 h 1149"/>
              <a:gd name="T18" fmla="*/ 123 w 1806"/>
              <a:gd name="T19" fmla="*/ 1026 h 1149"/>
              <a:gd name="T20" fmla="*/ 123 w 1806"/>
              <a:gd name="T21" fmla="*/ 923 h 1149"/>
              <a:gd name="T22" fmla="*/ 534 w 1806"/>
              <a:gd name="T23" fmla="*/ 780 h 1149"/>
              <a:gd name="T24" fmla="*/ 944 w 1806"/>
              <a:gd name="T25" fmla="*/ 923 h 1149"/>
              <a:gd name="T26" fmla="*/ 944 w 1806"/>
              <a:gd name="T27" fmla="*/ 1026 h 1149"/>
              <a:gd name="T28" fmla="*/ 1683 w 1806"/>
              <a:gd name="T29" fmla="*/ 1026 h 1149"/>
              <a:gd name="T30" fmla="*/ 1067 w 1806"/>
              <a:gd name="T31" fmla="*/ 1026 h 1149"/>
              <a:gd name="T32" fmla="*/ 1067 w 1806"/>
              <a:gd name="T33" fmla="*/ 923 h 1149"/>
              <a:gd name="T34" fmla="*/ 1025 w 1806"/>
              <a:gd name="T35" fmla="*/ 823 h 1149"/>
              <a:gd name="T36" fmla="*/ 1273 w 1806"/>
              <a:gd name="T37" fmla="*/ 780 h 1149"/>
              <a:gd name="T38" fmla="*/ 1683 w 1806"/>
              <a:gd name="T39" fmla="*/ 923 h 1149"/>
              <a:gd name="T40" fmla="*/ 1683 w 1806"/>
              <a:gd name="T41" fmla="*/ 1026 h 1149"/>
              <a:gd name="T42" fmla="*/ 534 w 1806"/>
              <a:gd name="T43" fmla="*/ 574 h 1149"/>
              <a:gd name="T44" fmla="*/ 821 w 1806"/>
              <a:gd name="T45" fmla="*/ 287 h 1149"/>
              <a:gd name="T46" fmla="*/ 534 w 1806"/>
              <a:gd name="T47" fmla="*/ 0 h 1149"/>
              <a:gd name="T48" fmla="*/ 246 w 1806"/>
              <a:gd name="T49" fmla="*/ 287 h 1149"/>
              <a:gd name="T50" fmla="*/ 534 w 1806"/>
              <a:gd name="T51" fmla="*/ 574 h 1149"/>
              <a:gd name="T52" fmla="*/ 534 w 1806"/>
              <a:gd name="T53" fmla="*/ 123 h 1149"/>
              <a:gd name="T54" fmla="*/ 698 w 1806"/>
              <a:gd name="T55" fmla="*/ 287 h 1149"/>
              <a:gd name="T56" fmla="*/ 534 w 1806"/>
              <a:gd name="T57" fmla="*/ 451 h 1149"/>
              <a:gd name="T58" fmla="*/ 369 w 1806"/>
              <a:gd name="T59" fmla="*/ 287 h 1149"/>
              <a:gd name="T60" fmla="*/ 534 w 1806"/>
              <a:gd name="T61" fmla="*/ 123 h 1149"/>
              <a:gd name="T62" fmla="*/ 1273 w 1806"/>
              <a:gd name="T63" fmla="*/ 574 h 1149"/>
              <a:gd name="T64" fmla="*/ 1560 w 1806"/>
              <a:gd name="T65" fmla="*/ 287 h 1149"/>
              <a:gd name="T66" fmla="*/ 1273 w 1806"/>
              <a:gd name="T67" fmla="*/ 0 h 1149"/>
              <a:gd name="T68" fmla="*/ 985 w 1806"/>
              <a:gd name="T69" fmla="*/ 287 h 1149"/>
              <a:gd name="T70" fmla="*/ 1273 w 1806"/>
              <a:gd name="T71" fmla="*/ 574 h 1149"/>
              <a:gd name="T72" fmla="*/ 1273 w 1806"/>
              <a:gd name="T73" fmla="*/ 123 h 1149"/>
              <a:gd name="T74" fmla="*/ 1437 w 1806"/>
              <a:gd name="T75" fmla="*/ 287 h 1149"/>
              <a:gd name="T76" fmla="*/ 1273 w 1806"/>
              <a:gd name="T77" fmla="*/ 451 h 1149"/>
              <a:gd name="T78" fmla="*/ 1108 w 1806"/>
              <a:gd name="T79" fmla="*/ 287 h 1149"/>
              <a:gd name="T80" fmla="*/ 1273 w 1806"/>
              <a:gd name="T81" fmla="*/ 123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06" h="1149">
                <a:moveTo>
                  <a:pt x="1273" y="656"/>
                </a:moveTo>
                <a:cubicBezTo>
                  <a:pt x="1174" y="656"/>
                  <a:pt x="1020" y="684"/>
                  <a:pt x="903" y="739"/>
                </a:cubicBezTo>
                <a:cubicBezTo>
                  <a:pt x="786" y="684"/>
                  <a:pt x="633" y="656"/>
                  <a:pt x="534" y="656"/>
                </a:cubicBezTo>
                <a:cubicBezTo>
                  <a:pt x="356" y="656"/>
                  <a:pt x="0" y="746"/>
                  <a:pt x="0" y="923"/>
                </a:cubicBezTo>
                <a:lnTo>
                  <a:pt x="0" y="1149"/>
                </a:lnTo>
                <a:lnTo>
                  <a:pt x="1806" y="1149"/>
                </a:lnTo>
                <a:lnTo>
                  <a:pt x="1806" y="923"/>
                </a:lnTo>
                <a:cubicBezTo>
                  <a:pt x="1806" y="746"/>
                  <a:pt x="1450" y="656"/>
                  <a:pt x="1273" y="656"/>
                </a:cubicBezTo>
                <a:close/>
                <a:moveTo>
                  <a:pt x="944" y="1026"/>
                </a:moveTo>
                <a:lnTo>
                  <a:pt x="123" y="1026"/>
                </a:lnTo>
                <a:lnTo>
                  <a:pt x="123" y="923"/>
                </a:lnTo>
                <a:cubicBezTo>
                  <a:pt x="123" y="879"/>
                  <a:pt x="333" y="780"/>
                  <a:pt x="534" y="780"/>
                </a:cubicBezTo>
                <a:cubicBezTo>
                  <a:pt x="734" y="780"/>
                  <a:pt x="944" y="879"/>
                  <a:pt x="944" y="923"/>
                </a:cubicBezTo>
                <a:lnTo>
                  <a:pt x="944" y="1026"/>
                </a:lnTo>
                <a:close/>
                <a:moveTo>
                  <a:pt x="1683" y="1026"/>
                </a:moveTo>
                <a:lnTo>
                  <a:pt x="1067" y="1026"/>
                </a:lnTo>
                <a:lnTo>
                  <a:pt x="1067" y="923"/>
                </a:lnTo>
                <a:cubicBezTo>
                  <a:pt x="1067" y="886"/>
                  <a:pt x="1051" y="853"/>
                  <a:pt x="1025" y="823"/>
                </a:cubicBezTo>
                <a:cubicBezTo>
                  <a:pt x="1097" y="798"/>
                  <a:pt x="1186" y="780"/>
                  <a:pt x="1273" y="780"/>
                </a:cubicBezTo>
                <a:cubicBezTo>
                  <a:pt x="1473" y="780"/>
                  <a:pt x="1683" y="879"/>
                  <a:pt x="1683" y="923"/>
                </a:cubicBezTo>
                <a:lnTo>
                  <a:pt x="1683" y="1026"/>
                </a:lnTo>
                <a:close/>
                <a:moveTo>
                  <a:pt x="534" y="574"/>
                </a:moveTo>
                <a:cubicBezTo>
                  <a:pt x="693" y="574"/>
                  <a:pt x="821" y="445"/>
                  <a:pt x="821" y="287"/>
                </a:cubicBezTo>
                <a:cubicBezTo>
                  <a:pt x="821" y="128"/>
                  <a:pt x="693" y="0"/>
                  <a:pt x="534" y="0"/>
                </a:cubicBezTo>
                <a:cubicBezTo>
                  <a:pt x="375" y="0"/>
                  <a:pt x="246" y="128"/>
                  <a:pt x="246" y="287"/>
                </a:cubicBezTo>
                <a:cubicBezTo>
                  <a:pt x="246" y="445"/>
                  <a:pt x="375" y="574"/>
                  <a:pt x="534" y="574"/>
                </a:cubicBezTo>
                <a:close/>
                <a:moveTo>
                  <a:pt x="534" y="123"/>
                </a:moveTo>
                <a:cubicBezTo>
                  <a:pt x="624" y="123"/>
                  <a:pt x="698" y="196"/>
                  <a:pt x="698" y="287"/>
                </a:cubicBezTo>
                <a:cubicBezTo>
                  <a:pt x="698" y="378"/>
                  <a:pt x="624" y="451"/>
                  <a:pt x="534" y="451"/>
                </a:cubicBezTo>
                <a:cubicBezTo>
                  <a:pt x="443" y="451"/>
                  <a:pt x="369" y="378"/>
                  <a:pt x="369" y="287"/>
                </a:cubicBezTo>
                <a:cubicBezTo>
                  <a:pt x="369" y="196"/>
                  <a:pt x="443" y="123"/>
                  <a:pt x="534" y="123"/>
                </a:cubicBezTo>
                <a:close/>
                <a:moveTo>
                  <a:pt x="1273" y="574"/>
                </a:moveTo>
                <a:cubicBezTo>
                  <a:pt x="1432" y="574"/>
                  <a:pt x="1560" y="445"/>
                  <a:pt x="1560" y="287"/>
                </a:cubicBezTo>
                <a:cubicBezTo>
                  <a:pt x="1560" y="128"/>
                  <a:pt x="1432" y="0"/>
                  <a:pt x="1273" y="0"/>
                </a:cubicBezTo>
                <a:cubicBezTo>
                  <a:pt x="1114" y="0"/>
                  <a:pt x="985" y="128"/>
                  <a:pt x="985" y="287"/>
                </a:cubicBezTo>
                <a:cubicBezTo>
                  <a:pt x="985" y="445"/>
                  <a:pt x="1114" y="574"/>
                  <a:pt x="1273" y="574"/>
                </a:cubicBezTo>
                <a:close/>
                <a:moveTo>
                  <a:pt x="1273" y="123"/>
                </a:moveTo>
                <a:cubicBezTo>
                  <a:pt x="1363" y="123"/>
                  <a:pt x="1437" y="196"/>
                  <a:pt x="1437" y="287"/>
                </a:cubicBezTo>
                <a:cubicBezTo>
                  <a:pt x="1437" y="378"/>
                  <a:pt x="1363" y="451"/>
                  <a:pt x="1273" y="451"/>
                </a:cubicBezTo>
                <a:cubicBezTo>
                  <a:pt x="1182" y="451"/>
                  <a:pt x="1108" y="378"/>
                  <a:pt x="1108" y="287"/>
                </a:cubicBezTo>
                <a:cubicBezTo>
                  <a:pt x="1108" y="196"/>
                  <a:pt x="1182" y="123"/>
                  <a:pt x="1273" y="12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9332913" y="527050"/>
            <a:ext cx="403225" cy="403225"/>
          </a:xfrm>
          <a:custGeom>
            <a:avLst/>
            <a:gdLst>
              <a:gd name="T0" fmla="*/ 657 w 1314"/>
              <a:gd name="T1" fmla="*/ 657 h 1314"/>
              <a:gd name="T2" fmla="*/ 985 w 1314"/>
              <a:gd name="T3" fmla="*/ 329 h 1314"/>
              <a:gd name="T4" fmla="*/ 657 w 1314"/>
              <a:gd name="T5" fmla="*/ 0 h 1314"/>
              <a:gd name="T6" fmla="*/ 328 w 1314"/>
              <a:gd name="T7" fmla="*/ 329 h 1314"/>
              <a:gd name="T8" fmla="*/ 657 w 1314"/>
              <a:gd name="T9" fmla="*/ 657 h 1314"/>
              <a:gd name="T10" fmla="*/ 657 w 1314"/>
              <a:gd name="T11" fmla="*/ 822 h 1314"/>
              <a:gd name="T12" fmla="*/ 0 w 1314"/>
              <a:gd name="T13" fmla="*/ 1150 h 1314"/>
              <a:gd name="T14" fmla="*/ 0 w 1314"/>
              <a:gd name="T15" fmla="*/ 1314 h 1314"/>
              <a:gd name="T16" fmla="*/ 1314 w 1314"/>
              <a:gd name="T17" fmla="*/ 1314 h 1314"/>
              <a:gd name="T18" fmla="*/ 1314 w 1314"/>
              <a:gd name="T19" fmla="*/ 1150 h 1314"/>
              <a:gd name="T20" fmla="*/ 657 w 1314"/>
              <a:gd name="T21" fmla="*/ 822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14" h="1314">
                <a:moveTo>
                  <a:pt x="657" y="657"/>
                </a:moveTo>
                <a:cubicBezTo>
                  <a:pt x="838" y="657"/>
                  <a:pt x="985" y="510"/>
                  <a:pt x="985" y="329"/>
                </a:cubicBezTo>
                <a:cubicBezTo>
                  <a:pt x="985" y="147"/>
                  <a:pt x="838" y="0"/>
                  <a:pt x="657" y="0"/>
                </a:cubicBezTo>
                <a:cubicBezTo>
                  <a:pt x="475" y="0"/>
                  <a:pt x="328" y="147"/>
                  <a:pt x="328" y="329"/>
                </a:cubicBezTo>
                <a:cubicBezTo>
                  <a:pt x="328" y="510"/>
                  <a:pt x="475" y="657"/>
                  <a:pt x="657" y="657"/>
                </a:cubicBezTo>
                <a:close/>
                <a:moveTo>
                  <a:pt x="657" y="822"/>
                </a:moveTo>
                <a:cubicBezTo>
                  <a:pt x="438" y="822"/>
                  <a:pt x="0" y="931"/>
                  <a:pt x="0" y="1150"/>
                </a:cubicBezTo>
                <a:lnTo>
                  <a:pt x="0" y="1314"/>
                </a:lnTo>
                <a:lnTo>
                  <a:pt x="1314" y="1314"/>
                </a:lnTo>
                <a:lnTo>
                  <a:pt x="1314" y="1150"/>
                </a:lnTo>
                <a:cubicBezTo>
                  <a:pt x="1314" y="931"/>
                  <a:pt x="876" y="822"/>
                  <a:pt x="657" y="82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8159750" y="527050"/>
            <a:ext cx="554038" cy="403225"/>
          </a:xfrm>
          <a:custGeom>
            <a:avLst/>
            <a:gdLst>
              <a:gd name="T0" fmla="*/ 1150 w 1806"/>
              <a:gd name="T1" fmla="*/ 657 h 1314"/>
              <a:gd name="T2" fmla="*/ 1478 w 1806"/>
              <a:gd name="T3" fmla="*/ 329 h 1314"/>
              <a:gd name="T4" fmla="*/ 1150 w 1806"/>
              <a:gd name="T5" fmla="*/ 0 h 1314"/>
              <a:gd name="T6" fmla="*/ 821 w 1806"/>
              <a:gd name="T7" fmla="*/ 329 h 1314"/>
              <a:gd name="T8" fmla="*/ 1150 w 1806"/>
              <a:gd name="T9" fmla="*/ 657 h 1314"/>
              <a:gd name="T10" fmla="*/ 411 w 1806"/>
              <a:gd name="T11" fmla="*/ 493 h 1314"/>
              <a:gd name="T12" fmla="*/ 411 w 1806"/>
              <a:gd name="T13" fmla="*/ 247 h 1314"/>
              <a:gd name="T14" fmla="*/ 246 w 1806"/>
              <a:gd name="T15" fmla="*/ 247 h 1314"/>
              <a:gd name="T16" fmla="*/ 246 w 1806"/>
              <a:gd name="T17" fmla="*/ 493 h 1314"/>
              <a:gd name="T18" fmla="*/ 0 w 1806"/>
              <a:gd name="T19" fmla="*/ 493 h 1314"/>
              <a:gd name="T20" fmla="*/ 0 w 1806"/>
              <a:gd name="T21" fmla="*/ 657 h 1314"/>
              <a:gd name="T22" fmla="*/ 246 w 1806"/>
              <a:gd name="T23" fmla="*/ 657 h 1314"/>
              <a:gd name="T24" fmla="*/ 246 w 1806"/>
              <a:gd name="T25" fmla="*/ 904 h 1314"/>
              <a:gd name="T26" fmla="*/ 411 w 1806"/>
              <a:gd name="T27" fmla="*/ 904 h 1314"/>
              <a:gd name="T28" fmla="*/ 411 w 1806"/>
              <a:gd name="T29" fmla="*/ 657 h 1314"/>
              <a:gd name="T30" fmla="*/ 657 w 1806"/>
              <a:gd name="T31" fmla="*/ 657 h 1314"/>
              <a:gd name="T32" fmla="*/ 657 w 1806"/>
              <a:gd name="T33" fmla="*/ 493 h 1314"/>
              <a:gd name="T34" fmla="*/ 411 w 1806"/>
              <a:gd name="T35" fmla="*/ 493 h 1314"/>
              <a:gd name="T36" fmla="*/ 1150 w 1806"/>
              <a:gd name="T37" fmla="*/ 822 h 1314"/>
              <a:gd name="T38" fmla="*/ 493 w 1806"/>
              <a:gd name="T39" fmla="*/ 1150 h 1314"/>
              <a:gd name="T40" fmla="*/ 493 w 1806"/>
              <a:gd name="T41" fmla="*/ 1314 h 1314"/>
              <a:gd name="T42" fmla="*/ 1806 w 1806"/>
              <a:gd name="T43" fmla="*/ 1314 h 1314"/>
              <a:gd name="T44" fmla="*/ 1806 w 1806"/>
              <a:gd name="T45" fmla="*/ 1150 h 1314"/>
              <a:gd name="T46" fmla="*/ 1150 w 1806"/>
              <a:gd name="T47" fmla="*/ 822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06" h="1314">
                <a:moveTo>
                  <a:pt x="1150" y="657"/>
                </a:moveTo>
                <a:cubicBezTo>
                  <a:pt x="1331" y="657"/>
                  <a:pt x="1478" y="510"/>
                  <a:pt x="1478" y="329"/>
                </a:cubicBezTo>
                <a:cubicBezTo>
                  <a:pt x="1478" y="147"/>
                  <a:pt x="1331" y="0"/>
                  <a:pt x="1150" y="0"/>
                </a:cubicBezTo>
                <a:cubicBezTo>
                  <a:pt x="968" y="0"/>
                  <a:pt x="821" y="147"/>
                  <a:pt x="821" y="329"/>
                </a:cubicBezTo>
                <a:cubicBezTo>
                  <a:pt x="821" y="510"/>
                  <a:pt x="968" y="657"/>
                  <a:pt x="1150" y="657"/>
                </a:cubicBezTo>
                <a:close/>
                <a:moveTo>
                  <a:pt x="411" y="493"/>
                </a:moveTo>
                <a:lnTo>
                  <a:pt x="411" y="247"/>
                </a:lnTo>
                <a:lnTo>
                  <a:pt x="246" y="247"/>
                </a:lnTo>
                <a:lnTo>
                  <a:pt x="246" y="493"/>
                </a:lnTo>
                <a:lnTo>
                  <a:pt x="0" y="493"/>
                </a:lnTo>
                <a:lnTo>
                  <a:pt x="0" y="657"/>
                </a:lnTo>
                <a:lnTo>
                  <a:pt x="246" y="657"/>
                </a:lnTo>
                <a:lnTo>
                  <a:pt x="246" y="904"/>
                </a:lnTo>
                <a:lnTo>
                  <a:pt x="411" y="904"/>
                </a:lnTo>
                <a:lnTo>
                  <a:pt x="411" y="657"/>
                </a:lnTo>
                <a:lnTo>
                  <a:pt x="657" y="657"/>
                </a:lnTo>
                <a:lnTo>
                  <a:pt x="657" y="493"/>
                </a:lnTo>
                <a:lnTo>
                  <a:pt x="411" y="493"/>
                </a:lnTo>
                <a:close/>
                <a:moveTo>
                  <a:pt x="1150" y="822"/>
                </a:moveTo>
                <a:cubicBezTo>
                  <a:pt x="931" y="822"/>
                  <a:pt x="493" y="931"/>
                  <a:pt x="493" y="1150"/>
                </a:cubicBezTo>
                <a:lnTo>
                  <a:pt x="493" y="1314"/>
                </a:lnTo>
                <a:lnTo>
                  <a:pt x="1806" y="1314"/>
                </a:lnTo>
                <a:lnTo>
                  <a:pt x="1806" y="1150"/>
                </a:lnTo>
                <a:cubicBezTo>
                  <a:pt x="1806" y="931"/>
                  <a:pt x="1368" y="822"/>
                  <a:pt x="1150" y="82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7072313" y="527050"/>
            <a:ext cx="401638" cy="403225"/>
          </a:xfrm>
          <a:custGeom>
            <a:avLst/>
            <a:gdLst>
              <a:gd name="T0" fmla="*/ 657 w 1314"/>
              <a:gd name="T1" fmla="*/ 156 h 1314"/>
              <a:gd name="T2" fmla="*/ 830 w 1314"/>
              <a:gd name="T3" fmla="*/ 329 h 1314"/>
              <a:gd name="T4" fmla="*/ 657 w 1314"/>
              <a:gd name="T5" fmla="*/ 501 h 1314"/>
              <a:gd name="T6" fmla="*/ 485 w 1314"/>
              <a:gd name="T7" fmla="*/ 329 h 1314"/>
              <a:gd name="T8" fmla="*/ 657 w 1314"/>
              <a:gd name="T9" fmla="*/ 156 h 1314"/>
              <a:gd name="T10" fmla="*/ 657 w 1314"/>
              <a:gd name="T11" fmla="*/ 895 h 1314"/>
              <a:gd name="T12" fmla="*/ 1158 w 1314"/>
              <a:gd name="T13" fmla="*/ 1068 h 1314"/>
              <a:gd name="T14" fmla="*/ 1158 w 1314"/>
              <a:gd name="T15" fmla="*/ 1158 h 1314"/>
              <a:gd name="T16" fmla="*/ 156 w 1314"/>
              <a:gd name="T17" fmla="*/ 1158 h 1314"/>
              <a:gd name="T18" fmla="*/ 156 w 1314"/>
              <a:gd name="T19" fmla="*/ 1068 h 1314"/>
              <a:gd name="T20" fmla="*/ 657 w 1314"/>
              <a:gd name="T21" fmla="*/ 895 h 1314"/>
              <a:gd name="T22" fmla="*/ 657 w 1314"/>
              <a:gd name="T23" fmla="*/ 0 h 1314"/>
              <a:gd name="T24" fmla="*/ 329 w 1314"/>
              <a:gd name="T25" fmla="*/ 329 h 1314"/>
              <a:gd name="T26" fmla="*/ 657 w 1314"/>
              <a:gd name="T27" fmla="*/ 657 h 1314"/>
              <a:gd name="T28" fmla="*/ 986 w 1314"/>
              <a:gd name="T29" fmla="*/ 329 h 1314"/>
              <a:gd name="T30" fmla="*/ 657 w 1314"/>
              <a:gd name="T31" fmla="*/ 0 h 1314"/>
              <a:gd name="T32" fmla="*/ 657 w 1314"/>
              <a:gd name="T33" fmla="*/ 739 h 1314"/>
              <a:gd name="T34" fmla="*/ 0 w 1314"/>
              <a:gd name="T35" fmla="*/ 1068 h 1314"/>
              <a:gd name="T36" fmla="*/ 0 w 1314"/>
              <a:gd name="T37" fmla="*/ 1314 h 1314"/>
              <a:gd name="T38" fmla="*/ 1314 w 1314"/>
              <a:gd name="T39" fmla="*/ 1314 h 1314"/>
              <a:gd name="T40" fmla="*/ 1314 w 1314"/>
              <a:gd name="T41" fmla="*/ 1068 h 1314"/>
              <a:gd name="T42" fmla="*/ 657 w 1314"/>
              <a:gd name="T43" fmla="*/ 739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14" h="1314">
                <a:moveTo>
                  <a:pt x="657" y="156"/>
                </a:moveTo>
                <a:cubicBezTo>
                  <a:pt x="752" y="156"/>
                  <a:pt x="830" y="234"/>
                  <a:pt x="830" y="329"/>
                </a:cubicBezTo>
                <a:cubicBezTo>
                  <a:pt x="830" y="424"/>
                  <a:pt x="752" y="501"/>
                  <a:pt x="657" y="501"/>
                </a:cubicBezTo>
                <a:cubicBezTo>
                  <a:pt x="562" y="501"/>
                  <a:pt x="485" y="424"/>
                  <a:pt x="485" y="329"/>
                </a:cubicBezTo>
                <a:cubicBezTo>
                  <a:pt x="485" y="234"/>
                  <a:pt x="562" y="156"/>
                  <a:pt x="657" y="156"/>
                </a:cubicBezTo>
                <a:moveTo>
                  <a:pt x="657" y="895"/>
                </a:moveTo>
                <a:cubicBezTo>
                  <a:pt x="901" y="895"/>
                  <a:pt x="1158" y="1015"/>
                  <a:pt x="1158" y="1068"/>
                </a:cubicBezTo>
                <a:lnTo>
                  <a:pt x="1158" y="1158"/>
                </a:lnTo>
                <a:lnTo>
                  <a:pt x="156" y="1158"/>
                </a:lnTo>
                <a:lnTo>
                  <a:pt x="156" y="1068"/>
                </a:lnTo>
                <a:cubicBezTo>
                  <a:pt x="156" y="1015"/>
                  <a:pt x="413" y="895"/>
                  <a:pt x="657" y="895"/>
                </a:cubicBezTo>
                <a:moveTo>
                  <a:pt x="657" y="0"/>
                </a:moveTo>
                <a:cubicBezTo>
                  <a:pt x="476" y="0"/>
                  <a:pt x="329" y="147"/>
                  <a:pt x="329" y="329"/>
                </a:cubicBezTo>
                <a:cubicBezTo>
                  <a:pt x="329" y="510"/>
                  <a:pt x="476" y="657"/>
                  <a:pt x="657" y="657"/>
                </a:cubicBezTo>
                <a:cubicBezTo>
                  <a:pt x="839" y="657"/>
                  <a:pt x="986" y="510"/>
                  <a:pt x="986" y="329"/>
                </a:cubicBezTo>
                <a:cubicBezTo>
                  <a:pt x="986" y="147"/>
                  <a:pt x="839" y="0"/>
                  <a:pt x="657" y="0"/>
                </a:cubicBezTo>
                <a:close/>
                <a:moveTo>
                  <a:pt x="657" y="739"/>
                </a:moveTo>
                <a:cubicBezTo>
                  <a:pt x="438" y="739"/>
                  <a:pt x="0" y="849"/>
                  <a:pt x="0" y="1068"/>
                </a:cubicBezTo>
                <a:lnTo>
                  <a:pt x="0" y="1314"/>
                </a:lnTo>
                <a:lnTo>
                  <a:pt x="1314" y="1314"/>
                </a:lnTo>
                <a:lnTo>
                  <a:pt x="1314" y="1068"/>
                </a:lnTo>
                <a:cubicBezTo>
                  <a:pt x="1314" y="849"/>
                  <a:pt x="876" y="739"/>
                  <a:pt x="657" y="73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6003925" y="552450"/>
            <a:ext cx="377825" cy="328613"/>
          </a:xfrm>
          <a:custGeom>
            <a:avLst/>
            <a:gdLst>
              <a:gd name="T0" fmla="*/ 493 w 1232"/>
              <a:gd name="T1" fmla="*/ 246 h 1067"/>
              <a:gd name="T2" fmla="*/ 329 w 1232"/>
              <a:gd name="T3" fmla="*/ 246 h 1067"/>
              <a:gd name="T4" fmla="*/ 329 w 1232"/>
              <a:gd name="T5" fmla="*/ 574 h 1067"/>
              <a:gd name="T6" fmla="*/ 0 w 1232"/>
              <a:gd name="T7" fmla="*/ 574 h 1067"/>
              <a:gd name="T8" fmla="*/ 0 w 1232"/>
              <a:gd name="T9" fmla="*/ 739 h 1067"/>
              <a:gd name="T10" fmla="*/ 329 w 1232"/>
              <a:gd name="T11" fmla="*/ 739 h 1067"/>
              <a:gd name="T12" fmla="*/ 329 w 1232"/>
              <a:gd name="T13" fmla="*/ 1067 h 1067"/>
              <a:gd name="T14" fmla="*/ 493 w 1232"/>
              <a:gd name="T15" fmla="*/ 1067 h 1067"/>
              <a:gd name="T16" fmla="*/ 493 w 1232"/>
              <a:gd name="T17" fmla="*/ 739 h 1067"/>
              <a:gd name="T18" fmla="*/ 821 w 1232"/>
              <a:gd name="T19" fmla="*/ 739 h 1067"/>
              <a:gd name="T20" fmla="*/ 821 w 1232"/>
              <a:gd name="T21" fmla="*/ 574 h 1067"/>
              <a:gd name="T22" fmla="*/ 493 w 1232"/>
              <a:gd name="T23" fmla="*/ 574 h 1067"/>
              <a:gd name="T24" fmla="*/ 493 w 1232"/>
              <a:gd name="T25" fmla="*/ 246 h 1067"/>
              <a:gd name="T26" fmla="*/ 862 w 1232"/>
              <a:gd name="T27" fmla="*/ 88 h 1067"/>
              <a:gd name="T28" fmla="*/ 862 w 1232"/>
              <a:gd name="T29" fmla="*/ 238 h 1067"/>
              <a:gd name="T30" fmla="*/ 1068 w 1232"/>
              <a:gd name="T31" fmla="*/ 197 h 1067"/>
              <a:gd name="T32" fmla="*/ 1068 w 1232"/>
              <a:gd name="T33" fmla="*/ 1067 h 1067"/>
              <a:gd name="T34" fmla="*/ 1232 w 1232"/>
              <a:gd name="T35" fmla="*/ 1067 h 1067"/>
              <a:gd name="T36" fmla="*/ 1232 w 1232"/>
              <a:gd name="T37" fmla="*/ 0 h 1067"/>
              <a:gd name="T38" fmla="*/ 862 w 1232"/>
              <a:gd name="T39" fmla="*/ 88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2" h="1067">
                <a:moveTo>
                  <a:pt x="493" y="246"/>
                </a:moveTo>
                <a:lnTo>
                  <a:pt x="329" y="246"/>
                </a:lnTo>
                <a:lnTo>
                  <a:pt x="329" y="574"/>
                </a:lnTo>
                <a:lnTo>
                  <a:pt x="0" y="574"/>
                </a:lnTo>
                <a:lnTo>
                  <a:pt x="0" y="739"/>
                </a:lnTo>
                <a:lnTo>
                  <a:pt x="329" y="739"/>
                </a:lnTo>
                <a:lnTo>
                  <a:pt x="329" y="1067"/>
                </a:lnTo>
                <a:lnTo>
                  <a:pt x="493" y="1067"/>
                </a:lnTo>
                <a:lnTo>
                  <a:pt x="493" y="739"/>
                </a:lnTo>
                <a:lnTo>
                  <a:pt x="821" y="739"/>
                </a:lnTo>
                <a:lnTo>
                  <a:pt x="821" y="574"/>
                </a:lnTo>
                <a:lnTo>
                  <a:pt x="493" y="574"/>
                </a:lnTo>
                <a:lnTo>
                  <a:pt x="493" y="246"/>
                </a:lnTo>
                <a:close/>
                <a:moveTo>
                  <a:pt x="862" y="88"/>
                </a:moveTo>
                <a:lnTo>
                  <a:pt x="862" y="238"/>
                </a:lnTo>
                <a:lnTo>
                  <a:pt x="1068" y="197"/>
                </a:lnTo>
                <a:lnTo>
                  <a:pt x="1068" y="1067"/>
                </a:lnTo>
                <a:lnTo>
                  <a:pt x="1232" y="1067"/>
                </a:lnTo>
                <a:lnTo>
                  <a:pt x="1232" y="0"/>
                </a:lnTo>
                <a:lnTo>
                  <a:pt x="862" y="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4827588" y="501650"/>
            <a:ext cx="452438" cy="454025"/>
          </a:xfrm>
          <a:custGeom>
            <a:avLst/>
            <a:gdLst>
              <a:gd name="T0" fmla="*/ 1314 w 1478"/>
              <a:gd name="T1" fmla="*/ 0 h 1478"/>
              <a:gd name="T2" fmla="*/ 165 w 1478"/>
              <a:gd name="T3" fmla="*/ 0 h 1478"/>
              <a:gd name="T4" fmla="*/ 0 w 1478"/>
              <a:gd name="T5" fmla="*/ 165 h 1478"/>
              <a:gd name="T6" fmla="*/ 0 w 1478"/>
              <a:gd name="T7" fmla="*/ 1314 h 1478"/>
              <a:gd name="T8" fmla="*/ 165 w 1478"/>
              <a:gd name="T9" fmla="*/ 1478 h 1478"/>
              <a:gd name="T10" fmla="*/ 1314 w 1478"/>
              <a:gd name="T11" fmla="*/ 1478 h 1478"/>
              <a:gd name="T12" fmla="*/ 1478 w 1478"/>
              <a:gd name="T13" fmla="*/ 1314 h 1478"/>
              <a:gd name="T14" fmla="*/ 1478 w 1478"/>
              <a:gd name="T15" fmla="*/ 165 h 1478"/>
              <a:gd name="T16" fmla="*/ 1314 w 1478"/>
              <a:gd name="T17" fmla="*/ 0 h 1478"/>
              <a:gd name="T18" fmla="*/ 493 w 1478"/>
              <a:gd name="T19" fmla="*/ 1150 h 1478"/>
              <a:gd name="T20" fmla="*/ 329 w 1478"/>
              <a:gd name="T21" fmla="*/ 1150 h 1478"/>
              <a:gd name="T22" fmla="*/ 329 w 1478"/>
              <a:gd name="T23" fmla="*/ 575 h 1478"/>
              <a:gd name="T24" fmla="*/ 493 w 1478"/>
              <a:gd name="T25" fmla="*/ 575 h 1478"/>
              <a:gd name="T26" fmla="*/ 493 w 1478"/>
              <a:gd name="T27" fmla="*/ 1150 h 1478"/>
              <a:gd name="T28" fmla="*/ 822 w 1478"/>
              <a:gd name="T29" fmla="*/ 1150 h 1478"/>
              <a:gd name="T30" fmla="*/ 657 w 1478"/>
              <a:gd name="T31" fmla="*/ 1150 h 1478"/>
              <a:gd name="T32" fmla="*/ 657 w 1478"/>
              <a:gd name="T33" fmla="*/ 329 h 1478"/>
              <a:gd name="T34" fmla="*/ 822 w 1478"/>
              <a:gd name="T35" fmla="*/ 329 h 1478"/>
              <a:gd name="T36" fmla="*/ 822 w 1478"/>
              <a:gd name="T37" fmla="*/ 1150 h 1478"/>
              <a:gd name="T38" fmla="*/ 1150 w 1478"/>
              <a:gd name="T39" fmla="*/ 1150 h 1478"/>
              <a:gd name="T40" fmla="*/ 986 w 1478"/>
              <a:gd name="T41" fmla="*/ 1150 h 1478"/>
              <a:gd name="T42" fmla="*/ 986 w 1478"/>
              <a:gd name="T43" fmla="*/ 821 h 1478"/>
              <a:gd name="T44" fmla="*/ 1150 w 1478"/>
              <a:gd name="T45" fmla="*/ 821 h 1478"/>
              <a:gd name="T46" fmla="*/ 1150 w 1478"/>
              <a:gd name="T47" fmla="*/ 115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78" h="1478">
                <a:moveTo>
                  <a:pt x="1314" y="0"/>
                </a:moveTo>
                <a:lnTo>
                  <a:pt x="165" y="0"/>
                </a:lnTo>
                <a:cubicBezTo>
                  <a:pt x="74" y="0"/>
                  <a:pt x="0" y="74"/>
                  <a:pt x="0" y="165"/>
                </a:cubicBezTo>
                <a:lnTo>
                  <a:pt x="0" y="1314"/>
                </a:lnTo>
                <a:cubicBezTo>
                  <a:pt x="0" y="1405"/>
                  <a:pt x="74" y="1478"/>
                  <a:pt x="165" y="1478"/>
                </a:cubicBezTo>
                <a:lnTo>
                  <a:pt x="1314" y="1478"/>
                </a:lnTo>
                <a:cubicBezTo>
                  <a:pt x="1405" y="1478"/>
                  <a:pt x="1478" y="1405"/>
                  <a:pt x="1478" y="1314"/>
                </a:cubicBezTo>
                <a:lnTo>
                  <a:pt x="1478" y="165"/>
                </a:lnTo>
                <a:cubicBezTo>
                  <a:pt x="1478" y="74"/>
                  <a:pt x="1405" y="0"/>
                  <a:pt x="1314" y="0"/>
                </a:cubicBezTo>
                <a:close/>
                <a:moveTo>
                  <a:pt x="493" y="1150"/>
                </a:moveTo>
                <a:lnTo>
                  <a:pt x="329" y="1150"/>
                </a:lnTo>
                <a:lnTo>
                  <a:pt x="329" y="575"/>
                </a:lnTo>
                <a:lnTo>
                  <a:pt x="493" y="575"/>
                </a:lnTo>
                <a:lnTo>
                  <a:pt x="493" y="1150"/>
                </a:lnTo>
                <a:close/>
                <a:moveTo>
                  <a:pt x="822" y="1150"/>
                </a:moveTo>
                <a:lnTo>
                  <a:pt x="657" y="1150"/>
                </a:lnTo>
                <a:lnTo>
                  <a:pt x="657" y="329"/>
                </a:lnTo>
                <a:lnTo>
                  <a:pt x="822" y="329"/>
                </a:lnTo>
                <a:lnTo>
                  <a:pt x="822" y="1150"/>
                </a:lnTo>
                <a:close/>
                <a:moveTo>
                  <a:pt x="1150" y="1150"/>
                </a:moveTo>
                <a:lnTo>
                  <a:pt x="986" y="1150"/>
                </a:lnTo>
                <a:lnTo>
                  <a:pt x="986" y="821"/>
                </a:lnTo>
                <a:lnTo>
                  <a:pt x="1150" y="821"/>
                </a:lnTo>
                <a:lnTo>
                  <a:pt x="1150" y="11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3644900" y="476250"/>
            <a:ext cx="503238" cy="504825"/>
          </a:xfrm>
          <a:custGeom>
            <a:avLst/>
            <a:gdLst>
              <a:gd name="T0" fmla="*/ 821 w 1643"/>
              <a:gd name="T1" fmla="*/ 0 h 1642"/>
              <a:gd name="T2" fmla="*/ 0 w 1643"/>
              <a:gd name="T3" fmla="*/ 821 h 1642"/>
              <a:gd name="T4" fmla="*/ 821 w 1643"/>
              <a:gd name="T5" fmla="*/ 1642 h 1642"/>
              <a:gd name="T6" fmla="*/ 1643 w 1643"/>
              <a:gd name="T7" fmla="*/ 821 h 1642"/>
              <a:gd name="T8" fmla="*/ 821 w 1643"/>
              <a:gd name="T9" fmla="*/ 0 h 1642"/>
              <a:gd name="T10" fmla="*/ 739 w 1643"/>
              <a:gd name="T11" fmla="*/ 1472 h 1642"/>
              <a:gd name="T12" fmla="*/ 165 w 1643"/>
              <a:gd name="T13" fmla="*/ 821 h 1642"/>
              <a:gd name="T14" fmla="*/ 182 w 1643"/>
              <a:gd name="T15" fmla="*/ 674 h 1642"/>
              <a:gd name="T16" fmla="*/ 575 w 1643"/>
              <a:gd name="T17" fmla="*/ 1068 h 1642"/>
              <a:gd name="T18" fmla="*/ 575 w 1643"/>
              <a:gd name="T19" fmla="*/ 1150 h 1642"/>
              <a:gd name="T20" fmla="*/ 739 w 1643"/>
              <a:gd name="T21" fmla="*/ 1314 h 1642"/>
              <a:gd name="T22" fmla="*/ 739 w 1643"/>
              <a:gd name="T23" fmla="*/ 1472 h 1642"/>
              <a:gd name="T24" fmla="*/ 1305 w 1643"/>
              <a:gd name="T25" fmla="*/ 1264 h 1642"/>
              <a:gd name="T26" fmla="*/ 1150 w 1643"/>
              <a:gd name="T27" fmla="*/ 1150 h 1642"/>
              <a:gd name="T28" fmla="*/ 1068 w 1643"/>
              <a:gd name="T29" fmla="*/ 1150 h 1642"/>
              <a:gd name="T30" fmla="*/ 1068 w 1643"/>
              <a:gd name="T31" fmla="*/ 903 h 1642"/>
              <a:gd name="T32" fmla="*/ 986 w 1643"/>
              <a:gd name="T33" fmla="*/ 821 h 1642"/>
              <a:gd name="T34" fmla="*/ 493 w 1643"/>
              <a:gd name="T35" fmla="*/ 821 h 1642"/>
              <a:gd name="T36" fmla="*/ 493 w 1643"/>
              <a:gd name="T37" fmla="*/ 657 h 1642"/>
              <a:gd name="T38" fmla="*/ 657 w 1643"/>
              <a:gd name="T39" fmla="*/ 657 h 1642"/>
              <a:gd name="T40" fmla="*/ 739 w 1643"/>
              <a:gd name="T41" fmla="*/ 575 h 1642"/>
              <a:gd name="T42" fmla="*/ 739 w 1643"/>
              <a:gd name="T43" fmla="*/ 411 h 1642"/>
              <a:gd name="T44" fmla="*/ 904 w 1643"/>
              <a:gd name="T45" fmla="*/ 411 h 1642"/>
              <a:gd name="T46" fmla="*/ 1068 w 1643"/>
              <a:gd name="T47" fmla="*/ 247 h 1642"/>
              <a:gd name="T48" fmla="*/ 1068 w 1643"/>
              <a:gd name="T49" fmla="*/ 212 h 1642"/>
              <a:gd name="T50" fmla="*/ 1478 w 1643"/>
              <a:gd name="T51" fmla="*/ 821 h 1642"/>
              <a:gd name="T52" fmla="*/ 1305 w 1643"/>
              <a:gd name="T53" fmla="*/ 1264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43" h="1642">
                <a:moveTo>
                  <a:pt x="821" y="0"/>
                </a:moveTo>
                <a:cubicBezTo>
                  <a:pt x="368" y="0"/>
                  <a:pt x="0" y="368"/>
                  <a:pt x="0" y="821"/>
                </a:cubicBezTo>
                <a:cubicBezTo>
                  <a:pt x="0" y="1275"/>
                  <a:pt x="368" y="1642"/>
                  <a:pt x="821" y="1642"/>
                </a:cubicBezTo>
                <a:cubicBezTo>
                  <a:pt x="1275" y="1642"/>
                  <a:pt x="1643" y="1275"/>
                  <a:pt x="1643" y="821"/>
                </a:cubicBezTo>
                <a:cubicBezTo>
                  <a:pt x="1643" y="368"/>
                  <a:pt x="1275" y="0"/>
                  <a:pt x="821" y="0"/>
                </a:cubicBezTo>
                <a:close/>
                <a:moveTo>
                  <a:pt x="739" y="1472"/>
                </a:moveTo>
                <a:cubicBezTo>
                  <a:pt x="415" y="1432"/>
                  <a:pt x="165" y="1156"/>
                  <a:pt x="165" y="821"/>
                </a:cubicBezTo>
                <a:cubicBezTo>
                  <a:pt x="165" y="771"/>
                  <a:pt x="171" y="722"/>
                  <a:pt x="182" y="674"/>
                </a:cubicBezTo>
                <a:lnTo>
                  <a:pt x="575" y="1068"/>
                </a:lnTo>
                <a:lnTo>
                  <a:pt x="575" y="1150"/>
                </a:lnTo>
                <a:cubicBezTo>
                  <a:pt x="575" y="1240"/>
                  <a:pt x="649" y="1314"/>
                  <a:pt x="739" y="1314"/>
                </a:cubicBezTo>
                <a:lnTo>
                  <a:pt x="739" y="1472"/>
                </a:lnTo>
                <a:close/>
                <a:moveTo>
                  <a:pt x="1305" y="1264"/>
                </a:moveTo>
                <a:cubicBezTo>
                  <a:pt x="1285" y="1198"/>
                  <a:pt x="1223" y="1150"/>
                  <a:pt x="1150" y="1150"/>
                </a:cubicBezTo>
                <a:lnTo>
                  <a:pt x="1068" y="1150"/>
                </a:lnTo>
                <a:lnTo>
                  <a:pt x="1068" y="903"/>
                </a:lnTo>
                <a:cubicBezTo>
                  <a:pt x="1068" y="858"/>
                  <a:pt x="1031" y="821"/>
                  <a:pt x="986" y="821"/>
                </a:cubicBezTo>
                <a:lnTo>
                  <a:pt x="493" y="821"/>
                </a:lnTo>
                <a:lnTo>
                  <a:pt x="493" y="657"/>
                </a:lnTo>
                <a:lnTo>
                  <a:pt x="657" y="657"/>
                </a:lnTo>
                <a:cubicBezTo>
                  <a:pt x="702" y="657"/>
                  <a:pt x="739" y="620"/>
                  <a:pt x="739" y="575"/>
                </a:cubicBezTo>
                <a:lnTo>
                  <a:pt x="739" y="411"/>
                </a:lnTo>
                <a:lnTo>
                  <a:pt x="904" y="411"/>
                </a:lnTo>
                <a:cubicBezTo>
                  <a:pt x="994" y="411"/>
                  <a:pt x="1068" y="337"/>
                  <a:pt x="1068" y="247"/>
                </a:cubicBezTo>
                <a:lnTo>
                  <a:pt x="1068" y="212"/>
                </a:lnTo>
                <a:cubicBezTo>
                  <a:pt x="1308" y="310"/>
                  <a:pt x="1478" y="545"/>
                  <a:pt x="1478" y="821"/>
                </a:cubicBezTo>
                <a:cubicBezTo>
                  <a:pt x="1478" y="992"/>
                  <a:pt x="1413" y="1147"/>
                  <a:pt x="1305" y="126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486025" y="501650"/>
            <a:ext cx="554038" cy="454025"/>
          </a:xfrm>
          <a:custGeom>
            <a:avLst/>
            <a:gdLst>
              <a:gd name="T0" fmla="*/ 328 w 1806"/>
              <a:gd name="T1" fmla="*/ 836 h 1478"/>
              <a:gd name="T2" fmla="*/ 328 w 1806"/>
              <a:gd name="T3" fmla="*/ 1165 h 1478"/>
              <a:gd name="T4" fmla="*/ 903 w 1806"/>
              <a:gd name="T5" fmla="*/ 1478 h 1478"/>
              <a:gd name="T6" fmla="*/ 1478 w 1806"/>
              <a:gd name="T7" fmla="*/ 1165 h 1478"/>
              <a:gd name="T8" fmla="*/ 1478 w 1806"/>
              <a:gd name="T9" fmla="*/ 836 h 1478"/>
              <a:gd name="T10" fmla="*/ 903 w 1806"/>
              <a:gd name="T11" fmla="*/ 1150 h 1478"/>
              <a:gd name="T12" fmla="*/ 328 w 1806"/>
              <a:gd name="T13" fmla="*/ 836 h 1478"/>
              <a:gd name="T14" fmla="*/ 903 w 1806"/>
              <a:gd name="T15" fmla="*/ 0 h 1478"/>
              <a:gd name="T16" fmla="*/ 0 w 1806"/>
              <a:gd name="T17" fmla="*/ 493 h 1478"/>
              <a:gd name="T18" fmla="*/ 903 w 1806"/>
              <a:gd name="T19" fmla="*/ 986 h 1478"/>
              <a:gd name="T20" fmla="*/ 1642 w 1806"/>
              <a:gd name="T21" fmla="*/ 582 h 1478"/>
              <a:gd name="T22" fmla="*/ 1642 w 1806"/>
              <a:gd name="T23" fmla="*/ 1150 h 1478"/>
              <a:gd name="T24" fmla="*/ 1806 w 1806"/>
              <a:gd name="T25" fmla="*/ 1150 h 1478"/>
              <a:gd name="T26" fmla="*/ 1806 w 1806"/>
              <a:gd name="T27" fmla="*/ 493 h 1478"/>
              <a:gd name="T28" fmla="*/ 903 w 1806"/>
              <a:gd name="T29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6" h="1478">
                <a:moveTo>
                  <a:pt x="328" y="836"/>
                </a:moveTo>
                <a:lnTo>
                  <a:pt x="328" y="1165"/>
                </a:lnTo>
                <a:lnTo>
                  <a:pt x="903" y="1478"/>
                </a:lnTo>
                <a:lnTo>
                  <a:pt x="1478" y="1165"/>
                </a:lnTo>
                <a:lnTo>
                  <a:pt x="1478" y="836"/>
                </a:lnTo>
                <a:lnTo>
                  <a:pt x="903" y="1150"/>
                </a:lnTo>
                <a:lnTo>
                  <a:pt x="328" y="836"/>
                </a:lnTo>
                <a:close/>
                <a:moveTo>
                  <a:pt x="903" y="0"/>
                </a:moveTo>
                <a:lnTo>
                  <a:pt x="0" y="493"/>
                </a:lnTo>
                <a:lnTo>
                  <a:pt x="903" y="986"/>
                </a:lnTo>
                <a:lnTo>
                  <a:pt x="1642" y="582"/>
                </a:lnTo>
                <a:lnTo>
                  <a:pt x="1642" y="1150"/>
                </a:lnTo>
                <a:lnTo>
                  <a:pt x="1806" y="1150"/>
                </a:lnTo>
                <a:lnTo>
                  <a:pt x="1806" y="493"/>
                </a:lnTo>
                <a:lnTo>
                  <a:pt x="90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341438" y="476250"/>
            <a:ext cx="454025" cy="503238"/>
          </a:xfrm>
          <a:custGeom>
            <a:avLst/>
            <a:gdLst>
              <a:gd name="T0" fmla="*/ 1231 w 1478"/>
              <a:gd name="T1" fmla="*/ 1157 h 1635"/>
              <a:gd name="T2" fmla="*/ 1070 w 1478"/>
              <a:gd name="T3" fmla="*/ 1220 h 1635"/>
              <a:gd name="T4" fmla="*/ 485 w 1478"/>
              <a:gd name="T5" fmla="*/ 879 h 1635"/>
              <a:gd name="T6" fmla="*/ 492 w 1478"/>
              <a:gd name="T7" fmla="*/ 821 h 1635"/>
              <a:gd name="T8" fmla="*/ 485 w 1478"/>
              <a:gd name="T9" fmla="*/ 764 h 1635"/>
              <a:gd name="T10" fmla="*/ 1064 w 1478"/>
              <a:gd name="T11" fmla="*/ 426 h 1635"/>
              <a:gd name="T12" fmla="*/ 1231 w 1478"/>
              <a:gd name="T13" fmla="*/ 492 h 1635"/>
              <a:gd name="T14" fmla="*/ 1478 w 1478"/>
              <a:gd name="T15" fmla="*/ 246 h 1635"/>
              <a:gd name="T16" fmla="*/ 1231 w 1478"/>
              <a:gd name="T17" fmla="*/ 0 h 1635"/>
              <a:gd name="T18" fmla="*/ 985 w 1478"/>
              <a:gd name="T19" fmla="*/ 246 h 1635"/>
              <a:gd name="T20" fmla="*/ 993 w 1478"/>
              <a:gd name="T21" fmla="*/ 304 h 1635"/>
              <a:gd name="T22" fmla="*/ 414 w 1478"/>
              <a:gd name="T23" fmla="*/ 641 h 1635"/>
              <a:gd name="T24" fmla="*/ 246 w 1478"/>
              <a:gd name="T25" fmla="*/ 575 h 1635"/>
              <a:gd name="T26" fmla="*/ 0 w 1478"/>
              <a:gd name="T27" fmla="*/ 821 h 1635"/>
              <a:gd name="T28" fmla="*/ 246 w 1478"/>
              <a:gd name="T29" fmla="*/ 1068 h 1635"/>
              <a:gd name="T30" fmla="*/ 414 w 1478"/>
              <a:gd name="T31" fmla="*/ 1001 h 1635"/>
              <a:gd name="T32" fmla="*/ 999 w 1478"/>
              <a:gd name="T33" fmla="*/ 1342 h 1635"/>
              <a:gd name="T34" fmla="*/ 992 w 1478"/>
              <a:gd name="T35" fmla="*/ 1396 h 1635"/>
              <a:gd name="T36" fmla="*/ 1231 w 1478"/>
              <a:gd name="T37" fmla="*/ 1635 h 1635"/>
              <a:gd name="T38" fmla="*/ 1471 w 1478"/>
              <a:gd name="T39" fmla="*/ 1396 h 1635"/>
              <a:gd name="T40" fmla="*/ 1231 w 1478"/>
              <a:gd name="T41" fmla="*/ 1157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8" h="1635">
                <a:moveTo>
                  <a:pt x="1231" y="1157"/>
                </a:moveTo>
                <a:cubicBezTo>
                  <a:pt x="1169" y="1157"/>
                  <a:pt x="1113" y="1181"/>
                  <a:pt x="1070" y="1220"/>
                </a:cubicBezTo>
                <a:lnTo>
                  <a:pt x="485" y="879"/>
                </a:lnTo>
                <a:cubicBezTo>
                  <a:pt x="490" y="860"/>
                  <a:pt x="492" y="841"/>
                  <a:pt x="492" y="821"/>
                </a:cubicBezTo>
                <a:cubicBezTo>
                  <a:pt x="492" y="802"/>
                  <a:pt x="490" y="782"/>
                  <a:pt x="485" y="764"/>
                </a:cubicBezTo>
                <a:lnTo>
                  <a:pt x="1064" y="426"/>
                </a:lnTo>
                <a:cubicBezTo>
                  <a:pt x="1108" y="467"/>
                  <a:pt x="1167" y="492"/>
                  <a:pt x="1231" y="492"/>
                </a:cubicBezTo>
                <a:cubicBezTo>
                  <a:pt x="1367" y="492"/>
                  <a:pt x="1478" y="382"/>
                  <a:pt x="1478" y="246"/>
                </a:cubicBezTo>
                <a:cubicBezTo>
                  <a:pt x="1478" y="110"/>
                  <a:pt x="1367" y="0"/>
                  <a:pt x="1231" y="0"/>
                </a:cubicBezTo>
                <a:cubicBezTo>
                  <a:pt x="1096" y="0"/>
                  <a:pt x="985" y="110"/>
                  <a:pt x="985" y="246"/>
                </a:cubicBezTo>
                <a:cubicBezTo>
                  <a:pt x="985" y="266"/>
                  <a:pt x="988" y="285"/>
                  <a:pt x="993" y="304"/>
                </a:cubicBezTo>
                <a:lnTo>
                  <a:pt x="414" y="641"/>
                </a:lnTo>
                <a:cubicBezTo>
                  <a:pt x="370" y="600"/>
                  <a:pt x="311" y="575"/>
                  <a:pt x="246" y="575"/>
                </a:cubicBezTo>
                <a:cubicBezTo>
                  <a:pt x="110" y="575"/>
                  <a:pt x="0" y="685"/>
                  <a:pt x="0" y="821"/>
                </a:cubicBezTo>
                <a:cubicBezTo>
                  <a:pt x="0" y="957"/>
                  <a:pt x="110" y="1068"/>
                  <a:pt x="246" y="1068"/>
                </a:cubicBezTo>
                <a:cubicBezTo>
                  <a:pt x="311" y="1068"/>
                  <a:pt x="370" y="1042"/>
                  <a:pt x="414" y="1001"/>
                </a:cubicBezTo>
                <a:lnTo>
                  <a:pt x="999" y="1342"/>
                </a:lnTo>
                <a:cubicBezTo>
                  <a:pt x="995" y="1360"/>
                  <a:pt x="992" y="1378"/>
                  <a:pt x="992" y="1396"/>
                </a:cubicBezTo>
                <a:cubicBezTo>
                  <a:pt x="992" y="1528"/>
                  <a:pt x="1099" y="1635"/>
                  <a:pt x="1231" y="1635"/>
                </a:cubicBezTo>
                <a:cubicBezTo>
                  <a:pt x="1364" y="1635"/>
                  <a:pt x="1471" y="1528"/>
                  <a:pt x="1471" y="1396"/>
                </a:cubicBezTo>
                <a:cubicBezTo>
                  <a:pt x="1471" y="1264"/>
                  <a:pt x="1364" y="1157"/>
                  <a:pt x="1231" y="115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344488" y="442913"/>
            <a:ext cx="403225" cy="538163"/>
          </a:xfrm>
          <a:custGeom>
            <a:avLst/>
            <a:gdLst>
              <a:gd name="T0" fmla="*/ 780 w 1314"/>
              <a:gd name="T1" fmla="*/ 0 h 1751"/>
              <a:gd name="T2" fmla="*/ 841 w 1314"/>
              <a:gd name="T3" fmla="*/ 394 h 1751"/>
              <a:gd name="T4" fmla="*/ 561 w 1314"/>
              <a:gd name="T5" fmla="*/ 701 h 1751"/>
              <a:gd name="T6" fmla="*/ 263 w 1314"/>
              <a:gd name="T7" fmla="*/ 394 h 1751"/>
              <a:gd name="T8" fmla="*/ 265 w 1314"/>
              <a:gd name="T9" fmla="*/ 365 h 1751"/>
              <a:gd name="T10" fmla="*/ 0 w 1314"/>
              <a:gd name="T11" fmla="*/ 1095 h 1751"/>
              <a:gd name="T12" fmla="*/ 657 w 1314"/>
              <a:gd name="T13" fmla="*/ 1751 h 1751"/>
              <a:gd name="T14" fmla="*/ 1314 w 1314"/>
              <a:gd name="T15" fmla="*/ 1095 h 1751"/>
              <a:gd name="T16" fmla="*/ 780 w 1314"/>
              <a:gd name="T17" fmla="*/ 0 h 1751"/>
              <a:gd name="T18" fmla="*/ 633 w 1314"/>
              <a:gd name="T19" fmla="*/ 1505 h 1751"/>
              <a:gd name="T20" fmla="*/ 369 w 1314"/>
              <a:gd name="T21" fmla="*/ 1247 h 1751"/>
              <a:gd name="T22" fmla="*/ 600 w 1314"/>
              <a:gd name="T23" fmla="*/ 991 h 1751"/>
              <a:gd name="T24" fmla="*/ 979 w 1314"/>
              <a:gd name="T25" fmla="*/ 780 h 1751"/>
              <a:gd name="T26" fmla="*/ 1028 w 1314"/>
              <a:gd name="T27" fmla="*/ 1111 h 1751"/>
              <a:gd name="T28" fmla="*/ 633 w 1314"/>
              <a:gd name="T29" fmla="*/ 1505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4" h="1751">
                <a:moveTo>
                  <a:pt x="780" y="0"/>
                </a:moveTo>
                <a:cubicBezTo>
                  <a:pt x="780" y="0"/>
                  <a:pt x="841" y="218"/>
                  <a:pt x="841" y="394"/>
                </a:cubicBezTo>
                <a:cubicBezTo>
                  <a:pt x="841" y="563"/>
                  <a:pt x="730" y="701"/>
                  <a:pt x="561" y="701"/>
                </a:cubicBezTo>
                <a:cubicBezTo>
                  <a:pt x="391" y="701"/>
                  <a:pt x="263" y="564"/>
                  <a:pt x="263" y="394"/>
                </a:cubicBezTo>
                <a:lnTo>
                  <a:pt x="265" y="365"/>
                </a:lnTo>
                <a:cubicBezTo>
                  <a:pt x="100" y="562"/>
                  <a:pt x="0" y="817"/>
                  <a:pt x="0" y="1095"/>
                </a:cubicBezTo>
                <a:cubicBezTo>
                  <a:pt x="0" y="1457"/>
                  <a:pt x="294" y="1751"/>
                  <a:pt x="657" y="1751"/>
                </a:cubicBezTo>
                <a:cubicBezTo>
                  <a:pt x="1020" y="1751"/>
                  <a:pt x="1314" y="1457"/>
                  <a:pt x="1314" y="1095"/>
                </a:cubicBezTo>
                <a:cubicBezTo>
                  <a:pt x="1314" y="652"/>
                  <a:pt x="1101" y="257"/>
                  <a:pt x="780" y="0"/>
                </a:cubicBezTo>
                <a:close/>
                <a:moveTo>
                  <a:pt x="633" y="1505"/>
                </a:moveTo>
                <a:cubicBezTo>
                  <a:pt x="487" y="1505"/>
                  <a:pt x="369" y="1390"/>
                  <a:pt x="369" y="1247"/>
                </a:cubicBezTo>
                <a:cubicBezTo>
                  <a:pt x="369" y="1114"/>
                  <a:pt x="454" y="1020"/>
                  <a:pt x="600" y="991"/>
                </a:cubicBezTo>
                <a:cubicBezTo>
                  <a:pt x="745" y="962"/>
                  <a:pt x="895" y="892"/>
                  <a:pt x="979" y="780"/>
                </a:cubicBezTo>
                <a:cubicBezTo>
                  <a:pt x="1011" y="886"/>
                  <a:pt x="1028" y="997"/>
                  <a:pt x="1028" y="1111"/>
                </a:cubicBezTo>
                <a:cubicBezTo>
                  <a:pt x="1028" y="1328"/>
                  <a:pt x="851" y="1505"/>
                  <a:pt x="633" y="150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3698582" y="2623628"/>
            <a:ext cx="539057" cy="545766"/>
          </a:xfrm>
          <a:custGeom>
            <a:avLst/>
            <a:gdLst>
              <a:gd name="T0" fmla="*/ 529 w 1058"/>
              <a:gd name="T1" fmla="*/ 0 h 1058"/>
              <a:gd name="T2" fmla="*/ 0 w 1058"/>
              <a:gd name="T3" fmla="*/ 529 h 1058"/>
              <a:gd name="T4" fmla="*/ 529 w 1058"/>
              <a:gd name="T5" fmla="*/ 1058 h 1058"/>
              <a:gd name="T6" fmla="*/ 1058 w 1058"/>
              <a:gd name="T7" fmla="*/ 529 h 1058"/>
              <a:gd name="T8" fmla="*/ 529 w 1058"/>
              <a:gd name="T9" fmla="*/ 0 h 1058"/>
              <a:gd name="T10" fmla="*/ 529 w 1058"/>
              <a:gd name="T11" fmla="*/ 952 h 1058"/>
              <a:gd name="T12" fmla="*/ 106 w 1058"/>
              <a:gd name="T13" fmla="*/ 529 h 1058"/>
              <a:gd name="T14" fmla="*/ 529 w 1058"/>
              <a:gd name="T15" fmla="*/ 105 h 1058"/>
              <a:gd name="T16" fmla="*/ 952 w 1058"/>
              <a:gd name="T17" fmla="*/ 529 h 1058"/>
              <a:gd name="T18" fmla="*/ 529 w 1058"/>
              <a:gd name="T19" fmla="*/ 952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8" h="1058">
                <a:moveTo>
                  <a:pt x="529" y="0"/>
                </a:moveTo>
                <a:cubicBezTo>
                  <a:pt x="237" y="0"/>
                  <a:pt x="0" y="236"/>
                  <a:pt x="0" y="529"/>
                </a:cubicBezTo>
                <a:cubicBezTo>
                  <a:pt x="0" y="821"/>
                  <a:pt x="237" y="1058"/>
                  <a:pt x="529" y="1058"/>
                </a:cubicBezTo>
                <a:cubicBezTo>
                  <a:pt x="821" y="1058"/>
                  <a:pt x="1058" y="821"/>
                  <a:pt x="1058" y="529"/>
                </a:cubicBezTo>
                <a:cubicBezTo>
                  <a:pt x="1058" y="236"/>
                  <a:pt x="821" y="0"/>
                  <a:pt x="529" y="0"/>
                </a:cubicBezTo>
                <a:close/>
                <a:moveTo>
                  <a:pt x="529" y="952"/>
                </a:moveTo>
                <a:cubicBezTo>
                  <a:pt x="295" y="952"/>
                  <a:pt x="106" y="763"/>
                  <a:pt x="106" y="529"/>
                </a:cubicBezTo>
                <a:cubicBezTo>
                  <a:pt x="106" y="295"/>
                  <a:pt x="295" y="105"/>
                  <a:pt x="529" y="105"/>
                </a:cubicBezTo>
                <a:cubicBezTo>
                  <a:pt x="763" y="105"/>
                  <a:pt x="952" y="295"/>
                  <a:pt x="952" y="529"/>
                </a:cubicBezTo>
                <a:cubicBezTo>
                  <a:pt x="952" y="763"/>
                  <a:pt x="763" y="952"/>
                  <a:pt x="529" y="95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11297746" y="2620273"/>
            <a:ext cx="574844" cy="552476"/>
          </a:xfrm>
          <a:custGeom>
            <a:avLst/>
            <a:gdLst>
              <a:gd name="T0" fmla="*/ 566 w 1131"/>
              <a:gd name="T1" fmla="*/ 864 h 1075"/>
              <a:gd name="T2" fmla="*/ 915 w 1131"/>
              <a:gd name="T3" fmla="*/ 1075 h 1075"/>
              <a:gd name="T4" fmla="*/ 823 w 1131"/>
              <a:gd name="T5" fmla="*/ 677 h 1075"/>
              <a:gd name="T6" fmla="*/ 1131 w 1131"/>
              <a:gd name="T7" fmla="*/ 410 h 1075"/>
              <a:gd name="T8" fmla="*/ 725 w 1131"/>
              <a:gd name="T9" fmla="*/ 375 h 1075"/>
              <a:gd name="T10" fmla="*/ 566 w 1131"/>
              <a:gd name="T11" fmla="*/ 0 h 1075"/>
              <a:gd name="T12" fmla="*/ 407 w 1131"/>
              <a:gd name="T13" fmla="*/ 375 h 1075"/>
              <a:gd name="T14" fmla="*/ 0 w 1131"/>
              <a:gd name="T15" fmla="*/ 410 h 1075"/>
              <a:gd name="T16" fmla="*/ 309 w 1131"/>
              <a:gd name="T17" fmla="*/ 677 h 1075"/>
              <a:gd name="T18" fmla="*/ 216 w 1131"/>
              <a:gd name="T19" fmla="*/ 1075 h 1075"/>
              <a:gd name="T20" fmla="*/ 566 w 1131"/>
              <a:gd name="T21" fmla="*/ 86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1" h="1075">
                <a:moveTo>
                  <a:pt x="566" y="864"/>
                </a:moveTo>
                <a:lnTo>
                  <a:pt x="915" y="1075"/>
                </a:lnTo>
                <a:lnTo>
                  <a:pt x="823" y="677"/>
                </a:lnTo>
                <a:lnTo>
                  <a:pt x="1131" y="410"/>
                </a:lnTo>
                <a:lnTo>
                  <a:pt x="725" y="375"/>
                </a:lnTo>
                <a:lnTo>
                  <a:pt x="566" y="0"/>
                </a:lnTo>
                <a:lnTo>
                  <a:pt x="407" y="375"/>
                </a:lnTo>
                <a:lnTo>
                  <a:pt x="0" y="410"/>
                </a:lnTo>
                <a:lnTo>
                  <a:pt x="309" y="677"/>
                </a:lnTo>
                <a:lnTo>
                  <a:pt x="216" y="1075"/>
                </a:lnTo>
                <a:lnTo>
                  <a:pt x="566" y="8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414230" y="2643759"/>
            <a:ext cx="523399" cy="505505"/>
          </a:xfrm>
          <a:custGeom>
            <a:avLst/>
            <a:gdLst>
              <a:gd name="T0" fmla="*/ 1032 w 1032"/>
              <a:gd name="T1" fmla="*/ 373 h 980"/>
              <a:gd name="T2" fmla="*/ 661 w 1032"/>
              <a:gd name="T3" fmla="*/ 341 h 980"/>
              <a:gd name="T4" fmla="*/ 516 w 1032"/>
              <a:gd name="T5" fmla="*/ 0 h 980"/>
              <a:gd name="T6" fmla="*/ 371 w 1032"/>
              <a:gd name="T7" fmla="*/ 342 h 980"/>
              <a:gd name="T8" fmla="*/ 0 w 1032"/>
              <a:gd name="T9" fmla="*/ 373 h 980"/>
              <a:gd name="T10" fmla="*/ 281 w 1032"/>
              <a:gd name="T11" fmla="*/ 617 h 980"/>
              <a:gd name="T12" fmla="*/ 197 w 1032"/>
              <a:gd name="T13" fmla="*/ 980 h 980"/>
              <a:gd name="T14" fmla="*/ 516 w 1032"/>
              <a:gd name="T15" fmla="*/ 788 h 980"/>
              <a:gd name="T16" fmla="*/ 834 w 1032"/>
              <a:gd name="T17" fmla="*/ 980 h 980"/>
              <a:gd name="T18" fmla="*/ 750 w 1032"/>
              <a:gd name="T19" fmla="*/ 617 h 980"/>
              <a:gd name="T20" fmla="*/ 1032 w 1032"/>
              <a:gd name="T21" fmla="*/ 373 h 980"/>
              <a:gd name="T22" fmla="*/ 516 w 1032"/>
              <a:gd name="T23" fmla="*/ 691 h 980"/>
              <a:gd name="T24" fmla="*/ 322 w 1032"/>
              <a:gd name="T25" fmla="*/ 808 h 980"/>
              <a:gd name="T26" fmla="*/ 373 w 1032"/>
              <a:gd name="T27" fmla="*/ 587 h 980"/>
              <a:gd name="T28" fmla="*/ 202 w 1032"/>
              <a:gd name="T29" fmla="*/ 439 h 980"/>
              <a:gd name="T30" fmla="*/ 428 w 1032"/>
              <a:gd name="T31" fmla="*/ 419 h 980"/>
              <a:gd name="T32" fmla="*/ 516 w 1032"/>
              <a:gd name="T33" fmla="*/ 211 h 980"/>
              <a:gd name="T34" fmla="*/ 604 w 1032"/>
              <a:gd name="T35" fmla="*/ 420 h 980"/>
              <a:gd name="T36" fmla="*/ 830 w 1032"/>
              <a:gd name="T37" fmla="*/ 439 h 980"/>
              <a:gd name="T38" fmla="*/ 659 w 1032"/>
              <a:gd name="T39" fmla="*/ 588 h 980"/>
              <a:gd name="T40" fmla="*/ 710 w 1032"/>
              <a:gd name="T41" fmla="*/ 809 h 980"/>
              <a:gd name="T42" fmla="*/ 516 w 1032"/>
              <a:gd name="T43" fmla="*/ 691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2" h="980">
                <a:moveTo>
                  <a:pt x="1032" y="373"/>
                </a:moveTo>
                <a:lnTo>
                  <a:pt x="661" y="341"/>
                </a:lnTo>
                <a:lnTo>
                  <a:pt x="516" y="0"/>
                </a:lnTo>
                <a:lnTo>
                  <a:pt x="371" y="342"/>
                </a:lnTo>
                <a:lnTo>
                  <a:pt x="0" y="373"/>
                </a:lnTo>
                <a:lnTo>
                  <a:pt x="281" y="617"/>
                </a:lnTo>
                <a:lnTo>
                  <a:pt x="197" y="980"/>
                </a:lnTo>
                <a:lnTo>
                  <a:pt x="516" y="788"/>
                </a:lnTo>
                <a:lnTo>
                  <a:pt x="834" y="980"/>
                </a:lnTo>
                <a:lnTo>
                  <a:pt x="750" y="617"/>
                </a:lnTo>
                <a:lnTo>
                  <a:pt x="1032" y="373"/>
                </a:lnTo>
                <a:close/>
                <a:moveTo>
                  <a:pt x="516" y="691"/>
                </a:moveTo>
                <a:lnTo>
                  <a:pt x="322" y="808"/>
                </a:lnTo>
                <a:lnTo>
                  <a:pt x="373" y="587"/>
                </a:lnTo>
                <a:lnTo>
                  <a:pt x="202" y="439"/>
                </a:lnTo>
                <a:lnTo>
                  <a:pt x="428" y="419"/>
                </a:lnTo>
                <a:lnTo>
                  <a:pt x="516" y="211"/>
                </a:lnTo>
                <a:lnTo>
                  <a:pt x="604" y="420"/>
                </a:lnTo>
                <a:lnTo>
                  <a:pt x="830" y="439"/>
                </a:lnTo>
                <a:lnTo>
                  <a:pt x="659" y="588"/>
                </a:lnTo>
                <a:lnTo>
                  <a:pt x="710" y="809"/>
                </a:lnTo>
                <a:lnTo>
                  <a:pt x="516" y="6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9309101" y="2648232"/>
            <a:ext cx="514452" cy="496558"/>
          </a:xfrm>
          <a:custGeom>
            <a:avLst/>
            <a:gdLst>
              <a:gd name="T0" fmla="*/ 1014 w 1014"/>
              <a:gd name="T1" fmla="*/ 367 h 963"/>
              <a:gd name="T2" fmla="*/ 649 w 1014"/>
              <a:gd name="T3" fmla="*/ 336 h 963"/>
              <a:gd name="T4" fmla="*/ 507 w 1014"/>
              <a:gd name="T5" fmla="*/ 0 h 963"/>
              <a:gd name="T6" fmla="*/ 364 w 1014"/>
              <a:gd name="T7" fmla="*/ 336 h 963"/>
              <a:gd name="T8" fmla="*/ 0 w 1014"/>
              <a:gd name="T9" fmla="*/ 367 h 963"/>
              <a:gd name="T10" fmla="*/ 277 w 1014"/>
              <a:gd name="T11" fmla="*/ 607 h 963"/>
              <a:gd name="T12" fmla="*/ 194 w 1014"/>
              <a:gd name="T13" fmla="*/ 963 h 963"/>
              <a:gd name="T14" fmla="*/ 507 w 1014"/>
              <a:gd name="T15" fmla="*/ 774 h 963"/>
              <a:gd name="T16" fmla="*/ 820 w 1014"/>
              <a:gd name="T17" fmla="*/ 963 h 963"/>
              <a:gd name="T18" fmla="*/ 738 w 1014"/>
              <a:gd name="T19" fmla="*/ 607 h 963"/>
              <a:gd name="T20" fmla="*/ 1014 w 1014"/>
              <a:gd name="T21" fmla="*/ 367 h 963"/>
              <a:gd name="T22" fmla="*/ 507 w 1014"/>
              <a:gd name="T23" fmla="*/ 679 h 963"/>
              <a:gd name="T24" fmla="*/ 507 w 1014"/>
              <a:gd name="T25" fmla="*/ 208 h 963"/>
              <a:gd name="T26" fmla="*/ 594 w 1014"/>
              <a:gd name="T27" fmla="*/ 413 h 963"/>
              <a:gd name="T28" fmla="*/ 816 w 1014"/>
              <a:gd name="T29" fmla="*/ 432 h 963"/>
              <a:gd name="T30" fmla="*/ 647 w 1014"/>
              <a:gd name="T31" fmla="*/ 578 h 963"/>
              <a:gd name="T32" fmla="*/ 698 w 1014"/>
              <a:gd name="T33" fmla="*/ 795 h 963"/>
              <a:gd name="T34" fmla="*/ 507 w 1014"/>
              <a:gd name="T35" fmla="*/ 679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4" h="963">
                <a:moveTo>
                  <a:pt x="1014" y="367"/>
                </a:moveTo>
                <a:lnTo>
                  <a:pt x="649" y="336"/>
                </a:lnTo>
                <a:lnTo>
                  <a:pt x="507" y="0"/>
                </a:lnTo>
                <a:lnTo>
                  <a:pt x="364" y="336"/>
                </a:lnTo>
                <a:lnTo>
                  <a:pt x="0" y="367"/>
                </a:lnTo>
                <a:lnTo>
                  <a:pt x="277" y="607"/>
                </a:lnTo>
                <a:lnTo>
                  <a:pt x="194" y="963"/>
                </a:lnTo>
                <a:lnTo>
                  <a:pt x="507" y="774"/>
                </a:lnTo>
                <a:lnTo>
                  <a:pt x="820" y="963"/>
                </a:lnTo>
                <a:lnTo>
                  <a:pt x="738" y="607"/>
                </a:lnTo>
                <a:lnTo>
                  <a:pt x="1014" y="367"/>
                </a:lnTo>
                <a:close/>
                <a:moveTo>
                  <a:pt x="507" y="679"/>
                </a:moveTo>
                <a:lnTo>
                  <a:pt x="507" y="208"/>
                </a:lnTo>
                <a:lnTo>
                  <a:pt x="594" y="413"/>
                </a:lnTo>
                <a:lnTo>
                  <a:pt x="816" y="432"/>
                </a:lnTo>
                <a:lnTo>
                  <a:pt x="647" y="578"/>
                </a:lnTo>
                <a:lnTo>
                  <a:pt x="698" y="795"/>
                </a:lnTo>
                <a:lnTo>
                  <a:pt x="507" y="67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8195200" y="2650469"/>
            <a:ext cx="483138" cy="492084"/>
          </a:xfrm>
          <a:custGeom>
            <a:avLst/>
            <a:gdLst>
              <a:gd name="T0" fmla="*/ 847 w 953"/>
              <a:gd name="T1" fmla="*/ 0 h 953"/>
              <a:gd name="T2" fmla="*/ 106 w 953"/>
              <a:gd name="T3" fmla="*/ 0 h 953"/>
              <a:gd name="T4" fmla="*/ 0 w 953"/>
              <a:gd name="T5" fmla="*/ 106 h 953"/>
              <a:gd name="T6" fmla="*/ 0 w 953"/>
              <a:gd name="T7" fmla="*/ 847 h 953"/>
              <a:gd name="T8" fmla="*/ 106 w 953"/>
              <a:gd name="T9" fmla="*/ 953 h 953"/>
              <a:gd name="T10" fmla="*/ 847 w 953"/>
              <a:gd name="T11" fmla="*/ 953 h 953"/>
              <a:gd name="T12" fmla="*/ 953 w 953"/>
              <a:gd name="T13" fmla="*/ 847 h 953"/>
              <a:gd name="T14" fmla="*/ 953 w 953"/>
              <a:gd name="T15" fmla="*/ 106 h 953"/>
              <a:gd name="T16" fmla="*/ 847 w 953"/>
              <a:gd name="T17" fmla="*/ 0 h 953"/>
              <a:gd name="T18" fmla="*/ 371 w 953"/>
              <a:gd name="T19" fmla="*/ 741 h 953"/>
              <a:gd name="T20" fmla="*/ 106 w 953"/>
              <a:gd name="T21" fmla="*/ 477 h 953"/>
              <a:gd name="T22" fmla="*/ 181 w 953"/>
              <a:gd name="T23" fmla="*/ 402 h 953"/>
              <a:gd name="T24" fmla="*/ 371 w 953"/>
              <a:gd name="T25" fmla="*/ 592 h 953"/>
              <a:gd name="T26" fmla="*/ 772 w 953"/>
              <a:gd name="T27" fmla="*/ 190 h 953"/>
              <a:gd name="T28" fmla="*/ 847 w 953"/>
              <a:gd name="T29" fmla="*/ 265 h 953"/>
              <a:gd name="T30" fmla="*/ 371 w 953"/>
              <a:gd name="T31" fmla="*/ 741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3" h="953">
                <a:moveTo>
                  <a:pt x="847" y="0"/>
                </a:moveTo>
                <a:lnTo>
                  <a:pt x="106" y="0"/>
                </a:lnTo>
                <a:cubicBezTo>
                  <a:pt x="48" y="0"/>
                  <a:pt x="0" y="48"/>
                  <a:pt x="0" y="106"/>
                </a:cubicBezTo>
                <a:lnTo>
                  <a:pt x="0" y="847"/>
                </a:lnTo>
                <a:cubicBezTo>
                  <a:pt x="0" y="906"/>
                  <a:pt x="48" y="953"/>
                  <a:pt x="106" y="953"/>
                </a:cubicBezTo>
                <a:lnTo>
                  <a:pt x="847" y="953"/>
                </a:lnTo>
                <a:cubicBezTo>
                  <a:pt x="905" y="953"/>
                  <a:pt x="953" y="906"/>
                  <a:pt x="953" y="847"/>
                </a:cubicBezTo>
                <a:lnTo>
                  <a:pt x="953" y="106"/>
                </a:lnTo>
                <a:cubicBezTo>
                  <a:pt x="953" y="48"/>
                  <a:pt x="905" y="0"/>
                  <a:pt x="847" y="0"/>
                </a:cubicBezTo>
                <a:close/>
                <a:moveTo>
                  <a:pt x="371" y="741"/>
                </a:moveTo>
                <a:lnTo>
                  <a:pt x="106" y="477"/>
                </a:lnTo>
                <a:lnTo>
                  <a:pt x="181" y="402"/>
                </a:lnTo>
                <a:lnTo>
                  <a:pt x="371" y="592"/>
                </a:lnTo>
                <a:lnTo>
                  <a:pt x="772" y="190"/>
                </a:lnTo>
                <a:lnTo>
                  <a:pt x="847" y="265"/>
                </a:lnTo>
                <a:lnTo>
                  <a:pt x="371" y="7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7126289" y="2650469"/>
            <a:ext cx="483138" cy="492084"/>
          </a:xfrm>
          <a:custGeom>
            <a:avLst/>
            <a:gdLst>
              <a:gd name="T0" fmla="*/ 847 w 952"/>
              <a:gd name="T1" fmla="*/ 106 h 953"/>
              <a:gd name="T2" fmla="*/ 847 w 952"/>
              <a:gd name="T3" fmla="*/ 847 h 953"/>
              <a:gd name="T4" fmla="*/ 106 w 952"/>
              <a:gd name="T5" fmla="*/ 847 h 953"/>
              <a:gd name="T6" fmla="*/ 106 w 952"/>
              <a:gd name="T7" fmla="*/ 106 h 953"/>
              <a:gd name="T8" fmla="*/ 847 w 952"/>
              <a:gd name="T9" fmla="*/ 106 h 953"/>
              <a:gd name="T10" fmla="*/ 847 w 952"/>
              <a:gd name="T11" fmla="*/ 0 h 953"/>
              <a:gd name="T12" fmla="*/ 106 w 952"/>
              <a:gd name="T13" fmla="*/ 0 h 953"/>
              <a:gd name="T14" fmla="*/ 0 w 952"/>
              <a:gd name="T15" fmla="*/ 106 h 953"/>
              <a:gd name="T16" fmla="*/ 0 w 952"/>
              <a:gd name="T17" fmla="*/ 847 h 953"/>
              <a:gd name="T18" fmla="*/ 106 w 952"/>
              <a:gd name="T19" fmla="*/ 953 h 953"/>
              <a:gd name="T20" fmla="*/ 847 w 952"/>
              <a:gd name="T21" fmla="*/ 953 h 953"/>
              <a:gd name="T22" fmla="*/ 952 w 952"/>
              <a:gd name="T23" fmla="*/ 847 h 953"/>
              <a:gd name="T24" fmla="*/ 952 w 952"/>
              <a:gd name="T25" fmla="*/ 106 h 953"/>
              <a:gd name="T26" fmla="*/ 847 w 952"/>
              <a:gd name="T27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2" h="953">
                <a:moveTo>
                  <a:pt x="847" y="106"/>
                </a:moveTo>
                <a:lnTo>
                  <a:pt x="847" y="847"/>
                </a:lnTo>
                <a:lnTo>
                  <a:pt x="106" y="847"/>
                </a:lnTo>
                <a:lnTo>
                  <a:pt x="106" y="106"/>
                </a:lnTo>
                <a:lnTo>
                  <a:pt x="847" y="106"/>
                </a:lnTo>
                <a:moveTo>
                  <a:pt x="847" y="0"/>
                </a:moveTo>
                <a:lnTo>
                  <a:pt x="106" y="0"/>
                </a:lnTo>
                <a:cubicBezTo>
                  <a:pt x="47" y="0"/>
                  <a:pt x="0" y="48"/>
                  <a:pt x="0" y="106"/>
                </a:cubicBezTo>
                <a:lnTo>
                  <a:pt x="0" y="847"/>
                </a:lnTo>
                <a:cubicBezTo>
                  <a:pt x="0" y="906"/>
                  <a:pt x="47" y="953"/>
                  <a:pt x="106" y="953"/>
                </a:cubicBezTo>
                <a:lnTo>
                  <a:pt x="847" y="953"/>
                </a:lnTo>
                <a:cubicBezTo>
                  <a:pt x="905" y="953"/>
                  <a:pt x="952" y="906"/>
                  <a:pt x="952" y="847"/>
                </a:cubicBezTo>
                <a:lnTo>
                  <a:pt x="952" y="106"/>
                </a:lnTo>
                <a:cubicBezTo>
                  <a:pt x="952" y="48"/>
                  <a:pt x="905" y="0"/>
                  <a:pt x="84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6003925" y="2643759"/>
            <a:ext cx="498795" cy="505505"/>
          </a:xfrm>
          <a:custGeom>
            <a:avLst/>
            <a:gdLst>
              <a:gd name="T0" fmla="*/ 870 w 979"/>
              <a:gd name="T1" fmla="*/ 0 h 979"/>
              <a:gd name="T2" fmla="*/ 108 w 979"/>
              <a:gd name="T3" fmla="*/ 0 h 979"/>
              <a:gd name="T4" fmla="*/ 0 w 979"/>
              <a:gd name="T5" fmla="*/ 109 h 979"/>
              <a:gd name="T6" fmla="*/ 0 w 979"/>
              <a:gd name="T7" fmla="*/ 870 h 979"/>
              <a:gd name="T8" fmla="*/ 108 w 979"/>
              <a:gd name="T9" fmla="*/ 979 h 979"/>
              <a:gd name="T10" fmla="*/ 870 w 979"/>
              <a:gd name="T11" fmla="*/ 979 h 979"/>
              <a:gd name="T12" fmla="*/ 979 w 979"/>
              <a:gd name="T13" fmla="*/ 870 h 979"/>
              <a:gd name="T14" fmla="*/ 979 w 979"/>
              <a:gd name="T15" fmla="*/ 109 h 979"/>
              <a:gd name="T16" fmla="*/ 870 w 979"/>
              <a:gd name="T17" fmla="*/ 0 h 979"/>
              <a:gd name="T18" fmla="*/ 761 w 979"/>
              <a:gd name="T19" fmla="*/ 544 h 979"/>
              <a:gd name="T20" fmla="*/ 217 w 979"/>
              <a:gd name="T21" fmla="*/ 544 h 979"/>
              <a:gd name="T22" fmla="*/ 217 w 979"/>
              <a:gd name="T23" fmla="*/ 435 h 979"/>
              <a:gd name="T24" fmla="*/ 761 w 979"/>
              <a:gd name="T25" fmla="*/ 435 h 979"/>
              <a:gd name="T26" fmla="*/ 761 w 979"/>
              <a:gd name="T27" fmla="*/ 54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9" h="979">
                <a:moveTo>
                  <a:pt x="870" y="0"/>
                </a:moveTo>
                <a:lnTo>
                  <a:pt x="108" y="0"/>
                </a:lnTo>
                <a:cubicBezTo>
                  <a:pt x="49" y="0"/>
                  <a:pt x="0" y="49"/>
                  <a:pt x="0" y="109"/>
                </a:cubicBezTo>
                <a:lnTo>
                  <a:pt x="0" y="870"/>
                </a:lnTo>
                <a:cubicBezTo>
                  <a:pt x="0" y="930"/>
                  <a:pt x="49" y="979"/>
                  <a:pt x="108" y="979"/>
                </a:cubicBezTo>
                <a:lnTo>
                  <a:pt x="870" y="979"/>
                </a:lnTo>
                <a:cubicBezTo>
                  <a:pt x="930" y="979"/>
                  <a:pt x="979" y="930"/>
                  <a:pt x="979" y="870"/>
                </a:cubicBezTo>
                <a:lnTo>
                  <a:pt x="979" y="109"/>
                </a:lnTo>
                <a:cubicBezTo>
                  <a:pt x="979" y="49"/>
                  <a:pt x="930" y="0"/>
                  <a:pt x="870" y="0"/>
                </a:cubicBezTo>
                <a:close/>
                <a:moveTo>
                  <a:pt x="761" y="544"/>
                </a:moveTo>
                <a:lnTo>
                  <a:pt x="217" y="544"/>
                </a:lnTo>
                <a:lnTo>
                  <a:pt x="217" y="435"/>
                </a:lnTo>
                <a:lnTo>
                  <a:pt x="761" y="435"/>
                </a:lnTo>
                <a:lnTo>
                  <a:pt x="761" y="54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4849974" y="2623628"/>
            <a:ext cx="539057" cy="545766"/>
          </a:xfrm>
          <a:custGeom>
            <a:avLst/>
            <a:gdLst>
              <a:gd name="T0" fmla="*/ 530 w 1059"/>
              <a:gd name="T1" fmla="*/ 264 h 1058"/>
              <a:gd name="T2" fmla="*/ 265 w 1059"/>
              <a:gd name="T3" fmla="*/ 529 h 1058"/>
              <a:gd name="T4" fmla="*/ 530 w 1059"/>
              <a:gd name="T5" fmla="*/ 793 h 1058"/>
              <a:gd name="T6" fmla="*/ 794 w 1059"/>
              <a:gd name="T7" fmla="*/ 529 h 1058"/>
              <a:gd name="T8" fmla="*/ 530 w 1059"/>
              <a:gd name="T9" fmla="*/ 264 h 1058"/>
              <a:gd name="T10" fmla="*/ 530 w 1059"/>
              <a:gd name="T11" fmla="*/ 0 h 1058"/>
              <a:gd name="T12" fmla="*/ 0 w 1059"/>
              <a:gd name="T13" fmla="*/ 529 h 1058"/>
              <a:gd name="T14" fmla="*/ 530 w 1059"/>
              <a:gd name="T15" fmla="*/ 1058 h 1058"/>
              <a:gd name="T16" fmla="*/ 1059 w 1059"/>
              <a:gd name="T17" fmla="*/ 529 h 1058"/>
              <a:gd name="T18" fmla="*/ 530 w 1059"/>
              <a:gd name="T19" fmla="*/ 0 h 1058"/>
              <a:gd name="T20" fmla="*/ 530 w 1059"/>
              <a:gd name="T21" fmla="*/ 952 h 1058"/>
              <a:gd name="T22" fmla="*/ 106 w 1059"/>
              <a:gd name="T23" fmla="*/ 529 h 1058"/>
              <a:gd name="T24" fmla="*/ 530 w 1059"/>
              <a:gd name="T25" fmla="*/ 105 h 1058"/>
              <a:gd name="T26" fmla="*/ 953 w 1059"/>
              <a:gd name="T27" fmla="*/ 529 h 1058"/>
              <a:gd name="T28" fmla="*/ 530 w 1059"/>
              <a:gd name="T29" fmla="*/ 952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058">
                <a:moveTo>
                  <a:pt x="530" y="264"/>
                </a:moveTo>
                <a:cubicBezTo>
                  <a:pt x="383" y="264"/>
                  <a:pt x="265" y="383"/>
                  <a:pt x="265" y="529"/>
                </a:cubicBezTo>
                <a:cubicBezTo>
                  <a:pt x="265" y="675"/>
                  <a:pt x="383" y="793"/>
                  <a:pt x="530" y="793"/>
                </a:cubicBezTo>
                <a:cubicBezTo>
                  <a:pt x="676" y="793"/>
                  <a:pt x="794" y="675"/>
                  <a:pt x="794" y="529"/>
                </a:cubicBezTo>
                <a:cubicBezTo>
                  <a:pt x="794" y="383"/>
                  <a:pt x="676" y="264"/>
                  <a:pt x="530" y="264"/>
                </a:cubicBezTo>
                <a:close/>
                <a:moveTo>
                  <a:pt x="530" y="0"/>
                </a:moveTo>
                <a:cubicBezTo>
                  <a:pt x="237" y="0"/>
                  <a:pt x="0" y="236"/>
                  <a:pt x="0" y="529"/>
                </a:cubicBezTo>
                <a:cubicBezTo>
                  <a:pt x="0" y="821"/>
                  <a:pt x="237" y="1058"/>
                  <a:pt x="530" y="1058"/>
                </a:cubicBezTo>
                <a:cubicBezTo>
                  <a:pt x="822" y="1058"/>
                  <a:pt x="1059" y="821"/>
                  <a:pt x="1059" y="529"/>
                </a:cubicBezTo>
                <a:cubicBezTo>
                  <a:pt x="1059" y="236"/>
                  <a:pt x="822" y="0"/>
                  <a:pt x="530" y="0"/>
                </a:cubicBezTo>
                <a:close/>
                <a:moveTo>
                  <a:pt x="530" y="952"/>
                </a:moveTo>
                <a:cubicBezTo>
                  <a:pt x="296" y="952"/>
                  <a:pt x="106" y="763"/>
                  <a:pt x="106" y="529"/>
                </a:cubicBezTo>
                <a:cubicBezTo>
                  <a:pt x="106" y="295"/>
                  <a:pt x="296" y="105"/>
                  <a:pt x="530" y="105"/>
                </a:cubicBezTo>
                <a:cubicBezTo>
                  <a:pt x="763" y="105"/>
                  <a:pt x="953" y="295"/>
                  <a:pt x="953" y="529"/>
                </a:cubicBezTo>
                <a:cubicBezTo>
                  <a:pt x="953" y="763"/>
                  <a:pt x="763" y="952"/>
                  <a:pt x="530" y="95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9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24"/>
          <p:cNvSpPr>
            <a:spLocks noEditPoints="1"/>
          </p:cNvSpPr>
          <p:nvPr/>
        </p:nvSpPr>
        <p:spPr bwMode="auto">
          <a:xfrm>
            <a:off x="5769185" y="2054619"/>
            <a:ext cx="471487" cy="473075"/>
          </a:xfrm>
          <a:custGeom>
            <a:avLst/>
            <a:gdLst>
              <a:gd name="T0" fmla="*/ 685 w 1541"/>
              <a:gd name="T1" fmla="*/ 856 h 1541"/>
              <a:gd name="T2" fmla="*/ 685 w 1541"/>
              <a:gd name="T3" fmla="*/ 1370 h 1541"/>
              <a:gd name="T4" fmla="*/ 257 w 1541"/>
              <a:gd name="T5" fmla="*/ 1370 h 1541"/>
              <a:gd name="T6" fmla="*/ 257 w 1541"/>
              <a:gd name="T7" fmla="*/ 1541 h 1541"/>
              <a:gd name="T8" fmla="*/ 1284 w 1541"/>
              <a:gd name="T9" fmla="*/ 1541 h 1541"/>
              <a:gd name="T10" fmla="*/ 1284 w 1541"/>
              <a:gd name="T11" fmla="*/ 1370 h 1541"/>
              <a:gd name="T12" fmla="*/ 856 w 1541"/>
              <a:gd name="T13" fmla="*/ 1370 h 1541"/>
              <a:gd name="T14" fmla="*/ 856 w 1541"/>
              <a:gd name="T15" fmla="*/ 856 h 1541"/>
              <a:gd name="T16" fmla="*/ 1541 w 1541"/>
              <a:gd name="T17" fmla="*/ 171 h 1541"/>
              <a:gd name="T18" fmla="*/ 1541 w 1541"/>
              <a:gd name="T19" fmla="*/ 0 h 1541"/>
              <a:gd name="T20" fmla="*/ 0 w 1541"/>
              <a:gd name="T21" fmla="*/ 0 h 1541"/>
              <a:gd name="T22" fmla="*/ 0 w 1541"/>
              <a:gd name="T23" fmla="*/ 171 h 1541"/>
              <a:gd name="T24" fmla="*/ 685 w 1541"/>
              <a:gd name="T25" fmla="*/ 856 h 1541"/>
              <a:gd name="T26" fmla="*/ 385 w 1541"/>
              <a:gd name="T27" fmla="*/ 342 h 1541"/>
              <a:gd name="T28" fmla="*/ 214 w 1541"/>
              <a:gd name="T29" fmla="*/ 171 h 1541"/>
              <a:gd name="T30" fmla="*/ 1327 w 1541"/>
              <a:gd name="T31" fmla="*/ 171 h 1541"/>
              <a:gd name="T32" fmla="*/ 1156 w 1541"/>
              <a:gd name="T33" fmla="*/ 342 h 1541"/>
              <a:gd name="T34" fmla="*/ 385 w 1541"/>
              <a:gd name="T35" fmla="*/ 3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1" h="1541">
                <a:moveTo>
                  <a:pt x="685" y="856"/>
                </a:moveTo>
                <a:lnTo>
                  <a:pt x="685" y="1370"/>
                </a:lnTo>
                <a:lnTo>
                  <a:pt x="257" y="1370"/>
                </a:lnTo>
                <a:lnTo>
                  <a:pt x="257" y="1541"/>
                </a:lnTo>
                <a:lnTo>
                  <a:pt x="1284" y="1541"/>
                </a:lnTo>
                <a:lnTo>
                  <a:pt x="1284" y="1370"/>
                </a:lnTo>
                <a:lnTo>
                  <a:pt x="856" y="1370"/>
                </a:lnTo>
                <a:lnTo>
                  <a:pt x="856" y="856"/>
                </a:lnTo>
                <a:lnTo>
                  <a:pt x="1541" y="171"/>
                </a:lnTo>
                <a:lnTo>
                  <a:pt x="1541" y="0"/>
                </a:lnTo>
                <a:lnTo>
                  <a:pt x="0" y="0"/>
                </a:lnTo>
                <a:lnTo>
                  <a:pt x="0" y="171"/>
                </a:lnTo>
                <a:lnTo>
                  <a:pt x="685" y="856"/>
                </a:lnTo>
                <a:close/>
                <a:moveTo>
                  <a:pt x="385" y="342"/>
                </a:moveTo>
                <a:lnTo>
                  <a:pt x="214" y="171"/>
                </a:lnTo>
                <a:lnTo>
                  <a:pt x="1327" y="171"/>
                </a:lnTo>
                <a:lnTo>
                  <a:pt x="1156" y="342"/>
                </a:lnTo>
                <a:lnTo>
                  <a:pt x="385" y="342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8"/>
          <p:cNvSpPr>
            <a:spLocks noEditPoints="1"/>
          </p:cNvSpPr>
          <p:nvPr/>
        </p:nvSpPr>
        <p:spPr bwMode="auto">
          <a:xfrm>
            <a:off x="5199064" y="2028248"/>
            <a:ext cx="525462" cy="492125"/>
          </a:xfrm>
          <a:custGeom>
            <a:avLst/>
            <a:gdLst>
              <a:gd name="T0" fmla="*/ 491 w 1719"/>
              <a:gd name="T1" fmla="*/ 922 h 1603"/>
              <a:gd name="T2" fmla="*/ 734 w 1719"/>
              <a:gd name="T3" fmla="*/ 680 h 1603"/>
              <a:gd name="T4" fmla="*/ 133 w 1719"/>
              <a:gd name="T5" fmla="*/ 80 h 1603"/>
              <a:gd name="T6" fmla="*/ 133 w 1719"/>
              <a:gd name="T7" fmla="*/ 564 h 1603"/>
              <a:gd name="T8" fmla="*/ 491 w 1719"/>
              <a:gd name="T9" fmla="*/ 922 h 1603"/>
              <a:gd name="T10" fmla="*/ 1072 w 1719"/>
              <a:gd name="T11" fmla="*/ 767 h 1603"/>
              <a:gd name="T12" fmla="*/ 1523 w 1719"/>
              <a:gd name="T13" fmla="*/ 649 h 1603"/>
              <a:gd name="T14" fmla="*/ 1593 w 1719"/>
              <a:gd name="T15" fmla="*/ 125 h 1603"/>
              <a:gd name="T16" fmla="*/ 1069 w 1719"/>
              <a:gd name="T17" fmla="*/ 195 h 1603"/>
              <a:gd name="T18" fmla="*/ 951 w 1719"/>
              <a:gd name="T19" fmla="*/ 646 h 1603"/>
              <a:gd name="T20" fmla="*/ 115 w 1719"/>
              <a:gd name="T21" fmla="*/ 1482 h 1603"/>
              <a:gd name="T22" fmla="*/ 236 w 1719"/>
              <a:gd name="T23" fmla="*/ 1603 h 1603"/>
              <a:gd name="T24" fmla="*/ 825 w 1719"/>
              <a:gd name="T25" fmla="*/ 1014 h 1603"/>
              <a:gd name="T26" fmla="*/ 1414 w 1719"/>
              <a:gd name="T27" fmla="*/ 1603 h 1603"/>
              <a:gd name="T28" fmla="*/ 1535 w 1719"/>
              <a:gd name="T29" fmla="*/ 1482 h 1603"/>
              <a:gd name="T30" fmla="*/ 946 w 1719"/>
              <a:gd name="T31" fmla="*/ 893 h 1603"/>
              <a:gd name="T32" fmla="*/ 1072 w 1719"/>
              <a:gd name="T33" fmla="*/ 767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3">
                <a:moveTo>
                  <a:pt x="491" y="922"/>
                </a:moveTo>
                <a:lnTo>
                  <a:pt x="734" y="680"/>
                </a:lnTo>
                <a:lnTo>
                  <a:pt x="133" y="80"/>
                </a:lnTo>
                <a:cubicBezTo>
                  <a:pt x="0" y="213"/>
                  <a:pt x="0" y="430"/>
                  <a:pt x="133" y="564"/>
                </a:cubicBezTo>
                <a:lnTo>
                  <a:pt x="491" y="922"/>
                </a:lnTo>
                <a:close/>
                <a:moveTo>
                  <a:pt x="1072" y="767"/>
                </a:moveTo>
                <a:cubicBezTo>
                  <a:pt x="1203" y="828"/>
                  <a:pt x="1387" y="785"/>
                  <a:pt x="1523" y="649"/>
                </a:cubicBezTo>
                <a:cubicBezTo>
                  <a:pt x="1687" y="485"/>
                  <a:pt x="1719" y="251"/>
                  <a:pt x="1593" y="125"/>
                </a:cubicBezTo>
                <a:cubicBezTo>
                  <a:pt x="1467" y="0"/>
                  <a:pt x="1233" y="31"/>
                  <a:pt x="1069" y="195"/>
                </a:cubicBezTo>
                <a:cubicBezTo>
                  <a:pt x="933" y="331"/>
                  <a:pt x="890" y="516"/>
                  <a:pt x="951" y="646"/>
                </a:cubicBezTo>
                <a:cubicBezTo>
                  <a:pt x="761" y="836"/>
                  <a:pt x="115" y="1482"/>
                  <a:pt x="115" y="1482"/>
                </a:cubicBezTo>
                <a:lnTo>
                  <a:pt x="236" y="1603"/>
                </a:lnTo>
                <a:lnTo>
                  <a:pt x="825" y="1014"/>
                </a:lnTo>
                <a:lnTo>
                  <a:pt x="1414" y="1603"/>
                </a:lnTo>
                <a:lnTo>
                  <a:pt x="1535" y="1482"/>
                </a:lnTo>
                <a:lnTo>
                  <a:pt x="946" y="893"/>
                </a:lnTo>
                <a:lnTo>
                  <a:pt x="1072" y="767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4"/>
          <p:cNvSpPr>
            <a:spLocks noEditPoints="1"/>
          </p:cNvSpPr>
          <p:nvPr/>
        </p:nvSpPr>
        <p:spPr bwMode="auto">
          <a:xfrm>
            <a:off x="7182390" y="2054614"/>
            <a:ext cx="471487" cy="473075"/>
          </a:xfrm>
          <a:custGeom>
            <a:avLst/>
            <a:gdLst>
              <a:gd name="T0" fmla="*/ 685 w 1541"/>
              <a:gd name="T1" fmla="*/ 856 h 1541"/>
              <a:gd name="T2" fmla="*/ 685 w 1541"/>
              <a:gd name="T3" fmla="*/ 1370 h 1541"/>
              <a:gd name="T4" fmla="*/ 257 w 1541"/>
              <a:gd name="T5" fmla="*/ 1370 h 1541"/>
              <a:gd name="T6" fmla="*/ 257 w 1541"/>
              <a:gd name="T7" fmla="*/ 1541 h 1541"/>
              <a:gd name="T8" fmla="*/ 1284 w 1541"/>
              <a:gd name="T9" fmla="*/ 1541 h 1541"/>
              <a:gd name="T10" fmla="*/ 1284 w 1541"/>
              <a:gd name="T11" fmla="*/ 1370 h 1541"/>
              <a:gd name="T12" fmla="*/ 856 w 1541"/>
              <a:gd name="T13" fmla="*/ 1370 h 1541"/>
              <a:gd name="T14" fmla="*/ 856 w 1541"/>
              <a:gd name="T15" fmla="*/ 856 h 1541"/>
              <a:gd name="T16" fmla="*/ 1541 w 1541"/>
              <a:gd name="T17" fmla="*/ 171 h 1541"/>
              <a:gd name="T18" fmla="*/ 1541 w 1541"/>
              <a:gd name="T19" fmla="*/ 0 h 1541"/>
              <a:gd name="T20" fmla="*/ 0 w 1541"/>
              <a:gd name="T21" fmla="*/ 0 h 1541"/>
              <a:gd name="T22" fmla="*/ 0 w 1541"/>
              <a:gd name="T23" fmla="*/ 171 h 1541"/>
              <a:gd name="T24" fmla="*/ 685 w 1541"/>
              <a:gd name="T25" fmla="*/ 856 h 1541"/>
              <a:gd name="T26" fmla="*/ 385 w 1541"/>
              <a:gd name="T27" fmla="*/ 342 h 1541"/>
              <a:gd name="T28" fmla="*/ 214 w 1541"/>
              <a:gd name="T29" fmla="*/ 171 h 1541"/>
              <a:gd name="T30" fmla="*/ 1327 w 1541"/>
              <a:gd name="T31" fmla="*/ 171 h 1541"/>
              <a:gd name="T32" fmla="*/ 1156 w 1541"/>
              <a:gd name="T33" fmla="*/ 342 h 1541"/>
              <a:gd name="T34" fmla="*/ 385 w 1541"/>
              <a:gd name="T35" fmla="*/ 3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1" h="1541">
                <a:moveTo>
                  <a:pt x="685" y="856"/>
                </a:moveTo>
                <a:lnTo>
                  <a:pt x="685" y="1370"/>
                </a:lnTo>
                <a:lnTo>
                  <a:pt x="257" y="1370"/>
                </a:lnTo>
                <a:lnTo>
                  <a:pt x="257" y="1541"/>
                </a:lnTo>
                <a:lnTo>
                  <a:pt x="1284" y="1541"/>
                </a:lnTo>
                <a:lnTo>
                  <a:pt x="1284" y="1370"/>
                </a:lnTo>
                <a:lnTo>
                  <a:pt x="856" y="1370"/>
                </a:lnTo>
                <a:lnTo>
                  <a:pt x="856" y="856"/>
                </a:lnTo>
                <a:lnTo>
                  <a:pt x="1541" y="171"/>
                </a:lnTo>
                <a:lnTo>
                  <a:pt x="1541" y="0"/>
                </a:lnTo>
                <a:lnTo>
                  <a:pt x="0" y="0"/>
                </a:lnTo>
                <a:lnTo>
                  <a:pt x="0" y="171"/>
                </a:lnTo>
                <a:lnTo>
                  <a:pt x="685" y="856"/>
                </a:lnTo>
                <a:close/>
                <a:moveTo>
                  <a:pt x="385" y="342"/>
                </a:moveTo>
                <a:lnTo>
                  <a:pt x="214" y="171"/>
                </a:lnTo>
                <a:lnTo>
                  <a:pt x="1327" y="171"/>
                </a:lnTo>
                <a:lnTo>
                  <a:pt x="1156" y="342"/>
                </a:lnTo>
                <a:lnTo>
                  <a:pt x="385" y="342"/>
                </a:lnTo>
                <a:close/>
              </a:path>
            </a:pathLst>
          </a:cu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8"/>
          <p:cNvSpPr>
            <a:spLocks noEditPoints="1"/>
          </p:cNvSpPr>
          <p:nvPr/>
        </p:nvSpPr>
        <p:spPr bwMode="auto">
          <a:xfrm>
            <a:off x="6612269" y="2028243"/>
            <a:ext cx="525462" cy="492125"/>
          </a:xfrm>
          <a:custGeom>
            <a:avLst/>
            <a:gdLst>
              <a:gd name="T0" fmla="*/ 491 w 1719"/>
              <a:gd name="T1" fmla="*/ 922 h 1603"/>
              <a:gd name="T2" fmla="*/ 734 w 1719"/>
              <a:gd name="T3" fmla="*/ 680 h 1603"/>
              <a:gd name="T4" fmla="*/ 133 w 1719"/>
              <a:gd name="T5" fmla="*/ 80 h 1603"/>
              <a:gd name="T6" fmla="*/ 133 w 1719"/>
              <a:gd name="T7" fmla="*/ 564 h 1603"/>
              <a:gd name="T8" fmla="*/ 491 w 1719"/>
              <a:gd name="T9" fmla="*/ 922 h 1603"/>
              <a:gd name="T10" fmla="*/ 1072 w 1719"/>
              <a:gd name="T11" fmla="*/ 767 h 1603"/>
              <a:gd name="T12" fmla="*/ 1523 w 1719"/>
              <a:gd name="T13" fmla="*/ 649 h 1603"/>
              <a:gd name="T14" fmla="*/ 1593 w 1719"/>
              <a:gd name="T15" fmla="*/ 125 h 1603"/>
              <a:gd name="T16" fmla="*/ 1069 w 1719"/>
              <a:gd name="T17" fmla="*/ 195 h 1603"/>
              <a:gd name="T18" fmla="*/ 951 w 1719"/>
              <a:gd name="T19" fmla="*/ 646 h 1603"/>
              <a:gd name="T20" fmla="*/ 115 w 1719"/>
              <a:gd name="T21" fmla="*/ 1482 h 1603"/>
              <a:gd name="T22" fmla="*/ 236 w 1719"/>
              <a:gd name="T23" fmla="*/ 1603 h 1603"/>
              <a:gd name="T24" fmla="*/ 825 w 1719"/>
              <a:gd name="T25" fmla="*/ 1014 h 1603"/>
              <a:gd name="T26" fmla="*/ 1414 w 1719"/>
              <a:gd name="T27" fmla="*/ 1603 h 1603"/>
              <a:gd name="T28" fmla="*/ 1535 w 1719"/>
              <a:gd name="T29" fmla="*/ 1482 h 1603"/>
              <a:gd name="T30" fmla="*/ 946 w 1719"/>
              <a:gd name="T31" fmla="*/ 893 h 1603"/>
              <a:gd name="T32" fmla="*/ 1072 w 1719"/>
              <a:gd name="T33" fmla="*/ 767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3">
                <a:moveTo>
                  <a:pt x="491" y="922"/>
                </a:moveTo>
                <a:lnTo>
                  <a:pt x="734" y="680"/>
                </a:lnTo>
                <a:lnTo>
                  <a:pt x="133" y="80"/>
                </a:lnTo>
                <a:cubicBezTo>
                  <a:pt x="0" y="213"/>
                  <a:pt x="0" y="430"/>
                  <a:pt x="133" y="564"/>
                </a:cubicBezTo>
                <a:lnTo>
                  <a:pt x="491" y="922"/>
                </a:lnTo>
                <a:close/>
                <a:moveTo>
                  <a:pt x="1072" y="767"/>
                </a:moveTo>
                <a:cubicBezTo>
                  <a:pt x="1203" y="828"/>
                  <a:pt x="1387" y="785"/>
                  <a:pt x="1523" y="649"/>
                </a:cubicBezTo>
                <a:cubicBezTo>
                  <a:pt x="1687" y="485"/>
                  <a:pt x="1719" y="251"/>
                  <a:pt x="1593" y="125"/>
                </a:cubicBezTo>
                <a:cubicBezTo>
                  <a:pt x="1467" y="0"/>
                  <a:pt x="1233" y="31"/>
                  <a:pt x="1069" y="195"/>
                </a:cubicBezTo>
                <a:cubicBezTo>
                  <a:pt x="933" y="331"/>
                  <a:pt x="890" y="516"/>
                  <a:pt x="951" y="646"/>
                </a:cubicBezTo>
                <a:cubicBezTo>
                  <a:pt x="761" y="836"/>
                  <a:pt x="115" y="1482"/>
                  <a:pt x="115" y="1482"/>
                </a:cubicBezTo>
                <a:lnTo>
                  <a:pt x="236" y="1603"/>
                </a:lnTo>
                <a:lnTo>
                  <a:pt x="825" y="1014"/>
                </a:lnTo>
                <a:lnTo>
                  <a:pt x="1414" y="1603"/>
                </a:lnTo>
                <a:lnTo>
                  <a:pt x="1535" y="1482"/>
                </a:lnTo>
                <a:lnTo>
                  <a:pt x="946" y="893"/>
                </a:lnTo>
                <a:lnTo>
                  <a:pt x="1072" y="767"/>
                </a:lnTo>
                <a:close/>
              </a:path>
            </a:pathLst>
          </a:cu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8664875" y="2054614"/>
            <a:ext cx="471487" cy="473075"/>
          </a:xfrm>
          <a:custGeom>
            <a:avLst/>
            <a:gdLst>
              <a:gd name="T0" fmla="*/ 685 w 1541"/>
              <a:gd name="T1" fmla="*/ 856 h 1541"/>
              <a:gd name="T2" fmla="*/ 685 w 1541"/>
              <a:gd name="T3" fmla="*/ 1370 h 1541"/>
              <a:gd name="T4" fmla="*/ 257 w 1541"/>
              <a:gd name="T5" fmla="*/ 1370 h 1541"/>
              <a:gd name="T6" fmla="*/ 257 w 1541"/>
              <a:gd name="T7" fmla="*/ 1541 h 1541"/>
              <a:gd name="T8" fmla="*/ 1284 w 1541"/>
              <a:gd name="T9" fmla="*/ 1541 h 1541"/>
              <a:gd name="T10" fmla="*/ 1284 w 1541"/>
              <a:gd name="T11" fmla="*/ 1370 h 1541"/>
              <a:gd name="T12" fmla="*/ 856 w 1541"/>
              <a:gd name="T13" fmla="*/ 1370 h 1541"/>
              <a:gd name="T14" fmla="*/ 856 w 1541"/>
              <a:gd name="T15" fmla="*/ 856 h 1541"/>
              <a:gd name="T16" fmla="*/ 1541 w 1541"/>
              <a:gd name="T17" fmla="*/ 171 h 1541"/>
              <a:gd name="T18" fmla="*/ 1541 w 1541"/>
              <a:gd name="T19" fmla="*/ 0 h 1541"/>
              <a:gd name="T20" fmla="*/ 0 w 1541"/>
              <a:gd name="T21" fmla="*/ 0 h 1541"/>
              <a:gd name="T22" fmla="*/ 0 w 1541"/>
              <a:gd name="T23" fmla="*/ 171 h 1541"/>
              <a:gd name="T24" fmla="*/ 685 w 1541"/>
              <a:gd name="T25" fmla="*/ 856 h 1541"/>
              <a:gd name="T26" fmla="*/ 385 w 1541"/>
              <a:gd name="T27" fmla="*/ 342 h 1541"/>
              <a:gd name="T28" fmla="*/ 214 w 1541"/>
              <a:gd name="T29" fmla="*/ 171 h 1541"/>
              <a:gd name="T30" fmla="*/ 1327 w 1541"/>
              <a:gd name="T31" fmla="*/ 171 h 1541"/>
              <a:gd name="T32" fmla="*/ 1156 w 1541"/>
              <a:gd name="T33" fmla="*/ 342 h 1541"/>
              <a:gd name="T34" fmla="*/ 385 w 1541"/>
              <a:gd name="T35" fmla="*/ 3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1" h="1541">
                <a:moveTo>
                  <a:pt x="685" y="856"/>
                </a:moveTo>
                <a:lnTo>
                  <a:pt x="685" y="1370"/>
                </a:lnTo>
                <a:lnTo>
                  <a:pt x="257" y="1370"/>
                </a:lnTo>
                <a:lnTo>
                  <a:pt x="257" y="1541"/>
                </a:lnTo>
                <a:lnTo>
                  <a:pt x="1284" y="1541"/>
                </a:lnTo>
                <a:lnTo>
                  <a:pt x="1284" y="1370"/>
                </a:lnTo>
                <a:lnTo>
                  <a:pt x="856" y="1370"/>
                </a:lnTo>
                <a:lnTo>
                  <a:pt x="856" y="856"/>
                </a:lnTo>
                <a:lnTo>
                  <a:pt x="1541" y="171"/>
                </a:lnTo>
                <a:lnTo>
                  <a:pt x="1541" y="0"/>
                </a:lnTo>
                <a:lnTo>
                  <a:pt x="0" y="0"/>
                </a:lnTo>
                <a:lnTo>
                  <a:pt x="0" y="171"/>
                </a:lnTo>
                <a:lnTo>
                  <a:pt x="685" y="856"/>
                </a:lnTo>
                <a:close/>
                <a:moveTo>
                  <a:pt x="385" y="342"/>
                </a:moveTo>
                <a:lnTo>
                  <a:pt x="214" y="171"/>
                </a:lnTo>
                <a:lnTo>
                  <a:pt x="1327" y="171"/>
                </a:lnTo>
                <a:lnTo>
                  <a:pt x="1156" y="342"/>
                </a:lnTo>
                <a:lnTo>
                  <a:pt x="385" y="342"/>
                </a:lnTo>
                <a:close/>
              </a:path>
            </a:pathLst>
          </a:cu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8"/>
          <p:cNvSpPr>
            <a:spLocks noEditPoints="1"/>
          </p:cNvSpPr>
          <p:nvPr/>
        </p:nvSpPr>
        <p:spPr bwMode="auto">
          <a:xfrm>
            <a:off x="8094754" y="2028243"/>
            <a:ext cx="525462" cy="492125"/>
          </a:xfrm>
          <a:custGeom>
            <a:avLst/>
            <a:gdLst>
              <a:gd name="T0" fmla="*/ 491 w 1719"/>
              <a:gd name="T1" fmla="*/ 922 h 1603"/>
              <a:gd name="T2" fmla="*/ 734 w 1719"/>
              <a:gd name="T3" fmla="*/ 680 h 1603"/>
              <a:gd name="T4" fmla="*/ 133 w 1719"/>
              <a:gd name="T5" fmla="*/ 80 h 1603"/>
              <a:gd name="T6" fmla="*/ 133 w 1719"/>
              <a:gd name="T7" fmla="*/ 564 h 1603"/>
              <a:gd name="T8" fmla="*/ 491 w 1719"/>
              <a:gd name="T9" fmla="*/ 922 h 1603"/>
              <a:gd name="T10" fmla="*/ 1072 w 1719"/>
              <a:gd name="T11" fmla="*/ 767 h 1603"/>
              <a:gd name="T12" fmla="*/ 1523 w 1719"/>
              <a:gd name="T13" fmla="*/ 649 h 1603"/>
              <a:gd name="T14" fmla="*/ 1593 w 1719"/>
              <a:gd name="T15" fmla="*/ 125 h 1603"/>
              <a:gd name="T16" fmla="*/ 1069 w 1719"/>
              <a:gd name="T17" fmla="*/ 195 h 1603"/>
              <a:gd name="T18" fmla="*/ 951 w 1719"/>
              <a:gd name="T19" fmla="*/ 646 h 1603"/>
              <a:gd name="T20" fmla="*/ 115 w 1719"/>
              <a:gd name="T21" fmla="*/ 1482 h 1603"/>
              <a:gd name="T22" fmla="*/ 236 w 1719"/>
              <a:gd name="T23" fmla="*/ 1603 h 1603"/>
              <a:gd name="T24" fmla="*/ 825 w 1719"/>
              <a:gd name="T25" fmla="*/ 1014 h 1603"/>
              <a:gd name="T26" fmla="*/ 1414 w 1719"/>
              <a:gd name="T27" fmla="*/ 1603 h 1603"/>
              <a:gd name="T28" fmla="*/ 1535 w 1719"/>
              <a:gd name="T29" fmla="*/ 1482 h 1603"/>
              <a:gd name="T30" fmla="*/ 946 w 1719"/>
              <a:gd name="T31" fmla="*/ 893 h 1603"/>
              <a:gd name="T32" fmla="*/ 1072 w 1719"/>
              <a:gd name="T33" fmla="*/ 767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3">
                <a:moveTo>
                  <a:pt x="491" y="922"/>
                </a:moveTo>
                <a:lnTo>
                  <a:pt x="734" y="680"/>
                </a:lnTo>
                <a:lnTo>
                  <a:pt x="133" y="80"/>
                </a:lnTo>
                <a:cubicBezTo>
                  <a:pt x="0" y="213"/>
                  <a:pt x="0" y="430"/>
                  <a:pt x="133" y="564"/>
                </a:cubicBezTo>
                <a:lnTo>
                  <a:pt x="491" y="922"/>
                </a:lnTo>
                <a:close/>
                <a:moveTo>
                  <a:pt x="1072" y="767"/>
                </a:moveTo>
                <a:cubicBezTo>
                  <a:pt x="1203" y="828"/>
                  <a:pt x="1387" y="785"/>
                  <a:pt x="1523" y="649"/>
                </a:cubicBezTo>
                <a:cubicBezTo>
                  <a:pt x="1687" y="485"/>
                  <a:pt x="1719" y="251"/>
                  <a:pt x="1593" y="125"/>
                </a:cubicBezTo>
                <a:cubicBezTo>
                  <a:pt x="1467" y="0"/>
                  <a:pt x="1233" y="31"/>
                  <a:pt x="1069" y="195"/>
                </a:cubicBezTo>
                <a:cubicBezTo>
                  <a:pt x="933" y="331"/>
                  <a:pt x="890" y="516"/>
                  <a:pt x="951" y="646"/>
                </a:cubicBezTo>
                <a:cubicBezTo>
                  <a:pt x="761" y="836"/>
                  <a:pt x="115" y="1482"/>
                  <a:pt x="115" y="1482"/>
                </a:cubicBezTo>
                <a:lnTo>
                  <a:pt x="236" y="1603"/>
                </a:lnTo>
                <a:lnTo>
                  <a:pt x="825" y="1014"/>
                </a:lnTo>
                <a:lnTo>
                  <a:pt x="1414" y="1603"/>
                </a:lnTo>
                <a:lnTo>
                  <a:pt x="1535" y="1482"/>
                </a:lnTo>
                <a:lnTo>
                  <a:pt x="946" y="893"/>
                </a:lnTo>
                <a:lnTo>
                  <a:pt x="1072" y="767"/>
                </a:lnTo>
                <a:close/>
              </a:path>
            </a:pathLst>
          </a:cu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4"/>
          <p:cNvSpPr>
            <a:spLocks noEditPoints="1"/>
          </p:cNvSpPr>
          <p:nvPr/>
        </p:nvSpPr>
        <p:spPr bwMode="auto">
          <a:xfrm>
            <a:off x="10091940" y="2082324"/>
            <a:ext cx="471487" cy="473075"/>
          </a:xfrm>
          <a:custGeom>
            <a:avLst/>
            <a:gdLst>
              <a:gd name="T0" fmla="*/ 685 w 1541"/>
              <a:gd name="T1" fmla="*/ 856 h 1541"/>
              <a:gd name="T2" fmla="*/ 685 w 1541"/>
              <a:gd name="T3" fmla="*/ 1370 h 1541"/>
              <a:gd name="T4" fmla="*/ 257 w 1541"/>
              <a:gd name="T5" fmla="*/ 1370 h 1541"/>
              <a:gd name="T6" fmla="*/ 257 w 1541"/>
              <a:gd name="T7" fmla="*/ 1541 h 1541"/>
              <a:gd name="T8" fmla="*/ 1284 w 1541"/>
              <a:gd name="T9" fmla="*/ 1541 h 1541"/>
              <a:gd name="T10" fmla="*/ 1284 w 1541"/>
              <a:gd name="T11" fmla="*/ 1370 h 1541"/>
              <a:gd name="T12" fmla="*/ 856 w 1541"/>
              <a:gd name="T13" fmla="*/ 1370 h 1541"/>
              <a:gd name="T14" fmla="*/ 856 w 1541"/>
              <a:gd name="T15" fmla="*/ 856 h 1541"/>
              <a:gd name="T16" fmla="*/ 1541 w 1541"/>
              <a:gd name="T17" fmla="*/ 171 h 1541"/>
              <a:gd name="T18" fmla="*/ 1541 w 1541"/>
              <a:gd name="T19" fmla="*/ 0 h 1541"/>
              <a:gd name="T20" fmla="*/ 0 w 1541"/>
              <a:gd name="T21" fmla="*/ 0 h 1541"/>
              <a:gd name="T22" fmla="*/ 0 w 1541"/>
              <a:gd name="T23" fmla="*/ 171 h 1541"/>
              <a:gd name="T24" fmla="*/ 685 w 1541"/>
              <a:gd name="T25" fmla="*/ 856 h 1541"/>
              <a:gd name="T26" fmla="*/ 385 w 1541"/>
              <a:gd name="T27" fmla="*/ 342 h 1541"/>
              <a:gd name="T28" fmla="*/ 214 w 1541"/>
              <a:gd name="T29" fmla="*/ 171 h 1541"/>
              <a:gd name="T30" fmla="*/ 1327 w 1541"/>
              <a:gd name="T31" fmla="*/ 171 h 1541"/>
              <a:gd name="T32" fmla="*/ 1156 w 1541"/>
              <a:gd name="T33" fmla="*/ 342 h 1541"/>
              <a:gd name="T34" fmla="*/ 385 w 1541"/>
              <a:gd name="T35" fmla="*/ 342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1" h="1541">
                <a:moveTo>
                  <a:pt x="685" y="856"/>
                </a:moveTo>
                <a:lnTo>
                  <a:pt x="685" y="1370"/>
                </a:lnTo>
                <a:lnTo>
                  <a:pt x="257" y="1370"/>
                </a:lnTo>
                <a:lnTo>
                  <a:pt x="257" y="1541"/>
                </a:lnTo>
                <a:lnTo>
                  <a:pt x="1284" y="1541"/>
                </a:lnTo>
                <a:lnTo>
                  <a:pt x="1284" y="1370"/>
                </a:lnTo>
                <a:lnTo>
                  <a:pt x="856" y="1370"/>
                </a:lnTo>
                <a:lnTo>
                  <a:pt x="856" y="856"/>
                </a:lnTo>
                <a:lnTo>
                  <a:pt x="1541" y="171"/>
                </a:lnTo>
                <a:lnTo>
                  <a:pt x="1541" y="0"/>
                </a:lnTo>
                <a:lnTo>
                  <a:pt x="0" y="0"/>
                </a:lnTo>
                <a:lnTo>
                  <a:pt x="0" y="171"/>
                </a:lnTo>
                <a:lnTo>
                  <a:pt x="685" y="856"/>
                </a:lnTo>
                <a:close/>
                <a:moveTo>
                  <a:pt x="385" y="342"/>
                </a:moveTo>
                <a:lnTo>
                  <a:pt x="214" y="171"/>
                </a:lnTo>
                <a:lnTo>
                  <a:pt x="1327" y="171"/>
                </a:lnTo>
                <a:lnTo>
                  <a:pt x="1156" y="342"/>
                </a:lnTo>
                <a:lnTo>
                  <a:pt x="385" y="342"/>
                </a:lnTo>
                <a:close/>
              </a:path>
            </a:pathLst>
          </a:cu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8"/>
          <p:cNvSpPr>
            <a:spLocks noEditPoints="1"/>
          </p:cNvSpPr>
          <p:nvPr/>
        </p:nvSpPr>
        <p:spPr bwMode="auto">
          <a:xfrm>
            <a:off x="9521819" y="2055953"/>
            <a:ext cx="525462" cy="492125"/>
          </a:xfrm>
          <a:custGeom>
            <a:avLst/>
            <a:gdLst>
              <a:gd name="T0" fmla="*/ 491 w 1719"/>
              <a:gd name="T1" fmla="*/ 922 h 1603"/>
              <a:gd name="T2" fmla="*/ 734 w 1719"/>
              <a:gd name="T3" fmla="*/ 680 h 1603"/>
              <a:gd name="T4" fmla="*/ 133 w 1719"/>
              <a:gd name="T5" fmla="*/ 80 h 1603"/>
              <a:gd name="T6" fmla="*/ 133 w 1719"/>
              <a:gd name="T7" fmla="*/ 564 h 1603"/>
              <a:gd name="T8" fmla="*/ 491 w 1719"/>
              <a:gd name="T9" fmla="*/ 922 h 1603"/>
              <a:gd name="T10" fmla="*/ 1072 w 1719"/>
              <a:gd name="T11" fmla="*/ 767 h 1603"/>
              <a:gd name="T12" fmla="*/ 1523 w 1719"/>
              <a:gd name="T13" fmla="*/ 649 h 1603"/>
              <a:gd name="T14" fmla="*/ 1593 w 1719"/>
              <a:gd name="T15" fmla="*/ 125 h 1603"/>
              <a:gd name="T16" fmla="*/ 1069 w 1719"/>
              <a:gd name="T17" fmla="*/ 195 h 1603"/>
              <a:gd name="T18" fmla="*/ 951 w 1719"/>
              <a:gd name="T19" fmla="*/ 646 h 1603"/>
              <a:gd name="T20" fmla="*/ 115 w 1719"/>
              <a:gd name="T21" fmla="*/ 1482 h 1603"/>
              <a:gd name="T22" fmla="*/ 236 w 1719"/>
              <a:gd name="T23" fmla="*/ 1603 h 1603"/>
              <a:gd name="T24" fmla="*/ 825 w 1719"/>
              <a:gd name="T25" fmla="*/ 1014 h 1603"/>
              <a:gd name="T26" fmla="*/ 1414 w 1719"/>
              <a:gd name="T27" fmla="*/ 1603 h 1603"/>
              <a:gd name="T28" fmla="*/ 1535 w 1719"/>
              <a:gd name="T29" fmla="*/ 1482 h 1603"/>
              <a:gd name="T30" fmla="*/ 946 w 1719"/>
              <a:gd name="T31" fmla="*/ 893 h 1603"/>
              <a:gd name="T32" fmla="*/ 1072 w 1719"/>
              <a:gd name="T33" fmla="*/ 767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9" h="1603">
                <a:moveTo>
                  <a:pt x="491" y="922"/>
                </a:moveTo>
                <a:lnTo>
                  <a:pt x="734" y="680"/>
                </a:lnTo>
                <a:lnTo>
                  <a:pt x="133" y="80"/>
                </a:lnTo>
                <a:cubicBezTo>
                  <a:pt x="0" y="213"/>
                  <a:pt x="0" y="430"/>
                  <a:pt x="133" y="564"/>
                </a:cubicBezTo>
                <a:lnTo>
                  <a:pt x="491" y="922"/>
                </a:lnTo>
                <a:close/>
                <a:moveTo>
                  <a:pt x="1072" y="767"/>
                </a:moveTo>
                <a:cubicBezTo>
                  <a:pt x="1203" y="828"/>
                  <a:pt x="1387" y="785"/>
                  <a:pt x="1523" y="649"/>
                </a:cubicBezTo>
                <a:cubicBezTo>
                  <a:pt x="1687" y="485"/>
                  <a:pt x="1719" y="251"/>
                  <a:pt x="1593" y="125"/>
                </a:cubicBezTo>
                <a:cubicBezTo>
                  <a:pt x="1467" y="0"/>
                  <a:pt x="1233" y="31"/>
                  <a:pt x="1069" y="195"/>
                </a:cubicBezTo>
                <a:cubicBezTo>
                  <a:pt x="933" y="331"/>
                  <a:pt x="890" y="516"/>
                  <a:pt x="951" y="646"/>
                </a:cubicBezTo>
                <a:cubicBezTo>
                  <a:pt x="761" y="836"/>
                  <a:pt x="115" y="1482"/>
                  <a:pt x="115" y="1482"/>
                </a:cubicBezTo>
                <a:lnTo>
                  <a:pt x="236" y="1603"/>
                </a:lnTo>
                <a:lnTo>
                  <a:pt x="825" y="1014"/>
                </a:lnTo>
                <a:lnTo>
                  <a:pt x="1414" y="1603"/>
                </a:lnTo>
                <a:lnTo>
                  <a:pt x="1535" y="1482"/>
                </a:lnTo>
                <a:lnTo>
                  <a:pt x="946" y="893"/>
                </a:lnTo>
                <a:lnTo>
                  <a:pt x="1072" y="767"/>
                </a:lnTo>
                <a:close/>
              </a:path>
            </a:pathLst>
          </a:cu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5"/>
          <p:cNvSpPr>
            <a:spLocks noEditPoints="1"/>
          </p:cNvSpPr>
          <p:nvPr/>
        </p:nvSpPr>
        <p:spPr bwMode="auto">
          <a:xfrm>
            <a:off x="5428770" y="2844338"/>
            <a:ext cx="523875" cy="473075"/>
          </a:xfrm>
          <a:custGeom>
            <a:avLst/>
            <a:gdLst>
              <a:gd name="T0" fmla="*/ 1540 w 1712"/>
              <a:gd name="T1" fmla="*/ 0 h 1541"/>
              <a:gd name="T2" fmla="*/ 171 w 1712"/>
              <a:gd name="T3" fmla="*/ 0 h 1541"/>
              <a:gd name="T4" fmla="*/ 171 w 1712"/>
              <a:gd name="T5" fmla="*/ 856 h 1541"/>
              <a:gd name="T6" fmla="*/ 513 w 1712"/>
              <a:gd name="T7" fmla="*/ 1198 h 1541"/>
              <a:gd name="T8" fmla="*/ 1027 w 1712"/>
              <a:gd name="T9" fmla="*/ 1198 h 1541"/>
              <a:gd name="T10" fmla="*/ 1369 w 1712"/>
              <a:gd name="T11" fmla="*/ 856 h 1541"/>
              <a:gd name="T12" fmla="*/ 1369 w 1712"/>
              <a:gd name="T13" fmla="*/ 599 h 1541"/>
              <a:gd name="T14" fmla="*/ 1540 w 1712"/>
              <a:gd name="T15" fmla="*/ 599 h 1541"/>
              <a:gd name="T16" fmla="*/ 1712 w 1712"/>
              <a:gd name="T17" fmla="*/ 428 h 1541"/>
              <a:gd name="T18" fmla="*/ 1712 w 1712"/>
              <a:gd name="T19" fmla="*/ 171 h 1541"/>
              <a:gd name="T20" fmla="*/ 1540 w 1712"/>
              <a:gd name="T21" fmla="*/ 0 h 1541"/>
              <a:gd name="T22" fmla="*/ 1540 w 1712"/>
              <a:gd name="T23" fmla="*/ 428 h 1541"/>
              <a:gd name="T24" fmla="*/ 1369 w 1712"/>
              <a:gd name="T25" fmla="*/ 428 h 1541"/>
              <a:gd name="T26" fmla="*/ 1369 w 1712"/>
              <a:gd name="T27" fmla="*/ 171 h 1541"/>
              <a:gd name="T28" fmla="*/ 1540 w 1712"/>
              <a:gd name="T29" fmla="*/ 171 h 1541"/>
              <a:gd name="T30" fmla="*/ 1540 w 1712"/>
              <a:gd name="T31" fmla="*/ 428 h 1541"/>
              <a:gd name="T32" fmla="*/ 0 w 1712"/>
              <a:gd name="T33" fmla="*/ 1541 h 1541"/>
              <a:gd name="T34" fmla="*/ 1540 w 1712"/>
              <a:gd name="T35" fmla="*/ 1541 h 1541"/>
              <a:gd name="T36" fmla="*/ 1540 w 1712"/>
              <a:gd name="T37" fmla="*/ 1370 h 1541"/>
              <a:gd name="T38" fmla="*/ 0 w 1712"/>
              <a:gd name="T39" fmla="*/ 1370 h 1541"/>
              <a:gd name="T40" fmla="*/ 0 w 1712"/>
              <a:gd name="T41" fmla="*/ 1541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2" h="1541">
                <a:moveTo>
                  <a:pt x="1540" y="0"/>
                </a:moveTo>
                <a:lnTo>
                  <a:pt x="171" y="0"/>
                </a:lnTo>
                <a:lnTo>
                  <a:pt x="171" y="856"/>
                </a:lnTo>
                <a:cubicBezTo>
                  <a:pt x="171" y="1045"/>
                  <a:pt x="324" y="1198"/>
                  <a:pt x="513" y="1198"/>
                </a:cubicBezTo>
                <a:lnTo>
                  <a:pt x="1027" y="1198"/>
                </a:lnTo>
                <a:cubicBezTo>
                  <a:pt x="1216" y="1198"/>
                  <a:pt x="1369" y="1045"/>
                  <a:pt x="1369" y="856"/>
                </a:cubicBezTo>
                <a:lnTo>
                  <a:pt x="1369" y="599"/>
                </a:lnTo>
                <a:lnTo>
                  <a:pt x="1540" y="599"/>
                </a:lnTo>
                <a:cubicBezTo>
                  <a:pt x="1635" y="599"/>
                  <a:pt x="1712" y="522"/>
                  <a:pt x="1712" y="428"/>
                </a:cubicBezTo>
                <a:lnTo>
                  <a:pt x="1712" y="171"/>
                </a:lnTo>
                <a:cubicBezTo>
                  <a:pt x="1712" y="76"/>
                  <a:pt x="1635" y="0"/>
                  <a:pt x="1540" y="0"/>
                </a:cubicBezTo>
                <a:close/>
                <a:moveTo>
                  <a:pt x="1540" y="428"/>
                </a:moveTo>
                <a:lnTo>
                  <a:pt x="1369" y="428"/>
                </a:lnTo>
                <a:lnTo>
                  <a:pt x="1369" y="171"/>
                </a:lnTo>
                <a:lnTo>
                  <a:pt x="1540" y="171"/>
                </a:lnTo>
                <a:lnTo>
                  <a:pt x="1540" y="428"/>
                </a:lnTo>
                <a:close/>
                <a:moveTo>
                  <a:pt x="0" y="1541"/>
                </a:moveTo>
                <a:lnTo>
                  <a:pt x="1540" y="1541"/>
                </a:lnTo>
                <a:lnTo>
                  <a:pt x="1540" y="1370"/>
                </a:lnTo>
                <a:lnTo>
                  <a:pt x="0" y="1370"/>
                </a:lnTo>
                <a:lnTo>
                  <a:pt x="0" y="1541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 noEditPoints="1"/>
          </p:cNvSpPr>
          <p:nvPr/>
        </p:nvSpPr>
        <p:spPr bwMode="auto">
          <a:xfrm>
            <a:off x="6883540" y="2830478"/>
            <a:ext cx="523875" cy="473075"/>
          </a:xfrm>
          <a:custGeom>
            <a:avLst/>
            <a:gdLst>
              <a:gd name="T0" fmla="*/ 1540 w 1712"/>
              <a:gd name="T1" fmla="*/ 0 h 1541"/>
              <a:gd name="T2" fmla="*/ 171 w 1712"/>
              <a:gd name="T3" fmla="*/ 0 h 1541"/>
              <a:gd name="T4" fmla="*/ 171 w 1712"/>
              <a:gd name="T5" fmla="*/ 856 h 1541"/>
              <a:gd name="T6" fmla="*/ 513 w 1712"/>
              <a:gd name="T7" fmla="*/ 1198 h 1541"/>
              <a:gd name="T8" fmla="*/ 1027 w 1712"/>
              <a:gd name="T9" fmla="*/ 1198 h 1541"/>
              <a:gd name="T10" fmla="*/ 1369 w 1712"/>
              <a:gd name="T11" fmla="*/ 856 h 1541"/>
              <a:gd name="T12" fmla="*/ 1369 w 1712"/>
              <a:gd name="T13" fmla="*/ 599 h 1541"/>
              <a:gd name="T14" fmla="*/ 1540 w 1712"/>
              <a:gd name="T15" fmla="*/ 599 h 1541"/>
              <a:gd name="T16" fmla="*/ 1712 w 1712"/>
              <a:gd name="T17" fmla="*/ 428 h 1541"/>
              <a:gd name="T18" fmla="*/ 1712 w 1712"/>
              <a:gd name="T19" fmla="*/ 171 h 1541"/>
              <a:gd name="T20" fmla="*/ 1540 w 1712"/>
              <a:gd name="T21" fmla="*/ 0 h 1541"/>
              <a:gd name="T22" fmla="*/ 1540 w 1712"/>
              <a:gd name="T23" fmla="*/ 428 h 1541"/>
              <a:gd name="T24" fmla="*/ 1369 w 1712"/>
              <a:gd name="T25" fmla="*/ 428 h 1541"/>
              <a:gd name="T26" fmla="*/ 1369 w 1712"/>
              <a:gd name="T27" fmla="*/ 171 h 1541"/>
              <a:gd name="T28" fmla="*/ 1540 w 1712"/>
              <a:gd name="T29" fmla="*/ 171 h 1541"/>
              <a:gd name="T30" fmla="*/ 1540 w 1712"/>
              <a:gd name="T31" fmla="*/ 428 h 1541"/>
              <a:gd name="T32" fmla="*/ 0 w 1712"/>
              <a:gd name="T33" fmla="*/ 1541 h 1541"/>
              <a:gd name="T34" fmla="*/ 1540 w 1712"/>
              <a:gd name="T35" fmla="*/ 1541 h 1541"/>
              <a:gd name="T36" fmla="*/ 1540 w 1712"/>
              <a:gd name="T37" fmla="*/ 1370 h 1541"/>
              <a:gd name="T38" fmla="*/ 0 w 1712"/>
              <a:gd name="T39" fmla="*/ 1370 h 1541"/>
              <a:gd name="T40" fmla="*/ 0 w 1712"/>
              <a:gd name="T41" fmla="*/ 1541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2" h="1541">
                <a:moveTo>
                  <a:pt x="1540" y="0"/>
                </a:moveTo>
                <a:lnTo>
                  <a:pt x="171" y="0"/>
                </a:lnTo>
                <a:lnTo>
                  <a:pt x="171" y="856"/>
                </a:lnTo>
                <a:cubicBezTo>
                  <a:pt x="171" y="1045"/>
                  <a:pt x="324" y="1198"/>
                  <a:pt x="513" y="1198"/>
                </a:cubicBezTo>
                <a:lnTo>
                  <a:pt x="1027" y="1198"/>
                </a:lnTo>
                <a:cubicBezTo>
                  <a:pt x="1216" y="1198"/>
                  <a:pt x="1369" y="1045"/>
                  <a:pt x="1369" y="856"/>
                </a:cubicBezTo>
                <a:lnTo>
                  <a:pt x="1369" y="599"/>
                </a:lnTo>
                <a:lnTo>
                  <a:pt x="1540" y="599"/>
                </a:lnTo>
                <a:cubicBezTo>
                  <a:pt x="1635" y="599"/>
                  <a:pt x="1712" y="522"/>
                  <a:pt x="1712" y="428"/>
                </a:cubicBezTo>
                <a:lnTo>
                  <a:pt x="1712" y="171"/>
                </a:lnTo>
                <a:cubicBezTo>
                  <a:pt x="1712" y="76"/>
                  <a:pt x="1635" y="0"/>
                  <a:pt x="1540" y="0"/>
                </a:cubicBezTo>
                <a:close/>
                <a:moveTo>
                  <a:pt x="1540" y="428"/>
                </a:moveTo>
                <a:lnTo>
                  <a:pt x="1369" y="428"/>
                </a:lnTo>
                <a:lnTo>
                  <a:pt x="1369" y="171"/>
                </a:lnTo>
                <a:lnTo>
                  <a:pt x="1540" y="171"/>
                </a:lnTo>
                <a:lnTo>
                  <a:pt x="1540" y="428"/>
                </a:lnTo>
                <a:close/>
                <a:moveTo>
                  <a:pt x="0" y="1541"/>
                </a:moveTo>
                <a:lnTo>
                  <a:pt x="1540" y="1541"/>
                </a:lnTo>
                <a:lnTo>
                  <a:pt x="1540" y="1370"/>
                </a:lnTo>
                <a:lnTo>
                  <a:pt x="0" y="1370"/>
                </a:lnTo>
                <a:lnTo>
                  <a:pt x="0" y="1541"/>
                </a:lnTo>
                <a:close/>
              </a:path>
            </a:pathLst>
          </a:cu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>
            <a:off x="9806945" y="2844333"/>
            <a:ext cx="523875" cy="473075"/>
          </a:xfrm>
          <a:custGeom>
            <a:avLst/>
            <a:gdLst>
              <a:gd name="T0" fmla="*/ 1540 w 1712"/>
              <a:gd name="T1" fmla="*/ 0 h 1541"/>
              <a:gd name="T2" fmla="*/ 171 w 1712"/>
              <a:gd name="T3" fmla="*/ 0 h 1541"/>
              <a:gd name="T4" fmla="*/ 171 w 1712"/>
              <a:gd name="T5" fmla="*/ 856 h 1541"/>
              <a:gd name="T6" fmla="*/ 513 w 1712"/>
              <a:gd name="T7" fmla="*/ 1198 h 1541"/>
              <a:gd name="T8" fmla="*/ 1027 w 1712"/>
              <a:gd name="T9" fmla="*/ 1198 h 1541"/>
              <a:gd name="T10" fmla="*/ 1369 w 1712"/>
              <a:gd name="T11" fmla="*/ 856 h 1541"/>
              <a:gd name="T12" fmla="*/ 1369 w 1712"/>
              <a:gd name="T13" fmla="*/ 599 h 1541"/>
              <a:gd name="T14" fmla="*/ 1540 w 1712"/>
              <a:gd name="T15" fmla="*/ 599 h 1541"/>
              <a:gd name="T16" fmla="*/ 1712 w 1712"/>
              <a:gd name="T17" fmla="*/ 428 h 1541"/>
              <a:gd name="T18" fmla="*/ 1712 w 1712"/>
              <a:gd name="T19" fmla="*/ 171 h 1541"/>
              <a:gd name="T20" fmla="*/ 1540 w 1712"/>
              <a:gd name="T21" fmla="*/ 0 h 1541"/>
              <a:gd name="T22" fmla="*/ 1540 w 1712"/>
              <a:gd name="T23" fmla="*/ 428 h 1541"/>
              <a:gd name="T24" fmla="*/ 1369 w 1712"/>
              <a:gd name="T25" fmla="*/ 428 h 1541"/>
              <a:gd name="T26" fmla="*/ 1369 w 1712"/>
              <a:gd name="T27" fmla="*/ 171 h 1541"/>
              <a:gd name="T28" fmla="*/ 1540 w 1712"/>
              <a:gd name="T29" fmla="*/ 171 h 1541"/>
              <a:gd name="T30" fmla="*/ 1540 w 1712"/>
              <a:gd name="T31" fmla="*/ 428 h 1541"/>
              <a:gd name="T32" fmla="*/ 0 w 1712"/>
              <a:gd name="T33" fmla="*/ 1541 h 1541"/>
              <a:gd name="T34" fmla="*/ 1540 w 1712"/>
              <a:gd name="T35" fmla="*/ 1541 h 1541"/>
              <a:gd name="T36" fmla="*/ 1540 w 1712"/>
              <a:gd name="T37" fmla="*/ 1370 h 1541"/>
              <a:gd name="T38" fmla="*/ 0 w 1712"/>
              <a:gd name="T39" fmla="*/ 1370 h 1541"/>
              <a:gd name="T40" fmla="*/ 0 w 1712"/>
              <a:gd name="T41" fmla="*/ 1541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2" h="1541">
                <a:moveTo>
                  <a:pt x="1540" y="0"/>
                </a:moveTo>
                <a:lnTo>
                  <a:pt x="171" y="0"/>
                </a:lnTo>
                <a:lnTo>
                  <a:pt x="171" y="856"/>
                </a:lnTo>
                <a:cubicBezTo>
                  <a:pt x="171" y="1045"/>
                  <a:pt x="324" y="1198"/>
                  <a:pt x="513" y="1198"/>
                </a:cubicBezTo>
                <a:lnTo>
                  <a:pt x="1027" y="1198"/>
                </a:lnTo>
                <a:cubicBezTo>
                  <a:pt x="1216" y="1198"/>
                  <a:pt x="1369" y="1045"/>
                  <a:pt x="1369" y="856"/>
                </a:cubicBezTo>
                <a:lnTo>
                  <a:pt x="1369" y="599"/>
                </a:lnTo>
                <a:lnTo>
                  <a:pt x="1540" y="599"/>
                </a:lnTo>
                <a:cubicBezTo>
                  <a:pt x="1635" y="599"/>
                  <a:pt x="1712" y="522"/>
                  <a:pt x="1712" y="428"/>
                </a:cubicBezTo>
                <a:lnTo>
                  <a:pt x="1712" y="171"/>
                </a:lnTo>
                <a:cubicBezTo>
                  <a:pt x="1712" y="76"/>
                  <a:pt x="1635" y="0"/>
                  <a:pt x="1540" y="0"/>
                </a:cubicBezTo>
                <a:close/>
                <a:moveTo>
                  <a:pt x="1540" y="428"/>
                </a:moveTo>
                <a:lnTo>
                  <a:pt x="1369" y="428"/>
                </a:lnTo>
                <a:lnTo>
                  <a:pt x="1369" y="171"/>
                </a:lnTo>
                <a:lnTo>
                  <a:pt x="1540" y="171"/>
                </a:lnTo>
                <a:lnTo>
                  <a:pt x="1540" y="428"/>
                </a:lnTo>
                <a:close/>
                <a:moveTo>
                  <a:pt x="0" y="1541"/>
                </a:moveTo>
                <a:lnTo>
                  <a:pt x="1540" y="1541"/>
                </a:lnTo>
                <a:lnTo>
                  <a:pt x="1540" y="1370"/>
                </a:lnTo>
                <a:lnTo>
                  <a:pt x="0" y="1370"/>
                </a:lnTo>
                <a:lnTo>
                  <a:pt x="0" y="1541"/>
                </a:lnTo>
                <a:close/>
              </a:path>
            </a:pathLst>
          </a:cu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8393735" y="2830478"/>
            <a:ext cx="523875" cy="473075"/>
          </a:xfrm>
          <a:custGeom>
            <a:avLst/>
            <a:gdLst>
              <a:gd name="T0" fmla="*/ 1540 w 1712"/>
              <a:gd name="T1" fmla="*/ 0 h 1541"/>
              <a:gd name="T2" fmla="*/ 171 w 1712"/>
              <a:gd name="T3" fmla="*/ 0 h 1541"/>
              <a:gd name="T4" fmla="*/ 171 w 1712"/>
              <a:gd name="T5" fmla="*/ 856 h 1541"/>
              <a:gd name="T6" fmla="*/ 513 w 1712"/>
              <a:gd name="T7" fmla="*/ 1198 h 1541"/>
              <a:gd name="T8" fmla="*/ 1027 w 1712"/>
              <a:gd name="T9" fmla="*/ 1198 h 1541"/>
              <a:gd name="T10" fmla="*/ 1369 w 1712"/>
              <a:gd name="T11" fmla="*/ 856 h 1541"/>
              <a:gd name="T12" fmla="*/ 1369 w 1712"/>
              <a:gd name="T13" fmla="*/ 599 h 1541"/>
              <a:gd name="T14" fmla="*/ 1540 w 1712"/>
              <a:gd name="T15" fmla="*/ 599 h 1541"/>
              <a:gd name="T16" fmla="*/ 1712 w 1712"/>
              <a:gd name="T17" fmla="*/ 428 h 1541"/>
              <a:gd name="T18" fmla="*/ 1712 w 1712"/>
              <a:gd name="T19" fmla="*/ 171 h 1541"/>
              <a:gd name="T20" fmla="*/ 1540 w 1712"/>
              <a:gd name="T21" fmla="*/ 0 h 1541"/>
              <a:gd name="T22" fmla="*/ 1540 w 1712"/>
              <a:gd name="T23" fmla="*/ 428 h 1541"/>
              <a:gd name="T24" fmla="*/ 1369 w 1712"/>
              <a:gd name="T25" fmla="*/ 428 h 1541"/>
              <a:gd name="T26" fmla="*/ 1369 w 1712"/>
              <a:gd name="T27" fmla="*/ 171 h 1541"/>
              <a:gd name="T28" fmla="*/ 1540 w 1712"/>
              <a:gd name="T29" fmla="*/ 171 h 1541"/>
              <a:gd name="T30" fmla="*/ 1540 w 1712"/>
              <a:gd name="T31" fmla="*/ 428 h 1541"/>
              <a:gd name="T32" fmla="*/ 0 w 1712"/>
              <a:gd name="T33" fmla="*/ 1541 h 1541"/>
              <a:gd name="T34" fmla="*/ 1540 w 1712"/>
              <a:gd name="T35" fmla="*/ 1541 h 1541"/>
              <a:gd name="T36" fmla="*/ 1540 w 1712"/>
              <a:gd name="T37" fmla="*/ 1370 h 1541"/>
              <a:gd name="T38" fmla="*/ 0 w 1712"/>
              <a:gd name="T39" fmla="*/ 1370 h 1541"/>
              <a:gd name="T40" fmla="*/ 0 w 1712"/>
              <a:gd name="T41" fmla="*/ 1541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2" h="1541">
                <a:moveTo>
                  <a:pt x="1540" y="0"/>
                </a:moveTo>
                <a:lnTo>
                  <a:pt x="171" y="0"/>
                </a:lnTo>
                <a:lnTo>
                  <a:pt x="171" y="856"/>
                </a:lnTo>
                <a:cubicBezTo>
                  <a:pt x="171" y="1045"/>
                  <a:pt x="324" y="1198"/>
                  <a:pt x="513" y="1198"/>
                </a:cubicBezTo>
                <a:lnTo>
                  <a:pt x="1027" y="1198"/>
                </a:lnTo>
                <a:cubicBezTo>
                  <a:pt x="1216" y="1198"/>
                  <a:pt x="1369" y="1045"/>
                  <a:pt x="1369" y="856"/>
                </a:cubicBezTo>
                <a:lnTo>
                  <a:pt x="1369" y="599"/>
                </a:lnTo>
                <a:lnTo>
                  <a:pt x="1540" y="599"/>
                </a:lnTo>
                <a:cubicBezTo>
                  <a:pt x="1635" y="599"/>
                  <a:pt x="1712" y="522"/>
                  <a:pt x="1712" y="428"/>
                </a:cubicBezTo>
                <a:lnTo>
                  <a:pt x="1712" y="171"/>
                </a:lnTo>
                <a:cubicBezTo>
                  <a:pt x="1712" y="76"/>
                  <a:pt x="1635" y="0"/>
                  <a:pt x="1540" y="0"/>
                </a:cubicBezTo>
                <a:close/>
                <a:moveTo>
                  <a:pt x="1540" y="428"/>
                </a:moveTo>
                <a:lnTo>
                  <a:pt x="1369" y="428"/>
                </a:lnTo>
                <a:lnTo>
                  <a:pt x="1369" y="171"/>
                </a:lnTo>
                <a:lnTo>
                  <a:pt x="1540" y="171"/>
                </a:lnTo>
                <a:lnTo>
                  <a:pt x="1540" y="428"/>
                </a:lnTo>
                <a:close/>
                <a:moveTo>
                  <a:pt x="0" y="1541"/>
                </a:moveTo>
                <a:lnTo>
                  <a:pt x="1540" y="1541"/>
                </a:lnTo>
                <a:lnTo>
                  <a:pt x="1540" y="1370"/>
                </a:lnTo>
                <a:lnTo>
                  <a:pt x="0" y="1370"/>
                </a:lnTo>
                <a:lnTo>
                  <a:pt x="0" y="1541"/>
                </a:lnTo>
                <a:close/>
              </a:path>
            </a:pathLst>
          </a:cu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/>
          <p:cNvSpPr>
            <a:spLocks noEditPoints="1"/>
          </p:cNvSpPr>
          <p:nvPr/>
        </p:nvSpPr>
        <p:spPr bwMode="auto">
          <a:xfrm>
            <a:off x="6854825" y="746131"/>
            <a:ext cx="474662" cy="422275"/>
          </a:xfrm>
          <a:custGeom>
            <a:avLst/>
            <a:gdLst>
              <a:gd name="T0" fmla="*/ 1397 w 1579"/>
              <a:gd name="T1" fmla="*/ 88 h 1404"/>
              <a:gd name="T2" fmla="*/ 1272 w 1579"/>
              <a:gd name="T3" fmla="*/ 0 h 1404"/>
              <a:gd name="T4" fmla="*/ 307 w 1579"/>
              <a:gd name="T5" fmla="*/ 0 h 1404"/>
              <a:gd name="T6" fmla="*/ 182 w 1579"/>
              <a:gd name="T7" fmla="*/ 88 h 1404"/>
              <a:gd name="T8" fmla="*/ 0 w 1579"/>
              <a:gd name="T9" fmla="*/ 614 h 1404"/>
              <a:gd name="T10" fmla="*/ 0 w 1579"/>
              <a:gd name="T11" fmla="*/ 1316 h 1404"/>
              <a:gd name="T12" fmla="*/ 87 w 1579"/>
              <a:gd name="T13" fmla="*/ 1404 h 1404"/>
              <a:gd name="T14" fmla="*/ 175 w 1579"/>
              <a:gd name="T15" fmla="*/ 1404 h 1404"/>
              <a:gd name="T16" fmla="*/ 263 w 1579"/>
              <a:gd name="T17" fmla="*/ 1316 h 1404"/>
              <a:gd name="T18" fmla="*/ 263 w 1579"/>
              <a:gd name="T19" fmla="*/ 1228 h 1404"/>
              <a:gd name="T20" fmla="*/ 1316 w 1579"/>
              <a:gd name="T21" fmla="*/ 1228 h 1404"/>
              <a:gd name="T22" fmla="*/ 1316 w 1579"/>
              <a:gd name="T23" fmla="*/ 1316 h 1404"/>
              <a:gd name="T24" fmla="*/ 1404 w 1579"/>
              <a:gd name="T25" fmla="*/ 1404 h 1404"/>
              <a:gd name="T26" fmla="*/ 1491 w 1579"/>
              <a:gd name="T27" fmla="*/ 1404 h 1404"/>
              <a:gd name="T28" fmla="*/ 1579 w 1579"/>
              <a:gd name="T29" fmla="*/ 1316 h 1404"/>
              <a:gd name="T30" fmla="*/ 1579 w 1579"/>
              <a:gd name="T31" fmla="*/ 614 h 1404"/>
              <a:gd name="T32" fmla="*/ 1397 w 1579"/>
              <a:gd name="T33" fmla="*/ 88 h 1404"/>
              <a:gd name="T34" fmla="*/ 307 w 1579"/>
              <a:gd name="T35" fmla="*/ 965 h 1404"/>
              <a:gd name="T36" fmla="*/ 175 w 1579"/>
              <a:gd name="T37" fmla="*/ 833 h 1404"/>
              <a:gd name="T38" fmla="*/ 307 w 1579"/>
              <a:gd name="T39" fmla="*/ 702 h 1404"/>
              <a:gd name="T40" fmla="*/ 438 w 1579"/>
              <a:gd name="T41" fmla="*/ 833 h 1404"/>
              <a:gd name="T42" fmla="*/ 307 w 1579"/>
              <a:gd name="T43" fmla="*/ 965 h 1404"/>
              <a:gd name="T44" fmla="*/ 1272 w 1579"/>
              <a:gd name="T45" fmla="*/ 965 h 1404"/>
              <a:gd name="T46" fmla="*/ 1140 w 1579"/>
              <a:gd name="T47" fmla="*/ 833 h 1404"/>
              <a:gd name="T48" fmla="*/ 1272 w 1579"/>
              <a:gd name="T49" fmla="*/ 702 h 1404"/>
              <a:gd name="T50" fmla="*/ 1404 w 1579"/>
              <a:gd name="T51" fmla="*/ 833 h 1404"/>
              <a:gd name="T52" fmla="*/ 1272 w 1579"/>
              <a:gd name="T53" fmla="*/ 965 h 1404"/>
              <a:gd name="T54" fmla="*/ 175 w 1579"/>
              <a:gd name="T55" fmla="*/ 526 h 1404"/>
              <a:gd name="T56" fmla="*/ 307 w 1579"/>
              <a:gd name="T57" fmla="*/ 131 h 1404"/>
              <a:gd name="T58" fmla="*/ 1272 w 1579"/>
              <a:gd name="T59" fmla="*/ 131 h 1404"/>
              <a:gd name="T60" fmla="*/ 1404 w 1579"/>
              <a:gd name="T61" fmla="*/ 526 h 1404"/>
              <a:gd name="T62" fmla="*/ 175 w 1579"/>
              <a:gd name="T63" fmla="*/ 526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79" h="1404">
                <a:moveTo>
                  <a:pt x="1397" y="88"/>
                </a:moveTo>
                <a:cubicBezTo>
                  <a:pt x="1379" y="37"/>
                  <a:pt x="1329" y="0"/>
                  <a:pt x="1272" y="0"/>
                </a:cubicBezTo>
                <a:lnTo>
                  <a:pt x="307" y="0"/>
                </a:lnTo>
                <a:cubicBezTo>
                  <a:pt x="249" y="0"/>
                  <a:pt x="200" y="37"/>
                  <a:pt x="182" y="88"/>
                </a:cubicBezTo>
                <a:lnTo>
                  <a:pt x="0" y="614"/>
                </a:lnTo>
                <a:lnTo>
                  <a:pt x="0" y="1316"/>
                </a:lnTo>
                <a:cubicBezTo>
                  <a:pt x="0" y="1364"/>
                  <a:pt x="39" y="1404"/>
                  <a:pt x="87" y="1404"/>
                </a:cubicBezTo>
                <a:lnTo>
                  <a:pt x="175" y="1404"/>
                </a:lnTo>
                <a:cubicBezTo>
                  <a:pt x="224" y="1404"/>
                  <a:pt x="263" y="1364"/>
                  <a:pt x="263" y="1316"/>
                </a:cubicBezTo>
                <a:lnTo>
                  <a:pt x="263" y="1228"/>
                </a:lnTo>
                <a:lnTo>
                  <a:pt x="1316" y="1228"/>
                </a:lnTo>
                <a:lnTo>
                  <a:pt x="1316" y="1316"/>
                </a:lnTo>
                <a:cubicBezTo>
                  <a:pt x="1316" y="1364"/>
                  <a:pt x="1355" y="1404"/>
                  <a:pt x="1404" y="1404"/>
                </a:cubicBezTo>
                <a:lnTo>
                  <a:pt x="1491" y="1404"/>
                </a:lnTo>
                <a:cubicBezTo>
                  <a:pt x="1540" y="1404"/>
                  <a:pt x="1579" y="1364"/>
                  <a:pt x="1579" y="1316"/>
                </a:cubicBezTo>
                <a:lnTo>
                  <a:pt x="1579" y="614"/>
                </a:lnTo>
                <a:lnTo>
                  <a:pt x="1397" y="88"/>
                </a:lnTo>
                <a:close/>
                <a:moveTo>
                  <a:pt x="307" y="965"/>
                </a:moveTo>
                <a:cubicBezTo>
                  <a:pt x="234" y="965"/>
                  <a:pt x="175" y="906"/>
                  <a:pt x="175" y="833"/>
                </a:cubicBezTo>
                <a:cubicBezTo>
                  <a:pt x="175" y="761"/>
                  <a:pt x="234" y="702"/>
                  <a:pt x="307" y="702"/>
                </a:cubicBezTo>
                <a:cubicBezTo>
                  <a:pt x="380" y="702"/>
                  <a:pt x="438" y="761"/>
                  <a:pt x="438" y="833"/>
                </a:cubicBezTo>
                <a:cubicBezTo>
                  <a:pt x="438" y="906"/>
                  <a:pt x="380" y="965"/>
                  <a:pt x="307" y="965"/>
                </a:cubicBezTo>
                <a:close/>
                <a:moveTo>
                  <a:pt x="1272" y="965"/>
                </a:moveTo>
                <a:cubicBezTo>
                  <a:pt x="1199" y="965"/>
                  <a:pt x="1140" y="906"/>
                  <a:pt x="1140" y="833"/>
                </a:cubicBezTo>
                <a:cubicBezTo>
                  <a:pt x="1140" y="761"/>
                  <a:pt x="1199" y="702"/>
                  <a:pt x="1272" y="702"/>
                </a:cubicBezTo>
                <a:cubicBezTo>
                  <a:pt x="1345" y="702"/>
                  <a:pt x="1404" y="761"/>
                  <a:pt x="1404" y="833"/>
                </a:cubicBezTo>
                <a:cubicBezTo>
                  <a:pt x="1404" y="906"/>
                  <a:pt x="1345" y="965"/>
                  <a:pt x="1272" y="965"/>
                </a:cubicBezTo>
                <a:close/>
                <a:moveTo>
                  <a:pt x="175" y="526"/>
                </a:moveTo>
                <a:lnTo>
                  <a:pt x="307" y="131"/>
                </a:lnTo>
                <a:lnTo>
                  <a:pt x="1272" y="131"/>
                </a:lnTo>
                <a:lnTo>
                  <a:pt x="1404" y="526"/>
                </a:lnTo>
                <a:lnTo>
                  <a:pt x="175" y="526"/>
                </a:lnTo>
                <a:close/>
              </a:path>
            </a:pathLst>
          </a:cu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/>
          <p:cNvSpPr>
            <a:spLocks noEditPoints="1"/>
          </p:cNvSpPr>
          <p:nvPr/>
        </p:nvSpPr>
        <p:spPr bwMode="auto">
          <a:xfrm>
            <a:off x="6120510" y="773840"/>
            <a:ext cx="474662" cy="422275"/>
          </a:xfrm>
          <a:custGeom>
            <a:avLst/>
            <a:gdLst>
              <a:gd name="T0" fmla="*/ 1397 w 1579"/>
              <a:gd name="T1" fmla="*/ 88 h 1404"/>
              <a:gd name="T2" fmla="*/ 1272 w 1579"/>
              <a:gd name="T3" fmla="*/ 0 h 1404"/>
              <a:gd name="T4" fmla="*/ 307 w 1579"/>
              <a:gd name="T5" fmla="*/ 0 h 1404"/>
              <a:gd name="T6" fmla="*/ 182 w 1579"/>
              <a:gd name="T7" fmla="*/ 88 h 1404"/>
              <a:gd name="T8" fmla="*/ 0 w 1579"/>
              <a:gd name="T9" fmla="*/ 614 h 1404"/>
              <a:gd name="T10" fmla="*/ 0 w 1579"/>
              <a:gd name="T11" fmla="*/ 1316 h 1404"/>
              <a:gd name="T12" fmla="*/ 87 w 1579"/>
              <a:gd name="T13" fmla="*/ 1404 h 1404"/>
              <a:gd name="T14" fmla="*/ 175 w 1579"/>
              <a:gd name="T15" fmla="*/ 1404 h 1404"/>
              <a:gd name="T16" fmla="*/ 263 w 1579"/>
              <a:gd name="T17" fmla="*/ 1316 h 1404"/>
              <a:gd name="T18" fmla="*/ 263 w 1579"/>
              <a:gd name="T19" fmla="*/ 1228 h 1404"/>
              <a:gd name="T20" fmla="*/ 1316 w 1579"/>
              <a:gd name="T21" fmla="*/ 1228 h 1404"/>
              <a:gd name="T22" fmla="*/ 1316 w 1579"/>
              <a:gd name="T23" fmla="*/ 1316 h 1404"/>
              <a:gd name="T24" fmla="*/ 1404 w 1579"/>
              <a:gd name="T25" fmla="*/ 1404 h 1404"/>
              <a:gd name="T26" fmla="*/ 1491 w 1579"/>
              <a:gd name="T27" fmla="*/ 1404 h 1404"/>
              <a:gd name="T28" fmla="*/ 1579 w 1579"/>
              <a:gd name="T29" fmla="*/ 1316 h 1404"/>
              <a:gd name="T30" fmla="*/ 1579 w 1579"/>
              <a:gd name="T31" fmla="*/ 614 h 1404"/>
              <a:gd name="T32" fmla="*/ 1397 w 1579"/>
              <a:gd name="T33" fmla="*/ 88 h 1404"/>
              <a:gd name="T34" fmla="*/ 307 w 1579"/>
              <a:gd name="T35" fmla="*/ 965 h 1404"/>
              <a:gd name="T36" fmla="*/ 175 w 1579"/>
              <a:gd name="T37" fmla="*/ 833 h 1404"/>
              <a:gd name="T38" fmla="*/ 307 w 1579"/>
              <a:gd name="T39" fmla="*/ 702 h 1404"/>
              <a:gd name="T40" fmla="*/ 438 w 1579"/>
              <a:gd name="T41" fmla="*/ 833 h 1404"/>
              <a:gd name="T42" fmla="*/ 307 w 1579"/>
              <a:gd name="T43" fmla="*/ 965 h 1404"/>
              <a:gd name="T44" fmla="*/ 1272 w 1579"/>
              <a:gd name="T45" fmla="*/ 965 h 1404"/>
              <a:gd name="T46" fmla="*/ 1140 w 1579"/>
              <a:gd name="T47" fmla="*/ 833 h 1404"/>
              <a:gd name="T48" fmla="*/ 1272 w 1579"/>
              <a:gd name="T49" fmla="*/ 702 h 1404"/>
              <a:gd name="T50" fmla="*/ 1404 w 1579"/>
              <a:gd name="T51" fmla="*/ 833 h 1404"/>
              <a:gd name="T52" fmla="*/ 1272 w 1579"/>
              <a:gd name="T53" fmla="*/ 965 h 1404"/>
              <a:gd name="T54" fmla="*/ 175 w 1579"/>
              <a:gd name="T55" fmla="*/ 526 h 1404"/>
              <a:gd name="T56" fmla="*/ 307 w 1579"/>
              <a:gd name="T57" fmla="*/ 131 h 1404"/>
              <a:gd name="T58" fmla="*/ 1272 w 1579"/>
              <a:gd name="T59" fmla="*/ 131 h 1404"/>
              <a:gd name="T60" fmla="*/ 1404 w 1579"/>
              <a:gd name="T61" fmla="*/ 526 h 1404"/>
              <a:gd name="T62" fmla="*/ 175 w 1579"/>
              <a:gd name="T63" fmla="*/ 526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79" h="1404">
                <a:moveTo>
                  <a:pt x="1397" y="88"/>
                </a:moveTo>
                <a:cubicBezTo>
                  <a:pt x="1379" y="37"/>
                  <a:pt x="1329" y="0"/>
                  <a:pt x="1272" y="0"/>
                </a:cubicBezTo>
                <a:lnTo>
                  <a:pt x="307" y="0"/>
                </a:lnTo>
                <a:cubicBezTo>
                  <a:pt x="249" y="0"/>
                  <a:pt x="200" y="37"/>
                  <a:pt x="182" y="88"/>
                </a:cubicBezTo>
                <a:lnTo>
                  <a:pt x="0" y="614"/>
                </a:lnTo>
                <a:lnTo>
                  <a:pt x="0" y="1316"/>
                </a:lnTo>
                <a:cubicBezTo>
                  <a:pt x="0" y="1364"/>
                  <a:pt x="39" y="1404"/>
                  <a:pt x="87" y="1404"/>
                </a:cubicBezTo>
                <a:lnTo>
                  <a:pt x="175" y="1404"/>
                </a:lnTo>
                <a:cubicBezTo>
                  <a:pt x="224" y="1404"/>
                  <a:pt x="263" y="1364"/>
                  <a:pt x="263" y="1316"/>
                </a:cubicBezTo>
                <a:lnTo>
                  <a:pt x="263" y="1228"/>
                </a:lnTo>
                <a:lnTo>
                  <a:pt x="1316" y="1228"/>
                </a:lnTo>
                <a:lnTo>
                  <a:pt x="1316" y="1316"/>
                </a:lnTo>
                <a:cubicBezTo>
                  <a:pt x="1316" y="1364"/>
                  <a:pt x="1355" y="1404"/>
                  <a:pt x="1404" y="1404"/>
                </a:cubicBezTo>
                <a:lnTo>
                  <a:pt x="1491" y="1404"/>
                </a:lnTo>
                <a:cubicBezTo>
                  <a:pt x="1540" y="1404"/>
                  <a:pt x="1579" y="1364"/>
                  <a:pt x="1579" y="1316"/>
                </a:cubicBezTo>
                <a:lnTo>
                  <a:pt x="1579" y="614"/>
                </a:lnTo>
                <a:lnTo>
                  <a:pt x="1397" y="88"/>
                </a:lnTo>
                <a:close/>
                <a:moveTo>
                  <a:pt x="307" y="965"/>
                </a:moveTo>
                <a:cubicBezTo>
                  <a:pt x="234" y="965"/>
                  <a:pt x="175" y="906"/>
                  <a:pt x="175" y="833"/>
                </a:cubicBezTo>
                <a:cubicBezTo>
                  <a:pt x="175" y="761"/>
                  <a:pt x="234" y="702"/>
                  <a:pt x="307" y="702"/>
                </a:cubicBezTo>
                <a:cubicBezTo>
                  <a:pt x="380" y="702"/>
                  <a:pt x="438" y="761"/>
                  <a:pt x="438" y="833"/>
                </a:cubicBezTo>
                <a:cubicBezTo>
                  <a:pt x="438" y="906"/>
                  <a:pt x="380" y="965"/>
                  <a:pt x="307" y="965"/>
                </a:cubicBezTo>
                <a:close/>
                <a:moveTo>
                  <a:pt x="1272" y="965"/>
                </a:moveTo>
                <a:cubicBezTo>
                  <a:pt x="1199" y="965"/>
                  <a:pt x="1140" y="906"/>
                  <a:pt x="1140" y="833"/>
                </a:cubicBezTo>
                <a:cubicBezTo>
                  <a:pt x="1140" y="761"/>
                  <a:pt x="1199" y="702"/>
                  <a:pt x="1272" y="702"/>
                </a:cubicBezTo>
                <a:cubicBezTo>
                  <a:pt x="1345" y="702"/>
                  <a:pt x="1404" y="761"/>
                  <a:pt x="1404" y="833"/>
                </a:cubicBezTo>
                <a:cubicBezTo>
                  <a:pt x="1404" y="906"/>
                  <a:pt x="1345" y="965"/>
                  <a:pt x="1272" y="965"/>
                </a:cubicBezTo>
                <a:close/>
                <a:moveTo>
                  <a:pt x="175" y="526"/>
                </a:moveTo>
                <a:lnTo>
                  <a:pt x="307" y="131"/>
                </a:lnTo>
                <a:lnTo>
                  <a:pt x="1272" y="131"/>
                </a:lnTo>
                <a:lnTo>
                  <a:pt x="1404" y="526"/>
                </a:lnTo>
                <a:lnTo>
                  <a:pt x="175" y="526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"/>
          <p:cNvSpPr>
            <a:spLocks noEditPoints="1"/>
          </p:cNvSpPr>
          <p:nvPr/>
        </p:nvSpPr>
        <p:spPr bwMode="auto">
          <a:xfrm>
            <a:off x="9860493" y="945978"/>
            <a:ext cx="527050" cy="528638"/>
          </a:xfrm>
          <a:custGeom>
            <a:avLst/>
            <a:gdLst>
              <a:gd name="T0" fmla="*/ 1317 w 1755"/>
              <a:gd name="T1" fmla="*/ 878 h 1755"/>
              <a:gd name="T2" fmla="*/ 1755 w 1755"/>
              <a:gd name="T3" fmla="*/ 439 h 1755"/>
              <a:gd name="T4" fmla="*/ 1317 w 1755"/>
              <a:gd name="T5" fmla="*/ 0 h 1755"/>
              <a:gd name="T6" fmla="*/ 1317 w 1755"/>
              <a:gd name="T7" fmla="*/ 263 h 1755"/>
              <a:gd name="T8" fmla="*/ 966 w 1755"/>
              <a:gd name="T9" fmla="*/ 263 h 1755"/>
              <a:gd name="T10" fmla="*/ 966 w 1755"/>
              <a:gd name="T11" fmla="*/ 614 h 1755"/>
              <a:gd name="T12" fmla="*/ 1317 w 1755"/>
              <a:gd name="T13" fmla="*/ 614 h 1755"/>
              <a:gd name="T14" fmla="*/ 1317 w 1755"/>
              <a:gd name="T15" fmla="*/ 878 h 1755"/>
              <a:gd name="T16" fmla="*/ 1492 w 1755"/>
              <a:gd name="T17" fmla="*/ 1272 h 1755"/>
              <a:gd name="T18" fmla="*/ 1179 w 1755"/>
              <a:gd name="T19" fmla="*/ 1222 h 1755"/>
              <a:gd name="T20" fmla="*/ 1090 w 1755"/>
              <a:gd name="T21" fmla="*/ 1244 h 1755"/>
              <a:gd name="T22" fmla="*/ 897 w 1755"/>
              <a:gd name="T23" fmla="*/ 1437 h 1755"/>
              <a:gd name="T24" fmla="*/ 318 w 1755"/>
              <a:gd name="T25" fmla="*/ 860 h 1755"/>
              <a:gd name="T26" fmla="*/ 511 w 1755"/>
              <a:gd name="T27" fmla="*/ 666 h 1755"/>
              <a:gd name="T28" fmla="*/ 533 w 1755"/>
              <a:gd name="T29" fmla="*/ 577 h 1755"/>
              <a:gd name="T30" fmla="*/ 483 w 1755"/>
              <a:gd name="T31" fmla="*/ 263 h 1755"/>
              <a:gd name="T32" fmla="*/ 395 w 1755"/>
              <a:gd name="T33" fmla="*/ 176 h 1755"/>
              <a:gd name="T34" fmla="*/ 88 w 1755"/>
              <a:gd name="T35" fmla="*/ 176 h 1755"/>
              <a:gd name="T36" fmla="*/ 0 w 1755"/>
              <a:gd name="T37" fmla="*/ 263 h 1755"/>
              <a:gd name="T38" fmla="*/ 1492 w 1755"/>
              <a:gd name="T39" fmla="*/ 1755 h 1755"/>
              <a:gd name="T40" fmla="*/ 1580 w 1755"/>
              <a:gd name="T41" fmla="*/ 1667 h 1755"/>
              <a:gd name="T42" fmla="*/ 1580 w 1755"/>
              <a:gd name="T43" fmla="*/ 1360 h 1755"/>
              <a:gd name="T44" fmla="*/ 1492 w 1755"/>
              <a:gd name="T45" fmla="*/ 1272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55" h="1755">
                <a:moveTo>
                  <a:pt x="1317" y="878"/>
                </a:moveTo>
                <a:lnTo>
                  <a:pt x="1755" y="439"/>
                </a:lnTo>
                <a:lnTo>
                  <a:pt x="1317" y="0"/>
                </a:lnTo>
                <a:lnTo>
                  <a:pt x="1317" y="263"/>
                </a:lnTo>
                <a:lnTo>
                  <a:pt x="966" y="263"/>
                </a:lnTo>
                <a:lnTo>
                  <a:pt x="966" y="614"/>
                </a:lnTo>
                <a:lnTo>
                  <a:pt x="1317" y="614"/>
                </a:lnTo>
                <a:lnTo>
                  <a:pt x="1317" y="878"/>
                </a:lnTo>
                <a:close/>
                <a:moveTo>
                  <a:pt x="1492" y="1272"/>
                </a:moveTo>
                <a:cubicBezTo>
                  <a:pt x="1383" y="1272"/>
                  <a:pt x="1278" y="1255"/>
                  <a:pt x="1179" y="1222"/>
                </a:cubicBezTo>
                <a:cubicBezTo>
                  <a:pt x="1149" y="1213"/>
                  <a:pt x="1114" y="1220"/>
                  <a:pt x="1090" y="1244"/>
                </a:cubicBezTo>
                <a:lnTo>
                  <a:pt x="897" y="1437"/>
                </a:lnTo>
                <a:cubicBezTo>
                  <a:pt x="648" y="1311"/>
                  <a:pt x="445" y="1108"/>
                  <a:pt x="318" y="860"/>
                </a:cubicBezTo>
                <a:lnTo>
                  <a:pt x="511" y="666"/>
                </a:lnTo>
                <a:cubicBezTo>
                  <a:pt x="536" y="642"/>
                  <a:pt x="543" y="607"/>
                  <a:pt x="533" y="577"/>
                </a:cubicBezTo>
                <a:cubicBezTo>
                  <a:pt x="500" y="478"/>
                  <a:pt x="483" y="373"/>
                  <a:pt x="483" y="263"/>
                </a:cubicBezTo>
                <a:cubicBezTo>
                  <a:pt x="483" y="215"/>
                  <a:pt x="444" y="176"/>
                  <a:pt x="395" y="176"/>
                </a:cubicBezTo>
                <a:lnTo>
                  <a:pt x="88" y="176"/>
                </a:lnTo>
                <a:cubicBezTo>
                  <a:pt x="39" y="176"/>
                  <a:pt x="0" y="215"/>
                  <a:pt x="0" y="263"/>
                </a:cubicBezTo>
                <a:cubicBezTo>
                  <a:pt x="0" y="1087"/>
                  <a:pt x="668" y="1755"/>
                  <a:pt x="1492" y="1755"/>
                </a:cubicBezTo>
                <a:cubicBezTo>
                  <a:pt x="1541" y="1755"/>
                  <a:pt x="1580" y="1716"/>
                  <a:pt x="1580" y="1667"/>
                </a:cubicBezTo>
                <a:lnTo>
                  <a:pt x="1580" y="1360"/>
                </a:lnTo>
                <a:cubicBezTo>
                  <a:pt x="1580" y="1312"/>
                  <a:pt x="1541" y="1272"/>
                  <a:pt x="1492" y="1272"/>
                </a:cubicBezTo>
                <a:close/>
              </a:path>
            </a:pathLst>
          </a:cu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266217" y="3657600"/>
            <a:ext cx="373277" cy="415724"/>
          </a:xfrm>
          <a:custGeom>
            <a:avLst/>
            <a:gdLst>
              <a:gd name="T0" fmla="*/ 566 w 1131"/>
              <a:gd name="T1" fmla="*/ 864 h 1075"/>
              <a:gd name="T2" fmla="*/ 915 w 1131"/>
              <a:gd name="T3" fmla="*/ 1075 h 1075"/>
              <a:gd name="T4" fmla="*/ 823 w 1131"/>
              <a:gd name="T5" fmla="*/ 677 h 1075"/>
              <a:gd name="T6" fmla="*/ 1131 w 1131"/>
              <a:gd name="T7" fmla="*/ 410 h 1075"/>
              <a:gd name="T8" fmla="*/ 725 w 1131"/>
              <a:gd name="T9" fmla="*/ 375 h 1075"/>
              <a:gd name="T10" fmla="*/ 566 w 1131"/>
              <a:gd name="T11" fmla="*/ 0 h 1075"/>
              <a:gd name="T12" fmla="*/ 407 w 1131"/>
              <a:gd name="T13" fmla="*/ 375 h 1075"/>
              <a:gd name="T14" fmla="*/ 0 w 1131"/>
              <a:gd name="T15" fmla="*/ 410 h 1075"/>
              <a:gd name="T16" fmla="*/ 309 w 1131"/>
              <a:gd name="T17" fmla="*/ 677 h 1075"/>
              <a:gd name="T18" fmla="*/ 216 w 1131"/>
              <a:gd name="T19" fmla="*/ 1075 h 1075"/>
              <a:gd name="T20" fmla="*/ 566 w 1131"/>
              <a:gd name="T21" fmla="*/ 86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1" h="1075">
                <a:moveTo>
                  <a:pt x="566" y="864"/>
                </a:moveTo>
                <a:lnTo>
                  <a:pt x="915" y="1075"/>
                </a:lnTo>
                <a:lnTo>
                  <a:pt x="823" y="677"/>
                </a:lnTo>
                <a:lnTo>
                  <a:pt x="1131" y="410"/>
                </a:lnTo>
                <a:lnTo>
                  <a:pt x="725" y="375"/>
                </a:lnTo>
                <a:lnTo>
                  <a:pt x="566" y="0"/>
                </a:lnTo>
                <a:lnTo>
                  <a:pt x="407" y="375"/>
                </a:lnTo>
                <a:lnTo>
                  <a:pt x="0" y="410"/>
                </a:lnTo>
                <a:lnTo>
                  <a:pt x="309" y="677"/>
                </a:lnTo>
                <a:lnTo>
                  <a:pt x="216" y="1075"/>
                </a:lnTo>
                <a:lnTo>
                  <a:pt x="566" y="864"/>
                </a:lnTo>
                <a:close/>
              </a:path>
            </a:pathLst>
          </a:cu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5"/>
          <p:cNvSpPr>
            <a:spLocks noEditPoints="1"/>
          </p:cNvSpPr>
          <p:nvPr/>
        </p:nvSpPr>
        <p:spPr bwMode="auto">
          <a:xfrm>
            <a:off x="9364663" y="3669459"/>
            <a:ext cx="339871" cy="380380"/>
          </a:xfrm>
          <a:custGeom>
            <a:avLst/>
            <a:gdLst>
              <a:gd name="T0" fmla="*/ 1032 w 1032"/>
              <a:gd name="T1" fmla="*/ 373 h 980"/>
              <a:gd name="T2" fmla="*/ 661 w 1032"/>
              <a:gd name="T3" fmla="*/ 341 h 980"/>
              <a:gd name="T4" fmla="*/ 516 w 1032"/>
              <a:gd name="T5" fmla="*/ 0 h 980"/>
              <a:gd name="T6" fmla="*/ 371 w 1032"/>
              <a:gd name="T7" fmla="*/ 342 h 980"/>
              <a:gd name="T8" fmla="*/ 0 w 1032"/>
              <a:gd name="T9" fmla="*/ 373 h 980"/>
              <a:gd name="T10" fmla="*/ 281 w 1032"/>
              <a:gd name="T11" fmla="*/ 617 h 980"/>
              <a:gd name="T12" fmla="*/ 197 w 1032"/>
              <a:gd name="T13" fmla="*/ 980 h 980"/>
              <a:gd name="T14" fmla="*/ 516 w 1032"/>
              <a:gd name="T15" fmla="*/ 788 h 980"/>
              <a:gd name="T16" fmla="*/ 834 w 1032"/>
              <a:gd name="T17" fmla="*/ 980 h 980"/>
              <a:gd name="T18" fmla="*/ 750 w 1032"/>
              <a:gd name="T19" fmla="*/ 617 h 980"/>
              <a:gd name="T20" fmla="*/ 1032 w 1032"/>
              <a:gd name="T21" fmla="*/ 373 h 980"/>
              <a:gd name="T22" fmla="*/ 516 w 1032"/>
              <a:gd name="T23" fmla="*/ 691 h 980"/>
              <a:gd name="T24" fmla="*/ 322 w 1032"/>
              <a:gd name="T25" fmla="*/ 808 h 980"/>
              <a:gd name="T26" fmla="*/ 373 w 1032"/>
              <a:gd name="T27" fmla="*/ 587 h 980"/>
              <a:gd name="T28" fmla="*/ 202 w 1032"/>
              <a:gd name="T29" fmla="*/ 439 h 980"/>
              <a:gd name="T30" fmla="*/ 428 w 1032"/>
              <a:gd name="T31" fmla="*/ 419 h 980"/>
              <a:gd name="T32" fmla="*/ 516 w 1032"/>
              <a:gd name="T33" fmla="*/ 211 h 980"/>
              <a:gd name="T34" fmla="*/ 604 w 1032"/>
              <a:gd name="T35" fmla="*/ 420 h 980"/>
              <a:gd name="T36" fmla="*/ 830 w 1032"/>
              <a:gd name="T37" fmla="*/ 439 h 980"/>
              <a:gd name="T38" fmla="*/ 659 w 1032"/>
              <a:gd name="T39" fmla="*/ 588 h 980"/>
              <a:gd name="T40" fmla="*/ 710 w 1032"/>
              <a:gd name="T41" fmla="*/ 809 h 980"/>
              <a:gd name="T42" fmla="*/ 516 w 1032"/>
              <a:gd name="T43" fmla="*/ 691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2" h="980">
                <a:moveTo>
                  <a:pt x="1032" y="373"/>
                </a:moveTo>
                <a:lnTo>
                  <a:pt x="661" y="341"/>
                </a:lnTo>
                <a:lnTo>
                  <a:pt x="516" y="0"/>
                </a:lnTo>
                <a:lnTo>
                  <a:pt x="371" y="342"/>
                </a:lnTo>
                <a:lnTo>
                  <a:pt x="0" y="373"/>
                </a:lnTo>
                <a:lnTo>
                  <a:pt x="281" y="617"/>
                </a:lnTo>
                <a:lnTo>
                  <a:pt x="197" y="980"/>
                </a:lnTo>
                <a:lnTo>
                  <a:pt x="516" y="788"/>
                </a:lnTo>
                <a:lnTo>
                  <a:pt x="834" y="980"/>
                </a:lnTo>
                <a:lnTo>
                  <a:pt x="750" y="617"/>
                </a:lnTo>
                <a:lnTo>
                  <a:pt x="1032" y="373"/>
                </a:lnTo>
                <a:close/>
                <a:moveTo>
                  <a:pt x="516" y="691"/>
                </a:moveTo>
                <a:lnTo>
                  <a:pt x="322" y="808"/>
                </a:lnTo>
                <a:lnTo>
                  <a:pt x="373" y="587"/>
                </a:lnTo>
                <a:lnTo>
                  <a:pt x="202" y="439"/>
                </a:lnTo>
                <a:lnTo>
                  <a:pt x="428" y="419"/>
                </a:lnTo>
                <a:lnTo>
                  <a:pt x="516" y="211"/>
                </a:lnTo>
                <a:lnTo>
                  <a:pt x="604" y="420"/>
                </a:lnTo>
                <a:lnTo>
                  <a:pt x="830" y="439"/>
                </a:lnTo>
                <a:lnTo>
                  <a:pt x="659" y="588"/>
                </a:lnTo>
                <a:lnTo>
                  <a:pt x="710" y="809"/>
                </a:lnTo>
                <a:lnTo>
                  <a:pt x="516" y="691"/>
                </a:lnTo>
                <a:close/>
              </a:path>
            </a:pathLst>
          </a:cu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6"/>
          <p:cNvSpPr>
            <a:spLocks noEditPoints="1"/>
          </p:cNvSpPr>
          <p:nvPr/>
        </p:nvSpPr>
        <p:spPr bwMode="auto">
          <a:xfrm>
            <a:off x="8256396" y="3671717"/>
            <a:ext cx="334061" cy="373647"/>
          </a:xfrm>
          <a:custGeom>
            <a:avLst/>
            <a:gdLst>
              <a:gd name="T0" fmla="*/ 1014 w 1014"/>
              <a:gd name="T1" fmla="*/ 367 h 963"/>
              <a:gd name="T2" fmla="*/ 649 w 1014"/>
              <a:gd name="T3" fmla="*/ 336 h 963"/>
              <a:gd name="T4" fmla="*/ 507 w 1014"/>
              <a:gd name="T5" fmla="*/ 0 h 963"/>
              <a:gd name="T6" fmla="*/ 364 w 1014"/>
              <a:gd name="T7" fmla="*/ 336 h 963"/>
              <a:gd name="T8" fmla="*/ 0 w 1014"/>
              <a:gd name="T9" fmla="*/ 367 h 963"/>
              <a:gd name="T10" fmla="*/ 277 w 1014"/>
              <a:gd name="T11" fmla="*/ 607 h 963"/>
              <a:gd name="T12" fmla="*/ 194 w 1014"/>
              <a:gd name="T13" fmla="*/ 963 h 963"/>
              <a:gd name="T14" fmla="*/ 507 w 1014"/>
              <a:gd name="T15" fmla="*/ 774 h 963"/>
              <a:gd name="T16" fmla="*/ 820 w 1014"/>
              <a:gd name="T17" fmla="*/ 963 h 963"/>
              <a:gd name="T18" fmla="*/ 738 w 1014"/>
              <a:gd name="T19" fmla="*/ 607 h 963"/>
              <a:gd name="T20" fmla="*/ 1014 w 1014"/>
              <a:gd name="T21" fmla="*/ 367 h 963"/>
              <a:gd name="T22" fmla="*/ 507 w 1014"/>
              <a:gd name="T23" fmla="*/ 679 h 963"/>
              <a:gd name="T24" fmla="*/ 507 w 1014"/>
              <a:gd name="T25" fmla="*/ 208 h 963"/>
              <a:gd name="T26" fmla="*/ 594 w 1014"/>
              <a:gd name="T27" fmla="*/ 413 h 963"/>
              <a:gd name="T28" fmla="*/ 816 w 1014"/>
              <a:gd name="T29" fmla="*/ 432 h 963"/>
              <a:gd name="T30" fmla="*/ 647 w 1014"/>
              <a:gd name="T31" fmla="*/ 578 h 963"/>
              <a:gd name="T32" fmla="*/ 698 w 1014"/>
              <a:gd name="T33" fmla="*/ 795 h 963"/>
              <a:gd name="T34" fmla="*/ 507 w 1014"/>
              <a:gd name="T35" fmla="*/ 679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4" h="963">
                <a:moveTo>
                  <a:pt x="1014" y="367"/>
                </a:moveTo>
                <a:lnTo>
                  <a:pt x="649" y="336"/>
                </a:lnTo>
                <a:lnTo>
                  <a:pt x="507" y="0"/>
                </a:lnTo>
                <a:lnTo>
                  <a:pt x="364" y="336"/>
                </a:lnTo>
                <a:lnTo>
                  <a:pt x="0" y="367"/>
                </a:lnTo>
                <a:lnTo>
                  <a:pt x="277" y="607"/>
                </a:lnTo>
                <a:lnTo>
                  <a:pt x="194" y="963"/>
                </a:lnTo>
                <a:lnTo>
                  <a:pt x="507" y="774"/>
                </a:lnTo>
                <a:lnTo>
                  <a:pt x="820" y="963"/>
                </a:lnTo>
                <a:lnTo>
                  <a:pt x="738" y="607"/>
                </a:lnTo>
                <a:lnTo>
                  <a:pt x="1014" y="367"/>
                </a:lnTo>
                <a:close/>
                <a:moveTo>
                  <a:pt x="507" y="679"/>
                </a:moveTo>
                <a:lnTo>
                  <a:pt x="507" y="208"/>
                </a:lnTo>
                <a:lnTo>
                  <a:pt x="594" y="413"/>
                </a:lnTo>
                <a:lnTo>
                  <a:pt x="816" y="432"/>
                </a:lnTo>
                <a:lnTo>
                  <a:pt x="647" y="578"/>
                </a:lnTo>
                <a:lnTo>
                  <a:pt x="698" y="795"/>
                </a:lnTo>
                <a:lnTo>
                  <a:pt x="507" y="679"/>
                </a:lnTo>
                <a:close/>
              </a:path>
            </a:pathLst>
          </a:cu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/>
          <p:cNvSpPr>
            <a:spLocks noEditPoints="1"/>
          </p:cNvSpPr>
          <p:nvPr/>
        </p:nvSpPr>
        <p:spPr bwMode="auto">
          <a:xfrm>
            <a:off x="2463800" y="994228"/>
            <a:ext cx="447675" cy="528638"/>
          </a:xfrm>
          <a:custGeom>
            <a:avLst/>
            <a:gdLst>
              <a:gd name="T0" fmla="*/ 132 w 1492"/>
              <a:gd name="T1" fmla="*/ 1755 h 1755"/>
              <a:gd name="T2" fmla="*/ 132 w 1492"/>
              <a:gd name="T3" fmla="*/ 1096 h 1755"/>
              <a:gd name="T4" fmla="*/ 0 w 1492"/>
              <a:gd name="T5" fmla="*/ 1096 h 1755"/>
              <a:gd name="T6" fmla="*/ 0 w 1492"/>
              <a:gd name="T7" fmla="*/ 614 h 1755"/>
              <a:gd name="T8" fmla="*/ 175 w 1492"/>
              <a:gd name="T9" fmla="*/ 438 h 1755"/>
              <a:gd name="T10" fmla="*/ 439 w 1492"/>
              <a:gd name="T11" fmla="*/ 438 h 1755"/>
              <a:gd name="T12" fmla="*/ 614 w 1492"/>
              <a:gd name="T13" fmla="*/ 614 h 1755"/>
              <a:gd name="T14" fmla="*/ 614 w 1492"/>
              <a:gd name="T15" fmla="*/ 1096 h 1755"/>
              <a:gd name="T16" fmla="*/ 483 w 1492"/>
              <a:gd name="T17" fmla="*/ 1096 h 1755"/>
              <a:gd name="T18" fmla="*/ 483 w 1492"/>
              <a:gd name="T19" fmla="*/ 1755 h 1755"/>
              <a:gd name="T20" fmla="*/ 132 w 1492"/>
              <a:gd name="T21" fmla="*/ 1755 h 1755"/>
              <a:gd name="T22" fmla="*/ 1229 w 1492"/>
              <a:gd name="T23" fmla="*/ 1755 h 1755"/>
              <a:gd name="T24" fmla="*/ 1229 w 1492"/>
              <a:gd name="T25" fmla="*/ 1228 h 1755"/>
              <a:gd name="T26" fmla="*/ 1492 w 1492"/>
              <a:gd name="T27" fmla="*/ 1228 h 1755"/>
              <a:gd name="T28" fmla="*/ 1269 w 1492"/>
              <a:gd name="T29" fmla="*/ 559 h 1755"/>
              <a:gd name="T30" fmla="*/ 1102 w 1492"/>
              <a:gd name="T31" fmla="*/ 438 h 1755"/>
              <a:gd name="T32" fmla="*/ 1092 w 1492"/>
              <a:gd name="T33" fmla="*/ 438 h 1755"/>
              <a:gd name="T34" fmla="*/ 926 w 1492"/>
              <a:gd name="T35" fmla="*/ 559 h 1755"/>
              <a:gd name="T36" fmla="*/ 702 w 1492"/>
              <a:gd name="T37" fmla="*/ 1228 h 1755"/>
              <a:gd name="T38" fmla="*/ 965 w 1492"/>
              <a:gd name="T39" fmla="*/ 1228 h 1755"/>
              <a:gd name="T40" fmla="*/ 965 w 1492"/>
              <a:gd name="T41" fmla="*/ 1755 h 1755"/>
              <a:gd name="T42" fmla="*/ 1229 w 1492"/>
              <a:gd name="T43" fmla="*/ 1755 h 1755"/>
              <a:gd name="T44" fmla="*/ 307 w 1492"/>
              <a:gd name="T45" fmla="*/ 351 h 1755"/>
              <a:gd name="T46" fmla="*/ 483 w 1492"/>
              <a:gd name="T47" fmla="*/ 175 h 1755"/>
              <a:gd name="T48" fmla="*/ 307 w 1492"/>
              <a:gd name="T49" fmla="*/ 0 h 1755"/>
              <a:gd name="T50" fmla="*/ 132 w 1492"/>
              <a:gd name="T51" fmla="*/ 175 h 1755"/>
              <a:gd name="T52" fmla="*/ 307 w 1492"/>
              <a:gd name="T53" fmla="*/ 351 h 1755"/>
              <a:gd name="T54" fmla="*/ 1097 w 1492"/>
              <a:gd name="T55" fmla="*/ 351 h 1755"/>
              <a:gd name="T56" fmla="*/ 1272 w 1492"/>
              <a:gd name="T57" fmla="*/ 175 h 1755"/>
              <a:gd name="T58" fmla="*/ 1097 w 1492"/>
              <a:gd name="T59" fmla="*/ 0 h 1755"/>
              <a:gd name="T60" fmla="*/ 921 w 1492"/>
              <a:gd name="T61" fmla="*/ 175 h 1755"/>
              <a:gd name="T62" fmla="*/ 1097 w 1492"/>
              <a:gd name="T63" fmla="*/ 351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2" h="1755">
                <a:moveTo>
                  <a:pt x="132" y="1755"/>
                </a:moveTo>
                <a:lnTo>
                  <a:pt x="132" y="1096"/>
                </a:lnTo>
                <a:lnTo>
                  <a:pt x="0" y="1096"/>
                </a:lnTo>
                <a:lnTo>
                  <a:pt x="0" y="614"/>
                </a:lnTo>
                <a:cubicBezTo>
                  <a:pt x="0" y="517"/>
                  <a:pt x="79" y="438"/>
                  <a:pt x="175" y="438"/>
                </a:cubicBezTo>
                <a:lnTo>
                  <a:pt x="439" y="438"/>
                </a:lnTo>
                <a:cubicBezTo>
                  <a:pt x="535" y="438"/>
                  <a:pt x="614" y="517"/>
                  <a:pt x="614" y="614"/>
                </a:cubicBezTo>
                <a:lnTo>
                  <a:pt x="614" y="1096"/>
                </a:lnTo>
                <a:lnTo>
                  <a:pt x="483" y="1096"/>
                </a:lnTo>
                <a:lnTo>
                  <a:pt x="483" y="1755"/>
                </a:lnTo>
                <a:lnTo>
                  <a:pt x="132" y="1755"/>
                </a:lnTo>
                <a:close/>
                <a:moveTo>
                  <a:pt x="1229" y="1755"/>
                </a:moveTo>
                <a:lnTo>
                  <a:pt x="1229" y="1228"/>
                </a:lnTo>
                <a:lnTo>
                  <a:pt x="1492" y="1228"/>
                </a:lnTo>
                <a:lnTo>
                  <a:pt x="1269" y="559"/>
                </a:lnTo>
                <a:cubicBezTo>
                  <a:pt x="1245" y="487"/>
                  <a:pt x="1178" y="438"/>
                  <a:pt x="1102" y="438"/>
                </a:cubicBezTo>
                <a:lnTo>
                  <a:pt x="1092" y="438"/>
                </a:lnTo>
                <a:cubicBezTo>
                  <a:pt x="1017" y="438"/>
                  <a:pt x="949" y="487"/>
                  <a:pt x="926" y="559"/>
                </a:cubicBezTo>
                <a:lnTo>
                  <a:pt x="702" y="1228"/>
                </a:lnTo>
                <a:lnTo>
                  <a:pt x="965" y="1228"/>
                </a:lnTo>
                <a:lnTo>
                  <a:pt x="965" y="1755"/>
                </a:lnTo>
                <a:lnTo>
                  <a:pt x="1229" y="1755"/>
                </a:lnTo>
                <a:close/>
                <a:moveTo>
                  <a:pt x="307" y="351"/>
                </a:moveTo>
                <a:cubicBezTo>
                  <a:pt x="404" y="351"/>
                  <a:pt x="483" y="272"/>
                  <a:pt x="483" y="175"/>
                </a:cubicBezTo>
                <a:cubicBezTo>
                  <a:pt x="483" y="78"/>
                  <a:pt x="404" y="0"/>
                  <a:pt x="307" y="0"/>
                </a:cubicBezTo>
                <a:cubicBezTo>
                  <a:pt x="210" y="0"/>
                  <a:pt x="132" y="78"/>
                  <a:pt x="132" y="175"/>
                </a:cubicBezTo>
                <a:cubicBezTo>
                  <a:pt x="132" y="272"/>
                  <a:pt x="210" y="351"/>
                  <a:pt x="307" y="351"/>
                </a:cubicBezTo>
                <a:close/>
                <a:moveTo>
                  <a:pt x="1097" y="351"/>
                </a:moveTo>
                <a:cubicBezTo>
                  <a:pt x="1194" y="351"/>
                  <a:pt x="1272" y="272"/>
                  <a:pt x="1272" y="175"/>
                </a:cubicBezTo>
                <a:cubicBezTo>
                  <a:pt x="1272" y="78"/>
                  <a:pt x="1194" y="0"/>
                  <a:pt x="1097" y="0"/>
                </a:cubicBezTo>
                <a:cubicBezTo>
                  <a:pt x="1000" y="0"/>
                  <a:pt x="921" y="78"/>
                  <a:pt x="921" y="175"/>
                </a:cubicBezTo>
                <a:cubicBezTo>
                  <a:pt x="921" y="272"/>
                  <a:pt x="1000" y="351"/>
                  <a:pt x="1097" y="351"/>
                </a:cubicBezTo>
                <a:close/>
              </a:path>
            </a:pathLst>
          </a:cu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1"/>
          <p:cNvSpPr>
            <a:spLocks noEditPoints="1"/>
          </p:cNvSpPr>
          <p:nvPr/>
        </p:nvSpPr>
        <p:spPr bwMode="auto">
          <a:xfrm>
            <a:off x="1277938" y="1119640"/>
            <a:ext cx="579437" cy="450850"/>
          </a:xfrm>
          <a:custGeom>
            <a:avLst/>
            <a:gdLst>
              <a:gd name="T0" fmla="*/ 0 w 1931"/>
              <a:gd name="T1" fmla="*/ 533 h 1498"/>
              <a:gd name="T2" fmla="*/ 175 w 1931"/>
              <a:gd name="T3" fmla="*/ 708 h 1498"/>
              <a:gd name="T4" fmla="*/ 1755 w 1931"/>
              <a:gd name="T5" fmla="*/ 708 h 1498"/>
              <a:gd name="T6" fmla="*/ 1931 w 1931"/>
              <a:gd name="T7" fmla="*/ 533 h 1498"/>
              <a:gd name="T8" fmla="*/ 0 w 1931"/>
              <a:gd name="T9" fmla="*/ 533 h 1498"/>
              <a:gd name="T10" fmla="*/ 702 w 1931"/>
              <a:gd name="T11" fmla="*/ 1235 h 1498"/>
              <a:gd name="T12" fmla="*/ 965 w 1931"/>
              <a:gd name="T13" fmla="*/ 1498 h 1498"/>
              <a:gd name="T14" fmla="*/ 1228 w 1931"/>
              <a:gd name="T15" fmla="*/ 1235 h 1498"/>
              <a:gd name="T16" fmla="*/ 702 w 1931"/>
              <a:gd name="T17" fmla="*/ 1235 h 1498"/>
              <a:gd name="T18" fmla="*/ 351 w 1931"/>
              <a:gd name="T19" fmla="*/ 884 h 1498"/>
              <a:gd name="T20" fmla="*/ 526 w 1931"/>
              <a:gd name="T21" fmla="*/ 1059 h 1498"/>
              <a:gd name="T22" fmla="*/ 1404 w 1931"/>
              <a:gd name="T23" fmla="*/ 1059 h 1498"/>
              <a:gd name="T24" fmla="*/ 1580 w 1931"/>
              <a:gd name="T25" fmla="*/ 884 h 1498"/>
              <a:gd name="T26" fmla="*/ 351 w 1931"/>
              <a:gd name="T27" fmla="*/ 884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31" h="1498">
                <a:moveTo>
                  <a:pt x="0" y="533"/>
                </a:moveTo>
                <a:lnTo>
                  <a:pt x="175" y="708"/>
                </a:lnTo>
                <a:cubicBezTo>
                  <a:pt x="612" y="272"/>
                  <a:pt x="1319" y="272"/>
                  <a:pt x="1755" y="708"/>
                </a:cubicBezTo>
                <a:lnTo>
                  <a:pt x="1931" y="533"/>
                </a:lnTo>
                <a:cubicBezTo>
                  <a:pt x="1397" y="0"/>
                  <a:pt x="533" y="0"/>
                  <a:pt x="0" y="533"/>
                </a:cubicBezTo>
                <a:close/>
                <a:moveTo>
                  <a:pt x="702" y="1235"/>
                </a:moveTo>
                <a:lnTo>
                  <a:pt x="965" y="1498"/>
                </a:lnTo>
                <a:lnTo>
                  <a:pt x="1228" y="1235"/>
                </a:lnTo>
                <a:cubicBezTo>
                  <a:pt x="1083" y="1090"/>
                  <a:pt x="847" y="1090"/>
                  <a:pt x="702" y="1235"/>
                </a:cubicBezTo>
                <a:close/>
                <a:moveTo>
                  <a:pt x="351" y="884"/>
                </a:moveTo>
                <a:lnTo>
                  <a:pt x="526" y="1059"/>
                </a:lnTo>
                <a:cubicBezTo>
                  <a:pt x="769" y="817"/>
                  <a:pt x="1162" y="817"/>
                  <a:pt x="1404" y="1059"/>
                </a:cubicBezTo>
                <a:lnTo>
                  <a:pt x="1580" y="884"/>
                </a:lnTo>
                <a:cubicBezTo>
                  <a:pt x="1240" y="545"/>
                  <a:pt x="690" y="545"/>
                  <a:pt x="351" y="884"/>
                </a:cubicBezTo>
                <a:close/>
              </a:path>
            </a:pathLst>
          </a:cu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3069328" y="2657475"/>
            <a:ext cx="431800" cy="471488"/>
          </a:xfrm>
          <a:custGeom>
            <a:avLst/>
            <a:gdLst>
              <a:gd name="T0" fmla="*/ 1351 w 1413"/>
              <a:gd name="T1" fmla="*/ 362 h 1541"/>
              <a:gd name="T2" fmla="*/ 1352 w 1413"/>
              <a:gd name="T3" fmla="*/ 361 h 1541"/>
              <a:gd name="T4" fmla="*/ 1033 w 1413"/>
              <a:gd name="T5" fmla="*/ 43 h 1541"/>
              <a:gd name="T6" fmla="*/ 942 w 1413"/>
              <a:gd name="T7" fmla="*/ 134 h 1541"/>
              <a:gd name="T8" fmla="*/ 1123 w 1413"/>
              <a:gd name="T9" fmla="*/ 314 h 1541"/>
              <a:gd name="T10" fmla="*/ 985 w 1413"/>
              <a:gd name="T11" fmla="*/ 514 h 1541"/>
              <a:gd name="T12" fmla="*/ 1199 w 1413"/>
              <a:gd name="T13" fmla="*/ 728 h 1541"/>
              <a:gd name="T14" fmla="*/ 1285 w 1413"/>
              <a:gd name="T15" fmla="*/ 710 h 1541"/>
              <a:gd name="T16" fmla="*/ 1285 w 1413"/>
              <a:gd name="T17" fmla="*/ 1327 h 1541"/>
              <a:gd name="T18" fmla="*/ 1199 w 1413"/>
              <a:gd name="T19" fmla="*/ 1413 h 1541"/>
              <a:gd name="T20" fmla="*/ 1113 w 1413"/>
              <a:gd name="T21" fmla="*/ 1327 h 1541"/>
              <a:gd name="T22" fmla="*/ 1113 w 1413"/>
              <a:gd name="T23" fmla="*/ 942 h 1541"/>
              <a:gd name="T24" fmla="*/ 942 w 1413"/>
              <a:gd name="T25" fmla="*/ 771 h 1541"/>
              <a:gd name="T26" fmla="*/ 857 w 1413"/>
              <a:gd name="T27" fmla="*/ 771 h 1541"/>
              <a:gd name="T28" fmla="*/ 857 w 1413"/>
              <a:gd name="T29" fmla="*/ 172 h 1541"/>
              <a:gd name="T30" fmla="*/ 685 w 1413"/>
              <a:gd name="T31" fmla="*/ 0 h 1541"/>
              <a:gd name="T32" fmla="*/ 172 w 1413"/>
              <a:gd name="T33" fmla="*/ 0 h 1541"/>
              <a:gd name="T34" fmla="*/ 0 w 1413"/>
              <a:gd name="T35" fmla="*/ 172 h 1541"/>
              <a:gd name="T36" fmla="*/ 0 w 1413"/>
              <a:gd name="T37" fmla="*/ 1541 h 1541"/>
              <a:gd name="T38" fmla="*/ 857 w 1413"/>
              <a:gd name="T39" fmla="*/ 1541 h 1541"/>
              <a:gd name="T40" fmla="*/ 857 w 1413"/>
              <a:gd name="T41" fmla="*/ 899 h 1541"/>
              <a:gd name="T42" fmla="*/ 985 w 1413"/>
              <a:gd name="T43" fmla="*/ 899 h 1541"/>
              <a:gd name="T44" fmla="*/ 985 w 1413"/>
              <a:gd name="T45" fmla="*/ 1327 h 1541"/>
              <a:gd name="T46" fmla="*/ 1199 w 1413"/>
              <a:gd name="T47" fmla="*/ 1541 h 1541"/>
              <a:gd name="T48" fmla="*/ 1413 w 1413"/>
              <a:gd name="T49" fmla="*/ 1327 h 1541"/>
              <a:gd name="T50" fmla="*/ 1413 w 1413"/>
              <a:gd name="T51" fmla="*/ 514 h 1541"/>
              <a:gd name="T52" fmla="*/ 1351 w 1413"/>
              <a:gd name="T53" fmla="*/ 362 h 1541"/>
              <a:gd name="T54" fmla="*/ 685 w 1413"/>
              <a:gd name="T55" fmla="*/ 600 h 1541"/>
              <a:gd name="T56" fmla="*/ 172 w 1413"/>
              <a:gd name="T57" fmla="*/ 600 h 1541"/>
              <a:gd name="T58" fmla="*/ 172 w 1413"/>
              <a:gd name="T59" fmla="*/ 172 h 1541"/>
              <a:gd name="T60" fmla="*/ 685 w 1413"/>
              <a:gd name="T61" fmla="*/ 172 h 1541"/>
              <a:gd name="T62" fmla="*/ 685 w 1413"/>
              <a:gd name="T63" fmla="*/ 600 h 1541"/>
              <a:gd name="T64" fmla="*/ 1199 w 1413"/>
              <a:gd name="T65" fmla="*/ 600 h 1541"/>
              <a:gd name="T66" fmla="*/ 1113 w 1413"/>
              <a:gd name="T67" fmla="*/ 514 h 1541"/>
              <a:gd name="T68" fmla="*/ 1199 w 1413"/>
              <a:gd name="T69" fmla="*/ 428 h 1541"/>
              <a:gd name="T70" fmla="*/ 1285 w 1413"/>
              <a:gd name="T71" fmla="*/ 514 h 1541"/>
              <a:gd name="T72" fmla="*/ 1199 w 1413"/>
              <a:gd name="T73" fmla="*/ 60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3" h="1541">
                <a:moveTo>
                  <a:pt x="1351" y="362"/>
                </a:moveTo>
                <a:lnTo>
                  <a:pt x="1352" y="361"/>
                </a:lnTo>
                <a:lnTo>
                  <a:pt x="1033" y="43"/>
                </a:lnTo>
                <a:lnTo>
                  <a:pt x="942" y="134"/>
                </a:lnTo>
                <a:lnTo>
                  <a:pt x="1123" y="314"/>
                </a:lnTo>
                <a:cubicBezTo>
                  <a:pt x="1042" y="345"/>
                  <a:pt x="985" y="423"/>
                  <a:pt x="985" y="514"/>
                </a:cubicBezTo>
                <a:cubicBezTo>
                  <a:pt x="985" y="632"/>
                  <a:pt x="1081" y="728"/>
                  <a:pt x="1199" y="728"/>
                </a:cubicBezTo>
                <a:cubicBezTo>
                  <a:pt x="1229" y="728"/>
                  <a:pt x="1258" y="722"/>
                  <a:pt x="1285" y="710"/>
                </a:cubicBezTo>
                <a:lnTo>
                  <a:pt x="1285" y="1327"/>
                </a:lnTo>
                <a:cubicBezTo>
                  <a:pt x="1285" y="1374"/>
                  <a:pt x="1246" y="1413"/>
                  <a:pt x="1199" y="1413"/>
                </a:cubicBezTo>
                <a:cubicBezTo>
                  <a:pt x="1152" y="1413"/>
                  <a:pt x="1113" y="1374"/>
                  <a:pt x="1113" y="1327"/>
                </a:cubicBezTo>
                <a:lnTo>
                  <a:pt x="1113" y="942"/>
                </a:lnTo>
                <a:cubicBezTo>
                  <a:pt x="1113" y="847"/>
                  <a:pt x="1037" y="771"/>
                  <a:pt x="942" y="771"/>
                </a:cubicBezTo>
                <a:lnTo>
                  <a:pt x="857" y="771"/>
                </a:lnTo>
                <a:lnTo>
                  <a:pt x="857" y="172"/>
                </a:lnTo>
                <a:cubicBezTo>
                  <a:pt x="857" y="77"/>
                  <a:pt x="780" y="0"/>
                  <a:pt x="685" y="0"/>
                </a:cubicBezTo>
                <a:lnTo>
                  <a:pt x="172" y="0"/>
                </a:lnTo>
                <a:cubicBezTo>
                  <a:pt x="77" y="0"/>
                  <a:pt x="0" y="77"/>
                  <a:pt x="0" y="172"/>
                </a:cubicBezTo>
                <a:lnTo>
                  <a:pt x="0" y="1541"/>
                </a:lnTo>
                <a:lnTo>
                  <a:pt x="857" y="1541"/>
                </a:lnTo>
                <a:lnTo>
                  <a:pt x="857" y="899"/>
                </a:lnTo>
                <a:lnTo>
                  <a:pt x="985" y="899"/>
                </a:lnTo>
                <a:lnTo>
                  <a:pt x="985" y="1327"/>
                </a:lnTo>
                <a:cubicBezTo>
                  <a:pt x="985" y="1445"/>
                  <a:pt x="1081" y="1541"/>
                  <a:pt x="1199" y="1541"/>
                </a:cubicBezTo>
                <a:cubicBezTo>
                  <a:pt x="1317" y="1541"/>
                  <a:pt x="1413" y="1445"/>
                  <a:pt x="1413" y="1327"/>
                </a:cubicBezTo>
                <a:lnTo>
                  <a:pt x="1413" y="514"/>
                </a:lnTo>
                <a:cubicBezTo>
                  <a:pt x="1413" y="455"/>
                  <a:pt x="1389" y="401"/>
                  <a:pt x="1351" y="362"/>
                </a:cubicBezTo>
                <a:close/>
                <a:moveTo>
                  <a:pt x="685" y="600"/>
                </a:moveTo>
                <a:lnTo>
                  <a:pt x="172" y="600"/>
                </a:lnTo>
                <a:lnTo>
                  <a:pt x="172" y="172"/>
                </a:lnTo>
                <a:lnTo>
                  <a:pt x="685" y="172"/>
                </a:lnTo>
                <a:lnTo>
                  <a:pt x="685" y="600"/>
                </a:lnTo>
                <a:close/>
                <a:moveTo>
                  <a:pt x="1199" y="600"/>
                </a:moveTo>
                <a:cubicBezTo>
                  <a:pt x="1152" y="600"/>
                  <a:pt x="1113" y="561"/>
                  <a:pt x="1113" y="514"/>
                </a:cubicBezTo>
                <a:cubicBezTo>
                  <a:pt x="1113" y="467"/>
                  <a:pt x="1152" y="428"/>
                  <a:pt x="1199" y="428"/>
                </a:cubicBezTo>
                <a:cubicBezTo>
                  <a:pt x="1246" y="428"/>
                  <a:pt x="1285" y="467"/>
                  <a:pt x="1285" y="514"/>
                </a:cubicBezTo>
                <a:cubicBezTo>
                  <a:pt x="1285" y="561"/>
                  <a:pt x="1246" y="600"/>
                  <a:pt x="1199" y="600"/>
                </a:cubicBezTo>
                <a:close/>
              </a:path>
            </a:pathLst>
          </a:cu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9"/>
          <p:cNvSpPr>
            <a:spLocks noEditPoints="1"/>
          </p:cNvSpPr>
          <p:nvPr/>
        </p:nvSpPr>
        <p:spPr bwMode="auto">
          <a:xfrm>
            <a:off x="6104628" y="1524000"/>
            <a:ext cx="523875" cy="523875"/>
          </a:xfrm>
          <a:custGeom>
            <a:avLst/>
            <a:gdLst>
              <a:gd name="T0" fmla="*/ 1662 w 1713"/>
              <a:gd name="T1" fmla="*/ 820 h 1712"/>
              <a:gd name="T2" fmla="*/ 892 w 1713"/>
              <a:gd name="T3" fmla="*/ 50 h 1712"/>
              <a:gd name="T4" fmla="*/ 771 w 1713"/>
              <a:gd name="T5" fmla="*/ 0 h 1712"/>
              <a:gd name="T6" fmla="*/ 172 w 1713"/>
              <a:gd name="T7" fmla="*/ 0 h 1712"/>
              <a:gd name="T8" fmla="*/ 0 w 1713"/>
              <a:gd name="T9" fmla="*/ 171 h 1712"/>
              <a:gd name="T10" fmla="*/ 0 w 1713"/>
              <a:gd name="T11" fmla="*/ 770 h 1712"/>
              <a:gd name="T12" fmla="*/ 51 w 1713"/>
              <a:gd name="T13" fmla="*/ 891 h 1712"/>
              <a:gd name="T14" fmla="*/ 821 w 1713"/>
              <a:gd name="T15" fmla="*/ 1662 h 1712"/>
              <a:gd name="T16" fmla="*/ 942 w 1713"/>
              <a:gd name="T17" fmla="*/ 1712 h 1712"/>
              <a:gd name="T18" fmla="*/ 1063 w 1713"/>
              <a:gd name="T19" fmla="*/ 1662 h 1712"/>
              <a:gd name="T20" fmla="*/ 1663 w 1713"/>
              <a:gd name="T21" fmla="*/ 1063 h 1712"/>
              <a:gd name="T22" fmla="*/ 1713 w 1713"/>
              <a:gd name="T23" fmla="*/ 942 h 1712"/>
              <a:gd name="T24" fmla="*/ 1662 w 1713"/>
              <a:gd name="T25" fmla="*/ 820 h 1712"/>
              <a:gd name="T26" fmla="*/ 300 w 1713"/>
              <a:gd name="T27" fmla="*/ 428 h 1712"/>
              <a:gd name="T28" fmla="*/ 172 w 1713"/>
              <a:gd name="T29" fmla="*/ 299 h 1712"/>
              <a:gd name="T30" fmla="*/ 300 w 1713"/>
              <a:gd name="T31" fmla="*/ 171 h 1712"/>
              <a:gd name="T32" fmla="*/ 429 w 1713"/>
              <a:gd name="T33" fmla="*/ 299 h 1712"/>
              <a:gd name="T34" fmla="*/ 300 w 1713"/>
              <a:gd name="T35" fmla="*/ 42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3" h="1712">
                <a:moveTo>
                  <a:pt x="1662" y="820"/>
                </a:moveTo>
                <a:lnTo>
                  <a:pt x="892" y="50"/>
                </a:lnTo>
                <a:cubicBezTo>
                  <a:pt x="861" y="19"/>
                  <a:pt x="818" y="0"/>
                  <a:pt x="771" y="0"/>
                </a:cubicBezTo>
                <a:lnTo>
                  <a:pt x="172" y="0"/>
                </a:lnTo>
                <a:cubicBezTo>
                  <a:pt x="77" y="0"/>
                  <a:pt x="0" y="76"/>
                  <a:pt x="0" y="171"/>
                </a:cubicBezTo>
                <a:lnTo>
                  <a:pt x="0" y="770"/>
                </a:lnTo>
                <a:cubicBezTo>
                  <a:pt x="0" y="818"/>
                  <a:pt x="20" y="861"/>
                  <a:pt x="51" y="891"/>
                </a:cubicBezTo>
                <a:lnTo>
                  <a:pt x="821" y="1662"/>
                </a:lnTo>
                <a:cubicBezTo>
                  <a:pt x="852" y="1693"/>
                  <a:pt x="895" y="1712"/>
                  <a:pt x="942" y="1712"/>
                </a:cubicBezTo>
                <a:cubicBezTo>
                  <a:pt x="989" y="1712"/>
                  <a:pt x="1032" y="1693"/>
                  <a:pt x="1063" y="1662"/>
                </a:cubicBezTo>
                <a:lnTo>
                  <a:pt x="1663" y="1063"/>
                </a:lnTo>
                <a:cubicBezTo>
                  <a:pt x="1693" y="1031"/>
                  <a:pt x="1713" y="989"/>
                  <a:pt x="1713" y="942"/>
                </a:cubicBezTo>
                <a:cubicBezTo>
                  <a:pt x="1713" y="894"/>
                  <a:pt x="1693" y="851"/>
                  <a:pt x="1662" y="820"/>
                </a:cubicBezTo>
                <a:close/>
                <a:moveTo>
                  <a:pt x="300" y="428"/>
                </a:moveTo>
                <a:cubicBezTo>
                  <a:pt x="229" y="428"/>
                  <a:pt x="172" y="371"/>
                  <a:pt x="172" y="299"/>
                </a:cubicBezTo>
                <a:cubicBezTo>
                  <a:pt x="172" y="228"/>
                  <a:pt x="229" y="171"/>
                  <a:pt x="300" y="171"/>
                </a:cubicBezTo>
                <a:cubicBezTo>
                  <a:pt x="371" y="171"/>
                  <a:pt x="429" y="228"/>
                  <a:pt x="429" y="299"/>
                </a:cubicBezTo>
                <a:cubicBezTo>
                  <a:pt x="429" y="371"/>
                  <a:pt x="371" y="428"/>
                  <a:pt x="300" y="428"/>
                </a:cubicBezTo>
                <a:close/>
              </a:path>
            </a:pathLst>
          </a:cu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3042340" y="1549400"/>
            <a:ext cx="471487" cy="471488"/>
          </a:xfrm>
          <a:custGeom>
            <a:avLst/>
            <a:gdLst>
              <a:gd name="T0" fmla="*/ 310 w 1541"/>
              <a:gd name="T1" fmla="*/ 668 h 1541"/>
              <a:gd name="T2" fmla="*/ 874 w 1541"/>
              <a:gd name="T3" fmla="*/ 1231 h 1541"/>
              <a:gd name="T4" fmla="*/ 1063 w 1541"/>
              <a:gd name="T5" fmla="*/ 1043 h 1541"/>
              <a:gd name="T6" fmla="*/ 1150 w 1541"/>
              <a:gd name="T7" fmla="*/ 1022 h 1541"/>
              <a:gd name="T8" fmla="*/ 1455 w 1541"/>
              <a:gd name="T9" fmla="*/ 1071 h 1541"/>
              <a:gd name="T10" fmla="*/ 1541 w 1541"/>
              <a:gd name="T11" fmla="*/ 1156 h 1541"/>
              <a:gd name="T12" fmla="*/ 1541 w 1541"/>
              <a:gd name="T13" fmla="*/ 1456 h 1541"/>
              <a:gd name="T14" fmla="*/ 1455 w 1541"/>
              <a:gd name="T15" fmla="*/ 1541 h 1541"/>
              <a:gd name="T16" fmla="*/ 0 w 1541"/>
              <a:gd name="T17" fmla="*/ 86 h 1541"/>
              <a:gd name="T18" fmla="*/ 85 w 1541"/>
              <a:gd name="T19" fmla="*/ 0 h 1541"/>
              <a:gd name="T20" fmla="*/ 385 w 1541"/>
              <a:gd name="T21" fmla="*/ 0 h 1541"/>
              <a:gd name="T22" fmla="*/ 471 w 1541"/>
              <a:gd name="T23" fmla="*/ 86 h 1541"/>
              <a:gd name="T24" fmla="*/ 520 w 1541"/>
              <a:gd name="T25" fmla="*/ 392 h 1541"/>
              <a:gd name="T26" fmla="*/ 499 w 1541"/>
              <a:gd name="T27" fmla="*/ 479 h 1541"/>
              <a:gd name="T28" fmla="*/ 310 w 1541"/>
              <a:gd name="T29" fmla="*/ 668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1" h="1541">
                <a:moveTo>
                  <a:pt x="310" y="668"/>
                </a:moveTo>
                <a:cubicBezTo>
                  <a:pt x="433" y="910"/>
                  <a:pt x="632" y="1108"/>
                  <a:pt x="874" y="1231"/>
                </a:cubicBezTo>
                <a:lnTo>
                  <a:pt x="1063" y="1043"/>
                </a:lnTo>
                <a:cubicBezTo>
                  <a:pt x="1086" y="1019"/>
                  <a:pt x="1120" y="1012"/>
                  <a:pt x="1150" y="1022"/>
                </a:cubicBezTo>
                <a:cubicBezTo>
                  <a:pt x="1245" y="1053"/>
                  <a:pt x="1349" y="1071"/>
                  <a:pt x="1455" y="1071"/>
                </a:cubicBezTo>
                <a:cubicBezTo>
                  <a:pt x="1503" y="1071"/>
                  <a:pt x="1541" y="1109"/>
                  <a:pt x="1541" y="1156"/>
                </a:cubicBezTo>
                <a:lnTo>
                  <a:pt x="1541" y="1456"/>
                </a:lnTo>
                <a:cubicBezTo>
                  <a:pt x="1541" y="1503"/>
                  <a:pt x="1503" y="1541"/>
                  <a:pt x="1455" y="1541"/>
                </a:cubicBezTo>
                <a:cubicBezTo>
                  <a:pt x="651" y="1541"/>
                  <a:pt x="0" y="890"/>
                  <a:pt x="0" y="86"/>
                </a:cubicBezTo>
                <a:cubicBezTo>
                  <a:pt x="0" y="39"/>
                  <a:pt x="38" y="0"/>
                  <a:pt x="85" y="0"/>
                </a:cubicBezTo>
                <a:lnTo>
                  <a:pt x="385" y="0"/>
                </a:lnTo>
                <a:cubicBezTo>
                  <a:pt x="433" y="0"/>
                  <a:pt x="471" y="39"/>
                  <a:pt x="471" y="86"/>
                </a:cubicBezTo>
                <a:cubicBezTo>
                  <a:pt x="471" y="193"/>
                  <a:pt x="488" y="296"/>
                  <a:pt x="520" y="392"/>
                </a:cubicBezTo>
                <a:cubicBezTo>
                  <a:pt x="529" y="421"/>
                  <a:pt x="522" y="455"/>
                  <a:pt x="499" y="479"/>
                </a:cubicBezTo>
                <a:lnTo>
                  <a:pt x="310" y="668"/>
                </a:lnTo>
                <a:close/>
              </a:path>
            </a:pathLst>
          </a:cu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8"/>
          <p:cNvSpPr>
            <a:spLocks noEditPoints="1"/>
          </p:cNvSpPr>
          <p:nvPr/>
        </p:nvSpPr>
        <p:spPr bwMode="auto">
          <a:xfrm>
            <a:off x="611778" y="2657475"/>
            <a:ext cx="419100" cy="471488"/>
          </a:xfrm>
          <a:custGeom>
            <a:avLst/>
            <a:gdLst>
              <a:gd name="T0" fmla="*/ 1199 w 1370"/>
              <a:gd name="T1" fmla="*/ 0 h 1541"/>
              <a:gd name="T2" fmla="*/ 1199 w 1370"/>
              <a:gd name="T3" fmla="*/ 172 h 1541"/>
              <a:gd name="T4" fmla="*/ 1028 w 1370"/>
              <a:gd name="T5" fmla="*/ 172 h 1541"/>
              <a:gd name="T6" fmla="*/ 1028 w 1370"/>
              <a:gd name="T7" fmla="*/ 0 h 1541"/>
              <a:gd name="T8" fmla="*/ 343 w 1370"/>
              <a:gd name="T9" fmla="*/ 0 h 1541"/>
              <a:gd name="T10" fmla="*/ 343 w 1370"/>
              <a:gd name="T11" fmla="*/ 172 h 1541"/>
              <a:gd name="T12" fmla="*/ 172 w 1370"/>
              <a:gd name="T13" fmla="*/ 172 h 1541"/>
              <a:gd name="T14" fmla="*/ 172 w 1370"/>
              <a:gd name="T15" fmla="*/ 0 h 1541"/>
              <a:gd name="T16" fmla="*/ 0 w 1370"/>
              <a:gd name="T17" fmla="*/ 0 h 1541"/>
              <a:gd name="T18" fmla="*/ 0 w 1370"/>
              <a:gd name="T19" fmla="*/ 1541 h 1541"/>
              <a:gd name="T20" fmla="*/ 172 w 1370"/>
              <a:gd name="T21" fmla="*/ 1541 h 1541"/>
              <a:gd name="T22" fmla="*/ 172 w 1370"/>
              <a:gd name="T23" fmla="*/ 1370 h 1541"/>
              <a:gd name="T24" fmla="*/ 343 w 1370"/>
              <a:gd name="T25" fmla="*/ 1370 h 1541"/>
              <a:gd name="T26" fmla="*/ 343 w 1370"/>
              <a:gd name="T27" fmla="*/ 1541 h 1541"/>
              <a:gd name="T28" fmla="*/ 1028 w 1370"/>
              <a:gd name="T29" fmla="*/ 1541 h 1541"/>
              <a:gd name="T30" fmla="*/ 1028 w 1370"/>
              <a:gd name="T31" fmla="*/ 1370 h 1541"/>
              <a:gd name="T32" fmla="*/ 1199 w 1370"/>
              <a:gd name="T33" fmla="*/ 1370 h 1541"/>
              <a:gd name="T34" fmla="*/ 1199 w 1370"/>
              <a:gd name="T35" fmla="*/ 1541 h 1541"/>
              <a:gd name="T36" fmla="*/ 1370 w 1370"/>
              <a:gd name="T37" fmla="*/ 1541 h 1541"/>
              <a:gd name="T38" fmla="*/ 1370 w 1370"/>
              <a:gd name="T39" fmla="*/ 0 h 1541"/>
              <a:gd name="T40" fmla="*/ 1199 w 1370"/>
              <a:gd name="T41" fmla="*/ 0 h 1541"/>
              <a:gd name="T42" fmla="*/ 343 w 1370"/>
              <a:gd name="T43" fmla="*/ 1199 h 1541"/>
              <a:gd name="T44" fmla="*/ 172 w 1370"/>
              <a:gd name="T45" fmla="*/ 1199 h 1541"/>
              <a:gd name="T46" fmla="*/ 172 w 1370"/>
              <a:gd name="T47" fmla="*/ 1028 h 1541"/>
              <a:gd name="T48" fmla="*/ 343 w 1370"/>
              <a:gd name="T49" fmla="*/ 1028 h 1541"/>
              <a:gd name="T50" fmla="*/ 343 w 1370"/>
              <a:gd name="T51" fmla="*/ 1199 h 1541"/>
              <a:gd name="T52" fmla="*/ 343 w 1370"/>
              <a:gd name="T53" fmla="*/ 856 h 1541"/>
              <a:gd name="T54" fmla="*/ 172 w 1370"/>
              <a:gd name="T55" fmla="*/ 856 h 1541"/>
              <a:gd name="T56" fmla="*/ 172 w 1370"/>
              <a:gd name="T57" fmla="*/ 685 h 1541"/>
              <a:gd name="T58" fmla="*/ 343 w 1370"/>
              <a:gd name="T59" fmla="*/ 685 h 1541"/>
              <a:gd name="T60" fmla="*/ 343 w 1370"/>
              <a:gd name="T61" fmla="*/ 856 h 1541"/>
              <a:gd name="T62" fmla="*/ 343 w 1370"/>
              <a:gd name="T63" fmla="*/ 514 h 1541"/>
              <a:gd name="T64" fmla="*/ 172 w 1370"/>
              <a:gd name="T65" fmla="*/ 514 h 1541"/>
              <a:gd name="T66" fmla="*/ 172 w 1370"/>
              <a:gd name="T67" fmla="*/ 343 h 1541"/>
              <a:gd name="T68" fmla="*/ 343 w 1370"/>
              <a:gd name="T69" fmla="*/ 343 h 1541"/>
              <a:gd name="T70" fmla="*/ 343 w 1370"/>
              <a:gd name="T71" fmla="*/ 514 h 1541"/>
              <a:gd name="T72" fmla="*/ 1199 w 1370"/>
              <a:gd name="T73" fmla="*/ 1199 h 1541"/>
              <a:gd name="T74" fmla="*/ 1028 w 1370"/>
              <a:gd name="T75" fmla="*/ 1199 h 1541"/>
              <a:gd name="T76" fmla="*/ 1028 w 1370"/>
              <a:gd name="T77" fmla="*/ 1028 h 1541"/>
              <a:gd name="T78" fmla="*/ 1199 w 1370"/>
              <a:gd name="T79" fmla="*/ 1028 h 1541"/>
              <a:gd name="T80" fmla="*/ 1199 w 1370"/>
              <a:gd name="T81" fmla="*/ 1199 h 1541"/>
              <a:gd name="T82" fmla="*/ 1199 w 1370"/>
              <a:gd name="T83" fmla="*/ 856 h 1541"/>
              <a:gd name="T84" fmla="*/ 1028 w 1370"/>
              <a:gd name="T85" fmla="*/ 856 h 1541"/>
              <a:gd name="T86" fmla="*/ 1028 w 1370"/>
              <a:gd name="T87" fmla="*/ 685 h 1541"/>
              <a:gd name="T88" fmla="*/ 1199 w 1370"/>
              <a:gd name="T89" fmla="*/ 685 h 1541"/>
              <a:gd name="T90" fmla="*/ 1199 w 1370"/>
              <a:gd name="T91" fmla="*/ 856 h 1541"/>
              <a:gd name="T92" fmla="*/ 1199 w 1370"/>
              <a:gd name="T93" fmla="*/ 514 h 1541"/>
              <a:gd name="T94" fmla="*/ 1028 w 1370"/>
              <a:gd name="T95" fmla="*/ 514 h 1541"/>
              <a:gd name="T96" fmla="*/ 1028 w 1370"/>
              <a:gd name="T97" fmla="*/ 343 h 1541"/>
              <a:gd name="T98" fmla="*/ 1199 w 1370"/>
              <a:gd name="T99" fmla="*/ 343 h 1541"/>
              <a:gd name="T100" fmla="*/ 1199 w 1370"/>
              <a:gd name="T101" fmla="*/ 51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0" h="1541">
                <a:moveTo>
                  <a:pt x="1199" y="0"/>
                </a:moveTo>
                <a:lnTo>
                  <a:pt x="1199" y="172"/>
                </a:lnTo>
                <a:lnTo>
                  <a:pt x="1028" y="172"/>
                </a:lnTo>
                <a:lnTo>
                  <a:pt x="1028" y="0"/>
                </a:lnTo>
                <a:lnTo>
                  <a:pt x="343" y="0"/>
                </a:lnTo>
                <a:lnTo>
                  <a:pt x="343" y="172"/>
                </a:lnTo>
                <a:lnTo>
                  <a:pt x="172" y="172"/>
                </a:lnTo>
                <a:lnTo>
                  <a:pt x="172" y="0"/>
                </a:lnTo>
                <a:lnTo>
                  <a:pt x="0" y="0"/>
                </a:lnTo>
                <a:lnTo>
                  <a:pt x="0" y="1541"/>
                </a:lnTo>
                <a:lnTo>
                  <a:pt x="172" y="1541"/>
                </a:lnTo>
                <a:lnTo>
                  <a:pt x="172" y="1370"/>
                </a:lnTo>
                <a:lnTo>
                  <a:pt x="343" y="1370"/>
                </a:lnTo>
                <a:lnTo>
                  <a:pt x="343" y="1541"/>
                </a:lnTo>
                <a:lnTo>
                  <a:pt x="1028" y="1541"/>
                </a:lnTo>
                <a:lnTo>
                  <a:pt x="1028" y="1370"/>
                </a:lnTo>
                <a:lnTo>
                  <a:pt x="1199" y="1370"/>
                </a:lnTo>
                <a:lnTo>
                  <a:pt x="1199" y="1541"/>
                </a:lnTo>
                <a:lnTo>
                  <a:pt x="1370" y="1541"/>
                </a:lnTo>
                <a:lnTo>
                  <a:pt x="1370" y="0"/>
                </a:lnTo>
                <a:lnTo>
                  <a:pt x="1199" y="0"/>
                </a:lnTo>
                <a:close/>
                <a:moveTo>
                  <a:pt x="343" y="1199"/>
                </a:moveTo>
                <a:lnTo>
                  <a:pt x="172" y="1199"/>
                </a:lnTo>
                <a:lnTo>
                  <a:pt x="172" y="1028"/>
                </a:lnTo>
                <a:lnTo>
                  <a:pt x="343" y="1028"/>
                </a:lnTo>
                <a:lnTo>
                  <a:pt x="343" y="1199"/>
                </a:lnTo>
                <a:close/>
                <a:moveTo>
                  <a:pt x="343" y="856"/>
                </a:moveTo>
                <a:lnTo>
                  <a:pt x="172" y="856"/>
                </a:lnTo>
                <a:lnTo>
                  <a:pt x="172" y="685"/>
                </a:lnTo>
                <a:lnTo>
                  <a:pt x="343" y="685"/>
                </a:lnTo>
                <a:lnTo>
                  <a:pt x="343" y="856"/>
                </a:lnTo>
                <a:close/>
                <a:moveTo>
                  <a:pt x="343" y="514"/>
                </a:moveTo>
                <a:lnTo>
                  <a:pt x="172" y="514"/>
                </a:lnTo>
                <a:lnTo>
                  <a:pt x="172" y="343"/>
                </a:lnTo>
                <a:lnTo>
                  <a:pt x="343" y="343"/>
                </a:lnTo>
                <a:lnTo>
                  <a:pt x="343" y="514"/>
                </a:lnTo>
                <a:close/>
                <a:moveTo>
                  <a:pt x="1199" y="1199"/>
                </a:moveTo>
                <a:lnTo>
                  <a:pt x="1028" y="1199"/>
                </a:lnTo>
                <a:lnTo>
                  <a:pt x="1028" y="1028"/>
                </a:lnTo>
                <a:lnTo>
                  <a:pt x="1199" y="1028"/>
                </a:lnTo>
                <a:lnTo>
                  <a:pt x="1199" y="1199"/>
                </a:lnTo>
                <a:close/>
                <a:moveTo>
                  <a:pt x="1199" y="856"/>
                </a:moveTo>
                <a:lnTo>
                  <a:pt x="1028" y="856"/>
                </a:lnTo>
                <a:lnTo>
                  <a:pt x="1028" y="685"/>
                </a:lnTo>
                <a:lnTo>
                  <a:pt x="1199" y="685"/>
                </a:lnTo>
                <a:lnTo>
                  <a:pt x="1199" y="856"/>
                </a:lnTo>
                <a:close/>
                <a:moveTo>
                  <a:pt x="1199" y="514"/>
                </a:moveTo>
                <a:lnTo>
                  <a:pt x="1028" y="514"/>
                </a:lnTo>
                <a:lnTo>
                  <a:pt x="1028" y="343"/>
                </a:lnTo>
                <a:lnTo>
                  <a:pt x="1199" y="343"/>
                </a:lnTo>
                <a:lnTo>
                  <a:pt x="1199" y="514"/>
                </a:lnTo>
                <a:close/>
              </a:path>
            </a:pathLst>
          </a:cu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147638" y="533400"/>
            <a:ext cx="542925" cy="542925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901 w 1802"/>
              <a:gd name="T11" fmla="*/ 1622 h 1802"/>
              <a:gd name="T12" fmla="*/ 180 w 1802"/>
              <a:gd name="T13" fmla="*/ 901 h 1802"/>
              <a:gd name="T14" fmla="*/ 901 w 1802"/>
              <a:gd name="T15" fmla="*/ 180 h 1802"/>
              <a:gd name="T16" fmla="*/ 1622 w 1802"/>
              <a:gd name="T17" fmla="*/ 901 h 1802"/>
              <a:gd name="T18" fmla="*/ 901 w 1802"/>
              <a:gd name="T19" fmla="*/ 1622 h 1802"/>
              <a:gd name="T20" fmla="*/ 946 w 1802"/>
              <a:gd name="T21" fmla="*/ 451 h 1802"/>
              <a:gd name="T22" fmla="*/ 811 w 1802"/>
              <a:gd name="T23" fmla="*/ 451 h 1802"/>
              <a:gd name="T24" fmla="*/ 811 w 1802"/>
              <a:gd name="T25" fmla="*/ 991 h 1802"/>
              <a:gd name="T26" fmla="*/ 1284 w 1802"/>
              <a:gd name="T27" fmla="*/ 1275 h 1802"/>
              <a:gd name="T28" fmla="*/ 1352 w 1802"/>
              <a:gd name="T29" fmla="*/ 1164 h 1802"/>
              <a:gd name="T30" fmla="*/ 946 w 1802"/>
              <a:gd name="T31" fmla="*/ 924 h 1802"/>
              <a:gd name="T32" fmla="*/ 946 w 1802"/>
              <a:gd name="T33" fmla="*/ 45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8" y="1802"/>
                  <a:pt x="1802" y="1399"/>
                  <a:pt x="1802" y="901"/>
                </a:cubicBezTo>
                <a:cubicBezTo>
                  <a:pt x="1802" y="403"/>
                  <a:pt x="1398" y="0"/>
                  <a:pt x="901" y="0"/>
                </a:cubicBezTo>
                <a:close/>
                <a:moveTo>
                  <a:pt x="901" y="1622"/>
                </a:moveTo>
                <a:cubicBezTo>
                  <a:pt x="503" y="1622"/>
                  <a:pt x="180" y="1300"/>
                  <a:pt x="180" y="901"/>
                </a:cubicBezTo>
                <a:cubicBezTo>
                  <a:pt x="180" y="503"/>
                  <a:pt x="503" y="180"/>
                  <a:pt x="901" y="180"/>
                </a:cubicBezTo>
                <a:cubicBezTo>
                  <a:pt x="1299" y="180"/>
                  <a:pt x="1622" y="503"/>
                  <a:pt x="1622" y="901"/>
                </a:cubicBezTo>
                <a:cubicBezTo>
                  <a:pt x="1622" y="1300"/>
                  <a:pt x="1299" y="1622"/>
                  <a:pt x="901" y="1622"/>
                </a:cubicBezTo>
                <a:close/>
                <a:moveTo>
                  <a:pt x="946" y="451"/>
                </a:moveTo>
                <a:lnTo>
                  <a:pt x="811" y="451"/>
                </a:lnTo>
                <a:lnTo>
                  <a:pt x="811" y="991"/>
                </a:lnTo>
                <a:lnTo>
                  <a:pt x="1284" y="1275"/>
                </a:lnTo>
                <a:lnTo>
                  <a:pt x="1352" y="1164"/>
                </a:lnTo>
                <a:lnTo>
                  <a:pt x="946" y="924"/>
                </a:lnTo>
                <a:lnTo>
                  <a:pt x="946" y="451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0"/>
          <p:cNvSpPr>
            <a:spLocks noEditPoints="1"/>
          </p:cNvSpPr>
          <p:nvPr/>
        </p:nvSpPr>
        <p:spPr bwMode="auto">
          <a:xfrm>
            <a:off x="6477001" y="4794250"/>
            <a:ext cx="381000" cy="544513"/>
          </a:xfrm>
          <a:custGeom>
            <a:avLst/>
            <a:gdLst>
              <a:gd name="T0" fmla="*/ 631 w 1262"/>
              <a:gd name="T1" fmla="*/ 0 h 1802"/>
              <a:gd name="T2" fmla="*/ 0 w 1262"/>
              <a:gd name="T3" fmla="*/ 631 h 1802"/>
              <a:gd name="T4" fmla="*/ 631 w 1262"/>
              <a:gd name="T5" fmla="*/ 1802 h 1802"/>
              <a:gd name="T6" fmla="*/ 1262 w 1262"/>
              <a:gd name="T7" fmla="*/ 631 h 1802"/>
              <a:gd name="T8" fmla="*/ 631 w 1262"/>
              <a:gd name="T9" fmla="*/ 0 h 1802"/>
              <a:gd name="T10" fmla="*/ 631 w 1262"/>
              <a:gd name="T11" fmla="*/ 856 h 1802"/>
              <a:gd name="T12" fmla="*/ 406 w 1262"/>
              <a:gd name="T13" fmla="*/ 631 h 1802"/>
              <a:gd name="T14" fmla="*/ 631 w 1262"/>
              <a:gd name="T15" fmla="*/ 405 h 1802"/>
              <a:gd name="T16" fmla="*/ 856 w 1262"/>
              <a:gd name="T17" fmla="*/ 631 h 1802"/>
              <a:gd name="T18" fmla="*/ 631 w 1262"/>
              <a:gd name="T19" fmla="*/ 856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2" h="1802">
                <a:moveTo>
                  <a:pt x="631" y="0"/>
                </a:moveTo>
                <a:cubicBezTo>
                  <a:pt x="283" y="0"/>
                  <a:pt x="0" y="282"/>
                  <a:pt x="0" y="631"/>
                </a:cubicBezTo>
                <a:cubicBezTo>
                  <a:pt x="0" y="1104"/>
                  <a:pt x="631" y="1802"/>
                  <a:pt x="631" y="1802"/>
                </a:cubicBezTo>
                <a:cubicBezTo>
                  <a:pt x="631" y="1802"/>
                  <a:pt x="1262" y="1104"/>
                  <a:pt x="1262" y="631"/>
                </a:cubicBezTo>
                <a:cubicBezTo>
                  <a:pt x="1262" y="282"/>
                  <a:pt x="979" y="0"/>
                  <a:pt x="631" y="0"/>
                </a:cubicBezTo>
                <a:close/>
                <a:moveTo>
                  <a:pt x="631" y="856"/>
                </a:moveTo>
                <a:cubicBezTo>
                  <a:pt x="507" y="856"/>
                  <a:pt x="406" y="755"/>
                  <a:pt x="406" y="631"/>
                </a:cubicBezTo>
                <a:cubicBezTo>
                  <a:pt x="406" y="506"/>
                  <a:pt x="507" y="405"/>
                  <a:pt x="631" y="405"/>
                </a:cubicBezTo>
                <a:cubicBezTo>
                  <a:pt x="755" y="405"/>
                  <a:pt x="856" y="506"/>
                  <a:pt x="856" y="631"/>
                </a:cubicBezTo>
                <a:cubicBezTo>
                  <a:pt x="856" y="755"/>
                  <a:pt x="755" y="856"/>
                  <a:pt x="631" y="856"/>
                </a:cubicBez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5"/>
          <p:cNvSpPr>
            <a:spLocks noEditPoints="1"/>
          </p:cNvSpPr>
          <p:nvPr/>
        </p:nvSpPr>
        <p:spPr bwMode="auto">
          <a:xfrm>
            <a:off x="2190751" y="5781675"/>
            <a:ext cx="596900" cy="542925"/>
          </a:xfrm>
          <a:custGeom>
            <a:avLst/>
            <a:gdLst>
              <a:gd name="T0" fmla="*/ 1262 w 1983"/>
              <a:gd name="T1" fmla="*/ 0 h 1802"/>
              <a:gd name="T2" fmla="*/ 451 w 1983"/>
              <a:gd name="T3" fmla="*/ 0 h 1802"/>
              <a:gd name="T4" fmla="*/ 285 w 1983"/>
              <a:gd name="T5" fmla="*/ 110 h 1802"/>
              <a:gd name="T6" fmla="*/ 13 w 1983"/>
              <a:gd name="T7" fmla="*/ 745 h 1802"/>
              <a:gd name="T8" fmla="*/ 0 w 1983"/>
              <a:gd name="T9" fmla="*/ 811 h 1802"/>
              <a:gd name="T10" fmla="*/ 0 w 1983"/>
              <a:gd name="T11" fmla="*/ 984 h 1802"/>
              <a:gd name="T12" fmla="*/ 1 w 1983"/>
              <a:gd name="T13" fmla="*/ 985 h 1802"/>
              <a:gd name="T14" fmla="*/ 0 w 1983"/>
              <a:gd name="T15" fmla="*/ 991 h 1802"/>
              <a:gd name="T16" fmla="*/ 181 w 1983"/>
              <a:gd name="T17" fmla="*/ 1172 h 1802"/>
              <a:gd name="T18" fmla="*/ 750 w 1983"/>
              <a:gd name="T19" fmla="*/ 1172 h 1802"/>
              <a:gd name="T20" fmla="*/ 664 w 1983"/>
              <a:gd name="T21" fmla="*/ 1583 h 1802"/>
              <a:gd name="T22" fmla="*/ 660 w 1983"/>
              <a:gd name="T23" fmla="*/ 1612 h 1802"/>
              <a:gd name="T24" fmla="*/ 700 w 1983"/>
              <a:gd name="T25" fmla="*/ 1707 h 1802"/>
              <a:gd name="T26" fmla="*/ 796 w 1983"/>
              <a:gd name="T27" fmla="*/ 1802 h 1802"/>
              <a:gd name="T28" fmla="*/ 1389 w 1983"/>
              <a:gd name="T29" fmla="*/ 1209 h 1802"/>
              <a:gd name="T30" fmla="*/ 1442 w 1983"/>
              <a:gd name="T31" fmla="*/ 1082 h 1802"/>
              <a:gd name="T32" fmla="*/ 1442 w 1983"/>
              <a:gd name="T33" fmla="*/ 180 h 1802"/>
              <a:gd name="T34" fmla="*/ 1262 w 1983"/>
              <a:gd name="T35" fmla="*/ 0 h 1802"/>
              <a:gd name="T36" fmla="*/ 1622 w 1983"/>
              <a:gd name="T37" fmla="*/ 0 h 1802"/>
              <a:gd name="T38" fmla="*/ 1622 w 1983"/>
              <a:gd name="T39" fmla="*/ 1082 h 1802"/>
              <a:gd name="T40" fmla="*/ 1983 w 1983"/>
              <a:gd name="T41" fmla="*/ 1082 h 1802"/>
              <a:gd name="T42" fmla="*/ 1983 w 1983"/>
              <a:gd name="T43" fmla="*/ 0 h 1802"/>
              <a:gd name="T44" fmla="*/ 1622 w 1983"/>
              <a:gd name="T45" fmla="*/ 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3" h="1802">
                <a:moveTo>
                  <a:pt x="1262" y="0"/>
                </a:moveTo>
                <a:lnTo>
                  <a:pt x="451" y="0"/>
                </a:lnTo>
                <a:cubicBezTo>
                  <a:pt x="376" y="0"/>
                  <a:pt x="312" y="46"/>
                  <a:pt x="285" y="110"/>
                </a:cubicBezTo>
                <a:lnTo>
                  <a:pt x="13" y="745"/>
                </a:lnTo>
                <a:cubicBezTo>
                  <a:pt x="5" y="766"/>
                  <a:pt x="0" y="788"/>
                  <a:pt x="0" y="811"/>
                </a:cubicBezTo>
                <a:lnTo>
                  <a:pt x="0" y="984"/>
                </a:lnTo>
                <a:lnTo>
                  <a:pt x="1" y="985"/>
                </a:lnTo>
                <a:lnTo>
                  <a:pt x="0" y="991"/>
                </a:lnTo>
                <a:cubicBezTo>
                  <a:pt x="0" y="1091"/>
                  <a:pt x="81" y="1172"/>
                  <a:pt x="181" y="1172"/>
                </a:cubicBezTo>
                <a:lnTo>
                  <a:pt x="750" y="1172"/>
                </a:lnTo>
                <a:lnTo>
                  <a:pt x="664" y="1583"/>
                </a:lnTo>
                <a:cubicBezTo>
                  <a:pt x="662" y="1592"/>
                  <a:pt x="660" y="1602"/>
                  <a:pt x="660" y="1612"/>
                </a:cubicBezTo>
                <a:cubicBezTo>
                  <a:pt x="660" y="1649"/>
                  <a:pt x="676" y="1683"/>
                  <a:pt x="700" y="1707"/>
                </a:cubicBezTo>
                <a:lnTo>
                  <a:pt x="796" y="1802"/>
                </a:lnTo>
                <a:lnTo>
                  <a:pt x="1389" y="1209"/>
                </a:lnTo>
                <a:cubicBezTo>
                  <a:pt x="1422" y="1176"/>
                  <a:pt x="1442" y="1131"/>
                  <a:pt x="1442" y="1082"/>
                </a:cubicBezTo>
                <a:lnTo>
                  <a:pt x="1442" y="180"/>
                </a:lnTo>
                <a:cubicBezTo>
                  <a:pt x="1442" y="81"/>
                  <a:pt x="1361" y="0"/>
                  <a:pt x="1262" y="0"/>
                </a:cubicBezTo>
                <a:close/>
                <a:moveTo>
                  <a:pt x="1622" y="0"/>
                </a:moveTo>
                <a:lnTo>
                  <a:pt x="1622" y="1082"/>
                </a:lnTo>
                <a:lnTo>
                  <a:pt x="1983" y="1082"/>
                </a:lnTo>
                <a:lnTo>
                  <a:pt x="1983" y="0"/>
                </a:lnTo>
                <a:lnTo>
                  <a:pt x="1622" y="0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6"/>
          <p:cNvSpPr>
            <a:spLocks noEditPoints="1"/>
          </p:cNvSpPr>
          <p:nvPr/>
        </p:nvSpPr>
        <p:spPr bwMode="auto">
          <a:xfrm>
            <a:off x="1231901" y="5781675"/>
            <a:ext cx="596900" cy="542925"/>
          </a:xfrm>
          <a:custGeom>
            <a:avLst/>
            <a:gdLst>
              <a:gd name="T0" fmla="*/ 0 w 1982"/>
              <a:gd name="T1" fmla="*/ 1802 h 1802"/>
              <a:gd name="T2" fmla="*/ 360 w 1982"/>
              <a:gd name="T3" fmla="*/ 1802 h 1802"/>
              <a:gd name="T4" fmla="*/ 360 w 1982"/>
              <a:gd name="T5" fmla="*/ 721 h 1802"/>
              <a:gd name="T6" fmla="*/ 0 w 1982"/>
              <a:gd name="T7" fmla="*/ 721 h 1802"/>
              <a:gd name="T8" fmla="*/ 0 w 1982"/>
              <a:gd name="T9" fmla="*/ 1802 h 1802"/>
              <a:gd name="T10" fmla="*/ 1982 w 1982"/>
              <a:gd name="T11" fmla="*/ 811 h 1802"/>
              <a:gd name="T12" fmla="*/ 1802 w 1982"/>
              <a:gd name="T13" fmla="*/ 631 h 1802"/>
              <a:gd name="T14" fmla="*/ 1233 w 1982"/>
              <a:gd name="T15" fmla="*/ 631 h 1802"/>
              <a:gd name="T16" fmla="*/ 1319 w 1982"/>
              <a:gd name="T17" fmla="*/ 219 h 1802"/>
              <a:gd name="T18" fmla="*/ 1322 w 1982"/>
              <a:gd name="T19" fmla="*/ 191 h 1802"/>
              <a:gd name="T20" fmla="*/ 1282 w 1982"/>
              <a:gd name="T21" fmla="*/ 95 h 1802"/>
              <a:gd name="T22" fmla="*/ 1186 w 1982"/>
              <a:gd name="T23" fmla="*/ 0 h 1802"/>
              <a:gd name="T24" fmla="*/ 593 w 1982"/>
              <a:gd name="T25" fmla="*/ 594 h 1802"/>
              <a:gd name="T26" fmla="*/ 540 w 1982"/>
              <a:gd name="T27" fmla="*/ 721 h 1802"/>
              <a:gd name="T28" fmla="*/ 540 w 1982"/>
              <a:gd name="T29" fmla="*/ 1622 h 1802"/>
              <a:gd name="T30" fmla="*/ 720 w 1982"/>
              <a:gd name="T31" fmla="*/ 1802 h 1802"/>
              <a:gd name="T32" fmla="*/ 1531 w 1982"/>
              <a:gd name="T33" fmla="*/ 1802 h 1802"/>
              <a:gd name="T34" fmla="*/ 1697 w 1982"/>
              <a:gd name="T35" fmla="*/ 1692 h 1802"/>
              <a:gd name="T36" fmla="*/ 1969 w 1982"/>
              <a:gd name="T37" fmla="*/ 1057 h 1802"/>
              <a:gd name="T38" fmla="*/ 1982 w 1982"/>
              <a:gd name="T39" fmla="*/ 991 h 1802"/>
              <a:gd name="T40" fmla="*/ 1982 w 1982"/>
              <a:gd name="T41" fmla="*/ 819 h 1802"/>
              <a:gd name="T42" fmla="*/ 1981 w 1982"/>
              <a:gd name="T43" fmla="*/ 818 h 1802"/>
              <a:gd name="T44" fmla="*/ 1982 w 1982"/>
              <a:gd name="T45" fmla="*/ 81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2" h="1802">
                <a:moveTo>
                  <a:pt x="0" y="1802"/>
                </a:moveTo>
                <a:lnTo>
                  <a:pt x="360" y="1802"/>
                </a:lnTo>
                <a:lnTo>
                  <a:pt x="360" y="721"/>
                </a:lnTo>
                <a:lnTo>
                  <a:pt x="0" y="721"/>
                </a:lnTo>
                <a:lnTo>
                  <a:pt x="0" y="1802"/>
                </a:lnTo>
                <a:close/>
                <a:moveTo>
                  <a:pt x="1982" y="811"/>
                </a:moveTo>
                <a:cubicBezTo>
                  <a:pt x="1982" y="712"/>
                  <a:pt x="1901" y="631"/>
                  <a:pt x="1802" y="631"/>
                </a:cubicBezTo>
                <a:lnTo>
                  <a:pt x="1233" y="631"/>
                </a:lnTo>
                <a:lnTo>
                  <a:pt x="1319" y="219"/>
                </a:lnTo>
                <a:cubicBezTo>
                  <a:pt x="1321" y="210"/>
                  <a:pt x="1322" y="201"/>
                  <a:pt x="1322" y="191"/>
                </a:cubicBezTo>
                <a:cubicBezTo>
                  <a:pt x="1322" y="153"/>
                  <a:pt x="1307" y="120"/>
                  <a:pt x="1282" y="95"/>
                </a:cubicBezTo>
                <a:lnTo>
                  <a:pt x="1186" y="0"/>
                </a:lnTo>
                <a:lnTo>
                  <a:pt x="593" y="594"/>
                </a:lnTo>
                <a:cubicBezTo>
                  <a:pt x="561" y="626"/>
                  <a:pt x="540" y="672"/>
                  <a:pt x="540" y="721"/>
                </a:cubicBezTo>
                <a:lnTo>
                  <a:pt x="540" y="1622"/>
                </a:lnTo>
                <a:cubicBezTo>
                  <a:pt x="540" y="1722"/>
                  <a:pt x="621" y="1802"/>
                  <a:pt x="720" y="1802"/>
                </a:cubicBezTo>
                <a:lnTo>
                  <a:pt x="1531" y="1802"/>
                </a:lnTo>
                <a:cubicBezTo>
                  <a:pt x="1606" y="1802"/>
                  <a:pt x="1670" y="1757"/>
                  <a:pt x="1697" y="1692"/>
                </a:cubicBezTo>
                <a:lnTo>
                  <a:pt x="1969" y="1057"/>
                </a:lnTo>
                <a:cubicBezTo>
                  <a:pt x="1977" y="1036"/>
                  <a:pt x="1982" y="1014"/>
                  <a:pt x="1982" y="991"/>
                </a:cubicBezTo>
                <a:lnTo>
                  <a:pt x="1982" y="819"/>
                </a:lnTo>
                <a:lnTo>
                  <a:pt x="1981" y="818"/>
                </a:lnTo>
                <a:lnTo>
                  <a:pt x="1982" y="811"/>
                </a:ln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7"/>
          <p:cNvSpPr>
            <a:spLocks noEditPoints="1"/>
          </p:cNvSpPr>
          <p:nvPr/>
        </p:nvSpPr>
        <p:spPr bwMode="auto">
          <a:xfrm>
            <a:off x="171451" y="5727700"/>
            <a:ext cx="652463" cy="650875"/>
          </a:xfrm>
          <a:custGeom>
            <a:avLst/>
            <a:gdLst>
              <a:gd name="T0" fmla="*/ 1081 w 2163"/>
              <a:gd name="T1" fmla="*/ 541 h 2163"/>
              <a:gd name="T2" fmla="*/ 991 w 2163"/>
              <a:gd name="T3" fmla="*/ 451 h 2163"/>
              <a:gd name="T4" fmla="*/ 524 w 2163"/>
              <a:gd name="T5" fmla="*/ 451 h 2163"/>
              <a:gd name="T6" fmla="*/ 584 w 2163"/>
              <a:gd name="T7" fmla="*/ 164 h 2163"/>
              <a:gd name="T8" fmla="*/ 586 w 2163"/>
              <a:gd name="T9" fmla="*/ 143 h 2163"/>
              <a:gd name="T10" fmla="*/ 556 w 2163"/>
              <a:gd name="T11" fmla="*/ 72 h 2163"/>
              <a:gd name="T12" fmla="*/ 485 w 2163"/>
              <a:gd name="T13" fmla="*/ 0 h 2163"/>
              <a:gd name="T14" fmla="*/ 40 w 2163"/>
              <a:gd name="T15" fmla="*/ 445 h 2163"/>
              <a:gd name="T16" fmla="*/ 0 w 2163"/>
              <a:gd name="T17" fmla="*/ 541 h 2163"/>
              <a:gd name="T18" fmla="*/ 0 w 2163"/>
              <a:gd name="T19" fmla="*/ 1126 h 2163"/>
              <a:gd name="T20" fmla="*/ 135 w 2163"/>
              <a:gd name="T21" fmla="*/ 1262 h 2163"/>
              <a:gd name="T22" fmla="*/ 743 w 2163"/>
              <a:gd name="T23" fmla="*/ 1261 h 2163"/>
              <a:gd name="T24" fmla="*/ 868 w 2163"/>
              <a:gd name="T25" fmla="*/ 1179 h 2163"/>
              <a:gd name="T26" fmla="*/ 1072 w 2163"/>
              <a:gd name="T27" fmla="*/ 702 h 2163"/>
              <a:gd name="T28" fmla="*/ 1081 w 2163"/>
              <a:gd name="T29" fmla="*/ 653 h 2163"/>
              <a:gd name="T30" fmla="*/ 1081 w 2163"/>
              <a:gd name="T31" fmla="*/ 541 h 2163"/>
              <a:gd name="T32" fmla="*/ 2027 w 2163"/>
              <a:gd name="T33" fmla="*/ 901 h 2163"/>
              <a:gd name="T34" fmla="*/ 1419 w 2163"/>
              <a:gd name="T35" fmla="*/ 901 h 2163"/>
              <a:gd name="T36" fmla="*/ 1295 w 2163"/>
              <a:gd name="T37" fmla="*/ 984 h 2163"/>
              <a:gd name="T38" fmla="*/ 1091 w 2163"/>
              <a:gd name="T39" fmla="*/ 1460 h 2163"/>
              <a:gd name="T40" fmla="*/ 1081 w 2163"/>
              <a:gd name="T41" fmla="*/ 1509 h 2163"/>
              <a:gd name="T42" fmla="*/ 1081 w 2163"/>
              <a:gd name="T43" fmla="*/ 1622 h 2163"/>
              <a:gd name="T44" fmla="*/ 1171 w 2163"/>
              <a:gd name="T45" fmla="*/ 1712 h 2163"/>
              <a:gd name="T46" fmla="*/ 1639 w 2163"/>
              <a:gd name="T47" fmla="*/ 1712 h 2163"/>
              <a:gd name="T48" fmla="*/ 1579 w 2163"/>
              <a:gd name="T49" fmla="*/ 1998 h 2163"/>
              <a:gd name="T50" fmla="*/ 1576 w 2163"/>
              <a:gd name="T51" fmla="*/ 2019 h 2163"/>
              <a:gd name="T52" fmla="*/ 1606 w 2163"/>
              <a:gd name="T53" fmla="*/ 2091 h 2163"/>
              <a:gd name="T54" fmla="*/ 1678 w 2163"/>
              <a:gd name="T55" fmla="*/ 2163 h 2163"/>
              <a:gd name="T56" fmla="*/ 2123 w 2163"/>
              <a:gd name="T57" fmla="*/ 1717 h 2163"/>
              <a:gd name="T58" fmla="*/ 2163 w 2163"/>
              <a:gd name="T59" fmla="*/ 1622 h 2163"/>
              <a:gd name="T60" fmla="*/ 2163 w 2163"/>
              <a:gd name="T61" fmla="*/ 1036 h 2163"/>
              <a:gd name="T62" fmla="*/ 2027 w 2163"/>
              <a:gd name="T63" fmla="*/ 901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3" h="2163">
                <a:moveTo>
                  <a:pt x="1081" y="541"/>
                </a:moveTo>
                <a:cubicBezTo>
                  <a:pt x="1081" y="491"/>
                  <a:pt x="1041" y="451"/>
                  <a:pt x="991" y="451"/>
                </a:cubicBezTo>
                <a:lnTo>
                  <a:pt x="524" y="451"/>
                </a:lnTo>
                <a:lnTo>
                  <a:pt x="584" y="164"/>
                </a:lnTo>
                <a:cubicBezTo>
                  <a:pt x="585" y="158"/>
                  <a:pt x="586" y="150"/>
                  <a:pt x="586" y="143"/>
                </a:cubicBezTo>
                <a:cubicBezTo>
                  <a:pt x="586" y="115"/>
                  <a:pt x="575" y="90"/>
                  <a:pt x="556" y="72"/>
                </a:cubicBezTo>
                <a:lnTo>
                  <a:pt x="485" y="0"/>
                </a:lnTo>
                <a:lnTo>
                  <a:pt x="40" y="445"/>
                </a:lnTo>
                <a:cubicBezTo>
                  <a:pt x="15" y="469"/>
                  <a:pt x="0" y="503"/>
                  <a:pt x="0" y="541"/>
                </a:cubicBezTo>
                <a:lnTo>
                  <a:pt x="0" y="1126"/>
                </a:lnTo>
                <a:cubicBezTo>
                  <a:pt x="0" y="1201"/>
                  <a:pt x="60" y="1262"/>
                  <a:pt x="135" y="1262"/>
                </a:cubicBezTo>
                <a:lnTo>
                  <a:pt x="743" y="1261"/>
                </a:lnTo>
                <a:cubicBezTo>
                  <a:pt x="799" y="1261"/>
                  <a:pt x="847" y="1228"/>
                  <a:pt x="868" y="1179"/>
                </a:cubicBezTo>
                <a:lnTo>
                  <a:pt x="1072" y="702"/>
                </a:lnTo>
                <a:cubicBezTo>
                  <a:pt x="1078" y="687"/>
                  <a:pt x="1081" y="671"/>
                  <a:pt x="1081" y="653"/>
                </a:cubicBezTo>
                <a:lnTo>
                  <a:pt x="1081" y="541"/>
                </a:lnTo>
                <a:close/>
                <a:moveTo>
                  <a:pt x="2027" y="901"/>
                </a:moveTo>
                <a:lnTo>
                  <a:pt x="1419" y="901"/>
                </a:lnTo>
                <a:cubicBezTo>
                  <a:pt x="1363" y="901"/>
                  <a:pt x="1315" y="935"/>
                  <a:pt x="1295" y="984"/>
                </a:cubicBezTo>
                <a:lnTo>
                  <a:pt x="1091" y="1460"/>
                </a:lnTo>
                <a:cubicBezTo>
                  <a:pt x="1085" y="1476"/>
                  <a:pt x="1081" y="1492"/>
                  <a:pt x="1081" y="1509"/>
                </a:cubicBezTo>
                <a:lnTo>
                  <a:pt x="1081" y="1622"/>
                </a:lnTo>
                <a:cubicBezTo>
                  <a:pt x="1081" y="1671"/>
                  <a:pt x="1122" y="1712"/>
                  <a:pt x="1171" y="1712"/>
                </a:cubicBezTo>
                <a:lnTo>
                  <a:pt x="1639" y="1712"/>
                </a:lnTo>
                <a:lnTo>
                  <a:pt x="1579" y="1998"/>
                </a:lnTo>
                <a:cubicBezTo>
                  <a:pt x="1577" y="2005"/>
                  <a:pt x="1576" y="2012"/>
                  <a:pt x="1576" y="2019"/>
                </a:cubicBezTo>
                <a:cubicBezTo>
                  <a:pt x="1576" y="2047"/>
                  <a:pt x="1588" y="2072"/>
                  <a:pt x="1606" y="2091"/>
                </a:cubicBezTo>
                <a:lnTo>
                  <a:pt x="1678" y="2163"/>
                </a:lnTo>
                <a:lnTo>
                  <a:pt x="2123" y="1717"/>
                </a:lnTo>
                <a:cubicBezTo>
                  <a:pt x="2147" y="1693"/>
                  <a:pt x="2163" y="1659"/>
                  <a:pt x="2163" y="1622"/>
                </a:cubicBezTo>
                <a:lnTo>
                  <a:pt x="2163" y="1036"/>
                </a:lnTo>
                <a:cubicBezTo>
                  <a:pt x="2163" y="961"/>
                  <a:pt x="2102" y="901"/>
                  <a:pt x="2027" y="901"/>
                </a:cubicBezTo>
                <a:close/>
              </a:path>
            </a:pathLst>
          </a:cu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7864" y="359030"/>
            <a:ext cx="91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Our </a:t>
            </a:r>
            <a:r>
              <a:rPr lang="en-US" sz="6600" i="1" dirty="0" smtClean="0">
                <a:solidFill>
                  <a:srgbClr val="EF68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engagement </a:t>
            </a:r>
            <a:r>
              <a:rPr lang="en-US" sz="66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model</a:t>
            </a:r>
            <a:endParaRPr lang="en-IN" sz="6600" i="1" dirty="0">
              <a:solidFill>
                <a:srgbClr val="EF68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1018" y="1598832"/>
            <a:ext cx="10955211" cy="5048747"/>
            <a:chOff x="731018" y="1680720"/>
            <a:chExt cx="10955211" cy="504874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27521" y="4770209"/>
              <a:ext cx="812477" cy="926725"/>
            </a:xfrm>
            <a:prstGeom prst="rect">
              <a:avLst/>
            </a:prstGeom>
            <a:effectLst/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00771" y="2716960"/>
              <a:ext cx="812477" cy="9267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Rectangle 23"/>
            <p:cNvSpPr/>
            <p:nvPr/>
          </p:nvSpPr>
          <p:spPr>
            <a:xfrm>
              <a:off x="3600072" y="2717239"/>
              <a:ext cx="6239435" cy="6589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27058" y="3739821"/>
              <a:ext cx="812475" cy="9260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37321" y="1683490"/>
              <a:ext cx="812475" cy="92602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741174" y="5803151"/>
              <a:ext cx="6940579" cy="926316"/>
              <a:chOff x="4741174" y="5507317"/>
              <a:chExt cx="6940579" cy="92631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442318" y="5507317"/>
                <a:ext cx="6239435" cy="658905"/>
              </a:xfrm>
              <a:prstGeom prst="rect">
                <a:avLst/>
              </a:prstGeom>
              <a:solidFill>
                <a:srgbClr val="EF685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741174" y="5507609"/>
                <a:ext cx="812475" cy="926024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/>
          </p:nvSpPr>
          <p:spPr>
            <a:xfrm>
              <a:off x="4823754" y="4775103"/>
              <a:ext cx="6239435" cy="6589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8628" y="1680720"/>
              <a:ext cx="6239434" cy="630942"/>
            </a:xfrm>
            <a:prstGeom prst="rect">
              <a:avLst/>
            </a:prstGeom>
            <a:solidFill>
              <a:srgbClr val="EF4838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sends in the content in the form of notes, sketches, excel sheets or draft presentations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04554" y="2695143"/>
              <a:ext cx="623943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 min call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understand the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context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such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 key messages, audience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profile, available time, mode of presentation </a:t>
              </a:r>
              <a:r>
                <a:rPr lang="en-US" sz="14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etc</a:t>
              </a:r>
              <a:endParaRPr lang="en-US" sz="1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25387" y="3738677"/>
              <a:ext cx="6239434" cy="630942"/>
            </a:xfrm>
            <a:prstGeom prst="rect">
              <a:avLst/>
            </a:prstGeom>
            <a:solidFill>
              <a:srgbClr val="EF4838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submit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first draft of the presentation within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48 hours from the point we receive all the information</a:t>
              </a:r>
              <a:endParaRPr lang="en-US" sz="1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37197" y="4761500"/>
              <a:ext cx="623943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 min call with the client to take feedback and make any necessary changes to the presentation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46795" y="5801402"/>
              <a:ext cx="6239434" cy="630942"/>
            </a:xfrm>
            <a:prstGeom prst="rect">
              <a:avLst/>
            </a:prstGeom>
            <a:solidFill>
              <a:srgbClr val="EF4838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clears the invoice and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slidekraft immediately sends the finalized </a:t>
              </a:r>
              <a:r>
                <a:rPr lang="en-US" sz="1400" dirty="0" smtClean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</a:t>
              </a:r>
              <a:r>
                <a:rPr lang="en-US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an editable format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31018" y="3906685"/>
              <a:ext cx="2701700" cy="2701700"/>
            </a:xfrm>
            <a:prstGeom prst="ellipse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81779" y="1789472"/>
              <a:ext cx="432324" cy="43232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2997503" y="2808912"/>
              <a:ext cx="475556" cy="47555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72304" y="3795465"/>
              <a:ext cx="575423" cy="5754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31210" y="4870309"/>
              <a:ext cx="475556" cy="47555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92386" y="5867304"/>
              <a:ext cx="575423" cy="5754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Group 24"/>
          <p:cNvGrpSpPr/>
          <p:nvPr/>
        </p:nvGrpSpPr>
        <p:grpSpPr>
          <a:xfrm>
            <a:off x="1139646" y="4064283"/>
            <a:ext cx="1966626" cy="2238089"/>
            <a:chOff x="4731359" y="948241"/>
            <a:chExt cx="3409953" cy="4542236"/>
          </a:xfrm>
          <a:solidFill>
            <a:srgbClr val="EF483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Freeform 239"/>
            <p:cNvSpPr>
              <a:spLocks noEditPoints="1"/>
            </p:cNvSpPr>
            <p:nvPr/>
          </p:nvSpPr>
          <p:spPr bwMode="auto">
            <a:xfrm>
              <a:off x="6141061" y="2259119"/>
              <a:ext cx="2000251" cy="200025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40"/>
            <p:cNvSpPr>
              <a:spLocks noEditPoints="1"/>
            </p:cNvSpPr>
            <p:nvPr/>
          </p:nvSpPr>
          <p:spPr bwMode="auto">
            <a:xfrm>
              <a:off x="4731359" y="1519740"/>
              <a:ext cx="1739505" cy="1739504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41"/>
            <p:cNvSpPr>
              <a:spLocks noEditPoints="1"/>
            </p:cNvSpPr>
            <p:nvPr/>
          </p:nvSpPr>
          <p:spPr bwMode="auto">
            <a:xfrm>
              <a:off x="6179160" y="948241"/>
              <a:ext cx="1262064" cy="1262062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42"/>
            <p:cNvSpPr>
              <a:spLocks noEditPoints="1"/>
            </p:cNvSpPr>
            <p:nvPr/>
          </p:nvSpPr>
          <p:spPr bwMode="auto">
            <a:xfrm>
              <a:off x="5882695" y="3977191"/>
              <a:ext cx="1072754" cy="1071564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43"/>
            <p:cNvSpPr>
              <a:spLocks/>
            </p:cNvSpPr>
            <p:nvPr/>
          </p:nvSpPr>
          <p:spPr bwMode="auto">
            <a:xfrm>
              <a:off x="6819717" y="5051133"/>
              <a:ext cx="190499" cy="177402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4"/>
            <p:cNvSpPr>
              <a:spLocks noEditPoints="1"/>
            </p:cNvSpPr>
            <p:nvPr/>
          </p:nvSpPr>
          <p:spPr bwMode="auto">
            <a:xfrm>
              <a:off x="6568496" y="4792770"/>
              <a:ext cx="697706" cy="697707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45"/>
            <p:cNvSpPr>
              <a:spLocks/>
            </p:cNvSpPr>
            <p:nvPr/>
          </p:nvSpPr>
          <p:spPr bwMode="auto">
            <a:xfrm>
              <a:off x="7522186" y="1941222"/>
              <a:ext cx="190499" cy="178593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46"/>
            <p:cNvSpPr>
              <a:spLocks noEditPoints="1"/>
            </p:cNvSpPr>
            <p:nvPr/>
          </p:nvSpPr>
          <p:spPr bwMode="auto">
            <a:xfrm>
              <a:off x="7270967" y="1681665"/>
              <a:ext cx="697706" cy="697707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47"/>
            <p:cNvSpPr>
              <a:spLocks noEditPoints="1"/>
            </p:cNvSpPr>
            <p:nvPr/>
          </p:nvSpPr>
          <p:spPr bwMode="auto">
            <a:xfrm>
              <a:off x="5364774" y="2154343"/>
              <a:ext cx="472680" cy="471489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48"/>
            <p:cNvSpPr>
              <a:spLocks noEditPoints="1"/>
            </p:cNvSpPr>
            <p:nvPr/>
          </p:nvSpPr>
          <p:spPr bwMode="auto">
            <a:xfrm>
              <a:off x="6880444" y="2987782"/>
              <a:ext cx="541736" cy="544115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49"/>
            <p:cNvSpPr>
              <a:spLocks noEditPoints="1"/>
            </p:cNvSpPr>
            <p:nvPr/>
          </p:nvSpPr>
          <p:spPr bwMode="auto">
            <a:xfrm>
              <a:off x="6639937" y="1410203"/>
              <a:ext cx="342900" cy="342901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250"/>
            <p:cNvSpPr>
              <a:spLocks noEditPoints="1"/>
            </p:cNvSpPr>
            <p:nvPr/>
          </p:nvSpPr>
          <p:spPr bwMode="auto">
            <a:xfrm>
              <a:off x="6256554" y="4352237"/>
              <a:ext cx="323851" cy="325039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241"/>
            <p:cNvSpPr>
              <a:spLocks noEditPoints="1"/>
            </p:cNvSpPr>
            <p:nvPr/>
          </p:nvSpPr>
          <p:spPr bwMode="auto">
            <a:xfrm>
              <a:off x="4897355" y="3209261"/>
              <a:ext cx="1262065" cy="1262062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249"/>
            <p:cNvSpPr>
              <a:spLocks noEditPoints="1"/>
            </p:cNvSpPr>
            <p:nvPr/>
          </p:nvSpPr>
          <p:spPr bwMode="auto">
            <a:xfrm>
              <a:off x="5356936" y="3703809"/>
              <a:ext cx="342900" cy="342901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623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2"/>
          <p:cNvSpPr>
            <a:spLocks noEditPoints="1"/>
          </p:cNvSpPr>
          <p:nvPr/>
        </p:nvSpPr>
        <p:spPr bwMode="auto">
          <a:xfrm>
            <a:off x="188913" y="517525"/>
            <a:ext cx="630238" cy="598488"/>
          </a:xfrm>
          <a:custGeom>
            <a:avLst/>
            <a:gdLst>
              <a:gd name="T0" fmla="*/ 1851 w 2056"/>
              <a:gd name="T1" fmla="*/ 411 h 1954"/>
              <a:gd name="T2" fmla="*/ 1626 w 2056"/>
              <a:gd name="T3" fmla="*/ 411 h 1954"/>
              <a:gd name="T4" fmla="*/ 1645 w 2056"/>
              <a:gd name="T5" fmla="*/ 309 h 1954"/>
              <a:gd name="T6" fmla="*/ 1337 w 2056"/>
              <a:gd name="T7" fmla="*/ 0 h 1954"/>
              <a:gd name="T8" fmla="*/ 1080 w 2056"/>
              <a:gd name="T9" fmla="*/ 138 h 1954"/>
              <a:gd name="T10" fmla="*/ 1028 w 2056"/>
              <a:gd name="T11" fmla="*/ 208 h 1954"/>
              <a:gd name="T12" fmla="*/ 977 w 2056"/>
              <a:gd name="T13" fmla="*/ 138 h 1954"/>
              <a:gd name="T14" fmla="*/ 720 w 2056"/>
              <a:gd name="T15" fmla="*/ 0 h 1954"/>
              <a:gd name="T16" fmla="*/ 411 w 2056"/>
              <a:gd name="T17" fmla="*/ 309 h 1954"/>
              <a:gd name="T18" fmla="*/ 430 w 2056"/>
              <a:gd name="T19" fmla="*/ 411 h 1954"/>
              <a:gd name="T20" fmla="*/ 205 w 2056"/>
              <a:gd name="T21" fmla="*/ 411 h 1954"/>
              <a:gd name="T22" fmla="*/ 1 w 2056"/>
              <a:gd name="T23" fmla="*/ 617 h 1954"/>
              <a:gd name="T24" fmla="*/ 0 w 2056"/>
              <a:gd name="T25" fmla="*/ 1748 h 1954"/>
              <a:gd name="T26" fmla="*/ 205 w 2056"/>
              <a:gd name="T27" fmla="*/ 1954 h 1954"/>
              <a:gd name="T28" fmla="*/ 1851 w 2056"/>
              <a:gd name="T29" fmla="*/ 1954 h 1954"/>
              <a:gd name="T30" fmla="*/ 2056 w 2056"/>
              <a:gd name="T31" fmla="*/ 1748 h 1954"/>
              <a:gd name="T32" fmla="*/ 2056 w 2056"/>
              <a:gd name="T33" fmla="*/ 617 h 1954"/>
              <a:gd name="T34" fmla="*/ 1851 w 2056"/>
              <a:gd name="T35" fmla="*/ 411 h 1954"/>
              <a:gd name="T36" fmla="*/ 1337 w 2056"/>
              <a:gd name="T37" fmla="*/ 206 h 1954"/>
              <a:gd name="T38" fmla="*/ 1439 w 2056"/>
              <a:gd name="T39" fmla="*/ 309 h 1954"/>
              <a:gd name="T40" fmla="*/ 1337 w 2056"/>
              <a:gd name="T41" fmla="*/ 411 h 1954"/>
              <a:gd name="T42" fmla="*/ 1234 w 2056"/>
              <a:gd name="T43" fmla="*/ 309 h 1954"/>
              <a:gd name="T44" fmla="*/ 1337 w 2056"/>
              <a:gd name="T45" fmla="*/ 206 h 1954"/>
              <a:gd name="T46" fmla="*/ 720 w 2056"/>
              <a:gd name="T47" fmla="*/ 206 h 1954"/>
              <a:gd name="T48" fmla="*/ 822 w 2056"/>
              <a:gd name="T49" fmla="*/ 309 h 1954"/>
              <a:gd name="T50" fmla="*/ 720 w 2056"/>
              <a:gd name="T51" fmla="*/ 411 h 1954"/>
              <a:gd name="T52" fmla="*/ 617 w 2056"/>
              <a:gd name="T53" fmla="*/ 309 h 1954"/>
              <a:gd name="T54" fmla="*/ 720 w 2056"/>
              <a:gd name="T55" fmla="*/ 206 h 1954"/>
              <a:gd name="T56" fmla="*/ 1851 w 2056"/>
              <a:gd name="T57" fmla="*/ 1748 h 1954"/>
              <a:gd name="T58" fmla="*/ 205 w 2056"/>
              <a:gd name="T59" fmla="*/ 1748 h 1954"/>
              <a:gd name="T60" fmla="*/ 205 w 2056"/>
              <a:gd name="T61" fmla="*/ 1543 h 1954"/>
              <a:gd name="T62" fmla="*/ 1851 w 2056"/>
              <a:gd name="T63" fmla="*/ 1543 h 1954"/>
              <a:gd name="T64" fmla="*/ 1851 w 2056"/>
              <a:gd name="T65" fmla="*/ 1748 h 1954"/>
              <a:gd name="T66" fmla="*/ 1851 w 2056"/>
              <a:gd name="T67" fmla="*/ 1234 h 1954"/>
              <a:gd name="T68" fmla="*/ 205 w 2056"/>
              <a:gd name="T69" fmla="*/ 1234 h 1954"/>
              <a:gd name="T70" fmla="*/ 205 w 2056"/>
              <a:gd name="T71" fmla="*/ 617 h 1954"/>
              <a:gd name="T72" fmla="*/ 728 w 2056"/>
              <a:gd name="T73" fmla="*/ 617 h 1954"/>
              <a:gd name="T74" fmla="*/ 514 w 2056"/>
              <a:gd name="T75" fmla="*/ 909 h 1954"/>
              <a:gd name="T76" fmla="*/ 681 w 2056"/>
              <a:gd name="T77" fmla="*/ 1028 h 1954"/>
              <a:gd name="T78" fmla="*/ 925 w 2056"/>
              <a:gd name="T79" fmla="*/ 696 h 1954"/>
              <a:gd name="T80" fmla="*/ 1028 w 2056"/>
              <a:gd name="T81" fmla="*/ 556 h 1954"/>
              <a:gd name="T82" fmla="*/ 1131 w 2056"/>
              <a:gd name="T83" fmla="*/ 696 h 1954"/>
              <a:gd name="T84" fmla="*/ 1375 w 2056"/>
              <a:gd name="T85" fmla="*/ 1028 h 1954"/>
              <a:gd name="T86" fmla="*/ 1542 w 2056"/>
              <a:gd name="T87" fmla="*/ 909 h 1954"/>
              <a:gd name="T88" fmla="*/ 1328 w 2056"/>
              <a:gd name="T89" fmla="*/ 617 h 1954"/>
              <a:gd name="T90" fmla="*/ 1851 w 2056"/>
              <a:gd name="T91" fmla="*/ 617 h 1954"/>
              <a:gd name="T92" fmla="*/ 1851 w 2056"/>
              <a:gd name="T93" fmla="*/ 123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56" h="1954">
                <a:moveTo>
                  <a:pt x="1851" y="411"/>
                </a:moveTo>
                <a:lnTo>
                  <a:pt x="1626" y="411"/>
                </a:lnTo>
                <a:cubicBezTo>
                  <a:pt x="1637" y="379"/>
                  <a:pt x="1645" y="345"/>
                  <a:pt x="1645" y="309"/>
                </a:cubicBezTo>
                <a:cubicBezTo>
                  <a:pt x="1645" y="138"/>
                  <a:pt x="1507" y="0"/>
                  <a:pt x="1337" y="0"/>
                </a:cubicBezTo>
                <a:cubicBezTo>
                  <a:pt x="1229" y="0"/>
                  <a:pt x="1135" y="55"/>
                  <a:pt x="1080" y="138"/>
                </a:cubicBezTo>
                <a:lnTo>
                  <a:pt x="1028" y="208"/>
                </a:lnTo>
                <a:lnTo>
                  <a:pt x="977" y="138"/>
                </a:lnTo>
                <a:cubicBezTo>
                  <a:pt x="922" y="55"/>
                  <a:pt x="827" y="0"/>
                  <a:pt x="720" y="0"/>
                </a:cubicBezTo>
                <a:cubicBezTo>
                  <a:pt x="549" y="0"/>
                  <a:pt x="411" y="138"/>
                  <a:pt x="411" y="309"/>
                </a:cubicBezTo>
                <a:cubicBezTo>
                  <a:pt x="411" y="345"/>
                  <a:pt x="418" y="379"/>
                  <a:pt x="430" y="411"/>
                </a:cubicBezTo>
                <a:lnTo>
                  <a:pt x="205" y="411"/>
                </a:lnTo>
                <a:cubicBezTo>
                  <a:pt x="92" y="411"/>
                  <a:pt x="1" y="503"/>
                  <a:pt x="1" y="617"/>
                </a:cubicBezTo>
                <a:lnTo>
                  <a:pt x="0" y="1748"/>
                </a:lnTo>
                <a:cubicBezTo>
                  <a:pt x="0" y="1862"/>
                  <a:pt x="92" y="1954"/>
                  <a:pt x="205" y="1954"/>
                </a:cubicBezTo>
                <a:lnTo>
                  <a:pt x="1851" y="1954"/>
                </a:lnTo>
                <a:cubicBezTo>
                  <a:pt x="1964" y="1954"/>
                  <a:pt x="2056" y="1862"/>
                  <a:pt x="2056" y="1748"/>
                </a:cubicBezTo>
                <a:lnTo>
                  <a:pt x="2056" y="617"/>
                </a:lnTo>
                <a:cubicBezTo>
                  <a:pt x="2056" y="503"/>
                  <a:pt x="1964" y="411"/>
                  <a:pt x="1851" y="411"/>
                </a:cubicBezTo>
                <a:close/>
                <a:moveTo>
                  <a:pt x="1337" y="206"/>
                </a:moveTo>
                <a:cubicBezTo>
                  <a:pt x="1393" y="206"/>
                  <a:pt x="1439" y="252"/>
                  <a:pt x="1439" y="309"/>
                </a:cubicBezTo>
                <a:cubicBezTo>
                  <a:pt x="1439" y="365"/>
                  <a:pt x="1393" y="411"/>
                  <a:pt x="1337" y="411"/>
                </a:cubicBezTo>
                <a:cubicBezTo>
                  <a:pt x="1280" y="411"/>
                  <a:pt x="1234" y="365"/>
                  <a:pt x="1234" y="309"/>
                </a:cubicBezTo>
                <a:cubicBezTo>
                  <a:pt x="1234" y="252"/>
                  <a:pt x="1280" y="206"/>
                  <a:pt x="1337" y="206"/>
                </a:cubicBezTo>
                <a:close/>
                <a:moveTo>
                  <a:pt x="720" y="206"/>
                </a:moveTo>
                <a:cubicBezTo>
                  <a:pt x="776" y="206"/>
                  <a:pt x="822" y="252"/>
                  <a:pt x="822" y="309"/>
                </a:cubicBezTo>
                <a:cubicBezTo>
                  <a:pt x="822" y="365"/>
                  <a:pt x="776" y="411"/>
                  <a:pt x="720" y="411"/>
                </a:cubicBezTo>
                <a:cubicBezTo>
                  <a:pt x="663" y="411"/>
                  <a:pt x="617" y="365"/>
                  <a:pt x="617" y="309"/>
                </a:cubicBezTo>
                <a:cubicBezTo>
                  <a:pt x="617" y="252"/>
                  <a:pt x="663" y="206"/>
                  <a:pt x="720" y="206"/>
                </a:cubicBezTo>
                <a:close/>
                <a:moveTo>
                  <a:pt x="1851" y="1748"/>
                </a:moveTo>
                <a:lnTo>
                  <a:pt x="205" y="1748"/>
                </a:lnTo>
                <a:lnTo>
                  <a:pt x="205" y="1543"/>
                </a:lnTo>
                <a:lnTo>
                  <a:pt x="1851" y="1543"/>
                </a:lnTo>
                <a:lnTo>
                  <a:pt x="1851" y="1748"/>
                </a:lnTo>
                <a:close/>
                <a:moveTo>
                  <a:pt x="1851" y="1234"/>
                </a:moveTo>
                <a:lnTo>
                  <a:pt x="205" y="1234"/>
                </a:lnTo>
                <a:lnTo>
                  <a:pt x="205" y="617"/>
                </a:lnTo>
                <a:lnTo>
                  <a:pt x="728" y="617"/>
                </a:lnTo>
                <a:lnTo>
                  <a:pt x="514" y="909"/>
                </a:lnTo>
                <a:lnTo>
                  <a:pt x="681" y="1028"/>
                </a:lnTo>
                <a:lnTo>
                  <a:pt x="925" y="696"/>
                </a:lnTo>
                <a:lnTo>
                  <a:pt x="1028" y="556"/>
                </a:lnTo>
                <a:lnTo>
                  <a:pt x="1131" y="696"/>
                </a:lnTo>
                <a:lnTo>
                  <a:pt x="1375" y="1028"/>
                </a:lnTo>
                <a:lnTo>
                  <a:pt x="1542" y="909"/>
                </a:lnTo>
                <a:lnTo>
                  <a:pt x="1328" y="617"/>
                </a:lnTo>
                <a:lnTo>
                  <a:pt x="1851" y="617"/>
                </a:lnTo>
                <a:lnTo>
                  <a:pt x="1851" y="123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3"/>
          <p:cNvSpPr>
            <a:spLocks noEditPoints="1"/>
          </p:cNvSpPr>
          <p:nvPr/>
        </p:nvSpPr>
        <p:spPr bwMode="auto">
          <a:xfrm>
            <a:off x="10426700" y="1687513"/>
            <a:ext cx="752475" cy="757238"/>
          </a:xfrm>
          <a:custGeom>
            <a:avLst/>
            <a:gdLst>
              <a:gd name="T0" fmla="*/ 154 w 2457"/>
              <a:gd name="T1" fmla="*/ 1337 h 2468"/>
              <a:gd name="T2" fmla="*/ 1228 w 2457"/>
              <a:gd name="T3" fmla="*/ 2468 h 2468"/>
              <a:gd name="T4" fmla="*/ 905 w 2457"/>
              <a:gd name="T5" fmla="*/ 2072 h 2468"/>
              <a:gd name="T6" fmla="*/ 859 w 2457"/>
              <a:gd name="T7" fmla="*/ 1538 h 2468"/>
              <a:gd name="T8" fmla="*/ 764 w 2457"/>
              <a:gd name="T9" fmla="*/ 1505 h 2468"/>
              <a:gd name="T10" fmla="*/ 728 w 2457"/>
              <a:gd name="T11" fmla="*/ 1419 h 2468"/>
              <a:gd name="T12" fmla="*/ 616 w 2457"/>
              <a:gd name="T13" fmla="*/ 1517 h 2468"/>
              <a:gd name="T14" fmla="*/ 757 w 2457"/>
              <a:gd name="T15" fmla="*/ 1630 h 2468"/>
              <a:gd name="T16" fmla="*/ 964 w 2457"/>
              <a:gd name="T17" fmla="*/ 1630 h 2468"/>
              <a:gd name="T18" fmla="*/ 1106 w 2457"/>
              <a:gd name="T19" fmla="*/ 1510 h 2468"/>
              <a:gd name="T20" fmla="*/ 1119 w 2457"/>
              <a:gd name="T21" fmla="*/ 1352 h 2468"/>
              <a:gd name="T22" fmla="*/ 1054 w 2457"/>
              <a:gd name="T23" fmla="*/ 1255 h 2468"/>
              <a:gd name="T24" fmla="*/ 1046 w 2457"/>
              <a:gd name="T25" fmla="*/ 1189 h 2468"/>
              <a:gd name="T26" fmla="*/ 1108 w 2457"/>
              <a:gd name="T27" fmla="*/ 1099 h 2468"/>
              <a:gd name="T28" fmla="*/ 1097 w 2457"/>
              <a:gd name="T29" fmla="*/ 952 h 2468"/>
              <a:gd name="T30" fmla="*/ 963 w 2457"/>
              <a:gd name="T31" fmla="*/ 837 h 2468"/>
              <a:gd name="T32" fmla="*/ 754 w 2457"/>
              <a:gd name="T33" fmla="*/ 839 h 2468"/>
              <a:gd name="T34" fmla="*/ 621 w 2457"/>
              <a:gd name="T35" fmla="*/ 954 h 2468"/>
              <a:gd name="T36" fmla="*/ 735 w 2457"/>
              <a:gd name="T37" fmla="*/ 1042 h 2468"/>
              <a:gd name="T38" fmla="*/ 770 w 2457"/>
              <a:gd name="T39" fmla="*/ 960 h 2468"/>
              <a:gd name="T40" fmla="*/ 858 w 2457"/>
              <a:gd name="T41" fmla="*/ 929 h 2468"/>
              <a:gd name="T42" fmla="*/ 980 w 2457"/>
              <a:gd name="T43" fmla="*/ 1050 h 2468"/>
              <a:gd name="T44" fmla="*/ 946 w 2457"/>
              <a:gd name="T45" fmla="*/ 1139 h 2468"/>
              <a:gd name="T46" fmla="*/ 844 w 2457"/>
              <a:gd name="T47" fmla="*/ 1173 h 2468"/>
              <a:gd name="T48" fmla="*/ 765 w 2457"/>
              <a:gd name="T49" fmla="*/ 1279 h 2468"/>
              <a:gd name="T50" fmla="*/ 906 w 2457"/>
              <a:gd name="T51" fmla="*/ 1286 h 2468"/>
              <a:gd name="T52" fmla="*/ 982 w 2457"/>
              <a:gd name="T53" fmla="*/ 1352 h 2468"/>
              <a:gd name="T54" fmla="*/ 956 w 2457"/>
              <a:gd name="T55" fmla="*/ 1506 h 2468"/>
              <a:gd name="T56" fmla="*/ 1739 w 2457"/>
              <a:gd name="T57" fmla="*/ 929 h 2468"/>
              <a:gd name="T58" fmla="*/ 1472 w 2457"/>
              <a:gd name="T59" fmla="*/ 823 h 2468"/>
              <a:gd name="T60" fmla="*/ 1228 w 2457"/>
              <a:gd name="T61" fmla="*/ 1645 h 2468"/>
              <a:gd name="T62" fmla="*/ 1620 w 2457"/>
              <a:gd name="T63" fmla="*/ 1617 h 2468"/>
              <a:gd name="T64" fmla="*/ 1815 w 2457"/>
              <a:gd name="T65" fmla="*/ 1416 h 2468"/>
              <a:gd name="T66" fmla="*/ 1842 w 2457"/>
              <a:gd name="T67" fmla="*/ 1214 h 2468"/>
              <a:gd name="T68" fmla="*/ 1739 w 2457"/>
              <a:gd name="T69" fmla="*/ 929 h 2468"/>
              <a:gd name="T70" fmla="*/ 1684 w 2457"/>
              <a:gd name="T71" fmla="*/ 1371 h 2468"/>
              <a:gd name="T72" fmla="*/ 1567 w 2457"/>
              <a:gd name="T73" fmla="*/ 1512 h 2468"/>
              <a:gd name="T74" fmla="*/ 1371 w 2457"/>
              <a:gd name="T75" fmla="*/ 1531 h 2468"/>
              <a:gd name="T76" fmla="*/ 1472 w 2457"/>
              <a:gd name="T77" fmla="*/ 938 h 2468"/>
              <a:gd name="T78" fmla="*/ 1699 w 2457"/>
              <a:gd name="T79" fmla="*/ 1213 h 2468"/>
              <a:gd name="T80" fmla="*/ 1698 w 2457"/>
              <a:gd name="T81" fmla="*/ 1255 h 2468"/>
              <a:gd name="T82" fmla="*/ 1161 w 2457"/>
              <a:gd name="T83" fmla="*/ 3 h 2468"/>
              <a:gd name="T84" fmla="*/ 1689 w 2457"/>
              <a:gd name="T85" fmla="*/ 259 h 2468"/>
              <a:gd name="T86" fmla="*/ 2457 w 2457"/>
              <a:gd name="T87" fmla="*/ 1131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57" h="2468">
                <a:moveTo>
                  <a:pt x="767" y="2209"/>
                </a:moveTo>
                <a:cubicBezTo>
                  <a:pt x="431" y="2050"/>
                  <a:pt x="190" y="1723"/>
                  <a:pt x="154" y="1337"/>
                </a:cubicBezTo>
                <a:lnTo>
                  <a:pt x="0" y="1337"/>
                </a:lnTo>
                <a:cubicBezTo>
                  <a:pt x="52" y="1970"/>
                  <a:pt x="582" y="2468"/>
                  <a:pt x="1228" y="2468"/>
                </a:cubicBezTo>
                <a:cubicBezTo>
                  <a:pt x="1252" y="2468"/>
                  <a:pt x="1274" y="2466"/>
                  <a:pt x="1296" y="2464"/>
                </a:cubicBezTo>
                <a:lnTo>
                  <a:pt x="905" y="2072"/>
                </a:lnTo>
                <a:lnTo>
                  <a:pt x="767" y="2209"/>
                </a:lnTo>
                <a:close/>
                <a:moveTo>
                  <a:pt x="859" y="1538"/>
                </a:moveTo>
                <a:cubicBezTo>
                  <a:pt x="839" y="1538"/>
                  <a:pt x="821" y="1536"/>
                  <a:pt x="805" y="1530"/>
                </a:cubicBezTo>
                <a:cubicBezTo>
                  <a:pt x="789" y="1524"/>
                  <a:pt x="775" y="1516"/>
                  <a:pt x="764" y="1505"/>
                </a:cubicBezTo>
                <a:cubicBezTo>
                  <a:pt x="752" y="1495"/>
                  <a:pt x="744" y="1482"/>
                  <a:pt x="737" y="1468"/>
                </a:cubicBezTo>
                <a:cubicBezTo>
                  <a:pt x="731" y="1453"/>
                  <a:pt x="728" y="1437"/>
                  <a:pt x="728" y="1419"/>
                </a:cubicBezTo>
                <a:lnTo>
                  <a:pt x="594" y="1419"/>
                </a:lnTo>
                <a:cubicBezTo>
                  <a:pt x="594" y="1456"/>
                  <a:pt x="602" y="1489"/>
                  <a:pt x="616" y="1517"/>
                </a:cubicBezTo>
                <a:cubicBezTo>
                  <a:pt x="630" y="1545"/>
                  <a:pt x="650" y="1569"/>
                  <a:pt x="674" y="1588"/>
                </a:cubicBezTo>
                <a:cubicBezTo>
                  <a:pt x="698" y="1607"/>
                  <a:pt x="726" y="1621"/>
                  <a:pt x="757" y="1630"/>
                </a:cubicBezTo>
                <a:cubicBezTo>
                  <a:pt x="789" y="1641"/>
                  <a:pt x="822" y="1645"/>
                  <a:pt x="857" y="1645"/>
                </a:cubicBezTo>
                <a:cubicBezTo>
                  <a:pt x="895" y="1645"/>
                  <a:pt x="931" y="1640"/>
                  <a:pt x="964" y="1630"/>
                </a:cubicBezTo>
                <a:cubicBezTo>
                  <a:pt x="997" y="1619"/>
                  <a:pt x="1025" y="1604"/>
                  <a:pt x="1049" y="1584"/>
                </a:cubicBezTo>
                <a:cubicBezTo>
                  <a:pt x="1073" y="1564"/>
                  <a:pt x="1092" y="1539"/>
                  <a:pt x="1106" y="1510"/>
                </a:cubicBezTo>
                <a:cubicBezTo>
                  <a:pt x="1119" y="1481"/>
                  <a:pt x="1126" y="1447"/>
                  <a:pt x="1126" y="1410"/>
                </a:cubicBezTo>
                <a:cubicBezTo>
                  <a:pt x="1126" y="1390"/>
                  <a:pt x="1124" y="1371"/>
                  <a:pt x="1119" y="1352"/>
                </a:cubicBezTo>
                <a:cubicBezTo>
                  <a:pt x="1114" y="1334"/>
                  <a:pt x="1106" y="1316"/>
                  <a:pt x="1096" y="1300"/>
                </a:cubicBezTo>
                <a:cubicBezTo>
                  <a:pt x="1085" y="1283"/>
                  <a:pt x="1071" y="1269"/>
                  <a:pt x="1054" y="1255"/>
                </a:cubicBezTo>
                <a:cubicBezTo>
                  <a:pt x="1037" y="1243"/>
                  <a:pt x="1016" y="1232"/>
                  <a:pt x="992" y="1223"/>
                </a:cubicBezTo>
                <a:cubicBezTo>
                  <a:pt x="1013" y="1214"/>
                  <a:pt x="1031" y="1202"/>
                  <a:pt x="1046" y="1189"/>
                </a:cubicBezTo>
                <a:cubicBezTo>
                  <a:pt x="1061" y="1176"/>
                  <a:pt x="1074" y="1161"/>
                  <a:pt x="1084" y="1146"/>
                </a:cubicBezTo>
                <a:cubicBezTo>
                  <a:pt x="1095" y="1131"/>
                  <a:pt x="1102" y="1116"/>
                  <a:pt x="1108" y="1099"/>
                </a:cubicBezTo>
                <a:cubicBezTo>
                  <a:pt x="1113" y="1083"/>
                  <a:pt x="1115" y="1066"/>
                  <a:pt x="1115" y="1050"/>
                </a:cubicBezTo>
                <a:cubicBezTo>
                  <a:pt x="1115" y="1013"/>
                  <a:pt x="1109" y="980"/>
                  <a:pt x="1097" y="952"/>
                </a:cubicBezTo>
                <a:cubicBezTo>
                  <a:pt x="1084" y="923"/>
                  <a:pt x="1067" y="900"/>
                  <a:pt x="1044" y="881"/>
                </a:cubicBezTo>
                <a:cubicBezTo>
                  <a:pt x="1022" y="862"/>
                  <a:pt x="995" y="847"/>
                  <a:pt x="963" y="837"/>
                </a:cubicBezTo>
                <a:cubicBezTo>
                  <a:pt x="930" y="827"/>
                  <a:pt x="895" y="823"/>
                  <a:pt x="857" y="823"/>
                </a:cubicBezTo>
                <a:cubicBezTo>
                  <a:pt x="820" y="823"/>
                  <a:pt x="786" y="828"/>
                  <a:pt x="754" y="839"/>
                </a:cubicBezTo>
                <a:cubicBezTo>
                  <a:pt x="723" y="850"/>
                  <a:pt x="696" y="865"/>
                  <a:pt x="674" y="885"/>
                </a:cubicBezTo>
                <a:cubicBezTo>
                  <a:pt x="651" y="904"/>
                  <a:pt x="634" y="927"/>
                  <a:pt x="621" y="954"/>
                </a:cubicBezTo>
                <a:cubicBezTo>
                  <a:pt x="608" y="981"/>
                  <a:pt x="602" y="1010"/>
                  <a:pt x="602" y="1042"/>
                </a:cubicBezTo>
                <a:lnTo>
                  <a:pt x="735" y="1042"/>
                </a:lnTo>
                <a:cubicBezTo>
                  <a:pt x="735" y="1024"/>
                  <a:pt x="738" y="1009"/>
                  <a:pt x="745" y="995"/>
                </a:cubicBezTo>
                <a:cubicBezTo>
                  <a:pt x="751" y="981"/>
                  <a:pt x="760" y="970"/>
                  <a:pt x="770" y="960"/>
                </a:cubicBezTo>
                <a:cubicBezTo>
                  <a:pt x="781" y="951"/>
                  <a:pt x="794" y="943"/>
                  <a:pt x="809" y="938"/>
                </a:cubicBezTo>
                <a:cubicBezTo>
                  <a:pt x="824" y="933"/>
                  <a:pt x="841" y="929"/>
                  <a:pt x="858" y="929"/>
                </a:cubicBezTo>
                <a:cubicBezTo>
                  <a:pt x="899" y="929"/>
                  <a:pt x="930" y="940"/>
                  <a:pt x="950" y="961"/>
                </a:cubicBezTo>
                <a:cubicBezTo>
                  <a:pt x="970" y="982"/>
                  <a:pt x="980" y="1012"/>
                  <a:pt x="980" y="1050"/>
                </a:cubicBezTo>
                <a:cubicBezTo>
                  <a:pt x="980" y="1069"/>
                  <a:pt x="977" y="1085"/>
                  <a:pt x="971" y="1100"/>
                </a:cubicBezTo>
                <a:cubicBezTo>
                  <a:pt x="966" y="1115"/>
                  <a:pt x="958" y="1128"/>
                  <a:pt x="946" y="1139"/>
                </a:cubicBezTo>
                <a:cubicBezTo>
                  <a:pt x="935" y="1150"/>
                  <a:pt x="921" y="1158"/>
                  <a:pt x="904" y="1164"/>
                </a:cubicBezTo>
                <a:cubicBezTo>
                  <a:pt x="887" y="1170"/>
                  <a:pt x="867" y="1173"/>
                  <a:pt x="844" y="1173"/>
                </a:cubicBezTo>
                <a:lnTo>
                  <a:pt x="765" y="1173"/>
                </a:lnTo>
                <a:lnTo>
                  <a:pt x="765" y="1279"/>
                </a:lnTo>
                <a:lnTo>
                  <a:pt x="844" y="1279"/>
                </a:lnTo>
                <a:cubicBezTo>
                  <a:pt x="867" y="1279"/>
                  <a:pt x="888" y="1281"/>
                  <a:pt x="906" y="1286"/>
                </a:cubicBezTo>
                <a:cubicBezTo>
                  <a:pt x="924" y="1291"/>
                  <a:pt x="939" y="1299"/>
                  <a:pt x="952" y="1310"/>
                </a:cubicBezTo>
                <a:cubicBezTo>
                  <a:pt x="965" y="1321"/>
                  <a:pt x="974" y="1335"/>
                  <a:pt x="982" y="1352"/>
                </a:cubicBezTo>
                <a:cubicBezTo>
                  <a:pt x="988" y="1368"/>
                  <a:pt x="992" y="1388"/>
                  <a:pt x="992" y="1410"/>
                </a:cubicBezTo>
                <a:cubicBezTo>
                  <a:pt x="992" y="1452"/>
                  <a:pt x="980" y="1484"/>
                  <a:pt x="956" y="1506"/>
                </a:cubicBezTo>
                <a:cubicBezTo>
                  <a:pt x="933" y="1527"/>
                  <a:pt x="900" y="1538"/>
                  <a:pt x="859" y="1538"/>
                </a:cubicBezTo>
                <a:close/>
                <a:moveTo>
                  <a:pt x="1739" y="929"/>
                </a:moveTo>
                <a:cubicBezTo>
                  <a:pt x="1707" y="895"/>
                  <a:pt x="1668" y="869"/>
                  <a:pt x="1622" y="850"/>
                </a:cubicBezTo>
                <a:cubicBezTo>
                  <a:pt x="1577" y="832"/>
                  <a:pt x="1527" y="823"/>
                  <a:pt x="1472" y="823"/>
                </a:cubicBezTo>
                <a:lnTo>
                  <a:pt x="1228" y="823"/>
                </a:lnTo>
                <a:lnTo>
                  <a:pt x="1228" y="1645"/>
                </a:lnTo>
                <a:lnTo>
                  <a:pt x="1464" y="1645"/>
                </a:lnTo>
                <a:cubicBezTo>
                  <a:pt x="1522" y="1645"/>
                  <a:pt x="1573" y="1636"/>
                  <a:pt x="1620" y="1617"/>
                </a:cubicBezTo>
                <a:cubicBezTo>
                  <a:pt x="1667" y="1599"/>
                  <a:pt x="1706" y="1573"/>
                  <a:pt x="1739" y="1539"/>
                </a:cubicBezTo>
                <a:cubicBezTo>
                  <a:pt x="1772" y="1505"/>
                  <a:pt x="1798" y="1464"/>
                  <a:pt x="1815" y="1416"/>
                </a:cubicBezTo>
                <a:cubicBezTo>
                  <a:pt x="1833" y="1368"/>
                  <a:pt x="1842" y="1314"/>
                  <a:pt x="1842" y="1254"/>
                </a:cubicBezTo>
                <a:lnTo>
                  <a:pt x="1842" y="1214"/>
                </a:lnTo>
                <a:cubicBezTo>
                  <a:pt x="1842" y="1154"/>
                  <a:pt x="1833" y="1101"/>
                  <a:pt x="1815" y="1052"/>
                </a:cubicBezTo>
                <a:cubicBezTo>
                  <a:pt x="1797" y="1004"/>
                  <a:pt x="1771" y="963"/>
                  <a:pt x="1739" y="929"/>
                </a:cubicBezTo>
                <a:close/>
                <a:moveTo>
                  <a:pt x="1698" y="1255"/>
                </a:moveTo>
                <a:cubicBezTo>
                  <a:pt x="1698" y="1298"/>
                  <a:pt x="1694" y="1337"/>
                  <a:pt x="1684" y="1371"/>
                </a:cubicBezTo>
                <a:cubicBezTo>
                  <a:pt x="1674" y="1405"/>
                  <a:pt x="1659" y="1434"/>
                  <a:pt x="1640" y="1458"/>
                </a:cubicBezTo>
                <a:cubicBezTo>
                  <a:pt x="1620" y="1481"/>
                  <a:pt x="1596" y="1499"/>
                  <a:pt x="1567" y="1512"/>
                </a:cubicBezTo>
                <a:cubicBezTo>
                  <a:pt x="1538" y="1524"/>
                  <a:pt x="1504" y="1531"/>
                  <a:pt x="1465" y="1531"/>
                </a:cubicBezTo>
                <a:lnTo>
                  <a:pt x="1371" y="1531"/>
                </a:lnTo>
                <a:lnTo>
                  <a:pt x="1371" y="938"/>
                </a:lnTo>
                <a:lnTo>
                  <a:pt x="1472" y="938"/>
                </a:lnTo>
                <a:cubicBezTo>
                  <a:pt x="1546" y="938"/>
                  <a:pt x="1602" y="961"/>
                  <a:pt x="1641" y="1008"/>
                </a:cubicBezTo>
                <a:cubicBezTo>
                  <a:pt x="1679" y="1055"/>
                  <a:pt x="1699" y="1123"/>
                  <a:pt x="1699" y="1213"/>
                </a:cubicBezTo>
                <a:lnTo>
                  <a:pt x="1699" y="1255"/>
                </a:lnTo>
                <a:lnTo>
                  <a:pt x="1698" y="1255"/>
                </a:lnTo>
                <a:close/>
                <a:moveTo>
                  <a:pt x="1228" y="0"/>
                </a:moveTo>
                <a:cubicBezTo>
                  <a:pt x="1205" y="0"/>
                  <a:pt x="1183" y="2"/>
                  <a:pt x="1161" y="3"/>
                </a:cubicBezTo>
                <a:lnTo>
                  <a:pt x="1552" y="396"/>
                </a:lnTo>
                <a:lnTo>
                  <a:pt x="1689" y="259"/>
                </a:lnTo>
                <a:cubicBezTo>
                  <a:pt x="2025" y="418"/>
                  <a:pt x="2267" y="744"/>
                  <a:pt x="2303" y="1131"/>
                </a:cubicBezTo>
                <a:lnTo>
                  <a:pt x="2457" y="1131"/>
                </a:lnTo>
                <a:cubicBezTo>
                  <a:pt x="2405" y="498"/>
                  <a:pt x="1875" y="0"/>
                  <a:pt x="122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4"/>
          <p:cNvSpPr>
            <a:spLocks noEditPoints="1"/>
          </p:cNvSpPr>
          <p:nvPr/>
        </p:nvSpPr>
        <p:spPr bwMode="auto">
          <a:xfrm>
            <a:off x="69850" y="2744788"/>
            <a:ext cx="565150" cy="630238"/>
          </a:xfrm>
          <a:custGeom>
            <a:avLst/>
            <a:gdLst>
              <a:gd name="T0" fmla="*/ 925 w 1851"/>
              <a:gd name="T1" fmla="*/ 0 h 2057"/>
              <a:gd name="T2" fmla="*/ 1131 w 1851"/>
              <a:gd name="T3" fmla="*/ 206 h 2057"/>
              <a:gd name="T4" fmla="*/ 925 w 1851"/>
              <a:gd name="T5" fmla="*/ 411 h 2057"/>
              <a:gd name="T6" fmla="*/ 720 w 1851"/>
              <a:gd name="T7" fmla="*/ 206 h 2057"/>
              <a:gd name="T8" fmla="*/ 925 w 1851"/>
              <a:gd name="T9" fmla="*/ 0 h 2057"/>
              <a:gd name="T10" fmla="*/ 1851 w 1851"/>
              <a:gd name="T11" fmla="*/ 720 h 2057"/>
              <a:gd name="T12" fmla="*/ 1234 w 1851"/>
              <a:gd name="T13" fmla="*/ 720 h 2057"/>
              <a:gd name="T14" fmla="*/ 1234 w 1851"/>
              <a:gd name="T15" fmla="*/ 2057 h 2057"/>
              <a:gd name="T16" fmla="*/ 1028 w 1851"/>
              <a:gd name="T17" fmla="*/ 2057 h 2057"/>
              <a:gd name="T18" fmla="*/ 1028 w 1851"/>
              <a:gd name="T19" fmla="*/ 1440 h 2057"/>
              <a:gd name="T20" fmla="*/ 822 w 1851"/>
              <a:gd name="T21" fmla="*/ 1440 h 2057"/>
              <a:gd name="T22" fmla="*/ 822 w 1851"/>
              <a:gd name="T23" fmla="*/ 2057 h 2057"/>
              <a:gd name="T24" fmla="*/ 617 w 1851"/>
              <a:gd name="T25" fmla="*/ 2057 h 2057"/>
              <a:gd name="T26" fmla="*/ 617 w 1851"/>
              <a:gd name="T27" fmla="*/ 720 h 2057"/>
              <a:gd name="T28" fmla="*/ 0 w 1851"/>
              <a:gd name="T29" fmla="*/ 720 h 2057"/>
              <a:gd name="T30" fmla="*/ 0 w 1851"/>
              <a:gd name="T31" fmla="*/ 514 h 2057"/>
              <a:gd name="T32" fmla="*/ 1851 w 1851"/>
              <a:gd name="T33" fmla="*/ 514 h 2057"/>
              <a:gd name="T34" fmla="*/ 1851 w 1851"/>
              <a:gd name="T35" fmla="*/ 720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51" h="2057">
                <a:moveTo>
                  <a:pt x="925" y="0"/>
                </a:moveTo>
                <a:cubicBezTo>
                  <a:pt x="1039" y="0"/>
                  <a:pt x="1131" y="92"/>
                  <a:pt x="1131" y="206"/>
                </a:cubicBezTo>
                <a:cubicBezTo>
                  <a:pt x="1131" y="319"/>
                  <a:pt x="1039" y="411"/>
                  <a:pt x="925" y="411"/>
                </a:cubicBezTo>
                <a:cubicBezTo>
                  <a:pt x="812" y="411"/>
                  <a:pt x="720" y="319"/>
                  <a:pt x="720" y="206"/>
                </a:cubicBezTo>
                <a:cubicBezTo>
                  <a:pt x="720" y="92"/>
                  <a:pt x="812" y="0"/>
                  <a:pt x="925" y="0"/>
                </a:cubicBezTo>
                <a:close/>
                <a:moveTo>
                  <a:pt x="1851" y="720"/>
                </a:moveTo>
                <a:lnTo>
                  <a:pt x="1234" y="720"/>
                </a:lnTo>
                <a:lnTo>
                  <a:pt x="1234" y="2057"/>
                </a:lnTo>
                <a:lnTo>
                  <a:pt x="1028" y="2057"/>
                </a:lnTo>
                <a:lnTo>
                  <a:pt x="1028" y="1440"/>
                </a:lnTo>
                <a:lnTo>
                  <a:pt x="822" y="1440"/>
                </a:lnTo>
                <a:lnTo>
                  <a:pt x="822" y="2057"/>
                </a:lnTo>
                <a:lnTo>
                  <a:pt x="617" y="2057"/>
                </a:lnTo>
                <a:lnTo>
                  <a:pt x="617" y="720"/>
                </a:lnTo>
                <a:lnTo>
                  <a:pt x="0" y="720"/>
                </a:lnTo>
                <a:lnTo>
                  <a:pt x="0" y="514"/>
                </a:lnTo>
                <a:lnTo>
                  <a:pt x="1851" y="514"/>
                </a:lnTo>
                <a:lnTo>
                  <a:pt x="1851" y="7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5"/>
          <p:cNvSpPr>
            <a:spLocks noEditPoints="1"/>
          </p:cNvSpPr>
          <p:nvPr/>
        </p:nvSpPr>
        <p:spPr bwMode="auto">
          <a:xfrm>
            <a:off x="2036763" y="2728913"/>
            <a:ext cx="596900" cy="661988"/>
          </a:xfrm>
          <a:custGeom>
            <a:avLst/>
            <a:gdLst>
              <a:gd name="T0" fmla="*/ 206 w 1954"/>
              <a:gd name="T1" fmla="*/ 925 h 2159"/>
              <a:gd name="T2" fmla="*/ 206 w 1954"/>
              <a:gd name="T3" fmla="*/ 1645 h 2159"/>
              <a:gd name="T4" fmla="*/ 514 w 1954"/>
              <a:gd name="T5" fmla="*/ 1645 h 2159"/>
              <a:gd name="T6" fmla="*/ 514 w 1954"/>
              <a:gd name="T7" fmla="*/ 925 h 2159"/>
              <a:gd name="T8" fmla="*/ 206 w 1954"/>
              <a:gd name="T9" fmla="*/ 925 h 2159"/>
              <a:gd name="T10" fmla="*/ 823 w 1954"/>
              <a:gd name="T11" fmla="*/ 925 h 2159"/>
              <a:gd name="T12" fmla="*/ 823 w 1954"/>
              <a:gd name="T13" fmla="*/ 1645 h 2159"/>
              <a:gd name="T14" fmla="*/ 1131 w 1954"/>
              <a:gd name="T15" fmla="*/ 1645 h 2159"/>
              <a:gd name="T16" fmla="*/ 1131 w 1954"/>
              <a:gd name="T17" fmla="*/ 925 h 2159"/>
              <a:gd name="T18" fmla="*/ 823 w 1954"/>
              <a:gd name="T19" fmla="*/ 925 h 2159"/>
              <a:gd name="T20" fmla="*/ 0 w 1954"/>
              <a:gd name="T21" fmla="*/ 2159 h 2159"/>
              <a:gd name="T22" fmla="*/ 1954 w 1954"/>
              <a:gd name="T23" fmla="*/ 2159 h 2159"/>
              <a:gd name="T24" fmla="*/ 1954 w 1954"/>
              <a:gd name="T25" fmla="*/ 1851 h 2159"/>
              <a:gd name="T26" fmla="*/ 0 w 1954"/>
              <a:gd name="T27" fmla="*/ 1851 h 2159"/>
              <a:gd name="T28" fmla="*/ 0 w 1954"/>
              <a:gd name="T29" fmla="*/ 2159 h 2159"/>
              <a:gd name="T30" fmla="*/ 1440 w 1954"/>
              <a:gd name="T31" fmla="*/ 925 h 2159"/>
              <a:gd name="T32" fmla="*/ 1440 w 1954"/>
              <a:gd name="T33" fmla="*/ 1645 h 2159"/>
              <a:gd name="T34" fmla="*/ 1748 w 1954"/>
              <a:gd name="T35" fmla="*/ 1645 h 2159"/>
              <a:gd name="T36" fmla="*/ 1748 w 1954"/>
              <a:gd name="T37" fmla="*/ 925 h 2159"/>
              <a:gd name="T38" fmla="*/ 1440 w 1954"/>
              <a:gd name="T39" fmla="*/ 925 h 2159"/>
              <a:gd name="T40" fmla="*/ 977 w 1954"/>
              <a:gd name="T41" fmla="*/ 0 h 2159"/>
              <a:gd name="T42" fmla="*/ 0 w 1954"/>
              <a:gd name="T43" fmla="*/ 514 h 2159"/>
              <a:gd name="T44" fmla="*/ 0 w 1954"/>
              <a:gd name="T45" fmla="*/ 719 h 2159"/>
              <a:gd name="T46" fmla="*/ 1954 w 1954"/>
              <a:gd name="T47" fmla="*/ 719 h 2159"/>
              <a:gd name="T48" fmla="*/ 1954 w 1954"/>
              <a:gd name="T49" fmla="*/ 514 h 2159"/>
              <a:gd name="T50" fmla="*/ 977 w 1954"/>
              <a:gd name="T51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54" h="2159">
                <a:moveTo>
                  <a:pt x="206" y="925"/>
                </a:moveTo>
                <a:lnTo>
                  <a:pt x="206" y="1645"/>
                </a:lnTo>
                <a:lnTo>
                  <a:pt x="514" y="1645"/>
                </a:lnTo>
                <a:lnTo>
                  <a:pt x="514" y="925"/>
                </a:lnTo>
                <a:lnTo>
                  <a:pt x="206" y="925"/>
                </a:lnTo>
                <a:close/>
                <a:moveTo>
                  <a:pt x="823" y="925"/>
                </a:moveTo>
                <a:lnTo>
                  <a:pt x="823" y="1645"/>
                </a:lnTo>
                <a:lnTo>
                  <a:pt x="1131" y="1645"/>
                </a:lnTo>
                <a:lnTo>
                  <a:pt x="1131" y="925"/>
                </a:lnTo>
                <a:lnTo>
                  <a:pt x="823" y="925"/>
                </a:lnTo>
                <a:close/>
                <a:moveTo>
                  <a:pt x="0" y="2159"/>
                </a:moveTo>
                <a:lnTo>
                  <a:pt x="1954" y="2159"/>
                </a:lnTo>
                <a:lnTo>
                  <a:pt x="1954" y="1851"/>
                </a:lnTo>
                <a:lnTo>
                  <a:pt x="0" y="1851"/>
                </a:lnTo>
                <a:lnTo>
                  <a:pt x="0" y="2159"/>
                </a:lnTo>
                <a:close/>
                <a:moveTo>
                  <a:pt x="1440" y="925"/>
                </a:moveTo>
                <a:lnTo>
                  <a:pt x="1440" y="1645"/>
                </a:lnTo>
                <a:lnTo>
                  <a:pt x="1748" y="1645"/>
                </a:lnTo>
                <a:lnTo>
                  <a:pt x="1748" y="925"/>
                </a:lnTo>
                <a:lnTo>
                  <a:pt x="1440" y="925"/>
                </a:lnTo>
                <a:close/>
                <a:moveTo>
                  <a:pt x="977" y="0"/>
                </a:moveTo>
                <a:lnTo>
                  <a:pt x="0" y="514"/>
                </a:lnTo>
                <a:lnTo>
                  <a:pt x="0" y="719"/>
                </a:lnTo>
                <a:lnTo>
                  <a:pt x="1954" y="719"/>
                </a:lnTo>
                <a:lnTo>
                  <a:pt x="1954" y="514"/>
                </a:lnTo>
                <a:lnTo>
                  <a:pt x="97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6"/>
          <p:cNvSpPr>
            <a:spLocks noEditPoints="1"/>
          </p:cNvSpPr>
          <p:nvPr/>
        </p:nvSpPr>
        <p:spPr bwMode="auto">
          <a:xfrm>
            <a:off x="2979738" y="2776538"/>
            <a:ext cx="598488" cy="566738"/>
          </a:xfrm>
          <a:custGeom>
            <a:avLst/>
            <a:gdLst>
              <a:gd name="T0" fmla="*/ 1851 w 1954"/>
              <a:gd name="T1" fmla="*/ 1542 h 1851"/>
              <a:gd name="T2" fmla="*/ 1851 w 1954"/>
              <a:gd name="T3" fmla="*/ 1645 h 1851"/>
              <a:gd name="T4" fmla="*/ 1645 w 1954"/>
              <a:gd name="T5" fmla="*/ 1851 h 1851"/>
              <a:gd name="T6" fmla="*/ 206 w 1954"/>
              <a:gd name="T7" fmla="*/ 1851 h 1851"/>
              <a:gd name="T8" fmla="*/ 0 w 1954"/>
              <a:gd name="T9" fmla="*/ 1645 h 1851"/>
              <a:gd name="T10" fmla="*/ 0 w 1954"/>
              <a:gd name="T11" fmla="*/ 206 h 1851"/>
              <a:gd name="T12" fmla="*/ 206 w 1954"/>
              <a:gd name="T13" fmla="*/ 0 h 1851"/>
              <a:gd name="T14" fmla="*/ 1645 w 1954"/>
              <a:gd name="T15" fmla="*/ 0 h 1851"/>
              <a:gd name="T16" fmla="*/ 1851 w 1954"/>
              <a:gd name="T17" fmla="*/ 206 h 1851"/>
              <a:gd name="T18" fmla="*/ 1851 w 1954"/>
              <a:gd name="T19" fmla="*/ 308 h 1851"/>
              <a:gd name="T20" fmla="*/ 925 w 1954"/>
              <a:gd name="T21" fmla="*/ 308 h 1851"/>
              <a:gd name="T22" fmla="*/ 720 w 1954"/>
              <a:gd name="T23" fmla="*/ 514 h 1851"/>
              <a:gd name="T24" fmla="*/ 720 w 1954"/>
              <a:gd name="T25" fmla="*/ 1337 h 1851"/>
              <a:gd name="T26" fmla="*/ 925 w 1954"/>
              <a:gd name="T27" fmla="*/ 1542 h 1851"/>
              <a:gd name="T28" fmla="*/ 1851 w 1954"/>
              <a:gd name="T29" fmla="*/ 1542 h 1851"/>
              <a:gd name="T30" fmla="*/ 925 w 1954"/>
              <a:gd name="T31" fmla="*/ 1337 h 1851"/>
              <a:gd name="T32" fmla="*/ 1954 w 1954"/>
              <a:gd name="T33" fmla="*/ 1337 h 1851"/>
              <a:gd name="T34" fmla="*/ 1954 w 1954"/>
              <a:gd name="T35" fmla="*/ 514 h 1851"/>
              <a:gd name="T36" fmla="*/ 925 w 1954"/>
              <a:gd name="T37" fmla="*/ 514 h 1851"/>
              <a:gd name="T38" fmla="*/ 925 w 1954"/>
              <a:gd name="T39" fmla="*/ 1337 h 1851"/>
              <a:gd name="T40" fmla="*/ 1337 w 1954"/>
              <a:gd name="T41" fmla="*/ 1080 h 1851"/>
              <a:gd name="T42" fmla="*/ 1183 w 1954"/>
              <a:gd name="T43" fmla="*/ 925 h 1851"/>
              <a:gd name="T44" fmla="*/ 1337 w 1954"/>
              <a:gd name="T45" fmla="*/ 771 h 1851"/>
              <a:gd name="T46" fmla="*/ 1491 w 1954"/>
              <a:gd name="T47" fmla="*/ 925 h 1851"/>
              <a:gd name="T48" fmla="*/ 1337 w 1954"/>
              <a:gd name="T49" fmla="*/ 108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54" h="1851">
                <a:moveTo>
                  <a:pt x="1851" y="1542"/>
                </a:moveTo>
                <a:lnTo>
                  <a:pt x="1851" y="1645"/>
                </a:lnTo>
                <a:cubicBezTo>
                  <a:pt x="1851" y="1759"/>
                  <a:pt x="1759" y="1851"/>
                  <a:pt x="1645" y="1851"/>
                </a:cubicBezTo>
                <a:lnTo>
                  <a:pt x="206" y="1851"/>
                </a:lnTo>
                <a:cubicBezTo>
                  <a:pt x="92" y="1851"/>
                  <a:pt x="0" y="1759"/>
                  <a:pt x="0" y="1645"/>
                </a:cubicBezTo>
                <a:lnTo>
                  <a:pt x="0" y="206"/>
                </a:lnTo>
                <a:cubicBezTo>
                  <a:pt x="0" y="92"/>
                  <a:pt x="92" y="0"/>
                  <a:pt x="206" y="0"/>
                </a:cubicBezTo>
                <a:lnTo>
                  <a:pt x="1645" y="0"/>
                </a:lnTo>
                <a:cubicBezTo>
                  <a:pt x="1759" y="0"/>
                  <a:pt x="1851" y="92"/>
                  <a:pt x="1851" y="206"/>
                </a:cubicBezTo>
                <a:lnTo>
                  <a:pt x="1851" y="308"/>
                </a:lnTo>
                <a:lnTo>
                  <a:pt x="925" y="308"/>
                </a:lnTo>
                <a:cubicBezTo>
                  <a:pt x="812" y="308"/>
                  <a:pt x="720" y="400"/>
                  <a:pt x="720" y="514"/>
                </a:cubicBezTo>
                <a:lnTo>
                  <a:pt x="720" y="1337"/>
                </a:lnTo>
                <a:cubicBezTo>
                  <a:pt x="720" y="1450"/>
                  <a:pt x="812" y="1542"/>
                  <a:pt x="925" y="1542"/>
                </a:cubicBezTo>
                <a:lnTo>
                  <a:pt x="1851" y="1542"/>
                </a:lnTo>
                <a:close/>
                <a:moveTo>
                  <a:pt x="925" y="1337"/>
                </a:moveTo>
                <a:lnTo>
                  <a:pt x="1954" y="1337"/>
                </a:lnTo>
                <a:lnTo>
                  <a:pt x="1954" y="514"/>
                </a:lnTo>
                <a:lnTo>
                  <a:pt x="925" y="514"/>
                </a:lnTo>
                <a:lnTo>
                  <a:pt x="925" y="1337"/>
                </a:lnTo>
                <a:close/>
                <a:moveTo>
                  <a:pt x="1337" y="1080"/>
                </a:moveTo>
                <a:cubicBezTo>
                  <a:pt x="1251" y="1080"/>
                  <a:pt x="1183" y="1011"/>
                  <a:pt x="1183" y="925"/>
                </a:cubicBezTo>
                <a:cubicBezTo>
                  <a:pt x="1183" y="840"/>
                  <a:pt x="1251" y="771"/>
                  <a:pt x="1337" y="771"/>
                </a:cubicBezTo>
                <a:cubicBezTo>
                  <a:pt x="1422" y="771"/>
                  <a:pt x="1491" y="840"/>
                  <a:pt x="1491" y="925"/>
                </a:cubicBezTo>
                <a:cubicBezTo>
                  <a:pt x="1491" y="1011"/>
                  <a:pt x="1422" y="1080"/>
                  <a:pt x="1337" y="108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7"/>
          <p:cNvSpPr>
            <a:spLocks noEditPoints="1"/>
          </p:cNvSpPr>
          <p:nvPr/>
        </p:nvSpPr>
        <p:spPr bwMode="auto">
          <a:xfrm>
            <a:off x="3998913" y="2776538"/>
            <a:ext cx="566738" cy="566738"/>
          </a:xfrm>
          <a:custGeom>
            <a:avLst/>
            <a:gdLst>
              <a:gd name="T0" fmla="*/ 0 w 1851"/>
              <a:gd name="T1" fmla="*/ 206 h 1851"/>
              <a:gd name="T2" fmla="*/ 0 w 1851"/>
              <a:gd name="T3" fmla="*/ 1645 h 1851"/>
              <a:gd name="T4" fmla="*/ 206 w 1851"/>
              <a:gd name="T5" fmla="*/ 1851 h 1851"/>
              <a:gd name="T6" fmla="*/ 1645 w 1851"/>
              <a:gd name="T7" fmla="*/ 1851 h 1851"/>
              <a:gd name="T8" fmla="*/ 1851 w 1851"/>
              <a:gd name="T9" fmla="*/ 1645 h 1851"/>
              <a:gd name="T10" fmla="*/ 1851 w 1851"/>
              <a:gd name="T11" fmla="*/ 206 h 1851"/>
              <a:gd name="T12" fmla="*/ 1645 w 1851"/>
              <a:gd name="T13" fmla="*/ 0 h 1851"/>
              <a:gd name="T14" fmla="*/ 206 w 1851"/>
              <a:gd name="T15" fmla="*/ 0 h 1851"/>
              <a:gd name="T16" fmla="*/ 0 w 1851"/>
              <a:gd name="T17" fmla="*/ 206 h 1851"/>
              <a:gd name="T18" fmla="*/ 1234 w 1851"/>
              <a:gd name="T19" fmla="*/ 617 h 1851"/>
              <a:gd name="T20" fmla="*/ 926 w 1851"/>
              <a:gd name="T21" fmla="*/ 925 h 1851"/>
              <a:gd name="T22" fmla="*/ 617 w 1851"/>
              <a:gd name="T23" fmla="*/ 617 h 1851"/>
              <a:gd name="T24" fmla="*/ 926 w 1851"/>
              <a:gd name="T25" fmla="*/ 308 h 1851"/>
              <a:gd name="T26" fmla="*/ 1234 w 1851"/>
              <a:gd name="T27" fmla="*/ 617 h 1851"/>
              <a:gd name="T28" fmla="*/ 308 w 1851"/>
              <a:gd name="T29" fmla="*/ 1440 h 1851"/>
              <a:gd name="T30" fmla="*/ 926 w 1851"/>
              <a:gd name="T31" fmla="*/ 1121 h 1851"/>
              <a:gd name="T32" fmla="*/ 1543 w 1851"/>
              <a:gd name="T33" fmla="*/ 1440 h 1851"/>
              <a:gd name="T34" fmla="*/ 1543 w 1851"/>
              <a:gd name="T35" fmla="*/ 1542 h 1851"/>
              <a:gd name="T36" fmla="*/ 308 w 1851"/>
              <a:gd name="T37" fmla="*/ 1542 h 1851"/>
              <a:gd name="T38" fmla="*/ 308 w 1851"/>
              <a:gd name="T39" fmla="*/ 144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51" h="1851">
                <a:moveTo>
                  <a:pt x="0" y="206"/>
                </a:moveTo>
                <a:lnTo>
                  <a:pt x="0" y="1645"/>
                </a:lnTo>
                <a:cubicBezTo>
                  <a:pt x="0" y="1759"/>
                  <a:pt x="92" y="1851"/>
                  <a:pt x="206" y="1851"/>
                </a:cubicBezTo>
                <a:lnTo>
                  <a:pt x="1645" y="1851"/>
                </a:lnTo>
                <a:cubicBezTo>
                  <a:pt x="1759" y="1851"/>
                  <a:pt x="1851" y="1759"/>
                  <a:pt x="1851" y="1645"/>
                </a:cubicBezTo>
                <a:lnTo>
                  <a:pt x="1851" y="206"/>
                </a:lnTo>
                <a:cubicBezTo>
                  <a:pt x="1851" y="92"/>
                  <a:pt x="1759" y="0"/>
                  <a:pt x="1645" y="0"/>
                </a:cubicBezTo>
                <a:lnTo>
                  <a:pt x="206" y="0"/>
                </a:lnTo>
                <a:cubicBezTo>
                  <a:pt x="92" y="0"/>
                  <a:pt x="0" y="92"/>
                  <a:pt x="0" y="206"/>
                </a:cubicBezTo>
                <a:close/>
                <a:moveTo>
                  <a:pt x="1234" y="617"/>
                </a:moveTo>
                <a:cubicBezTo>
                  <a:pt x="1234" y="788"/>
                  <a:pt x="1096" y="925"/>
                  <a:pt x="926" y="925"/>
                </a:cubicBezTo>
                <a:cubicBezTo>
                  <a:pt x="755" y="925"/>
                  <a:pt x="617" y="788"/>
                  <a:pt x="617" y="617"/>
                </a:cubicBezTo>
                <a:cubicBezTo>
                  <a:pt x="617" y="447"/>
                  <a:pt x="755" y="308"/>
                  <a:pt x="926" y="308"/>
                </a:cubicBezTo>
                <a:cubicBezTo>
                  <a:pt x="1096" y="308"/>
                  <a:pt x="1234" y="447"/>
                  <a:pt x="1234" y="617"/>
                </a:cubicBezTo>
                <a:close/>
                <a:moveTo>
                  <a:pt x="308" y="1440"/>
                </a:moveTo>
                <a:cubicBezTo>
                  <a:pt x="308" y="1234"/>
                  <a:pt x="720" y="1121"/>
                  <a:pt x="926" y="1121"/>
                </a:cubicBezTo>
                <a:cubicBezTo>
                  <a:pt x="1131" y="1121"/>
                  <a:pt x="1543" y="1234"/>
                  <a:pt x="1543" y="1440"/>
                </a:cubicBezTo>
                <a:lnTo>
                  <a:pt x="1543" y="1542"/>
                </a:lnTo>
                <a:lnTo>
                  <a:pt x="308" y="1542"/>
                </a:lnTo>
                <a:lnTo>
                  <a:pt x="308" y="14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8"/>
          <p:cNvSpPr>
            <a:spLocks noEditPoints="1"/>
          </p:cNvSpPr>
          <p:nvPr/>
        </p:nvSpPr>
        <p:spPr bwMode="auto">
          <a:xfrm>
            <a:off x="1003300" y="2744788"/>
            <a:ext cx="628650" cy="630238"/>
          </a:xfrm>
          <a:custGeom>
            <a:avLst/>
            <a:gdLst>
              <a:gd name="T0" fmla="*/ 1028 w 2056"/>
              <a:gd name="T1" fmla="*/ 0 h 2057"/>
              <a:gd name="T2" fmla="*/ 0 w 2056"/>
              <a:gd name="T3" fmla="*/ 1028 h 2057"/>
              <a:gd name="T4" fmla="*/ 1028 w 2056"/>
              <a:gd name="T5" fmla="*/ 2057 h 2057"/>
              <a:gd name="T6" fmla="*/ 2056 w 2056"/>
              <a:gd name="T7" fmla="*/ 1028 h 2057"/>
              <a:gd name="T8" fmla="*/ 1028 w 2056"/>
              <a:gd name="T9" fmla="*/ 0 h 2057"/>
              <a:gd name="T10" fmla="*/ 1028 w 2056"/>
              <a:gd name="T11" fmla="*/ 309 h 2057"/>
              <a:gd name="T12" fmla="*/ 1337 w 2056"/>
              <a:gd name="T13" fmla="*/ 617 h 2057"/>
              <a:gd name="T14" fmla="*/ 1028 w 2056"/>
              <a:gd name="T15" fmla="*/ 926 h 2057"/>
              <a:gd name="T16" fmla="*/ 720 w 2056"/>
              <a:gd name="T17" fmla="*/ 617 h 2057"/>
              <a:gd name="T18" fmla="*/ 1028 w 2056"/>
              <a:gd name="T19" fmla="*/ 309 h 2057"/>
              <a:gd name="T20" fmla="*/ 1028 w 2056"/>
              <a:gd name="T21" fmla="*/ 1769 h 2057"/>
              <a:gd name="T22" fmla="*/ 411 w 2056"/>
              <a:gd name="T23" fmla="*/ 1438 h 2057"/>
              <a:gd name="T24" fmla="*/ 1028 w 2056"/>
              <a:gd name="T25" fmla="*/ 1121 h 2057"/>
              <a:gd name="T26" fmla="*/ 1645 w 2056"/>
              <a:gd name="T27" fmla="*/ 1438 h 2057"/>
              <a:gd name="T28" fmla="*/ 1028 w 2056"/>
              <a:gd name="T29" fmla="*/ 1769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56" h="2057">
                <a:moveTo>
                  <a:pt x="1028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7"/>
                  <a:pt x="460" y="2057"/>
                  <a:pt x="1028" y="2057"/>
                </a:cubicBezTo>
                <a:cubicBezTo>
                  <a:pt x="1596" y="2057"/>
                  <a:pt x="2056" y="1597"/>
                  <a:pt x="2056" y="1028"/>
                </a:cubicBezTo>
                <a:cubicBezTo>
                  <a:pt x="2056" y="460"/>
                  <a:pt x="1596" y="0"/>
                  <a:pt x="1028" y="0"/>
                </a:cubicBezTo>
                <a:close/>
                <a:moveTo>
                  <a:pt x="1028" y="309"/>
                </a:moveTo>
                <a:cubicBezTo>
                  <a:pt x="1198" y="309"/>
                  <a:pt x="1337" y="447"/>
                  <a:pt x="1337" y="617"/>
                </a:cubicBezTo>
                <a:cubicBezTo>
                  <a:pt x="1337" y="788"/>
                  <a:pt x="1198" y="926"/>
                  <a:pt x="1028" y="926"/>
                </a:cubicBezTo>
                <a:cubicBezTo>
                  <a:pt x="858" y="926"/>
                  <a:pt x="720" y="788"/>
                  <a:pt x="720" y="617"/>
                </a:cubicBezTo>
                <a:cubicBezTo>
                  <a:pt x="720" y="447"/>
                  <a:pt x="858" y="309"/>
                  <a:pt x="1028" y="309"/>
                </a:cubicBezTo>
                <a:close/>
                <a:moveTo>
                  <a:pt x="1028" y="1769"/>
                </a:moveTo>
                <a:cubicBezTo>
                  <a:pt x="770" y="1769"/>
                  <a:pt x="544" y="1637"/>
                  <a:pt x="411" y="1438"/>
                </a:cubicBezTo>
                <a:cubicBezTo>
                  <a:pt x="414" y="1234"/>
                  <a:pt x="823" y="1121"/>
                  <a:pt x="1028" y="1121"/>
                </a:cubicBezTo>
                <a:cubicBezTo>
                  <a:pt x="1233" y="1121"/>
                  <a:pt x="1642" y="1234"/>
                  <a:pt x="1645" y="1438"/>
                </a:cubicBezTo>
                <a:cubicBezTo>
                  <a:pt x="1512" y="1637"/>
                  <a:pt x="1286" y="1769"/>
                  <a:pt x="1028" y="176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9"/>
          <p:cNvSpPr>
            <a:spLocks noEditPoints="1"/>
          </p:cNvSpPr>
          <p:nvPr/>
        </p:nvSpPr>
        <p:spPr bwMode="auto">
          <a:xfrm>
            <a:off x="7532688" y="1765300"/>
            <a:ext cx="635000" cy="661988"/>
          </a:xfrm>
          <a:custGeom>
            <a:avLst/>
            <a:gdLst>
              <a:gd name="T0" fmla="*/ 1029 w 2074"/>
              <a:gd name="T1" fmla="*/ 822 h 2159"/>
              <a:gd name="T2" fmla="*/ 1234 w 2074"/>
              <a:gd name="T3" fmla="*/ 822 h 2159"/>
              <a:gd name="T4" fmla="*/ 1234 w 2074"/>
              <a:gd name="T5" fmla="*/ 514 h 2159"/>
              <a:gd name="T6" fmla="*/ 1543 w 2074"/>
              <a:gd name="T7" fmla="*/ 514 h 2159"/>
              <a:gd name="T8" fmla="*/ 1543 w 2074"/>
              <a:gd name="T9" fmla="*/ 308 h 2159"/>
              <a:gd name="T10" fmla="*/ 1234 w 2074"/>
              <a:gd name="T11" fmla="*/ 308 h 2159"/>
              <a:gd name="T12" fmla="*/ 1234 w 2074"/>
              <a:gd name="T13" fmla="*/ 0 h 2159"/>
              <a:gd name="T14" fmla="*/ 1029 w 2074"/>
              <a:gd name="T15" fmla="*/ 0 h 2159"/>
              <a:gd name="T16" fmla="*/ 1029 w 2074"/>
              <a:gd name="T17" fmla="*/ 308 h 2159"/>
              <a:gd name="T18" fmla="*/ 720 w 2074"/>
              <a:gd name="T19" fmla="*/ 308 h 2159"/>
              <a:gd name="T20" fmla="*/ 720 w 2074"/>
              <a:gd name="T21" fmla="*/ 514 h 2159"/>
              <a:gd name="T22" fmla="*/ 1029 w 2074"/>
              <a:gd name="T23" fmla="*/ 514 h 2159"/>
              <a:gd name="T24" fmla="*/ 1029 w 2074"/>
              <a:gd name="T25" fmla="*/ 822 h 2159"/>
              <a:gd name="T26" fmla="*/ 617 w 2074"/>
              <a:gd name="T27" fmla="*/ 1748 h 2159"/>
              <a:gd name="T28" fmla="*/ 413 w 2074"/>
              <a:gd name="T29" fmla="*/ 1954 h 2159"/>
              <a:gd name="T30" fmla="*/ 617 w 2074"/>
              <a:gd name="T31" fmla="*/ 2159 h 2159"/>
              <a:gd name="T32" fmla="*/ 823 w 2074"/>
              <a:gd name="T33" fmla="*/ 1954 h 2159"/>
              <a:gd name="T34" fmla="*/ 617 w 2074"/>
              <a:gd name="T35" fmla="*/ 1748 h 2159"/>
              <a:gd name="T36" fmla="*/ 1646 w 2074"/>
              <a:gd name="T37" fmla="*/ 1748 h 2159"/>
              <a:gd name="T38" fmla="*/ 1441 w 2074"/>
              <a:gd name="T39" fmla="*/ 1954 h 2159"/>
              <a:gd name="T40" fmla="*/ 1646 w 2074"/>
              <a:gd name="T41" fmla="*/ 2159 h 2159"/>
              <a:gd name="T42" fmla="*/ 1851 w 2074"/>
              <a:gd name="T43" fmla="*/ 1954 h 2159"/>
              <a:gd name="T44" fmla="*/ 1646 w 2074"/>
              <a:gd name="T45" fmla="*/ 1748 h 2159"/>
              <a:gd name="T46" fmla="*/ 635 w 2074"/>
              <a:gd name="T47" fmla="*/ 1414 h 2159"/>
              <a:gd name="T48" fmla="*/ 638 w 2074"/>
              <a:gd name="T49" fmla="*/ 1401 h 2159"/>
              <a:gd name="T50" fmla="*/ 731 w 2074"/>
              <a:gd name="T51" fmla="*/ 1234 h 2159"/>
              <a:gd name="T52" fmla="*/ 1497 w 2074"/>
              <a:gd name="T53" fmla="*/ 1234 h 2159"/>
              <a:gd name="T54" fmla="*/ 1677 w 2074"/>
              <a:gd name="T55" fmla="*/ 1128 h 2159"/>
              <a:gd name="T56" fmla="*/ 2074 w 2074"/>
              <a:gd name="T57" fmla="*/ 407 h 2159"/>
              <a:gd name="T58" fmla="*/ 1894 w 2074"/>
              <a:gd name="T59" fmla="*/ 308 h 2159"/>
              <a:gd name="T60" fmla="*/ 1894 w 2074"/>
              <a:gd name="T61" fmla="*/ 308 h 2159"/>
              <a:gd name="T62" fmla="*/ 1780 w 2074"/>
              <a:gd name="T63" fmla="*/ 514 h 2159"/>
              <a:gd name="T64" fmla="*/ 1497 w 2074"/>
              <a:gd name="T65" fmla="*/ 1028 h 2159"/>
              <a:gd name="T66" fmla="*/ 775 w 2074"/>
              <a:gd name="T67" fmla="*/ 1028 h 2159"/>
              <a:gd name="T68" fmla="*/ 762 w 2074"/>
              <a:gd name="T69" fmla="*/ 1000 h 2159"/>
              <a:gd name="T70" fmla="*/ 531 w 2074"/>
              <a:gd name="T71" fmla="*/ 514 h 2159"/>
              <a:gd name="T72" fmla="*/ 433 w 2074"/>
              <a:gd name="T73" fmla="*/ 308 h 2159"/>
              <a:gd name="T74" fmla="*/ 336 w 2074"/>
              <a:gd name="T75" fmla="*/ 103 h 2159"/>
              <a:gd name="T76" fmla="*/ 0 w 2074"/>
              <a:gd name="T77" fmla="*/ 103 h 2159"/>
              <a:gd name="T78" fmla="*/ 0 w 2074"/>
              <a:gd name="T79" fmla="*/ 308 h 2159"/>
              <a:gd name="T80" fmla="*/ 206 w 2074"/>
              <a:gd name="T81" fmla="*/ 308 h 2159"/>
              <a:gd name="T82" fmla="*/ 576 w 2074"/>
              <a:gd name="T83" fmla="*/ 1088 h 2159"/>
              <a:gd name="T84" fmla="*/ 437 w 2074"/>
              <a:gd name="T85" fmla="*/ 1340 h 2159"/>
              <a:gd name="T86" fmla="*/ 412 w 2074"/>
              <a:gd name="T87" fmla="*/ 1440 h 2159"/>
              <a:gd name="T88" fmla="*/ 617 w 2074"/>
              <a:gd name="T89" fmla="*/ 1645 h 2159"/>
              <a:gd name="T90" fmla="*/ 1851 w 2074"/>
              <a:gd name="T91" fmla="*/ 1645 h 2159"/>
              <a:gd name="T92" fmla="*/ 1851 w 2074"/>
              <a:gd name="T93" fmla="*/ 1440 h 2159"/>
              <a:gd name="T94" fmla="*/ 661 w 2074"/>
              <a:gd name="T95" fmla="*/ 1440 h 2159"/>
              <a:gd name="T96" fmla="*/ 635 w 2074"/>
              <a:gd name="T97" fmla="*/ 1414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74" h="2159">
                <a:moveTo>
                  <a:pt x="1029" y="822"/>
                </a:moveTo>
                <a:lnTo>
                  <a:pt x="1234" y="822"/>
                </a:lnTo>
                <a:lnTo>
                  <a:pt x="1234" y="514"/>
                </a:lnTo>
                <a:lnTo>
                  <a:pt x="1543" y="514"/>
                </a:lnTo>
                <a:lnTo>
                  <a:pt x="1543" y="308"/>
                </a:lnTo>
                <a:lnTo>
                  <a:pt x="1234" y="308"/>
                </a:lnTo>
                <a:lnTo>
                  <a:pt x="1234" y="0"/>
                </a:lnTo>
                <a:lnTo>
                  <a:pt x="1029" y="0"/>
                </a:lnTo>
                <a:lnTo>
                  <a:pt x="1029" y="308"/>
                </a:lnTo>
                <a:lnTo>
                  <a:pt x="720" y="308"/>
                </a:lnTo>
                <a:lnTo>
                  <a:pt x="720" y="514"/>
                </a:lnTo>
                <a:lnTo>
                  <a:pt x="1029" y="514"/>
                </a:lnTo>
                <a:lnTo>
                  <a:pt x="1029" y="822"/>
                </a:lnTo>
                <a:close/>
                <a:moveTo>
                  <a:pt x="617" y="1748"/>
                </a:moveTo>
                <a:cubicBezTo>
                  <a:pt x="504" y="1748"/>
                  <a:pt x="413" y="1840"/>
                  <a:pt x="413" y="1954"/>
                </a:cubicBezTo>
                <a:cubicBezTo>
                  <a:pt x="413" y="2067"/>
                  <a:pt x="504" y="2159"/>
                  <a:pt x="617" y="2159"/>
                </a:cubicBezTo>
                <a:cubicBezTo>
                  <a:pt x="731" y="2159"/>
                  <a:pt x="823" y="2067"/>
                  <a:pt x="823" y="1954"/>
                </a:cubicBezTo>
                <a:cubicBezTo>
                  <a:pt x="823" y="1840"/>
                  <a:pt x="731" y="1748"/>
                  <a:pt x="617" y="1748"/>
                </a:cubicBezTo>
                <a:close/>
                <a:moveTo>
                  <a:pt x="1646" y="1748"/>
                </a:moveTo>
                <a:cubicBezTo>
                  <a:pt x="1532" y="1748"/>
                  <a:pt x="1441" y="1840"/>
                  <a:pt x="1441" y="1954"/>
                </a:cubicBezTo>
                <a:cubicBezTo>
                  <a:pt x="1441" y="2067"/>
                  <a:pt x="1532" y="2159"/>
                  <a:pt x="1646" y="2159"/>
                </a:cubicBezTo>
                <a:cubicBezTo>
                  <a:pt x="1759" y="2159"/>
                  <a:pt x="1851" y="2067"/>
                  <a:pt x="1851" y="1954"/>
                </a:cubicBezTo>
                <a:cubicBezTo>
                  <a:pt x="1851" y="1840"/>
                  <a:pt x="1759" y="1748"/>
                  <a:pt x="1646" y="1748"/>
                </a:cubicBezTo>
                <a:close/>
                <a:moveTo>
                  <a:pt x="635" y="1414"/>
                </a:moveTo>
                <a:cubicBezTo>
                  <a:pt x="635" y="1409"/>
                  <a:pt x="636" y="1405"/>
                  <a:pt x="638" y="1401"/>
                </a:cubicBezTo>
                <a:lnTo>
                  <a:pt x="731" y="1234"/>
                </a:lnTo>
                <a:lnTo>
                  <a:pt x="1497" y="1234"/>
                </a:lnTo>
                <a:cubicBezTo>
                  <a:pt x="1574" y="1234"/>
                  <a:pt x="1642" y="1191"/>
                  <a:pt x="1677" y="1128"/>
                </a:cubicBezTo>
                <a:lnTo>
                  <a:pt x="2074" y="407"/>
                </a:lnTo>
                <a:lnTo>
                  <a:pt x="1894" y="308"/>
                </a:lnTo>
                <a:lnTo>
                  <a:pt x="1894" y="308"/>
                </a:lnTo>
                <a:lnTo>
                  <a:pt x="1780" y="514"/>
                </a:lnTo>
                <a:lnTo>
                  <a:pt x="1497" y="1028"/>
                </a:lnTo>
                <a:lnTo>
                  <a:pt x="775" y="1028"/>
                </a:lnTo>
                <a:lnTo>
                  <a:pt x="762" y="1000"/>
                </a:lnTo>
                <a:lnTo>
                  <a:pt x="531" y="514"/>
                </a:lnTo>
                <a:lnTo>
                  <a:pt x="433" y="308"/>
                </a:lnTo>
                <a:lnTo>
                  <a:pt x="336" y="103"/>
                </a:lnTo>
                <a:lnTo>
                  <a:pt x="0" y="103"/>
                </a:lnTo>
                <a:lnTo>
                  <a:pt x="0" y="308"/>
                </a:lnTo>
                <a:lnTo>
                  <a:pt x="206" y="308"/>
                </a:lnTo>
                <a:lnTo>
                  <a:pt x="576" y="1088"/>
                </a:lnTo>
                <a:lnTo>
                  <a:pt x="437" y="1340"/>
                </a:lnTo>
                <a:cubicBezTo>
                  <a:pt x="421" y="1370"/>
                  <a:pt x="412" y="1404"/>
                  <a:pt x="412" y="1440"/>
                </a:cubicBezTo>
                <a:cubicBezTo>
                  <a:pt x="412" y="1553"/>
                  <a:pt x="504" y="1645"/>
                  <a:pt x="617" y="1645"/>
                </a:cubicBezTo>
                <a:lnTo>
                  <a:pt x="1851" y="1645"/>
                </a:lnTo>
                <a:lnTo>
                  <a:pt x="1851" y="1440"/>
                </a:lnTo>
                <a:lnTo>
                  <a:pt x="661" y="1440"/>
                </a:lnTo>
                <a:cubicBezTo>
                  <a:pt x="647" y="1440"/>
                  <a:pt x="635" y="1428"/>
                  <a:pt x="635" y="141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0"/>
          <p:cNvSpPr>
            <a:spLocks noEditPoints="1"/>
          </p:cNvSpPr>
          <p:nvPr/>
        </p:nvSpPr>
        <p:spPr bwMode="auto">
          <a:xfrm>
            <a:off x="11395075" y="587375"/>
            <a:ext cx="630238" cy="633413"/>
          </a:xfrm>
          <a:custGeom>
            <a:avLst/>
            <a:gdLst>
              <a:gd name="T0" fmla="*/ 2057 w 2057"/>
              <a:gd name="T1" fmla="*/ 397 h 2071"/>
              <a:gd name="T2" fmla="*/ 1585 w 2057"/>
              <a:gd name="T3" fmla="*/ 0 h 2071"/>
              <a:gd name="T4" fmla="*/ 1453 w 2057"/>
              <a:gd name="T5" fmla="*/ 158 h 2071"/>
              <a:gd name="T6" fmla="*/ 1925 w 2057"/>
              <a:gd name="T7" fmla="*/ 554 h 2071"/>
              <a:gd name="T8" fmla="*/ 2057 w 2057"/>
              <a:gd name="T9" fmla="*/ 397 h 2071"/>
              <a:gd name="T10" fmla="*/ 605 w 2057"/>
              <a:gd name="T11" fmla="*/ 157 h 2071"/>
              <a:gd name="T12" fmla="*/ 473 w 2057"/>
              <a:gd name="T13" fmla="*/ 0 h 2071"/>
              <a:gd name="T14" fmla="*/ 0 w 2057"/>
              <a:gd name="T15" fmla="*/ 396 h 2071"/>
              <a:gd name="T16" fmla="*/ 133 w 2057"/>
              <a:gd name="T17" fmla="*/ 554 h 2071"/>
              <a:gd name="T18" fmla="*/ 605 w 2057"/>
              <a:gd name="T19" fmla="*/ 157 h 2071"/>
              <a:gd name="T20" fmla="*/ 1080 w 2057"/>
              <a:gd name="T21" fmla="*/ 631 h 2071"/>
              <a:gd name="T22" fmla="*/ 926 w 2057"/>
              <a:gd name="T23" fmla="*/ 631 h 2071"/>
              <a:gd name="T24" fmla="*/ 926 w 2057"/>
              <a:gd name="T25" fmla="*/ 1248 h 2071"/>
              <a:gd name="T26" fmla="*/ 1414 w 2057"/>
              <a:gd name="T27" fmla="*/ 1542 h 2071"/>
              <a:gd name="T28" fmla="*/ 1492 w 2057"/>
              <a:gd name="T29" fmla="*/ 1415 h 2071"/>
              <a:gd name="T30" fmla="*/ 1080 w 2057"/>
              <a:gd name="T31" fmla="*/ 1171 h 2071"/>
              <a:gd name="T32" fmla="*/ 1080 w 2057"/>
              <a:gd name="T33" fmla="*/ 631 h 2071"/>
              <a:gd name="T34" fmla="*/ 1028 w 2057"/>
              <a:gd name="T35" fmla="*/ 220 h 2071"/>
              <a:gd name="T36" fmla="*/ 103 w 2057"/>
              <a:gd name="T37" fmla="*/ 1145 h 2071"/>
              <a:gd name="T38" fmla="*/ 1028 w 2057"/>
              <a:gd name="T39" fmla="*/ 2071 h 2071"/>
              <a:gd name="T40" fmla="*/ 1954 w 2057"/>
              <a:gd name="T41" fmla="*/ 1145 h 2071"/>
              <a:gd name="T42" fmla="*/ 1028 w 2057"/>
              <a:gd name="T43" fmla="*/ 220 h 2071"/>
              <a:gd name="T44" fmla="*/ 1029 w 2057"/>
              <a:gd name="T45" fmla="*/ 1865 h 2071"/>
              <a:gd name="T46" fmla="*/ 309 w 2057"/>
              <a:gd name="T47" fmla="*/ 1145 h 2071"/>
              <a:gd name="T48" fmla="*/ 1029 w 2057"/>
              <a:gd name="T49" fmla="*/ 425 h 2071"/>
              <a:gd name="T50" fmla="*/ 1749 w 2057"/>
              <a:gd name="T51" fmla="*/ 1145 h 2071"/>
              <a:gd name="T52" fmla="*/ 1029 w 2057"/>
              <a:gd name="T53" fmla="*/ 1865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57" h="2071">
                <a:moveTo>
                  <a:pt x="2057" y="397"/>
                </a:moveTo>
                <a:lnTo>
                  <a:pt x="1585" y="0"/>
                </a:lnTo>
                <a:lnTo>
                  <a:pt x="1453" y="158"/>
                </a:lnTo>
                <a:lnTo>
                  <a:pt x="1925" y="554"/>
                </a:lnTo>
                <a:lnTo>
                  <a:pt x="2057" y="397"/>
                </a:lnTo>
                <a:close/>
                <a:moveTo>
                  <a:pt x="605" y="157"/>
                </a:moveTo>
                <a:lnTo>
                  <a:pt x="473" y="0"/>
                </a:lnTo>
                <a:lnTo>
                  <a:pt x="0" y="396"/>
                </a:lnTo>
                <a:lnTo>
                  <a:pt x="133" y="554"/>
                </a:lnTo>
                <a:lnTo>
                  <a:pt x="605" y="157"/>
                </a:lnTo>
                <a:close/>
                <a:moveTo>
                  <a:pt x="1080" y="631"/>
                </a:moveTo>
                <a:lnTo>
                  <a:pt x="926" y="631"/>
                </a:lnTo>
                <a:lnTo>
                  <a:pt x="926" y="1248"/>
                </a:lnTo>
                <a:lnTo>
                  <a:pt x="1414" y="1542"/>
                </a:lnTo>
                <a:lnTo>
                  <a:pt x="1492" y="1415"/>
                </a:lnTo>
                <a:lnTo>
                  <a:pt x="1080" y="1171"/>
                </a:lnTo>
                <a:lnTo>
                  <a:pt x="1080" y="631"/>
                </a:lnTo>
                <a:close/>
                <a:moveTo>
                  <a:pt x="1028" y="220"/>
                </a:moveTo>
                <a:cubicBezTo>
                  <a:pt x="517" y="220"/>
                  <a:pt x="103" y="634"/>
                  <a:pt x="103" y="1145"/>
                </a:cubicBezTo>
                <a:cubicBezTo>
                  <a:pt x="103" y="1656"/>
                  <a:pt x="517" y="2071"/>
                  <a:pt x="1028" y="2071"/>
                </a:cubicBezTo>
                <a:cubicBezTo>
                  <a:pt x="1540" y="2071"/>
                  <a:pt x="1954" y="1656"/>
                  <a:pt x="1954" y="1145"/>
                </a:cubicBezTo>
                <a:cubicBezTo>
                  <a:pt x="1954" y="634"/>
                  <a:pt x="1540" y="220"/>
                  <a:pt x="1028" y="220"/>
                </a:cubicBezTo>
                <a:close/>
                <a:moveTo>
                  <a:pt x="1029" y="1865"/>
                </a:moveTo>
                <a:cubicBezTo>
                  <a:pt x="631" y="1865"/>
                  <a:pt x="309" y="1543"/>
                  <a:pt x="309" y="1145"/>
                </a:cubicBezTo>
                <a:cubicBezTo>
                  <a:pt x="309" y="748"/>
                  <a:pt x="631" y="425"/>
                  <a:pt x="1029" y="425"/>
                </a:cubicBezTo>
                <a:cubicBezTo>
                  <a:pt x="1426" y="425"/>
                  <a:pt x="1749" y="748"/>
                  <a:pt x="1749" y="1145"/>
                </a:cubicBezTo>
                <a:cubicBezTo>
                  <a:pt x="1749" y="1543"/>
                  <a:pt x="1427" y="1865"/>
                  <a:pt x="1029" y="186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1"/>
          <p:cNvSpPr>
            <a:spLocks noEditPoints="1"/>
          </p:cNvSpPr>
          <p:nvPr/>
        </p:nvSpPr>
        <p:spPr bwMode="auto">
          <a:xfrm>
            <a:off x="9312275" y="587375"/>
            <a:ext cx="628650" cy="633413"/>
          </a:xfrm>
          <a:custGeom>
            <a:avLst/>
            <a:gdLst>
              <a:gd name="T0" fmla="*/ 604 w 2056"/>
              <a:gd name="T1" fmla="*/ 157 h 2071"/>
              <a:gd name="T2" fmla="*/ 472 w 2056"/>
              <a:gd name="T3" fmla="*/ 0 h 2071"/>
              <a:gd name="T4" fmla="*/ 0 w 2056"/>
              <a:gd name="T5" fmla="*/ 396 h 2071"/>
              <a:gd name="T6" fmla="*/ 132 w 2056"/>
              <a:gd name="T7" fmla="*/ 554 h 2071"/>
              <a:gd name="T8" fmla="*/ 604 w 2056"/>
              <a:gd name="T9" fmla="*/ 157 h 2071"/>
              <a:gd name="T10" fmla="*/ 2056 w 2056"/>
              <a:gd name="T11" fmla="*/ 397 h 2071"/>
              <a:gd name="T12" fmla="*/ 1584 w 2056"/>
              <a:gd name="T13" fmla="*/ 0 h 2071"/>
              <a:gd name="T14" fmla="*/ 1452 w 2056"/>
              <a:gd name="T15" fmla="*/ 158 h 2071"/>
              <a:gd name="T16" fmla="*/ 1924 w 2056"/>
              <a:gd name="T17" fmla="*/ 554 h 2071"/>
              <a:gd name="T18" fmla="*/ 2056 w 2056"/>
              <a:gd name="T19" fmla="*/ 397 h 2071"/>
              <a:gd name="T20" fmla="*/ 1027 w 2056"/>
              <a:gd name="T21" fmla="*/ 220 h 2071"/>
              <a:gd name="T22" fmla="*/ 102 w 2056"/>
              <a:gd name="T23" fmla="*/ 1145 h 2071"/>
              <a:gd name="T24" fmla="*/ 1027 w 2056"/>
              <a:gd name="T25" fmla="*/ 2071 h 2071"/>
              <a:gd name="T26" fmla="*/ 1953 w 2056"/>
              <a:gd name="T27" fmla="*/ 1145 h 2071"/>
              <a:gd name="T28" fmla="*/ 1027 w 2056"/>
              <a:gd name="T29" fmla="*/ 220 h 2071"/>
              <a:gd name="T30" fmla="*/ 1028 w 2056"/>
              <a:gd name="T31" fmla="*/ 1865 h 2071"/>
              <a:gd name="T32" fmla="*/ 308 w 2056"/>
              <a:gd name="T33" fmla="*/ 1145 h 2071"/>
              <a:gd name="T34" fmla="*/ 1028 w 2056"/>
              <a:gd name="T35" fmla="*/ 425 h 2071"/>
              <a:gd name="T36" fmla="*/ 1748 w 2056"/>
              <a:gd name="T37" fmla="*/ 1145 h 2071"/>
              <a:gd name="T38" fmla="*/ 1028 w 2056"/>
              <a:gd name="T39" fmla="*/ 1865 h 2071"/>
              <a:gd name="T40" fmla="*/ 1131 w 2056"/>
              <a:gd name="T41" fmla="*/ 734 h 2071"/>
              <a:gd name="T42" fmla="*/ 925 w 2056"/>
              <a:gd name="T43" fmla="*/ 734 h 2071"/>
              <a:gd name="T44" fmla="*/ 925 w 2056"/>
              <a:gd name="T45" fmla="*/ 1042 h 2071"/>
              <a:gd name="T46" fmla="*/ 617 w 2056"/>
              <a:gd name="T47" fmla="*/ 1042 h 2071"/>
              <a:gd name="T48" fmla="*/ 617 w 2056"/>
              <a:gd name="T49" fmla="*/ 1248 h 2071"/>
              <a:gd name="T50" fmla="*/ 925 w 2056"/>
              <a:gd name="T51" fmla="*/ 1248 h 2071"/>
              <a:gd name="T52" fmla="*/ 925 w 2056"/>
              <a:gd name="T53" fmla="*/ 1557 h 2071"/>
              <a:gd name="T54" fmla="*/ 1131 w 2056"/>
              <a:gd name="T55" fmla="*/ 1557 h 2071"/>
              <a:gd name="T56" fmla="*/ 1131 w 2056"/>
              <a:gd name="T57" fmla="*/ 1248 h 2071"/>
              <a:gd name="T58" fmla="*/ 1439 w 2056"/>
              <a:gd name="T59" fmla="*/ 1248 h 2071"/>
              <a:gd name="T60" fmla="*/ 1439 w 2056"/>
              <a:gd name="T61" fmla="*/ 1042 h 2071"/>
              <a:gd name="T62" fmla="*/ 1131 w 2056"/>
              <a:gd name="T63" fmla="*/ 1042 h 2071"/>
              <a:gd name="T64" fmla="*/ 1131 w 2056"/>
              <a:gd name="T65" fmla="*/ 734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56" h="2071">
                <a:moveTo>
                  <a:pt x="604" y="157"/>
                </a:moveTo>
                <a:lnTo>
                  <a:pt x="472" y="0"/>
                </a:lnTo>
                <a:lnTo>
                  <a:pt x="0" y="396"/>
                </a:lnTo>
                <a:lnTo>
                  <a:pt x="132" y="554"/>
                </a:lnTo>
                <a:lnTo>
                  <a:pt x="604" y="157"/>
                </a:lnTo>
                <a:close/>
                <a:moveTo>
                  <a:pt x="2056" y="397"/>
                </a:moveTo>
                <a:lnTo>
                  <a:pt x="1584" y="0"/>
                </a:lnTo>
                <a:lnTo>
                  <a:pt x="1452" y="158"/>
                </a:lnTo>
                <a:lnTo>
                  <a:pt x="1924" y="554"/>
                </a:lnTo>
                <a:lnTo>
                  <a:pt x="2056" y="397"/>
                </a:lnTo>
                <a:close/>
                <a:moveTo>
                  <a:pt x="1027" y="220"/>
                </a:moveTo>
                <a:cubicBezTo>
                  <a:pt x="516" y="220"/>
                  <a:pt x="102" y="634"/>
                  <a:pt x="102" y="1145"/>
                </a:cubicBezTo>
                <a:cubicBezTo>
                  <a:pt x="102" y="1656"/>
                  <a:pt x="516" y="2071"/>
                  <a:pt x="1027" y="2071"/>
                </a:cubicBezTo>
                <a:cubicBezTo>
                  <a:pt x="1539" y="2071"/>
                  <a:pt x="1953" y="1656"/>
                  <a:pt x="1953" y="1145"/>
                </a:cubicBezTo>
                <a:cubicBezTo>
                  <a:pt x="1953" y="634"/>
                  <a:pt x="1539" y="220"/>
                  <a:pt x="1027" y="220"/>
                </a:cubicBezTo>
                <a:close/>
                <a:moveTo>
                  <a:pt x="1028" y="1865"/>
                </a:moveTo>
                <a:cubicBezTo>
                  <a:pt x="630" y="1865"/>
                  <a:pt x="308" y="1543"/>
                  <a:pt x="308" y="1145"/>
                </a:cubicBezTo>
                <a:cubicBezTo>
                  <a:pt x="308" y="748"/>
                  <a:pt x="630" y="425"/>
                  <a:pt x="1028" y="425"/>
                </a:cubicBezTo>
                <a:cubicBezTo>
                  <a:pt x="1425" y="425"/>
                  <a:pt x="1748" y="748"/>
                  <a:pt x="1748" y="1145"/>
                </a:cubicBezTo>
                <a:cubicBezTo>
                  <a:pt x="1748" y="1543"/>
                  <a:pt x="1426" y="1865"/>
                  <a:pt x="1028" y="1865"/>
                </a:cubicBezTo>
                <a:close/>
                <a:moveTo>
                  <a:pt x="1131" y="734"/>
                </a:moveTo>
                <a:lnTo>
                  <a:pt x="925" y="734"/>
                </a:lnTo>
                <a:lnTo>
                  <a:pt x="925" y="1042"/>
                </a:lnTo>
                <a:lnTo>
                  <a:pt x="617" y="1042"/>
                </a:lnTo>
                <a:lnTo>
                  <a:pt x="617" y="1248"/>
                </a:lnTo>
                <a:lnTo>
                  <a:pt x="925" y="1248"/>
                </a:lnTo>
                <a:lnTo>
                  <a:pt x="925" y="1557"/>
                </a:lnTo>
                <a:lnTo>
                  <a:pt x="1131" y="1557"/>
                </a:lnTo>
                <a:lnTo>
                  <a:pt x="1131" y="1248"/>
                </a:lnTo>
                <a:lnTo>
                  <a:pt x="1439" y="1248"/>
                </a:lnTo>
                <a:lnTo>
                  <a:pt x="1439" y="1042"/>
                </a:lnTo>
                <a:lnTo>
                  <a:pt x="1131" y="1042"/>
                </a:lnTo>
                <a:lnTo>
                  <a:pt x="1131" y="73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2"/>
          <p:cNvSpPr>
            <a:spLocks noEditPoints="1"/>
          </p:cNvSpPr>
          <p:nvPr/>
        </p:nvSpPr>
        <p:spPr bwMode="auto">
          <a:xfrm>
            <a:off x="8367713" y="585788"/>
            <a:ext cx="639763" cy="635000"/>
          </a:xfrm>
          <a:custGeom>
            <a:avLst/>
            <a:gdLst>
              <a:gd name="T0" fmla="*/ 1065 w 2093"/>
              <a:gd name="T1" fmla="*/ 427 h 2072"/>
              <a:gd name="T2" fmla="*/ 1785 w 2093"/>
              <a:gd name="T3" fmla="*/ 1147 h 2072"/>
              <a:gd name="T4" fmla="*/ 1741 w 2093"/>
              <a:gd name="T5" fmla="*/ 1393 h 2072"/>
              <a:gd name="T6" fmla="*/ 1897 w 2093"/>
              <a:gd name="T7" fmla="*/ 1550 h 2072"/>
              <a:gd name="T8" fmla="*/ 1991 w 2093"/>
              <a:gd name="T9" fmla="*/ 1147 h 2072"/>
              <a:gd name="T10" fmla="*/ 1065 w 2093"/>
              <a:gd name="T11" fmla="*/ 221 h 2072"/>
              <a:gd name="T12" fmla="*/ 662 w 2093"/>
              <a:gd name="T13" fmla="*/ 314 h 2072"/>
              <a:gd name="T14" fmla="*/ 818 w 2093"/>
              <a:gd name="T15" fmla="*/ 471 h 2072"/>
              <a:gd name="T16" fmla="*/ 1065 w 2093"/>
              <a:gd name="T17" fmla="*/ 427 h 2072"/>
              <a:gd name="T18" fmla="*/ 2093 w 2093"/>
              <a:gd name="T19" fmla="*/ 398 h 2072"/>
              <a:gd name="T20" fmla="*/ 1621 w 2093"/>
              <a:gd name="T21" fmla="*/ 2 h 2072"/>
              <a:gd name="T22" fmla="*/ 1489 w 2093"/>
              <a:gd name="T23" fmla="*/ 159 h 2072"/>
              <a:gd name="T24" fmla="*/ 1961 w 2093"/>
              <a:gd name="T25" fmla="*/ 555 h 2072"/>
              <a:gd name="T26" fmla="*/ 2093 w 2093"/>
              <a:gd name="T27" fmla="*/ 398 h 2072"/>
              <a:gd name="T28" fmla="*/ 131 w 2093"/>
              <a:gd name="T29" fmla="*/ 46 h 2072"/>
              <a:gd name="T30" fmla="*/ 0 w 2093"/>
              <a:gd name="T31" fmla="*/ 176 h 2072"/>
              <a:gd name="T32" fmla="*/ 137 w 2093"/>
              <a:gd name="T33" fmla="*/ 313 h 2072"/>
              <a:gd name="T34" fmla="*/ 23 w 2093"/>
              <a:gd name="T35" fmla="*/ 409 h 2072"/>
              <a:gd name="T36" fmla="*/ 169 w 2093"/>
              <a:gd name="T37" fmla="*/ 555 h 2072"/>
              <a:gd name="T38" fmla="*/ 283 w 2093"/>
              <a:gd name="T39" fmla="*/ 459 h 2072"/>
              <a:gd name="T40" fmla="*/ 365 w 2093"/>
              <a:gd name="T41" fmla="*/ 541 h 2072"/>
              <a:gd name="T42" fmla="*/ 140 w 2093"/>
              <a:gd name="T43" fmla="*/ 1147 h 2072"/>
              <a:gd name="T44" fmla="*/ 1065 w 2093"/>
              <a:gd name="T45" fmla="*/ 2072 h 2072"/>
              <a:gd name="T46" fmla="*/ 1670 w 2093"/>
              <a:gd name="T47" fmla="*/ 1846 h 2072"/>
              <a:gd name="T48" fmla="*/ 1896 w 2093"/>
              <a:gd name="T49" fmla="*/ 2072 h 2072"/>
              <a:gd name="T50" fmla="*/ 2027 w 2093"/>
              <a:gd name="T51" fmla="*/ 1941 h 2072"/>
              <a:gd name="T52" fmla="*/ 232 w 2093"/>
              <a:gd name="T53" fmla="*/ 146 h 2072"/>
              <a:gd name="T54" fmla="*/ 131 w 2093"/>
              <a:gd name="T55" fmla="*/ 46 h 2072"/>
              <a:gd name="T56" fmla="*/ 1525 w 2093"/>
              <a:gd name="T57" fmla="*/ 1701 h 2072"/>
              <a:gd name="T58" fmla="*/ 1065 w 2093"/>
              <a:gd name="T59" fmla="*/ 1866 h 2072"/>
              <a:gd name="T60" fmla="*/ 345 w 2093"/>
              <a:gd name="T61" fmla="*/ 1147 h 2072"/>
              <a:gd name="T62" fmla="*/ 511 w 2093"/>
              <a:gd name="T63" fmla="*/ 687 h 2072"/>
              <a:gd name="T64" fmla="*/ 1525 w 2093"/>
              <a:gd name="T65" fmla="*/ 1701 h 2072"/>
              <a:gd name="T66" fmla="*/ 655 w 2093"/>
              <a:gd name="T67" fmla="*/ 147 h 2072"/>
              <a:gd name="T68" fmla="*/ 509 w 2093"/>
              <a:gd name="T69" fmla="*/ 0 h 2072"/>
              <a:gd name="T70" fmla="*/ 422 w 2093"/>
              <a:gd name="T71" fmla="*/ 74 h 2072"/>
              <a:gd name="T72" fmla="*/ 568 w 2093"/>
              <a:gd name="T73" fmla="*/ 220 h 2072"/>
              <a:gd name="T74" fmla="*/ 655 w 2093"/>
              <a:gd name="T75" fmla="*/ 147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3" h="2072">
                <a:moveTo>
                  <a:pt x="1065" y="427"/>
                </a:moveTo>
                <a:cubicBezTo>
                  <a:pt x="1463" y="427"/>
                  <a:pt x="1785" y="749"/>
                  <a:pt x="1785" y="1147"/>
                </a:cubicBezTo>
                <a:cubicBezTo>
                  <a:pt x="1785" y="1233"/>
                  <a:pt x="1769" y="1316"/>
                  <a:pt x="1741" y="1393"/>
                </a:cubicBezTo>
                <a:lnTo>
                  <a:pt x="1897" y="1550"/>
                </a:lnTo>
                <a:cubicBezTo>
                  <a:pt x="1957" y="1428"/>
                  <a:pt x="1991" y="1291"/>
                  <a:pt x="1991" y="1147"/>
                </a:cubicBezTo>
                <a:cubicBezTo>
                  <a:pt x="1991" y="635"/>
                  <a:pt x="1576" y="221"/>
                  <a:pt x="1065" y="221"/>
                </a:cubicBezTo>
                <a:cubicBezTo>
                  <a:pt x="920" y="221"/>
                  <a:pt x="784" y="255"/>
                  <a:pt x="662" y="314"/>
                </a:cubicBezTo>
                <a:lnTo>
                  <a:pt x="818" y="471"/>
                </a:lnTo>
                <a:cubicBezTo>
                  <a:pt x="895" y="443"/>
                  <a:pt x="978" y="427"/>
                  <a:pt x="1065" y="427"/>
                </a:cubicBezTo>
                <a:close/>
                <a:moveTo>
                  <a:pt x="2093" y="398"/>
                </a:moveTo>
                <a:lnTo>
                  <a:pt x="1621" y="2"/>
                </a:lnTo>
                <a:lnTo>
                  <a:pt x="1489" y="159"/>
                </a:lnTo>
                <a:lnTo>
                  <a:pt x="1961" y="555"/>
                </a:lnTo>
                <a:lnTo>
                  <a:pt x="2093" y="398"/>
                </a:lnTo>
                <a:close/>
                <a:moveTo>
                  <a:pt x="131" y="46"/>
                </a:moveTo>
                <a:lnTo>
                  <a:pt x="0" y="176"/>
                </a:lnTo>
                <a:lnTo>
                  <a:pt x="137" y="313"/>
                </a:lnTo>
                <a:lnTo>
                  <a:pt x="23" y="409"/>
                </a:lnTo>
                <a:lnTo>
                  <a:pt x="169" y="555"/>
                </a:lnTo>
                <a:lnTo>
                  <a:pt x="283" y="459"/>
                </a:lnTo>
                <a:lnTo>
                  <a:pt x="365" y="541"/>
                </a:lnTo>
                <a:cubicBezTo>
                  <a:pt x="225" y="704"/>
                  <a:pt x="140" y="915"/>
                  <a:pt x="140" y="1147"/>
                </a:cubicBezTo>
                <a:cubicBezTo>
                  <a:pt x="140" y="1658"/>
                  <a:pt x="553" y="2072"/>
                  <a:pt x="1065" y="2072"/>
                </a:cubicBezTo>
                <a:cubicBezTo>
                  <a:pt x="1297" y="2072"/>
                  <a:pt x="1508" y="1986"/>
                  <a:pt x="1670" y="1846"/>
                </a:cubicBezTo>
                <a:lnTo>
                  <a:pt x="1896" y="2072"/>
                </a:lnTo>
                <a:lnTo>
                  <a:pt x="2027" y="1941"/>
                </a:lnTo>
                <a:lnTo>
                  <a:pt x="232" y="146"/>
                </a:lnTo>
                <a:lnTo>
                  <a:pt x="131" y="46"/>
                </a:lnTo>
                <a:close/>
                <a:moveTo>
                  <a:pt x="1525" y="1701"/>
                </a:moveTo>
                <a:cubicBezTo>
                  <a:pt x="1400" y="1804"/>
                  <a:pt x="1240" y="1866"/>
                  <a:pt x="1065" y="1866"/>
                </a:cubicBezTo>
                <a:cubicBezTo>
                  <a:pt x="668" y="1866"/>
                  <a:pt x="345" y="1544"/>
                  <a:pt x="345" y="1147"/>
                </a:cubicBezTo>
                <a:cubicBezTo>
                  <a:pt x="345" y="972"/>
                  <a:pt x="407" y="812"/>
                  <a:pt x="511" y="687"/>
                </a:cubicBezTo>
                <a:lnTo>
                  <a:pt x="1525" y="1701"/>
                </a:lnTo>
                <a:close/>
                <a:moveTo>
                  <a:pt x="655" y="147"/>
                </a:moveTo>
                <a:lnTo>
                  <a:pt x="509" y="0"/>
                </a:lnTo>
                <a:lnTo>
                  <a:pt x="422" y="74"/>
                </a:lnTo>
                <a:lnTo>
                  <a:pt x="568" y="220"/>
                </a:lnTo>
                <a:lnTo>
                  <a:pt x="655" y="14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3"/>
          <p:cNvSpPr>
            <a:spLocks noEditPoints="1"/>
          </p:cNvSpPr>
          <p:nvPr/>
        </p:nvSpPr>
        <p:spPr bwMode="auto">
          <a:xfrm>
            <a:off x="10309225" y="587375"/>
            <a:ext cx="628650" cy="633413"/>
          </a:xfrm>
          <a:custGeom>
            <a:avLst/>
            <a:gdLst>
              <a:gd name="T0" fmla="*/ 2056 w 2056"/>
              <a:gd name="T1" fmla="*/ 397 h 2071"/>
              <a:gd name="T2" fmla="*/ 1584 w 2056"/>
              <a:gd name="T3" fmla="*/ 0 h 2071"/>
              <a:gd name="T4" fmla="*/ 1452 w 2056"/>
              <a:gd name="T5" fmla="*/ 158 h 2071"/>
              <a:gd name="T6" fmla="*/ 1924 w 2056"/>
              <a:gd name="T7" fmla="*/ 554 h 2071"/>
              <a:gd name="T8" fmla="*/ 2056 w 2056"/>
              <a:gd name="T9" fmla="*/ 397 h 2071"/>
              <a:gd name="T10" fmla="*/ 604 w 2056"/>
              <a:gd name="T11" fmla="*/ 157 h 2071"/>
              <a:gd name="T12" fmla="*/ 472 w 2056"/>
              <a:gd name="T13" fmla="*/ 0 h 2071"/>
              <a:gd name="T14" fmla="*/ 0 w 2056"/>
              <a:gd name="T15" fmla="*/ 396 h 2071"/>
              <a:gd name="T16" fmla="*/ 132 w 2056"/>
              <a:gd name="T17" fmla="*/ 554 h 2071"/>
              <a:gd name="T18" fmla="*/ 604 w 2056"/>
              <a:gd name="T19" fmla="*/ 157 h 2071"/>
              <a:gd name="T20" fmla="*/ 1028 w 2056"/>
              <a:gd name="T21" fmla="*/ 220 h 2071"/>
              <a:gd name="T22" fmla="*/ 103 w 2056"/>
              <a:gd name="T23" fmla="*/ 1145 h 2071"/>
              <a:gd name="T24" fmla="*/ 1028 w 2056"/>
              <a:gd name="T25" fmla="*/ 2071 h 2071"/>
              <a:gd name="T26" fmla="*/ 1954 w 2056"/>
              <a:gd name="T27" fmla="*/ 1145 h 2071"/>
              <a:gd name="T28" fmla="*/ 1028 w 2056"/>
              <a:gd name="T29" fmla="*/ 220 h 2071"/>
              <a:gd name="T30" fmla="*/ 1028 w 2056"/>
              <a:gd name="T31" fmla="*/ 1865 h 2071"/>
              <a:gd name="T32" fmla="*/ 308 w 2056"/>
              <a:gd name="T33" fmla="*/ 1145 h 2071"/>
              <a:gd name="T34" fmla="*/ 1028 w 2056"/>
              <a:gd name="T35" fmla="*/ 425 h 2071"/>
              <a:gd name="T36" fmla="*/ 1748 w 2056"/>
              <a:gd name="T37" fmla="*/ 1145 h 2071"/>
              <a:gd name="T38" fmla="*/ 1028 w 2056"/>
              <a:gd name="T39" fmla="*/ 1865 h 2071"/>
              <a:gd name="T40" fmla="*/ 877 w 2056"/>
              <a:gd name="T41" fmla="*/ 1302 h 2071"/>
              <a:gd name="T42" fmla="*/ 659 w 2056"/>
              <a:gd name="T43" fmla="*/ 1084 h 2071"/>
              <a:gd name="T44" fmla="*/ 550 w 2056"/>
              <a:gd name="T45" fmla="*/ 1193 h 2071"/>
              <a:gd name="T46" fmla="*/ 877 w 2056"/>
              <a:gd name="T47" fmla="*/ 1520 h 2071"/>
              <a:gd name="T48" fmla="*/ 1495 w 2056"/>
              <a:gd name="T49" fmla="*/ 903 h 2071"/>
              <a:gd name="T50" fmla="*/ 1386 w 2056"/>
              <a:gd name="T51" fmla="*/ 794 h 2071"/>
              <a:gd name="T52" fmla="*/ 877 w 2056"/>
              <a:gd name="T53" fmla="*/ 1302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56" h="2071">
                <a:moveTo>
                  <a:pt x="2056" y="397"/>
                </a:moveTo>
                <a:lnTo>
                  <a:pt x="1584" y="0"/>
                </a:lnTo>
                <a:lnTo>
                  <a:pt x="1452" y="158"/>
                </a:lnTo>
                <a:lnTo>
                  <a:pt x="1924" y="554"/>
                </a:lnTo>
                <a:lnTo>
                  <a:pt x="2056" y="397"/>
                </a:lnTo>
                <a:close/>
                <a:moveTo>
                  <a:pt x="604" y="157"/>
                </a:moveTo>
                <a:lnTo>
                  <a:pt x="472" y="0"/>
                </a:lnTo>
                <a:lnTo>
                  <a:pt x="0" y="396"/>
                </a:lnTo>
                <a:lnTo>
                  <a:pt x="132" y="554"/>
                </a:lnTo>
                <a:lnTo>
                  <a:pt x="604" y="157"/>
                </a:lnTo>
                <a:close/>
                <a:moveTo>
                  <a:pt x="1028" y="220"/>
                </a:moveTo>
                <a:cubicBezTo>
                  <a:pt x="516" y="220"/>
                  <a:pt x="103" y="634"/>
                  <a:pt x="103" y="1145"/>
                </a:cubicBezTo>
                <a:cubicBezTo>
                  <a:pt x="103" y="1656"/>
                  <a:pt x="516" y="2071"/>
                  <a:pt x="1028" y="2071"/>
                </a:cubicBezTo>
                <a:cubicBezTo>
                  <a:pt x="1539" y="2071"/>
                  <a:pt x="1954" y="1656"/>
                  <a:pt x="1954" y="1145"/>
                </a:cubicBezTo>
                <a:cubicBezTo>
                  <a:pt x="1954" y="634"/>
                  <a:pt x="1539" y="220"/>
                  <a:pt x="1028" y="220"/>
                </a:cubicBezTo>
                <a:close/>
                <a:moveTo>
                  <a:pt x="1028" y="1865"/>
                </a:moveTo>
                <a:cubicBezTo>
                  <a:pt x="631" y="1865"/>
                  <a:pt x="308" y="1543"/>
                  <a:pt x="308" y="1145"/>
                </a:cubicBezTo>
                <a:cubicBezTo>
                  <a:pt x="308" y="748"/>
                  <a:pt x="631" y="425"/>
                  <a:pt x="1028" y="425"/>
                </a:cubicBezTo>
                <a:cubicBezTo>
                  <a:pt x="1426" y="425"/>
                  <a:pt x="1748" y="748"/>
                  <a:pt x="1748" y="1145"/>
                </a:cubicBezTo>
                <a:cubicBezTo>
                  <a:pt x="1748" y="1543"/>
                  <a:pt x="1426" y="1865"/>
                  <a:pt x="1028" y="1865"/>
                </a:cubicBezTo>
                <a:close/>
                <a:moveTo>
                  <a:pt x="877" y="1302"/>
                </a:moveTo>
                <a:lnTo>
                  <a:pt x="659" y="1084"/>
                </a:lnTo>
                <a:lnTo>
                  <a:pt x="550" y="1193"/>
                </a:lnTo>
                <a:lnTo>
                  <a:pt x="877" y="1520"/>
                </a:lnTo>
                <a:lnTo>
                  <a:pt x="1495" y="903"/>
                </a:lnTo>
                <a:lnTo>
                  <a:pt x="1386" y="794"/>
                </a:lnTo>
                <a:lnTo>
                  <a:pt x="877" y="130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84"/>
          <p:cNvSpPr>
            <a:spLocks noEditPoints="1"/>
          </p:cNvSpPr>
          <p:nvPr/>
        </p:nvSpPr>
        <p:spPr bwMode="auto">
          <a:xfrm>
            <a:off x="7370763" y="523875"/>
            <a:ext cx="628650" cy="757238"/>
          </a:xfrm>
          <a:custGeom>
            <a:avLst/>
            <a:gdLst>
              <a:gd name="T0" fmla="*/ 411 w 2057"/>
              <a:gd name="T1" fmla="*/ 1856 h 2473"/>
              <a:gd name="T2" fmla="*/ 514 w 2057"/>
              <a:gd name="T3" fmla="*/ 1959 h 2473"/>
              <a:gd name="T4" fmla="*/ 617 w 2057"/>
              <a:gd name="T5" fmla="*/ 1959 h 2473"/>
              <a:gd name="T6" fmla="*/ 617 w 2057"/>
              <a:gd name="T7" fmla="*/ 2319 h 2473"/>
              <a:gd name="T8" fmla="*/ 771 w 2057"/>
              <a:gd name="T9" fmla="*/ 2473 h 2473"/>
              <a:gd name="T10" fmla="*/ 925 w 2057"/>
              <a:gd name="T11" fmla="*/ 2319 h 2473"/>
              <a:gd name="T12" fmla="*/ 925 w 2057"/>
              <a:gd name="T13" fmla="*/ 1959 h 2473"/>
              <a:gd name="T14" fmla="*/ 1131 w 2057"/>
              <a:gd name="T15" fmla="*/ 1959 h 2473"/>
              <a:gd name="T16" fmla="*/ 1131 w 2057"/>
              <a:gd name="T17" fmla="*/ 2319 h 2473"/>
              <a:gd name="T18" fmla="*/ 1285 w 2057"/>
              <a:gd name="T19" fmla="*/ 2473 h 2473"/>
              <a:gd name="T20" fmla="*/ 1440 w 2057"/>
              <a:gd name="T21" fmla="*/ 2319 h 2473"/>
              <a:gd name="T22" fmla="*/ 1440 w 2057"/>
              <a:gd name="T23" fmla="*/ 1959 h 2473"/>
              <a:gd name="T24" fmla="*/ 1542 w 2057"/>
              <a:gd name="T25" fmla="*/ 1959 h 2473"/>
              <a:gd name="T26" fmla="*/ 1645 w 2057"/>
              <a:gd name="T27" fmla="*/ 1856 h 2473"/>
              <a:gd name="T28" fmla="*/ 1645 w 2057"/>
              <a:gd name="T29" fmla="*/ 828 h 2473"/>
              <a:gd name="T30" fmla="*/ 411 w 2057"/>
              <a:gd name="T31" fmla="*/ 828 h 2473"/>
              <a:gd name="T32" fmla="*/ 411 w 2057"/>
              <a:gd name="T33" fmla="*/ 1856 h 2473"/>
              <a:gd name="T34" fmla="*/ 154 w 2057"/>
              <a:gd name="T35" fmla="*/ 828 h 2473"/>
              <a:gd name="T36" fmla="*/ 0 w 2057"/>
              <a:gd name="T37" fmla="*/ 982 h 2473"/>
              <a:gd name="T38" fmla="*/ 0 w 2057"/>
              <a:gd name="T39" fmla="*/ 1702 h 2473"/>
              <a:gd name="T40" fmla="*/ 154 w 2057"/>
              <a:gd name="T41" fmla="*/ 1856 h 2473"/>
              <a:gd name="T42" fmla="*/ 308 w 2057"/>
              <a:gd name="T43" fmla="*/ 1702 h 2473"/>
              <a:gd name="T44" fmla="*/ 308 w 2057"/>
              <a:gd name="T45" fmla="*/ 982 h 2473"/>
              <a:gd name="T46" fmla="*/ 154 w 2057"/>
              <a:gd name="T47" fmla="*/ 828 h 2473"/>
              <a:gd name="T48" fmla="*/ 1902 w 2057"/>
              <a:gd name="T49" fmla="*/ 828 h 2473"/>
              <a:gd name="T50" fmla="*/ 1748 w 2057"/>
              <a:gd name="T51" fmla="*/ 982 h 2473"/>
              <a:gd name="T52" fmla="*/ 1748 w 2057"/>
              <a:gd name="T53" fmla="*/ 1702 h 2473"/>
              <a:gd name="T54" fmla="*/ 1902 w 2057"/>
              <a:gd name="T55" fmla="*/ 1856 h 2473"/>
              <a:gd name="T56" fmla="*/ 2057 w 2057"/>
              <a:gd name="T57" fmla="*/ 1702 h 2473"/>
              <a:gd name="T58" fmla="*/ 2057 w 2057"/>
              <a:gd name="T59" fmla="*/ 982 h 2473"/>
              <a:gd name="T60" fmla="*/ 1902 w 2057"/>
              <a:gd name="T61" fmla="*/ 828 h 2473"/>
              <a:gd name="T62" fmla="*/ 1391 w 2057"/>
              <a:gd name="T63" fmla="*/ 227 h 2473"/>
              <a:gd name="T64" fmla="*/ 1525 w 2057"/>
              <a:gd name="T65" fmla="*/ 93 h 2473"/>
              <a:gd name="T66" fmla="*/ 1525 w 2057"/>
              <a:gd name="T67" fmla="*/ 21 h 2473"/>
              <a:gd name="T68" fmla="*/ 1453 w 2057"/>
              <a:gd name="T69" fmla="*/ 21 h 2473"/>
              <a:gd name="T70" fmla="*/ 1301 w 2057"/>
              <a:gd name="T71" fmla="*/ 172 h 2473"/>
              <a:gd name="T72" fmla="*/ 1028 w 2057"/>
              <a:gd name="T73" fmla="*/ 108 h 2473"/>
              <a:gd name="T74" fmla="*/ 754 w 2057"/>
              <a:gd name="T75" fmla="*/ 173 h 2473"/>
              <a:gd name="T76" fmla="*/ 601 w 2057"/>
              <a:gd name="T77" fmla="*/ 20 h 2473"/>
              <a:gd name="T78" fmla="*/ 529 w 2057"/>
              <a:gd name="T79" fmla="*/ 20 h 2473"/>
              <a:gd name="T80" fmla="*/ 529 w 2057"/>
              <a:gd name="T81" fmla="*/ 93 h 2473"/>
              <a:gd name="T82" fmla="*/ 664 w 2057"/>
              <a:gd name="T83" fmla="*/ 227 h 2473"/>
              <a:gd name="T84" fmla="*/ 411 w 2057"/>
              <a:gd name="T85" fmla="*/ 725 h 2473"/>
              <a:gd name="T86" fmla="*/ 1645 w 2057"/>
              <a:gd name="T87" fmla="*/ 725 h 2473"/>
              <a:gd name="T88" fmla="*/ 1391 w 2057"/>
              <a:gd name="T89" fmla="*/ 227 h 2473"/>
              <a:gd name="T90" fmla="*/ 823 w 2057"/>
              <a:gd name="T91" fmla="*/ 519 h 2473"/>
              <a:gd name="T92" fmla="*/ 720 w 2057"/>
              <a:gd name="T93" fmla="*/ 519 h 2473"/>
              <a:gd name="T94" fmla="*/ 720 w 2057"/>
              <a:gd name="T95" fmla="*/ 417 h 2473"/>
              <a:gd name="T96" fmla="*/ 823 w 2057"/>
              <a:gd name="T97" fmla="*/ 417 h 2473"/>
              <a:gd name="T98" fmla="*/ 823 w 2057"/>
              <a:gd name="T99" fmla="*/ 520 h 2473"/>
              <a:gd name="T100" fmla="*/ 823 w 2057"/>
              <a:gd name="T101" fmla="*/ 519 h 2473"/>
              <a:gd name="T102" fmla="*/ 1337 w 2057"/>
              <a:gd name="T103" fmla="*/ 519 h 2473"/>
              <a:gd name="T104" fmla="*/ 1234 w 2057"/>
              <a:gd name="T105" fmla="*/ 519 h 2473"/>
              <a:gd name="T106" fmla="*/ 1234 w 2057"/>
              <a:gd name="T107" fmla="*/ 417 h 2473"/>
              <a:gd name="T108" fmla="*/ 1337 w 2057"/>
              <a:gd name="T109" fmla="*/ 417 h 2473"/>
              <a:gd name="T110" fmla="*/ 1337 w 2057"/>
              <a:gd name="T111" fmla="*/ 520 h 2473"/>
              <a:gd name="T112" fmla="*/ 1337 w 2057"/>
              <a:gd name="T113" fmla="*/ 519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57" h="2473">
                <a:moveTo>
                  <a:pt x="411" y="1856"/>
                </a:moveTo>
                <a:cubicBezTo>
                  <a:pt x="411" y="1913"/>
                  <a:pt x="457" y="1959"/>
                  <a:pt x="514" y="1959"/>
                </a:cubicBezTo>
                <a:lnTo>
                  <a:pt x="617" y="1959"/>
                </a:lnTo>
                <a:lnTo>
                  <a:pt x="617" y="2319"/>
                </a:lnTo>
                <a:cubicBezTo>
                  <a:pt x="617" y="2405"/>
                  <a:pt x="686" y="2473"/>
                  <a:pt x="771" y="2473"/>
                </a:cubicBezTo>
                <a:cubicBezTo>
                  <a:pt x="856" y="2473"/>
                  <a:pt x="925" y="2405"/>
                  <a:pt x="925" y="2319"/>
                </a:cubicBezTo>
                <a:lnTo>
                  <a:pt x="925" y="1959"/>
                </a:lnTo>
                <a:lnTo>
                  <a:pt x="1131" y="1959"/>
                </a:lnTo>
                <a:lnTo>
                  <a:pt x="1131" y="2319"/>
                </a:lnTo>
                <a:cubicBezTo>
                  <a:pt x="1131" y="2405"/>
                  <a:pt x="1200" y="2473"/>
                  <a:pt x="1285" y="2473"/>
                </a:cubicBezTo>
                <a:cubicBezTo>
                  <a:pt x="1371" y="2473"/>
                  <a:pt x="1440" y="2405"/>
                  <a:pt x="1440" y="2319"/>
                </a:cubicBezTo>
                <a:lnTo>
                  <a:pt x="1440" y="1959"/>
                </a:lnTo>
                <a:lnTo>
                  <a:pt x="1542" y="1959"/>
                </a:lnTo>
                <a:cubicBezTo>
                  <a:pt x="1599" y="1959"/>
                  <a:pt x="1645" y="1913"/>
                  <a:pt x="1645" y="1856"/>
                </a:cubicBezTo>
                <a:lnTo>
                  <a:pt x="1645" y="828"/>
                </a:lnTo>
                <a:lnTo>
                  <a:pt x="411" y="828"/>
                </a:lnTo>
                <a:lnTo>
                  <a:pt x="411" y="1856"/>
                </a:lnTo>
                <a:close/>
                <a:moveTo>
                  <a:pt x="154" y="828"/>
                </a:moveTo>
                <a:cubicBezTo>
                  <a:pt x="69" y="828"/>
                  <a:pt x="0" y="897"/>
                  <a:pt x="0" y="982"/>
                </a:cubicBezTo>
                <a:lnTo>
                  <a:pt x="0" y="1702"/>
                </a:lnTo>
                <a:cubicBezTo>
                  <a:pt x="0" y="1787"/>
                  <a:pt x="69" y="1856"/>
                  <a:pt x="154" y="1856"/>
                </a:cubicBezTo>
                <a:cubicBezTo>
                  <a:pt x="239" y="1856"/>
                  <a:pt x="308" y="1788"/>
                  <a:pt x="308" y="1702"/>
                </a:cubicBezTo>
                <a:lnTo>
                  <a:pt x="308" y="982"/>
                </a:lnTo>
                <a:cubicBezTo>
                  <a:pt x="308" y="897"/>
                  <a:pt x="239" y="828"/>
                  <a:pt x="154" y="828"/>
                </a:cubicBezTo>
                <a:close/>
                <a:moveTo>
                  <a:pt x="1902" y="828"/>
                </a:moveTo>
                <a:cubicBezTo>
                  <a:pt x="1817" y="828"/>
                  <a:pt x="1748" y="897"/>
                  <a:pt x="1748" y="982"/>
                </a:cubicBezTo>
                <a:lnTo>
                  <a:pt x="1748" y="1702"/>
                </a:lnTo>
                <a:cubicBezTo>
                  <a:pt x="1748" y="1787"/>
                  <a:pt x="1817" y="1856"/>
                  <a:pt x="1902" y="1856"/>
                </a:cubicBezTo>
                <a:cubicBezTo>
                  <a:pt x="1988" y="1856"/>
                  <a:pt x="2057" y="1788"/>
                  <a:pt x="2057" y="1702"/>
                </a:cubicBezTo>
                <a:lnTo>
                  <a:pt x="2057" y="982"/>
                </a:lnTo>
                <a:cubicBezTo>
                  <a:pt x="2057" y="897"/>
                  <a:pt x="1988" y="828"/>
                  <a:pt x="1902" y="828"/>
                </a:cubicBezTo>
                <a:close/>
                <a:moveTo>
                  <a:pt x="1391" y="227"/>
                </a:moveTo>
                <a:lnTo>
                  <a:pt x="1525" y="93"/>
                </a:lnTo>
                <a:cubicBezTo>
                  <a:pt x="1546" y="73"/>
                  <a:pt x="1546" y="41"/>
                  <a:pt x="1525" y="21"/>
                </a:cubicBezTo>
                <a:cubicBezTo>
                  <a:pt x="1505" y="1"/>
                  <a:pt x="1473" y="1"/>
                  <a:pt x="1453" y="21"/>
                </a:cubicBezTo>
                <a:lnTo>
                  <a:pt x="1301" y="172"/>
                </a:lnTo>
                <a:cubicBezTo>
                  <a:pt x="1218" y="132"/>
                  <a:pt x="1126" y="108"/>
                  <a:pt x="1028" y="108"/>
                </a:cubicBezTo>
                <a:cubicBezTo>
                  <a:pt x="929" y="108"/>
                  <a:pt x="837" y="132"/>
                  <a:pt x="754" y="173"/>
                </a:cubicBezTo>
                <a:lnTo>
                  <a:pt x="601" y="20"/>
                </a:lnTo>
                <a:cubicBezTo>
                  <a:pt x="581" y="0"/>
                  <a:pt x="549" y="0"/>
                  <a:pt x="529" y="20"/>
                </a:cubicBezTo>
                <a:cubicBezTo>
                  <a:pt x="509" y="40"/>
                  <a:pt x="509" y="73"/>
                  <a:pt x="529" y="93"/>
                </a:cubicBezTo>
                <a:lnTo>
                  <a:pt x="664" y="227"/>
                </a:lnTo>
                <a:cubicBezTo>
                  <a:pt x="511" y="340"/>
                  <a:pt x="411" y="521"/>
                  <a:pt x="411" y="725"/>
                </a:cubicBezTo>
                <a:lnTo>
                  <a:pt x="1645" y="725"/>
                </a:lnTo>
                <a:cubicBezTo>
                  <a:pt x="1645" y="521"/>
                  <a:pt x="1545" y="340"/>
                  <a:pt x="1391" y="227"/>
                </a:cubicBezTo>
                <a:close/>
                <a:moveTo>
                  <a:pt x="823" y="519"/>
                </a:moveTo>
                <a:lnTo>
                  <a:pt x="720" y="519"/>
                </a:lnTo>
                <a:lnTo>
                  <a:pt x="720" y="417"/>
                </a:lnTo>
                <a:lnTo>
                  <a:pt x="823" y="417"/>
                </a:lnTo>
                <a:lnTo>
                  <a:pt x="823" y="520"/>
                </a:lnTo>
                <a:lnTo>
                  <a:pt x="823" y="519"/>
                </a:lnTo>
                <a:close/>
                <a:moveTo>
                  <a:pt x="1337" y="519"/>
                </a:moveTo>
                <a:lnTo>
                  <a:pt x="1234" y="519"/>
                </a:lnTo>
                <a:lnTo>
                  <a:pt x="1234" y="417"/>
                </a:lnTo>
                <a:lnTo>
                  <a:pt x="1337" y="417"/>
                </a:lnTo>
                <a:lnTo>
                  <a:pt x="1337" y="520"/>
                </a:lnTo>
                <a:lnTo>
                  <a:pt x="1337" y="51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5"/>
          <p:cNvSpPr>
            <a:spLocks noEditPoints="1"/>
          </p:cNvSpPr>
          <p:nvPr/>
        </p:nvSpPr>
        <p:spPr bwMode="auto">
          <a:xfrm>
            <a:off x="5534025" y="1657350"/>
            <a:ext cx="628650" cy="628650"/>
          </a:xfrm>
          <a:custGeom>
            <a:avLst/>
            <a:gdLst>
              <a:gd name="T0" fmla="*/ 1851 w 2057"/>
              <a:gd name="T1" fmla="*/ 0 h 2057"/>
              <a:gd name="T2" fmla="*/ 206 w 2057"/>
              <a:gd name="T3" fmla="*/ 0 h 2057"/>
              <a:gd name="T4" fmla="*/ 1 w 2057"/>
              <a:gd name="T5" fmla="*/ 206 h 2057"/>
              <a:gd name="T6" fmla="*/ 0 w 2057"/>
              <a:gd name="T7" fmla="*/ 2057 h 2057"/>
              <a:gd name="T8" fmla="*/ 412 w 2057"/>
              <a:gd name="T9" fmla="*/ 1645 h 2057"/>
              <a:gd name="T10" fmla="*/ 1851 w 2057"/>
              <a:gd name="T11" fmla="*/ 1645 h 2057"/>
              <a:gd name="T12" fmla="*/ 2057 w 2057"/>
              <a:gd name="T13" fmla="*/ 1440 h 2057"/>
              <a:gd name="T14" fmla="*/ 2057 w 2057"/>
              <a:gd name="T15" fmla="*/ 206 h 2057"/>
              <a:gd name="T16" fmla="*/ 1851 w 2057"/>
              <a:gd name="T17" fmla="*/ 0 h 2057"/>
              <a:gd name="T18" fmla="*/ 1132 w 2057"/>
              <a:gd name="T19" fmla="*/ 925 h 2057"/>
              <a:gd name="T20" fmla="*/ 926 w 2057"/>
              <a:gd name="T21" fmla="*/ 925 h 2057"/>
              <a:gd name="T22" fmla="*/ 926 w 2057"/>
              <a:gd name="T23" fmla="*/ 308 h 2057"/>
              <a:gd name="T24" fmla="*/ 1132 w 2057"/>
              <a:gd name="T25" fmla="*/ 308 h 2057"/>
              <a:gd name="T26" fmla="*/ 1132 w 2057"/>
              <a:gd name="T27" fmla="*/ 925 h 2057"/>
              <a:gd name="T28" fmla="*/ 1132 w 2057"/>
              <a:gd name="T29" fmla="*/ 1337 h 2057"/>
              <a:gd name="T30" fmla="*/ 926 w 2057"/>
              <a:gd name="T31" fmla="*/ 1337 h 2057"/>
              <a:gd name="T32" fmla="*/ 926 w 2057"/>
              <a:gd name="T33" fmla="*/ 1131 h 2057"/>
              <a:gd name="T34" fmla="*/ 1132 w 2057"/>
              <a:gd name="T35" fmla="*/ 1131 h 2057"/>
              <a:gd name="T36" fmla="*/ 1132 w 2057"/>
              <a:gd name="T37" fmla="*/ 1337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7" h="2057">
                <a:moveTo>
                  <a:pt x="1851" y="0"/>
                </a:moveTo>
                <a:lnTo>
                  <a:pt x="206" y="0"/>
                </a:lnTo>
                <a:cubicBezTo>
                  <a:pt x="92" y="0"/>
                  <a:pt x="1" y="92"/>
                  <a:pt x="1" y="206"/>
                </a:cubicBezTo>
                <a:lnTo>
                  <a:pt x="0" y="2057"/>
                </a:lnTo>
                <a:lnTo>
                  <a:pt x="412" y="1645"/>
                </a:lnTo>
                <a:lnTo>
                  <a:pt x="1851" y="1645"/>
                </a:lnTo>
                <a:cubicBezTo>
                  <a:pt x="1965" y="1645"/>
                  <a:pt x="2057" y="1553"/>
                  <a:pt x="2057" y="1440"/>
                </a:cubicBezTo>
                <a:lnTo>
                  <a:pt x="2057" y="206"/>
                </a:lnTo>
                <a:cubicBezTo>
                  <a:pt x="2057" y="92"/>
                  <a:pt x="1965" y="0"/>
                  <a:pt x="1851" y="0"/>
                </a:cubicBezTo>
                <a:close/>
                <a:moveTo>
                  <a:pt x="1132" y="925"/>
                </a:moveTo>
                <a:lnTo>
                  <a:pt x="926" y="925"/>
                </a:lnTo>
                <a:lnTo>
                  <a:pt x="926" y="308"/>
                </a:lnTo>
                <a:lnTo>
                  <a:pt x="1132" y="308"/>
                </a:lnTo>
                <a:lnTo>
                  <a:pt x="1132" y="925"/>
                </a:lnTo>
                <a:close/>
                <a:moveTo>
                  <a:pt x="1132" y="1337"/>
                </a:moveTo>
                <a:lnTo>
                  <a:pt x="926" y="1337"/>
                </a:lnTo>
                <a:lnTo>
                  <a:pt x="926" y="1131"/>
                </a:lnTo>
                <a:lnTo>
                  <a:pt x="1132" y="1131"/>
                </a:lnTo>
                <a:lnTo>
                  <a:pt x="1132" y="133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86"/>
          <p:cNvSpPr>
            <a:spLocks noEditPoints="1"/>
          </p:cNvSpPr>
          <p:nvPr/>
        </p:nvSpPr>
        <p:spPr bwMode="auto">
          <a:xfrm>
            <a:off x="5376863" y="620713"/>
            <a:ext cx="692150" cy="566738"/>
          </a:xfrm>
          <a:custGeom>
            <a:avLst/>
            <a:gdLst>
              <a:gd name="T0" fmla="*/ 1851 w 2263"/>
              <a:gd name="T1" fmla="*/ 925 h 1851"/>
              <a:gd name="T2" fmla="*/ 1646 w 2263"/>
              <a:gd name="T3" fmla="*/ 925 h 1851"/>
              <a:gd name="T4" fmla="*/ 1646 w 2263"/>
              <a:gd name="T5" fmla="*/ 1234 h 1851"/>
              <a:gd name="T6" fmla="*/ 1337 w 2263"/>
              <a:gd name="T7" fmla="*/ 1234 h 1851"/>
              <a:gd name="T8" fmla="*/ 1337 w 2263"/>
              <a:gd name="T9" fmla="*/ 1439 h 1851"/>
              <a:gd name="T10" fmla="*/ 1851 w 2263"/>
              <a:gd name="T11" fmla="*/ 1439 h 1851"/>
              <a:gd name="T12" fmla="*/ 1851 w 2263"/>
              <a:gd name="T13" fmla="*/ 925 h 1851"/>
              <a:gd name="T14" fmla="*/ 617 w 2263"/>
              <a:gd name="T15" fmla="*/ 617 h 1851"/>
              <a:gd name="T16" fmla="*/ 926 w 2263"/>
              <a:gd name="T17" fmla="*/ 617 h 1851"/>
              <a:gd name="T18" fmla="*/ 926 w 2263"/>
              <a:gd name="T19" fmla="*/ 411 h 1851"/>
              <a:gd name="T20" fmla="*/ 412 w 2263"/>
              <a:gd name="T21" fmla="*/ 411 h 1851"/>
              <a:gd name="T22" fmla="*/ 412 w 2263"/>
              <a:gd name="T23" fmla="*/ 925 h 1851"/>
              <a:gd name="T24" fmla="*/ 617 w 2263"/>
              <a:gd name="T25" fmla="*/ 925 h 1851"/>
              <a:gd name="T26" fmla="*/ 617 w 2263"/>
              <a:gd name="T27" fmla="*/ 617 h 1851"/>
              <a:gd name="T28" fmla="*/ 2057 w 2263"/>
              <a:gd name="T29" fmla="*/ 0 h 1851"/>
              <a:gd name="T30" fmla="*/ 206 w 2263"/>
              <a:gd name="T31" fmla="*/ 0 h 1851"/>
              <a:gd name="T32" fmla="*/ 0 w 2263"/>
              <a:gd name="T33" fmla="*/ 205 h 1851"/>
              <a:gd name="T34" fmla="*/ 0 w 2263"/>
              <a:gd name="T35" fmla="*/ 1645 h 1851"/>
              <a:gd name="T36" fmla="*/ 206 w 2263"/>
              <a:gd name="T37" fmla="*/ 1851 h 1851"/>
              <a:gd name="T38" fmla="*/ 2057 w 2263"/>
              <a:gd name="T39" fmla="*/ 1851 h 1851"/>
              <a:gd name="T40" fmla="*/ 2263 w 2263"/>
              <a:gd name="T41" fmla="*/ 1645 h 1851"/>
              <a:gd name="T42" fmla="*/ 2263 w 2263"/>
              <a:gd name="T43" fmla="*/ 205 h 1851"/>
              <a:gd name="T44" fmla="*/ 2057 w 2263"/>
              <a:gd name="T45" fmla="*/ 0 h 1851"/>
              <a:gd name="T46" fmla="*/ 2057 w 2263"/>
              <a:gd name="T47" fmla="*/ 1647 h 1851"/>
              <a:gd name="T48" fmla="*/ 206 w 2263"/>
              <a:gd name="T49" fmla="*/ 1647 h 1851"/>
              <a:gd name="T50" fmla="*/ 206 w 2263"/>
              <a:gd name="T51" fmla="*/ 204 h 1851"/>
              <a:gd name="T52" fmla="*/ 2057 w 2263"/>
              <a:gd name="T53" fmla="*/ 204 h 1851"/>
              <a:gd name="T54" fmla="*/ 2057 w 2263"/>
              <a:gd name="T55" fmla="*/ 1647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63" h="1851">
                <a:moveTo>
                  <a:pt x="1851" y="925"/>
                </a:moveTo>
                <a:lnTo>
                  <a:pt x="1646" y="925"/>
                </a:lnTo>
                <a:lnTo>
                  <a:pt x="1646" y="1234"/>
                </a:lnTo>
                <a:lnTo>
                  <a:pt x="1337" y="1234"/>
                </a:lnTo>
                <a:lnTo>
                  <a:pt x="1337" y="1439"/>
                </a:lnTo>
                <a:lnTo>
                  <a:pt x="1851" y="1439"/>
                </a:lnTo>
                <a:lnTo>
                  <a:pt x="1851" y="925"/>
                </a:lnTo>
                <a:close/>
                <a:moveTo>
                  <a:pt x="617" y="617"/>
                </a:moveTo>
                <a:lnTo>
                  <a:pt x="926" y="617"/>
                </a:lnTo>
                <a:lnTo>
                  <a:pt x="926" y="411"/>
                </a:lnTo>
                <a:lnTo>
                  <a:pt x="412" y="411"/>
                </a:lnTo>
                <a:lnTo>
                  <a:pt x="412" y="925"/>
                </a:lnTo>
                <a:lnTo>
                  <a:pt x="617" y="925"/>
                </a:lnTo>
                <a:lnTo>
                  <a:pt x="617" y="617"/>
                </a:lnTo>
                <a:close/>
                <a:moveTo>
                  <a:pt x="2057" y="0"/>
                </a:moveTo>
                <a:lnTo>
                  <a:pt x="206" y="0"/>
                </a:lnTo>
                <a:cubicBezTo>
                  <a:pt x="92" y="0"/>
                  <a:pt x="0" y="92"/>
                  <a:pt x="0" y="205"/>
                </a:cubicBezTo>
                <a:lnTo>
                  <a:pt x="0" y="1645"/>
                </a:lnTo>
                <a:cubicBezTo>
                  <a:pt x="0" y="1759"/>
                  <a:pt x="92" y="1851"/>
                  <a:pt x="206" y="1851"/>
                </a:cubicBezTo>
                <a:lnTo>
                  <a:pt x="2057" y="1851"/>
                </a:lnTo>
                <a:cubicBezTo>
                  <a:pt x="2171" y="1851"/>
                  <a:pt x="2263" y="1759"/>
                  <a:pt x="2263" y="1645"/>
                </a:cubicBezTo>
                <a:lnTo>
                  <a:pt x="2263" y="205"/>
                </a:lnTo>
                <a:cubicBezTo>
                  <a:pt x="2263" y="92"/>
                  <a:pt x="2171" y="0"/>
                  <a:pt x="2057" y="0"/>
                </a:cubicBezTo>
                <a:close/>
                <a:moveTo>
                  <a:pt x="2057" y="1647"/>
                </a:moveTo>
                <a:lnTo>
                  <a:pt x="206" y="1647"/>
                </a:lnTo>
                <a:lnTo>
                  <a:pt x="206" y="204"/>
                </a:lnTo>
                <a:lnTo>
                  <a:pt x="2057" y="204"/>
                </a:lnTo>
                <a:lnTo>
                  <a:pt x="2057" y="164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7"/>
          <p:cNvSpPr>
            <a:spLocks noEditPoints="1"/>
          </p:cNvSpPr>
          <p:nvPr/>
        </p:nvSpPr>
        <p:spPr bwMode="auto">
          <a:xfrm>
            <a:off x="3771900" y="1682750"/>
            <a:ext cx="565150" cy="566738"/>
          </a:xfrm>
          <a:custGeom>
            <a:avLst/>
            <a:gdLst>
              <a:gd name="T0" fmla="*/ 1646 w 1851"/>
              <a:gd name="T1" fmla="*/ 0 h 1851"/>
              <a:gd name="T2" fmla="*/ 206 w 1851"/>
              <a:gd name="T3" fmla="*/ 0 h 1851"/>
              <a:gd name="T4" fmla="*/ 0 w 1851"/>
              <a:gd name="T5" fmla="*/ 206 h 1851"/>
              <a:gd name="T6" fmla="*/ 0 w 1851"/>
              <a:gd name="T7" fmla="*/ 1645 h 1851"/>
              <a:gd name="T8" fmla="*/ 206 w 1851"/>
              <a:gd name="T9" fmla="*/ 1851 h 1851"/>
              <a:gd name="T10" fmla="*/ 1646 w 1851"/>
              <a:gd name="T11" fmla="*/ 1851 h 1851"/>
              <a:gd name="T12" fmla="*/ 1851 w 1851"/>
              <a:gd name="T13" fmla="*/ 1645 h 1851"/>
              <a:gd name="T14" fmla="*/ 1851 w 1851"/>
              <a:gd name="T15" fmla="*/ 206 h 1851"/>
              <a:gd name="T16" fmla="*/ 1646 w 1851"/>
              <a:gd name="T17" fmla="*/ 0 h 1851"/>
              <a:gd name="T18" fmla="*/ 617 w 1851"/>
              <a:gd name="T19" fmla="*/ 1440 h 1851"/>
              <a:gd name="T20" fmla="*/ 412 w 1851"/>
              <a:gd name="T21" fmla="*/ 1440 h 1851"/>
              <a:gd name="T22" fmla="*/ 412 w 1851"/>
              <a:gd name="T23" fmla="*/ 720 h 1851"/>
              <a:gd name="T24" fmla="*/ 617 w 1851"/>
              <a:gd name="T25" fmla="*/ 720 h 1851"/>
              <a:gd name="T26" fmla="*/ 617 w 1851"/>
              <a:gd name="T27" fmla="*/ 1440 h 1851"/>
              <a:gd name="T28" fmla="*/ 1029 w 1851"/>
              <a:gd name="T29" fmla="*/ 1440 h 1851"/>
              <a:gd name="T30" fmla="*/ 823 w 1851"/>
              <a:gd name="T31" fmla="*/ 1440 h 1851"/>
              <a:gd name="T32" fmla="*/ 823 w 1851"/>
              <a:gd name="T33" fmla="*/ 411 h 1851"/>
              <a:gd name="T34" fmla="*/ 1029 w 1851"/>
              <a:gd name="T35" fmla="*/ 411 h 1851"/>
              <a:gd name="T36" fmla="*/ 1029 w 1851"/>
              <a:gd name="T37" fmla="*/ 1440 h 1851"/>
              <a:gd name="T38" fmla="*/ 1440 w 1851"/>
              <a:gd name="T39" fmla="*/ 1440 h 1851"/>
              <a:gd name="T40" fmla="*/ 1234 w 1851"/>
              <a:gd name="T41" fmla="*/ 1440 h 1851"/>
              <a:gd name="T42" fmla="*/ 1234 w 1851"/>
              <a:gd name="T43" fmla="*/ 1028 h 1851"/>
              <a:gd name="T44" fmla="*/ 1440 w 1851"/>
              <a:gd name="T45" fmla="*/ 1028 h 1851"/>
              <a:gd name="T46" fmla="*/ 1440 w 1851"/>
              <a:gd name="T47" fmla="*/ 144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1" h="1851">
                <a:moveTo>
                  <a:pt x="1646" y="0"/>
                </a:moveTo>
                <a:lnTo>
                  <a:pt x="206" y="0"/>
                </a:lnTo>
                <a:cubicBezTo>
                  <a:pt x="92" y="0"/>
                  <a:pt x="0" y="92"/>
                  <a:pt x="0" y="206"/>
                </a:cubicBezTo>
                <a:lnTo>
                  <a:pt x="0" y="1645"/>
                </a:lnTo>
                <a:cubicBezTo>
                  <a:pt x="0" y="1759"/>
                  <a:pt x="92" y="1851"/>
                  <a:pt x="206" y="1851"/>
                </a:cubicBezTo>
                <a:lnTo>
                  <a:pt x="1646" y="1851"/>
                </a:lnTo>
                <a:cubicBezTo>
                  <a:pt x="1759" y="1851"/>
                  <a:pt x="1851" y="1759"/>
                  <a:pt x="1851" y="1645"/>
                </a:cubicBezTo>
                <a:lnTo>
                  <a:pt x="1851" y="206"/>
                </a:lnTo>
                <a:cubicBezTo>
                  <a:pt x="1851" y="92"/>
                  <a:pt x="1759" y="0"/>
                  <a:pt x="1646" y="0"/>
                </a:cubicBezTo>
                <a:close/>
                <a:moveTo>
                  <a:pt x="617" y="1440"/>
                </a:moveTo>
                <a:lnTo>
                  <a:pt x="412" y="1440"/>
                </a:lnTo>
                <a:lnTo>
                  <a:pt x="412" y="720"/>
                </a:lnTo>
                <a:lnTo>
                  <a:pt x="617" y="720"/>
                </a:lnTo>
                <a:lnTo>
                  <a:pt x="617" y="1440"/>
                </a:lnTo>
                <a:close/>
                <a:moveTo>
                  <a:pt x="1029" y="1440"/>
                </a:moveTo>
                <a:lnTo>
                  <a:pt x="823" y="1440"/>
                </a:lnTo>
                <a:lnTo>
                  <a:pt x="823" y="411"/>
                </a:lnTo>
                <a:lnTo>
                  <a:pt x="1029" y="411"/>
                </a:lnTo>
                <a:lnTo>
                  <a:pt x="1029" y="1440"/>
                </a:lnTo>
                <a:close/>
                <a:moveTo>
                  <a:pt x="1440" y="1440"/>
                </a:moveTo>
                <a:lnTo>
                  <a:pt x="1234" y="1440"/>
                </a:lnTo>
                <a:lnTo>
                  <a:pt x="1234" y="1028"/>
                </a:lnTo>
                <a:lnTo>
                  <a:pt x="1440" y="1028"/>
                </a:lnTo>
                <a:lnTo>
                  <a:pt x="1440" y="14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8"/>
          <p:cNvSpPr>
            <a:spLocks noEditPoints="1"/>
          </p:cNvSpPr>
          <p:nvPr/>
        </p:nvSpPr>
        <p:spPr bwMode="auto">
          <a:xfrm>
            <a:off x="6596063" y="1619250"/>
            <a:ext cx="566738" cy="630238"/>
          </a:xfrm>
          <a:custGeom>
            <a:avLst/>
            <a:gdLst>
              <a:gd name="T0" fmla="*/ 1645 w 1851"/>
              <a:gd name="T1" fmla="*/ 206 h 2057"/>
              <a:gd name="T2" fmla="*/ 1215 w 1851"/>
              <a:gd name="T3" fmla="*/ 206 h 2057"/>
              <a:gd name="T4" fmla="*/ 925 w 1851"/>
              <a:gd name="T5" fmla="*/ 0 h 2057"/>
              <a:gd name="T6" fmla="*/ 636 w 1851"/>
              <a:gd name="T7" fmla="*/ 206 h 2057"/>
              <a:gd name="T8" fmla="*/ 205 w 1851"/>
              <a:gd name="T9" fmla="*/ 206 h 2057"/>
              <a:gd name="T10" fmla="*/ 0 w 1851"/>
              <a:gd name="T11" fmla="*/ 412 h 2057"/>
              <a:gd name="T12" fmla="*/ 0 w 1851"/>
              <a:gd name="T13" fmla="*/ 1851 h 2057"/>
              <a:gd name="T14" fmla="*/ 205 w 1851"/>
              <a:gd name="T15" fmla="*/ 2057 h 2057"/>
              <a:gd name="T16" fmla="*/ 1645 w 1851"/>
              <a:gd name="T17" fmla="*/ 2057 h 2057"/>
              <a:gd name="T18" fmla="*/ 1851 w 1851"/>
              <a:gd name="T19" fmla="*/ 1851 h 2057"/>
              <a:gd name="T20" fmla="*/ 1851 w 1851"/>
              <a:gd name="T21" fmla="*/ 412 h 2057"/>
              <a:gd name="T22" fmla="*/ 1645 w 1851"/>
              <a:gd name="T23" fmla="*/ 206 h 2057"/>
              <a:gd name="T24" fmla="*/ 925 w 1851"/>
              <a:gd name="T25" fmla="*/ 206 h 2057"/>
              <a:gd name="T26" fmla="*/ 1028 w 1851"/>
              <a:gd name="T27" fmla="*/ 309 h 2057"/>
              <a:gd name="T28" fmla="*/ 925 w 1851"/>
              <a:gd name="T29" fmla="*/ 412 h 2057"/>
              <a:gd name="T30" fmla="*/ 822 w 1851"/>
              <a:gd name="T31" fmla="*/ 309 h 2057"/>
              <a:gd name="T32" fmla="*/ 925 w 1851"/>
              <a:gd name="T33" fmla="*/ 206 h 2057"/>
              <a:gd name="T34" fmla="*/ 1131 w 1851"/>
              <a:gd name="T35" fmla="*/ 1646 h 2057"/>
              <a:gd name="T36" fmla="*/ 411 w 1851"/>
              <a:gd name="T37" fmla="*/ 1646 h 2057"/>
              <a:gd name="T38" fmla="*/ 411 w 1851"/>
              <a:gd name="T39" fmla="*/ 1440 h 2057"/>
              <a:gd name="T40" fmla="*/ 1131 w 1851"/>
              <a:gd name="T41" fmla="*/ 1440 h 2057"/>
              <a:gd name="T42" fmla="*/ 1131 w 1851"/>
              <a:gd name="T43" fmla="*/ 1646 h 2057"/>
              <a:gd name="T44" fmla="*/ 1439 w 1851"/>
              <a:gd name="T45" fmla="*/ 1234 h 2057"/>
              <a:gd name="T46" fmla="*/ 411 w 1851"/>
              <a:gd name="T47" fmla="*/ 1234 h 2057"/>
              <a:gd name="T48" fmla="*/ 411 w 1851"/>
              <a:gd name="T49" fmla="*/ 1029 h 2057"/>
              <a:gd name="T50" fmla="*/ 1439 w 1851"/>
              <a:gd name="T51" fmla="*/ 1029 h 2057"/>
              <a:gd name="T52" fmla="*/ 1439 w 1851"/>
              <a:gd name="T53" fmla="*/ 1234 h 2057"/>
              <a:gd name="T54" fmla="*/ 1439 w 1851"/>
              <a:gd name="T55" fmla="*/ 823 h 2057"/>
              <a:gd name="T56" fmla="*/ 411 w 1851"/>
              <a:gd name="T57" fmla="*/ 823 h 2057"/>
              <a:gd name="T58" fmla="*/ 411 w 1851"/>
              <a:gd name="T59" fmla="*/ 617 h 2057"/>
              <a:gd name="T60" fmla="*/ 1439 w 1851"/>
              <a:gd name="T61" fmla="*/ 617 h 2057"/>
              <a:gd name="T62" fmla="*/ 1439 w 1851"/>
              <a:gd name="T63" fmla="*/ 823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51" h="2057">
                <a:moveTo>
                  <a:pt x="1645" y="206"/>
                </a:moveTo>
                <a:lnTo>
                  <a:pt x="1215" y="206"/>
                </a:lnTo>
                <a:cubicBezTo>
                  <a:pt x="1172" y="87"/>
                  <a:pt x="1059" y="0"/>
                  <a:pt x="925" y="0"/>
                </a:cubicBezTo>
                <a:cubicBezTo>
                  <a:pt x="791" y="0"/>
                  <a:pt x="678" y="87"/>
                  <a:pt x="636" y="206"/>
                </a:cubicBezTo>
                <a:lnTo>
                  <a:pt x="205" y="206"/>
                </a:lnTo>
                <a:cubicBezTo>
                  <a:pt x="92" y="206"/>
                  <a:pt x="0" y="298"/>
                  <a:pt x="0" y="412"/>
                </a:cubicBezTo>
                <a:lnTo>
                  <a:pt x="0" y="1851"/>
                </a:lnTo>
                <a:cubicBezTo>
                  <a:pt x="0" y="1965"/>
                  <a:pt x="92" y="2057"/>
                  <a:pt x="205" y="2057"/>
                </a:cubicBezTo>
                <a:lnTo>
                  <a:pt x="1645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2"/>
                </a:lnTo>
                <a:cubicBezTo>
                  <a:pt x="1851" y="298"/>
                  <a:pt x="1759" y="206"/>
                  <a:pt x="1645" y="206"/>
                </a:cubicBezTo>
                <a:close/>
                <a:moveTo>
                  <a:pt x="925" y="206"/>
                </a:moveTo>
                <a:cubicBezTo>
                  <a:pt x="982" y="206"/>
                  <a:pt x="1028" y="252"/>
                  <a:pt x="1028" y="309"/>
                </a:cubicBezTo>
                <a:cubicBezTo>
                  <a:pt x="1028" y="366"/>
                  <a:pt x="982" y="412"/>
                  <a:pt x="925" y="412"/>
                </a:cubicBezTo>
                <a:cubicBezTo>
                  <a:pt x="868" y="412"/>
                  <a:pt x="822" y="366"/>
                  <a:pt x="822" y="309"/>
                </a:cubicBezTo>
                <a:cubicBezTo>
                  <a:pt x="822" y="252"/>
                  <a:pt x="868" y="206"/>
                  <a:pt x="925" y="206"/>
                </a:cubicBezTo>
                <a:close/>
                <a:moveTo>
                  <a:pt x="1131" y="1646"/>
                </a:moveTo>
                <a:lnTo>
                  <a:pt x="411" y="1646"/>
                </a:lnTo>
                <a:lnTo>
                  <a:pt x="411" y="1440"/>
                </a:lnTo>
                <a:lnTo>
                  <a:pt x="1131" y="1440"/>
                </a:lnTo>
                <a:lnTo>
                  <a:pt x="1131" y="1646"/>
                </a:lnTo>
                <a:close/>
                <a:moveTo>
                  <a:pt x="1439" y="1234"/>
                </a:moveTo>
                <a:lnTo>
                  <a:pt x="411" y="1234"/>
                </a:lnTo>
                <a:lnTo>
                  <a:pt x="411" y="1029"/>
                </a:lnTo>
                <a:lnTo>
                  <a:pt x="1439" y="1029"/>
                </a:lnTo>
                <a:lnTo>
                  <a:pt x="1439" y="1234"/>
                </a:lnTo>
                <a:close/>
                <a:moveTo>
                  <a:pt x="1439" y="823"/>
                </a:moveTo>
                <a:lnTo>
                  <a:pt x="411" y="823"/>
                </a:lnTo>
                <a:lnTo>
                  <a:pt x="411" y="617"/>
                </a:lnTo>
                <a:lnTo>
                  <a:pt x="1439" y="617"/>
                </a:lnTo>
                <a:lnTo>
                  <a:pt x="1439" y="82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9"/>
          <p:cNvSpPr>
            <a:spLocks noEditPoints="1"/>
          </p:cNvSpPr>
          <p:nvPr/>
        </p:nvSpPr>
        <p:spPr bwMode="auto">
          <a:xfrm>
            <a:off x="3163888" y="588963"/>
            <a:ext cx="566738" cy="630238"/>
          </a:xfrm>
          <a:custGeom>
            <a:avLst/>
            <a:gdLst>
              <a:gd name="T0" fmla="*/ 1646 w 1852"/>
              <a:gd name="T1" fmla="*/ 206 h 2057"/>
              <a:gd name="T2" fmla="*/ 1215 w 1852"/>
              <a:gd name="T3" fmla="*/ 206 h 2057"/>
              <a:gd name="T4" fmla="*/ 926 w 1852"/>
              <a:gd name="T5" fmla="*/ 0 h 2057"/>
              <a:gd name="T6" fmla="*/ 636 w 1852"/>
              <a:gd name="T7" fmla="*/ 206 h 2057"/>
              <a:gd name="T8" fmla="*/ 206 w 1852"/>
              <a:gd name="T9" fmla="*/ 206 h 2057"/>
              <a:gd name="T10" fmla="*/ 0 w 1852"/>
              <a:gd name="T11" fmla="*/ 411 h 2057"/>
              <a:gd name="T12" fmla="*/ 0 w 1852"/>
              <a:gd name="T13" fmla="*/ 1851 h 2057"/>
              <a:gd name="T14" fmla="*/ 206 w 1852"/>
              <a:gd name="T15" fmla="*/ 2057 h 2057"/>
              <a:gd name="T16" fmla="*/ 1646 w 1852"/>
              <a:gd name="T17" fmla="*/ 2057 h 2057"/>
              <a:gd name="T18" fmla="*/ 1852 w 1852"/>
              <a:gd name="T19" fmla="*/ 1851 h 2057"/>
              <a:gd name="T20" fmla="*/ 1852 w 1852"/>
              <a:gd name="T21" fmla="*/ 411 h 2057"/>
              <a:gd name="T22" fmla="*/ 1646 w 1852"/>
              <a:gd name="T23" fmla="*/ 206 h 2057"/>
              <a:gd name="T24" fmla="*/ 926 w 1852"/>
              <a:gd name="T25" fmla="*/ 206 h 2057"/>
              <a:gd name="T26" fmla="*/ 1029 w 1852"/>
              <a:gd name="T27" fmla="*/ 308 h 2057"/>
              <a:gd name="T28" fmla="*/ 926 w 1852"/>
              <a:gd name="T29" fmla="*/ 411 h 2057"/>
              <a:gd name="T30" fmla="*/ 823 w 1852"/>
              <a:gd name="T31" fmla="*/ 308 h 2057"/>
              <a:gd name="T32" fmla="*/ 926 w 1852"/>
              <a:gd name="T33" fmla="*/ 206 h 2057"/>
              <a:gd name="T34" fmla="*/ 926 w 1852"/>
              <a:gd name="T35" fmla="*/ 617 h 2057"/>
              <a:gd name="T36" fmla="*/ 1234 w 1852"/>
              <a:gd name="T37" fmla="*/ 925 h 2057"/>
              <a:gd name="T38" fmla="*/ 926 w 1852"/>
              <a:gd name="T39" fmla="*/ 1234 h 2057"/>
              <a:gd name="T40" fmla="*/ 617 w 1852"/>
              <a:gd name="T41" fmla="*/ 925 h 2057"/>
              <a:gd name="T42" fmla="*/ 926 w 1852"/>
              <a:gd name="T43" fmla="*/ 617 h 2057"/>
              <a:gd name="T44" fmla="*/ 1543 w 1852"/>
              <a:gd name="T45" fmla="*/ 1851 h 2057"/>
              <a:gd name="T46" fmla="*/ 309 w 1852"/>
              <a:gd name="T47" fmla="*/ 1851 h 2057"/>
              <a:gd name="T48" fmla="*/ 309 w 1852"/>
              <a:gd name="T49" fmla="*/ 1707 h 2057"/>
              <a:gd name="T50" fmla="*/ 926 w 1852"/>
              <a:gd name="T51" fmla="*/ 1388 h 2057"/>
              <a:gd name="T52" fmla="*/ 1543 w 1852"/>
              <a:gd name="T53" fmla="*/ 1707 h 2057"/>
              <a:gd name="T54" fmla="*/ 1543 w 1852"/>
              <a:gd name="T55" fmla="*/ 1851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52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2" y="0"/>
                  <a:pt x="679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2" y="1965"/>
                  <a:pt x="1852" y="1851"/>
                </a:cubicBezTo>
                <a:lnTo>
                  <a:pt x="1852" y="411"/>
                </a:lnTo>
                <a:cubicBezTo>
                  <a:pt x="1852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3" y="206"/>
                  <a:pt x="1029" y="251"/>
                  <a:pt x="1029" y="308"/>
                </a:cubicBezTo>
                <a:cubicBezTo>
                  <a:pt x="1029" y="366"/>
                  <a:pt x="983" y="411"/>
                  <a:pt x="926" y="411"/>
                </a:cubicBezTo>
                <a:cubicBezTo>
                  <a:pt x="869" y="411"/>
                  <a:pt x="823" y="366"/>
                  <a:pt x="823" y="308"/>
                </a:cubicBezTo>
                <a:cubicBezTo>
                  <a:pt x="823" y="251"/>
                  <a:pt x="869" y="206"/>
                  <a:pt x="926" y="206"/>
                </a:cubicBezTo>
                <a:close/>
                <a:moveTo>
                  <a:pt x="926" y="617"/>
                </a:moveTo>
                <a:cubicBezTo>
                  <a:pt x="1096" y="617"/>
                  <a:pt x="1234" y="755"/>
                  <a:pt x="1234" y="925"/>
                </a:cubicBezTo>
                <a:cubicBezTo>
                  <a:pt x="1234" y="1096"/>
                  <a:pt x="1096" y="1234"/>
                  <a:pt x="926" y="1234"/>
                </a:cubicBezTo>
                <a:cubicBezTo>
                  <a:pt x="756" y="1234"/>
                  <a:pt x="617" y="1096"/>
                  <a:pt x="617" y="925"/>
                </a:cubicBezTo>
                <a:cubicBezTo>
                  <a:pt x="617" y="755"/>
                  <a:pt x="756" y="617"/>
                  <a:pt x="926" y="617"/>
                </a:cubicBezTo>
                <a:close/>
                <a:moveTo>
                  <a:pt x="1543" y="1851"/>
                </a:moveTo>
                <a:lnTo>
                  <a:pt x="309" y="1851"/>
                </a:lnTo>
                <a:lnTo>
                  <a:pt x="309" y="1707"/>
                </a:lnTo>
                <a:cubicBezTo>
                  <a:pt x="309" y="1501"/>
                  <a:pt x="720" y="1388"/>
                  <a:pt x="926" y="1388"/>
                </a:cubicBezTo>
                <a:cubicBezTo>
                  <a:pt x="1132" y="1388"/>
                  <a:pt x="1543" y="1501"/>
                  <a:pt x="1543" y="1707"/>
                </a:cubicBezTo>
                <a:lnTo>
                  <a:pt x="1543" y="18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Freeform 90"/>
          <p:cNvSpPr>
            <a:spLocks noEditPoints="1"/>
          </p:cNvSpPr>
          <p:nvPr/>
        </p:nvSpPr>
        <p:spPr bwMode="auto">
          <a:xfrm>
            <a:off x="4275138" y="588963"/>
            <a:ext cx="566738" cy="630238"/>
          </a:xfrm>
          <a:custGeom>
            <a:avLst/>
            <a:gdLst>
              <a:gd name="T0" fmla="*/ 1645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5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5 w 1851"/>
              <a:gd name="T23" fmla="*/ 206 h 2057"/>
              <a:gd name="T24" fmla="*/ 1028 w 1851"/>
              <a:gd name="T25" fmla="*/ 1748 h 2057"/>
              <a:gd name="T26" fmla="*/ 823 w 1851"/>
              <a:gd name="T27" fmla="*/ 1748 h 2057"/>
              <a:gd name="T28" fmla="*/ 823 w 1851"/>
              <a:gd name="T29" fmla="*/ 1542 h 2057"/>
              <a:gd name="T30" fmla="*/ 1028 w 1851"/>
              <a:gd name="T31" fmla="*/ 1542 h 2057"/>
              <a:gd name="T32" fmla="*/ 1028 w 1851"/>
              <a:gd name="T33" fmla="*/ 1748 h 2057"/>
              <a:gd name="T34" fmla="*/ 1028 w 1851"/>
              <a:gd name="T35" fmla="*/ 1337 h 2057"/>
              <a:gd name="T36" fmla="*/ 823 w 1851"/>
              <a:gd name="T37" fmla="*/ 1337 h 2057"/>
              <a:gd name="T38" fmla="*/ 823 w 1851"/>
              <a:gd name="T39" fmla="*/ 720 h 2057"/>
              <a:gd name="T40" fmla="*/ 1028 w 1851"/>
              <a:gd name="T41" fmla="*/ 720 h 2057"/>
              <a:gd name="T42" fmla="*/ 1028 w 1851"/>
              <a:gd name="T43" fmla="*/ 1337 h 2057"/>
              <a:gd name="T44" fmla="*/ 926 w 1851"/>
              <a:gd name="T45" fmla="*/ 411 h 2057"/>
              <a:gd name="T46" fmla="*/ 823 w 1851"/>
              <a:gd name="T47" fmla="*/ 308 h 2057"/>
              <a:gd name="T48" fmla="*/ 926 w 1851"/>
              <a:gd name="T49" fmla="*/ 206 h 2057"/>
              <a:gd name="T50" fmla="*/ 1028 w 1851"/>
              <a:gd name="T51" fmla="*/ 308 h 2057"/>
              <a:gd name="T52" fmla="*/ 926 w 1851"/>
              <a:gd name="T53" fmla="*/ 411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1" h="2057">
                <a:moveTo>
                  <a:pt x="1645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5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5" y="206"/>
                </a:cubicBezTo>
                <a:close/>
                <a:moveTo>
                  <a:pt x="1028" y="1748"/>
                </a:moveTo>
                <a:lnTo>
                  <a:pt x="823" y="1748"/>
                </a:lnTo>
                <a:lnTo>
                  <a:pt x="823" y="1542"/>
                </a:lnTo>
                <a:lnTo>
                  <a:pt x="1028" y="1542"/>
                </a:lnTo>
                <a:lnTo>
                  <a:pt x="1028" y="1748"/>
                </a:lnTo>
                <a:close/>
                <a:moveTo>
                  <a:pt x="1028" y="1337"/>
                </a:moveTo>
                <a:lnTo>
                  <a:pt x="823" y="1337"/>
                </a:lnTo>
                <a:lnTo>
                  <a:pt x="823" y="720"/>
                </a:lnTo>
                <a:lnTo>
                  <a:pt x="1028" y="720"/>
                </a:lnTo>
                <a:lnTo>
                  <a:pt x="1028" y="1337"/>
                </a:lnTo>
                <a:close/>
                <a:moveTo>
                  <a:pt x="926" y="411"/>
                </a:moveTo>
                <a:cubicBezTo>
                  <a:pt x="869" y="411"/>
                  <a:pt x="823" y="366"/>
                  <a:pt x="823" y="308"/>
                </a:cubicBezTo>
                <a:cubicBezTo>
                  <a:pt x="823" y="251"/>
                  <a:pt x="869" y="206"/>
                  <a:pt x="926" y="206"/>
                </a:cubicBezTo>
                <a:cubicBezTo>
                  <a:pt x="982" y="206"/>
                  <a:pt x="1028" y="251"/>
                  <a:pt x="1028" y="308"/>
                </a:cubicBezTo>
                <a:cubicBezTo>
                  <a:pt x="1028" y="366"/>
                  <a:pt x="982" y="411"/>
                  <a:pt x="926" y="41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Freeform 91"/>
          <p:cNvSpPr>
            <a:spLocks noEditPoints="1"/>
          </p:cNvSpPr>
          <p:nvPr/>
        </p:nvSpPr>
        <p:spPr bwMode="auto">
          <a:xfrm>
            <a:off x="2865438" y="1651000"/>
            <a:ext cx="566738" cy="630238"/>
          </a:xfrm>
          <a:custGeom>
            <a:avLst/>
            <a:gdLst>
              <a:gd name="T0" fmla="*/ 1646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6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6 w 1851"/>
              <a:gd name="T23" fmla="*/ 206 h 2057"/>
              <a:gd name="T24" fmla="*/ 926 w 1851"/>
              <a:gd name="T25" fmla="*/ 206 h 2057"/>
              <a:gd name="T26" fmla="*/ 1028 w 1851"/>
              <a:gd name="T27" fmla="*/ 309 h 2057"/>
              <a:gd name="T28" fmla="*/ 926 w 1851"/>
              <a:gd name="T29" fmla="*/ 411 h 2057"/>
              <a:gd name="T30" fmla="*/ 823 w 1851"/>
              <a:gd name="T31" fmla="*/ 309 h 2057"/>
              <a:gd name="T32" fmla="*/ 926 w 1851"/>
              <a:gd name="T33" fmla="*/ 206 h 2057"/>
              <a:gd name="T34" fmla="*/ 1337 w 1851"/>
              <a:gd name="T35" fmla="*/ 1440 h 2057"/>
              <a:gd name="T36" fmla="*/ 926 w 1851"/>
              <a:gd name="T37" fmla="*/ 1440 h 2057"/>
              <a:gd name="T38" fmla="*/ 926 w 1851"/>
              <a:gd name="T39" fmla="*/ 1748 h 2057"/>
              <a:gd name="T40" fmla="*/ 411 w 1851"/>
              <a:gd name="T41" fmla="*/ 1234 h 2057"/>
              <a:gd name="T42" fmla="*/ 926 w 1851"/>
              <a:gd name="T43" fmla="*/ 720 h 2057"/>
              <a:gd name="T44" fmla="*/ 926 w 1851"/>
              <a:gd name="T45" fmla="*/ 1028 h 2057"/>
              <a:gd name="T46" fmla="*/ 1337 w 1851"/>
              <a:gd name="T47" fmla="*/ 1028 h 2057"/>
              <a:gd name="T48" fmla="*/ 1337 w 1851"/>
              <a:gd name="T49" fmla="*/ 1440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1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2" y="206"/>
                  <a:pt x="1028" y="252"/>
                  <a:pt x="1028" y="309"/>
                </a:cubicBezTo>
                <a:cubicBezTo>
                  <a:pt x="1028" y="366"/>
                  <a:pt x="982" y="411"/>
                  <a:pt x="926" y="411"/>
                </a:cubicBezTo>
                <a:cubicBezTo>
                  <a:pt x="869" y="411"/>
                  <a:pt x="823" y="366"/>
                  <a:pt x="823" y="309"/>
                </a:cubicBezTo>
                <a:cubicBezTo>
                  <a:pt x="823" y="252"/>
                  <a:pt x="869" y="206"/>
                  <a:pt x="926" y="206"/>
                </a:cubicBezTo>
                <a:close/>
                <a:moveTo>
                  <a:pt x="1337" y="1440"/>
                </a:moveTo>
                <a:lnTo>
                  <a:pt x="926" y="1440"/>
                </a:lnTo>
                <a:lnTo>
                  <a:pt x="926" y="1748"/>
                </a:lnTo>
                <a:lnTo>
                  <a:pt x="411" y="1234"/>
                </a:lnTo>
                <a:lnTo>
                  <a:pt x="926" y="720"/>
                </a:lnTo>
                <a:lnTo>
                  <a:pt x="926" y="1028"/>
                </a:lnTo>
                <a:lnTo>
                  <a:pt x="1337" y="1028"/>
                </a:lnTo>
                <a:lnTo>
                  <a:pt x="1337" y="14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Freeform 92"/>
          <p:cNvSpPr>
            <a:spLocks noEditPoints="1"/>
          </p:cNvSpPr>
          <p:nvPr/>
        </p:nvSpPr>
        <p:spPr bwMode="auto">
          <a:xfrm>
            <a:off x="4646613" y="1651000"/>
            <a:ext cx="566738" cy="630238"/>
          </a:xfrm>
          <a:custGeom>
            <a:avLst/>
            <a:gdLst>
              <a:gd name="T0" fmla="*/ 1645 w 1851"/>
              <a:gd name="T1" fmla="*/ 206 h 2057"/>
              <a:gd name="T2" fmla="*/ 1215 w 1851"/>
              <a:gd name="T3" fmla="*/ 206 h 2057"/>
              <a:gd name="T4" fmla="*/ 925 w 1851"/>
              <a:gd name="T5" fmla="*/ 0 h 2057"/>
              <a:gd name="T6" fmla="*/ 636 w 1851"/>
              <a:gd name="T7" fmla="*/ 206 h 2057"/>
              <a:gd name="T8" fmla="*/ 205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5 w 1851"/>
              <a:gd name="T15" fmla="*/ 2057 h 2057"/>
              <a:gd name="T16" fmla="*/ 1645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5 w 1851"/>
              <a:gd name="T23" fmla="*/ 206 h 2057"/>
              <a:gd name="T24" fmla="*/ 925 w 1851"/>
              <a:gd name="T25" fmla="*/ 206 h 2057"/>
              <a:gd name="T26" fmla="*/ 1028 w 1851"/>
              <a:gd name="T27" fmla="*/ 309 h 2057"/>
              <a:gd name="T28" fmla="*/ 925 w 1851"/>
              <a:gd name="T29" fmla="*/ 411 h 2057"/>
              <a:gd name="T30" fmla="*/ 822 w 1851"/>
              <a:gd name="T31" fmla="*/ 309 h 2057"/>
              <a:gd name="T32" fmla="*/ 925 w 1851"/>
              <a:gd name="T33" fmla="*/ 206 h 2057"/>
              <a:gd name="T34" fmla="*/ 925 w 1851"/>
              <a:gd name="T35" fmla="*/ 1748 h 2057"/>
              <a:gd name="T36" fmla="*/ 411 w 1851"/>
              <a:gd name="T37" fmla="*/ 1234 h 2057"/>
              <a:gd name="T38" fmla="*/ 720 w 1851"/>
              <a:gd name="T39" fmla="*/ 1234 h 2057"/>
              <a:gd name="T40" fmla="*/ 720 w 1851"/>
              <a:gd name="T41" fmla="*/ 823 h 2057"/>
              <a:gd name="T42" fmla="*/ 1131 w 1851"/>
              <a:gd name="T43" fmla="*/ 823 h 2057"/>
              <a:gd name="T44" fmla="*/ 1131 w 1851"/>
              <a:gd name="T45" fmla="*/ 1234 h 2057"/>
              <a:gd name="T46" fmla="*/ 1439 w 1851"/>
              <a:gd name="T47" fmla="*/ 1234 h 2057"/>
              <a:gd name="T48" fmla="*/ 925 w 1851"/>
              <a:gd name="T49" fmla="*/ 1748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1" h="2057">
                <a:moveTo>
                  <a:pt x="1645" y="206"/>
                </a:moveTo>
                <a:lnTo>
                  <a:pt x="1215" y="206"/>
                </a:lnTo>
                <a:cubicBezTo>
                  <a:pt x="1173" y="86"/>
                  <a:pt x="1060" y="0"/>
                  <a:pt x="925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5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5" y="2057"/>
                </a:cubicBezTo>
                <a:lnTo>
                  <a:pt x="1645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5" y="206"/>
                </a:cubicBezTo>
                <a:close/>
                <a:moveTo>
                  <a:pt x="925" y="206"/>
                </a:moveTo>
                <a:cubicBezTo>
                  <a:pt x="982" y="206"/>
                  <a:pt x="1028" y="252"/>
                  <a:pt x="1028" y="309"/>
                </a:cubicBezTo>
                <a:cubicBezTo>
                  <a:pt x="1028" y="366"/>
                  <a:pt x="982" y="411"/>
                  <a:pt x="925" y="411"/>
                </a:cubicBezTo>
                <a:cubicBezTo>
                  <a:pt x="869" y="411"/>
                  <a:pt x="822" y="366"/>
                  <a:pt x="822" y="309"/>
                </a:cubicBezTo>
                <a:cubicBezTo>
                  <a:pt x="822" y="252"/>
                  <a:pt x="869" y="206"/>
                  <a:pt x="925" y="206"/>
                </a:cubicBezTo>
                <a:close/>
                <a:moveTo>
                  <a:pt x="925" y="1748"/>
                </a:moveTo>
                <a:lnTo>
                  <a:pt x="411" y="1234"/>
                </a:lnTo>
                <a:lnTo>
                  <a:pt x="720" y="1234"/>
                </a:lnTo>
                <a:lnTo>
                  <a:pt x="720" y="823"/>
                </a:lnTo>
                <a:lnTo>
                  <a:pt x="1131" y="823"/>
                </a:lnTo>
                <a:lnTo>
                  <a:pt x="1131" y="1234"/>
                </a:lnTo>
                <a:lnTo>
                  <a:pt x="1439" y="1234"/>
                </a:lnTo>
                <a:lnTo>
                  <a:pt x="925" y="174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Freeform 93"/>
          <p:cNvSpPr>
            <a:spLocks noEditPoints="1"/>
          </p:cNvSpPr>
          <p:nvPr/>
        </p:nvSpPr>
        <p:spPr bwMode="auto">
          <a:xfrm>
            <a:off x="1116013" y="1651000"/>
            <a:ext cx="565150" cy="630238"/>
          </a:xfrm>
          <a:custGeom>
            <a:avLst/>
            <a:gdLst>
              <a:gd name="T0" fmla="*/ 1646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6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6 w 1851"/>
              <a:gd name="T23" fmla="*/ 206 h 2057"/>
              <a:gd name="T24" fmla="*/ 926 w 1851"/>
              <a:gd name="T25" fmla="*/ 206 h 2057"/>
              <a:gd name="T26" fmla="*/ 1029 w 1851"/>
              <a:gd name="T27" fmla="*/ 309 h 2057"/>
              <a:gd name="T28" fmla="*/ 926 w 1851"/>
              <a:gd name="T29" fmla="*/ 411 h 2057"/>
              <a:gd name="T30" fmla="*/ 823 w 1851"/>
              <a:gd name="T31" fmla="*/ 309 h 2057"/>
              <a:gd name="T32" fmla="*/ 926 w 1851"/>
              <a:gd name="T33" fmla="*/ 206 h 2057"/>
              <a:gd name="T34" fmla="*/ 720 w 1851"/>
              <a:gd name="T35" fmla="*/ 1645 h 2057"/>
              <a:gd name="T36" fmla="*/ 309 w 1851"/>
              <a:gd name="T37" fmla="*/ 1234 h 2057"/>
              <a:gd name="T38" fmla="*/ 454 w 1851"/>
              <a:gd name="T39" fmla="*/ 1089 h 2057"/>
              <a:gd name="T40" fmla="*/ 720 w 1851"/>
              <a:gd name="T41" fmla="*/ 1354 h 2057"/>
              <a:gd name="T42" fmla="*/ 1397 w 1851"/>
              <a:gd name="T43" fmla="*/ 677 h 2057"/>
              <a:gd name="T44" fmla="*/ 1543 w 1851"/>
              <a:gd name="T45" fmla="*/ 823 h 2057"/>
              <a:gd name="T46" fmla="*/ 720 w 1851"/>
              <a:gd name="T47" fmla="*/ 1645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1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2" y="206"/>
                  <a:pt x="1029" y="252"/>
                  <a:pt x="1029" y="309"/>
                </a:cubicBezTo>
                <a:cubicBezTo>
                  <a:pt x="1029" y="366"/>
                  <a:pt x="982" y="411"/>
                  <a:pt x="926" y="411"/>
                </a:cubicBezTo>
                <a:cubicBezTo>
                  <a:pt x="869" y="411"/>
                  <a:pt x="823" y="366"/>
                  <a:pt x="823" y="309"/>
                </a:cubicBezTo>
                <a:cubicBezTo>
                  <a:pt x="823" y="252"/>
                  <a:pt x="869" y="206"/>
                  <a:pt x="926" y="206"/>
                </a:cubicBezTo>
                <a:close/>
                <a:moveTo>
                  <a:pt x="720" y="1645"/>
                </a:moveTo>
                <a:lnTo>
                  <a:pt x="309" y="1234"/>
                </a:lnTo>
                <a:lnTo>
                  <a:pt x="454" y="1089"/>
                </a:lnTo>
                <a:lnTo>
                  <a:pt x="720" y="1354"/>
                </a:lnTo>
                <a:lnTo>
                  <a:pt x="1397" y="677"/>
                </a:lnTo>
                <a:lnTo>
                  <a:pt x="1543" y="823"/>
                </a:lnTo>
                <a:lnTo>
                  <a:pt x="720" y="164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Freeform 94"/>
          <p:cNvSpPr>
            <a:spLocks noEditPoints="1"/>
          </p:cNvSpPr>
          <p:nvPr/>
        </p:nvSpPr>
        <p:spPr bwMode="auto">
          <a:xfrm>
            <a:off x="6519863" y="557213"/>
            <a:ext cx="503238" cy="693738"/>
          </a:xfrm>
          <a:custGeom>
            <a:avLst/>
            <a:gdLst>
              <a:gd name="T0" fmla="*/ 823 w 1645"/>
              <a:gd name="T1" fmla="*/ 514 h 2263"/>
              <a:gd name="T2" fmla="*/ 823 w 1645"/>
              <a:gd name="T3" fmla="*/ 823 h 2263"/>
              <a:gd name="T4" fmla="*/ 1234 w 1645"/>
              <a:gd name="T5" fmla="*/ 411 h 2263"/>
              <a:gd name="T6" fmla="*/ 823 w 1645"/>
              <a:gd name="T7" fmla="*/ 0 h 2263"/>
              <a:gd name="T8" fmla="*/ 823 w 1645"/>
              <a:gd name="T9" fmla="*/ 309 h 2263"/>
              <a:gd name="T10" fmla="*/ 0 w 1645"/>
              <a:gd name="T11" fmla="*/ 1131 h 2263"/>
              <a:gd name="T12" fmla="*/ 127 w 1645"/>
              <a:gd name="T13" fmla="*/ 1569 h 2263"/>
              <a:gd name="T14" fmla="*/ 278 w 1645"/>
              <a:gd name="T15" fmla="*/ 1419 h 2263"/>
              <a:gd name="T16" fmla="*/ 206 w 1645"/>
              <a:gd name="T17" fmla="*/ 1131 h 2263"/>
              <a:gd name="T18" fmla="*/ 823 w 1645"/>
              <a:gd name="T19" fmla="*/ 514 h 2263"/>
              <a:gd name="T20" fmla="*/ 1518 w 1645"/>
              <a:gd name="T21" fmla="*/ 693 h 2263"/>
              <a:gd name="T22" fmla="*/ 1368 w 1645"/>
              <a:gd name="T23" fmla="*/ 843 h 2263"/>
              <a:gd name="T24" fmla="*/ 1440 w 1645"/>
              <a:gd name="T25" fmla="*/ 1131 h 2263"/>
              <a:gd name="T26" fmla="*/ 823 w 1645"/>
              <a:gd name="T27" fmla="*/ 1748 h 2263"/>
              <a:gd name="T28" fmla="*/ 823 w 1645"/>
              <a:gd name="T29" fmla="*/ 1440 h 2263"/>
              <a:gd name="T30" fmla="*/ 411 w 1645"/>
              <a:gd name="T31" fmla="*/ 1851 h 2263"/>
              <a:gd name="T32" fmla="*/ 823 w 1645"/>
              <a:gd name="T33" fmla="*/ 2263 h 2263"/>
              <a:gd name="T34" fmla="*/ 823 w 1645"/>
              <a:gd name="T35" fmla="*/ 1954 h 2263"/>
              <a:gd name="T36" fmla="*/ 1645 w 1645"/>
              <a:gd name="T37" fmla="*/ 1131 h 2263"/>
              <a:gd name="T38" fmla="*/ 1518 w 1645"/>
              <a:gd name="T39" fmla="*/ 693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5" h="2263">
                <a:moveTo>
                  <a:pt x="823" y="514"/>
                </a:moveTo>
                <a:lnTo>
                  <a:pt x="823" y="823"/>
                </a:lnTo>
                <a:lnTo>
                  <a:pt x="1234" y="411"/>
                </a:lnTo>
                <a:lnTo>
                  <a:pt x="823" y="0"/>
                </a:lnTo>
                <a:lnTo>
                  <a:pt x="823" y="309"/>
                </a:lnTo>
                <a:cubicBezTo>
                  <a:pt x="368" y="309"/>
                  <a:pt x="0" y="677"/>
                  <a:pt x="0" y="1131"/>
                </a:cubicBezTo>
                <a:cubicBezTo>
                  <a:pt x="0" y="1293"/>
                  <a:pt x="47" y="1442"/>
                  <a:pt x="127" y="1569"/>
                </a:cubicBezTo>
                <a:lnTo>
                  <a:pt x="278" y="1419"/>
                </a:lnTo>
                <a:cubicBezTo>
                  <a:pt x="232" y="1333"/>
                  <a:pt x="206" y="1236"/>
                  <a:pt x="206" y="1131"/>
                </a:cubicBezTo>
                <a:cubicBezTo>
                  <a:pt x="206" y="790"/>
                  <a:pt x="482" y="514"/>
                  <a:pt x="823" y="514"/>
                </a:cubicBezTo>
                <a:close/>
                <a:moveTo>
                  <a:pt x="1518" y="693"/>
                </a:moveTo>
                <a:lnTo>
                  <a:pt x="1368" y="843"/>
                </a:lnTo>
                <a:cubicBezTo>
                  <a:pt x="1413" y="929"/>
                  <a:pt x="1440" y="1027"/>
                  <a:pt x="1440" y="1131"/>
                </a:cubicBezTo>
                <a:cubicBezTo>
                  <a:pt x="1440" y="1472"/>
                  <a:pt x="1163" y="1748"/>
                  <a:pt x="823" y="1748"/>
                </a:cubicBezTo>
                <a:lnTo>
                  <a:pt x="823" y="1440"/>
                </a:lnTo>
                <a:lnTo>
                  <a:pt x="411" y="1851"/>
                </a:lnTo>
                <a:lnTo>
                  <a:pt x="823" y="2263"/>
                </a:lnTo>
                <a:lnTo>
                  <a:pt x="823" y="1954"/>
                </a:lnTo>
                <a:cubicBezTo>
                  <a:pt x="1277" y="1954"/>
                  <a:pt x="1645" y="1586"/>
                  <a:pt x="1645" y="1131"/>
                </a:cubicBezTo>
                <a:cubicBezTo>
                  <a:pt x="1645" y="970"/>
                  <a:pt x="1598" y="820"/>
                  <a:pt x="1518" y="69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Freeform 95"/>
          <p:cNvSpPr>
            <a:spLocks noEditPoints="1"/>
          </p:cNvSpPr>
          <p:nvPr/>
        </p:nvSpPr>
        <p:spPr bwMode="auto">
          <a:xfrm>
            <a:off x="66675" y="1714500"/>
            <a:ext cx="755650" cy="503238"/>
          </a:xfrm>
          <a:custGeom>
            <a:avLst/>
            <a:gdLst>
              <a:gd name="T0" fmla="*/ 1991 w 2468"/>
              <a:gd name="T1" fmla="*/ 620 h 1645"/>
              <a:gd name="T2" fmla="*/ 1234 w 2468"/>
              <a:gd name="T3" fmla="*/ 0 h 1645"/>
              <a:gd name="T4" fmla="*/ 551 w 2468"/>
              <a:gd name="T5" fmla="*/ 415 h 1645"/>
              <a:gd name="T6" fmla="*/ 0 w 2468"/>
              <a:gd name="T7" fmla="*/ 1028 h 1645"/>
              <a:gd name="T8" fmla="*/ 617 w 2468"/>
              <a:gd name="T9" fmla="*/ 1645 h 1645"/>
              <a:gd name="T10" fmla="*/ 1954 w 2468"/>
              <a:gd name="T11" fmla="*/ 1645 h 1645"/>
              <a:gd name="T12" fmla="*/ 2468 w 2468"/>
              <a:gd name="T13" fmla="*/ 1131 h 1645"/>
              <a:gd name="T14" fmla="*/ 1991 w 2468"/>
              <a:gd name="T15" fmla="*/ 620 h 1645"/>
              <a:gd name="T16" fmla="*/ 1440 w 2468"/>
              <a:gd name="T17" fmla="*/ 925 h 1645"/>
              <a:gd name="T18" fmla="*/ 1440 w 2468"/>
              <a:gd name="T19" fmla="*/ 1337 h 1645"/>
              <a:gd name="T20" fmla="*/ 1029 w 2468"/>
              <a:gd name="T21" fmla="*/ 1337 h 1645"/>
              <a:gd name="T22" fmla="*/ 1029 w 2468"/>
              <a:gd name="T23" fmla="*/ 925 h 1645"/>
              <a:gd name="T24" fmla="*/ 720 w 2468"/>
              <a:gd name="T25" fmla="*/ 925 h 1645"/>
              <a:gd name="T26" fmla="*/ 1234 w 2468"/>
              <a:gd name="T27" fmla="*/ 411 h 1645"/>
              <a:gd name="T28" fmla="*/ 1749 w 2468"/>
              <a:gd name="T29" fmla="*/ 925 h 1645"/>
              <a:gd name="T30" fmla="*/ 1440 w 2468"/>
              <a:gd name="T31" fmla="*/ 925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8" h="1645">
                <a:moveTo>
                  <a:pt x="1991" y="620"/>
                </a:moveTo>
                <a:cubicBezTo>
                  <a:pt x="1921" y="267"/>
                  <a:pt x="1609" y="0"/>
                  <a:pt x="1234" y="0"/>
                </a:cubicBezTo>
                <a:cubicBezTo>
                  <a:pt x="937" y="0"/>
                  <a:pt x="680" y="168"/>
                  <a:pt x="551" y="415"/>
                </a:cubicBezTo>
                <a:cubicBezTo>
                  <a:pt x="241" y="448"/>
                  <a:pt x="0" y="710"/>
                  <a:pt x="0" y="1028"/>
                </a:cubicBezTo>
                <a:cubicBezTo>
                  <a:pt x="0" y="1369"/>
                  <a:pt x="276" y="1645"/>
                  <a:pt x="617" y="1645"/>
                </a:cubicBezTo>
                <a:lnTo>
                  <a:pt x="1954" y="1645"/>
                </a:lnTo>
                <a:cubicBezTo>
                  <a:pt x="2238" y="1645"/>
                  <a:pt x="2468" y="1415"/>
                  <a:pt x="2468" y="1131"/>
                </a:cubicBezTo>
                <a:cubicBezTo>
                  <a:pt x="2468" y="859"/>
                  <a:pt x="2257" y="639"/>
                  <a:pt x="1991" y="620"/>
                </a:cubicBezTo>
                <a:close/>
                <a:moveTo>
                  <a:pt x="1440" y="925"/>
                </a:moveTo>
                <a:lnTo>
                  <a:pt x="1440" y="1337"/>
                </a:lnTo>
                <a:lnTo>
                  <a:pt x="1029" y="1337"/>
                </a:lnTo>
                <a:lnTo>
                  <a:pt x="1029" y="925"/>
                </a:lnTo>
                <a:lnTo>
                  <a:pt x="720" y="925"/>
                </a:lnTo>
                <a:lnTo>
                  <a:pt x="1234" y="411"/>
                </a:lnTo>
                <a:lnTo>
                  <a:pt x="1749" y="925"/>
                </a:lnTo>
                <a:lnTo>
                  <a:pt x="1440" y="92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96"/>
          <p:cNvSpPr>
            <a:spLocks noEditPoints="1"/>
          </p:cNvSpPr>
          <p:nvPr/>
        </p:nvSpPr>
        <p:spPr bwMode="auto">
          <a:xfrm>
            <a:off x="2070100" y="1651000"/>
            <a:ext cx="503238" cy="630238"/>
          </a:xfrm>
          <a:custGeom>
            <a:avLst/>
            <a:gdLst>
              <a:gd name="T0" fmla="*/ 1439 w 1645"/>
              <a:gd name="T1" fmla="*/ 0 h 2057"/>
              <a:gd name="T2" fmla="*/ 205 w 1645"/>
              <a:gd name="T3" fmla="*/ 0 h 2057"/>
              <a:gd name="T4" fmla="*/ 0 w 1645"/>
              <a:gd name="T5" fmla="*/ 206 h 2057"/>
              <a:gd name="T6" fmla="*/ 0 w 1645"/>
              <a:gd name="T7" fmla="*/ 1851 h 2057"/>
              <a:gd name="T8" fmla="*/ 205 w 1645"/>
              <a:gd name="T9" fmla="*/ 2057 h 2057"/>
              <a:gd name="T10" fmla="*/ 1439 w 1645"/>
              <a:gd name="T11" fmla="*/ 2057 h 2057"/>
              <a:gd name="T12" fmla="*/ 1645 w 1645"/>
              <a:gd name="T13" fmla="*/ 1851 h 2057"/>
              <a:gd name="T14" fmla="*/ 1645 w 1645"/>
              <a:gd name="T15" fmla="*/ 206 h 2057"/>
              <a:gd name="T16" fmla="*/ 1439 w 1645"/>
              <a:gd name="T17" fmla="*/ 0 h 2057"/>
              <a:gd name="T18" fmla="*/ 205 w 1645"/>
              <a:gd name="T19" fmla="*/ 206 h 2057"/>
              <a:gd name="T20" fmla="*/ 720 w 1645"/>
              <a:gd name="T21" fmla="*/ 206 h 2057"/>
              <a:gd name="T22" fmla="*/ 720 w 1645"/>
              <a:gd name="T23" fmla="*/ 1028 h 2057"/>
              <a:gd name="T24" fmla="*/ 462 w 1645"/>
              <a:gd name="T25" fmla="*/ 874 h 2057"/>
              <a:gd name="T26" fmla="*/ 205 w 1645"/>
              <a:gd name="T27" fmla="*/ 1028 h 2057"/>
              <a:gd name="T28" fmla="*/ 205 w 1645"/>
              <a:gd name="T29" fmla="*/ 20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5" h="2057">
                <a:moveTo>
                  <a:pt x="1439" y="0"/>
                </a:moveTo>
                <a:lnTo>
                  <a:pt x="205" y="0"/>
                </a:lnTo>
                <a:cubicBezTo>
                  <a:pt x="92" y="0"/>
                  <a:pt x="0" y="92"/>
                  <a:pt x="0" y="206"/>
                </a:cubicBezTo>
                <a:lnTo>
                  <a:pt x="0" y="1851"/>
                </a:lnTo>
                <a:cubicBezTo>
                  <a:pt x="0" y="1965"/>
                  <a:pt x="92" y="2057"/>
                  <a:pt x="205" y="2057"/>
                </a:cubicBezTo>
                <a:lnTo>
                  <a:pt x="1439" y="2057"/>
                </a:lnTo>
                <a:cubicBezTo>
                  <a:pt x="1553" y="2057"/>
                  <a:pt x="1645" y="1965"/>
                  <a:pt x="1645" y="1851"/>
                </a:cubicBezTo>
                <a:lnTo>
                  <a:pt x="1645" y="206"/>
                </a:lnTo>
                <a:cubicBezTo>
                  <a:pt x="1645" y="92"/>
                  <a:pt x="1553" y="0"/>
                  <a:pt x="1439" y="0"/>
                </a:cubicBezTo>
                <a:close/>
                <a:moveTo>
                  <a:pt x="205" y="206"/>
                </a:moveTo>
                <a:lnTo>
                  <a:pt x="720" y="206"/>
                </a:lnTo>
                <a:lnTo>
                  <a:pt x="720" y="1028"/>
                </a:lnTo>
                <a:lnTo>
                  <a:pt x="462" y="874"/>
                </a:lnTo>
                <a:lnTo>
                  <a:pt x="205" y="1028"/>
                </a:lnTo>
                <a:lnTo>
                  <a:pt x="205" y="20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97"/>
          <p:cNvSpPr>
            <a:spLocks/>
          </p:cNvSpPr>
          <p:nvPr/>
        </p:nvSpPr>
        <p:spPr bwMode="auto">
          <a:xfrm>
            <a:off x="1304925" y="620713"/>
            <a:ext cx="441325" cy="566738"/>
          </a:xfrm>
          <a:custGeom>
            <a:avLst/>
            <a:gdLst>
              <a:gd name="T0" fmla="*/ 1234 w 1440"/>
              <a:gd name="T1" fmla="*/ 0 h 1851"/>
              <a:gd name="T2" fmla="*/ 205 w 1440"/>
              <a:gd name="T3" fmla="*/ 0 h 1851"/>
              <a:gd name="T4" fmla="*/ 1 w 1440"/>
              <a:gd name="T5" fmla="*/ 205 h 1851"/>
              <a:gd name="T6" fmla="*/ 0 w 1440"/>
              <a:gd name="T7" fmla="*/ 1851 h 1851"/>
              <a:gd name="T8" fmla="*/ 720 w 1440"/>
              <a:gd name="T9" fmla="*/ 1542 h 1851"/>
              <a:gd name="T10" fmla="*/ 1440 w 1440"/>
              <a:gd name="T11" fmla="*/ 1851 h 1851"/>
              <a:gd name="T12" fmla="*/ 1440 w 1440"/>
              <a:gd name="T13" fmla="*/ 205 h 1851"/>
              <a:gd name="T14" fmla="*/ 1234 w 1440"/>
              <a:gd name="T15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0" h="1851">
                <a:moveTo>
                  <a:pt x="1234" y="0"/>
                </a:moveTo>
                <a:lnTo>
                  <a:pt x="205" y="0"/>
                </a:lnTo>
                <a:cubicBezTo>
                  <a:pt x="92" y="0"/>
                  <a:pt x="1" y="92"/>
                  <a:pt x="1" y="205"/>
                </a:cubicBezTo>
                <a:lnTo>
                  <a:pt x="0" y="1851"/>
                </a:lnTo>
                <a:lnTo>
                  <a:pt x="720" y="1542"/>
                </a:lnTo>
                <a:lnTo>
                  <a:pt x="1440" y="1851"/>
                </a:lnTo>
                <a:lnTo>
                  <a:pt x="1440" y="205"/>
                </a:lnTo>
                <a:cubicBezTo>
                  <a:pt x="1440" y="92"/>
                  <a:pt x="1347" y="0"/>
                  <a:pt x="123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17" name="Freeform 98"/>
          <p:cNvSpPr>
            <a:spLocks noEditPoints="1"/>
          </p:cNvSpPr>
          <p:nvPr/>
        </p:nvSpPr>
        <p:spPr bwMode="auto">
          <a:xfrm>
            <a:off x="2230438" y="620713"/>
            <a:ext cx="439738" cy="566738"/>
          </a:xfrm>
          <a:custGeom>
            <a:avLst/>
            <a:gdLst>
              <a:gd name="T0" fmla="*/ 1234 w 1439"/>
              <a:gd name="T1" fmla="*/ 0 h 1851"/>
              <a:gd name="T2" fmla="*/ 205 w 1439"/>
              <a:gd name="T3" fmla="*/ 0 h 1851"/>
              <a:gd name="T4" fmla="*/ 1 w 1439"/>
              <a:gd name="T5" fmla="*/ 205 h 1851"/>
              <a:gd name="T6" fmla="*/ 0 w 1439"/>
              <a:gd name="T7" fmla="*/ 1851 h 1851"/>
              <a:gd name="T8" fmla="*/ 719 w 1439"/>
              <a:gd name="T9" fmla="*/ 1542 h 1851"/>
              <a:gd name="T10" fmla="*/ 1439 w 1439"/>
              <a:gd name="T11" fmla="*/ 1851 h 1851"/>
              <a:gd name="T12" fmla="*/ 1439 w 1439"/>
              <a:gd name="T13" fmla="*/ 205 h 1851"/>
              <a:gd name="T14" fmla="*/ 1234 w 1439"/>
              <a:gd name="T15" fmla="*/ 0 h 1851"/>
              <a:gd name="T16" fmla="*/ 1234 w 1439"/>
              <a:gd name="T17" fmla="*/ 1542 h 1851"/>
              <a:gd name="T18" fmla="*/ 719 w 1439"/>
              <a:gd name="T19" fmla="*/ 1319 h 1851"/>
              <a:gd name="T20" fmla="*/ 205 w 1439"/>
              <a:gd name="T21" fmla="*/ 1542 h 1851"/>
              <a:gd name="T22" fmla="*/ 205 w 1439"/>
              <a:gd name="T23" fmla="*/ 205 h 1851"/>
              <a:gd name="T24" fmla="*/ 1234 w 1439"/>
              <a:gd name="T25" fmla="*/ 205 h 1851"/>
              <a:gd name="T26" fmla="*/ 1234 w 1439"/>
              <a:gd name="T27" fmla="*/ 1542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39" h="1851">
                <a:moveTo>
                  <a:pt x="1234" y="0"/>
                </a:moveTo>
                <a:lnTo>
                  <a:pt x="205" y="0"/>
                </a:lnTo>
                <a:cubicBezTo>
                  <a:pt x="92" y="0"/>
                  <a:pt x="1" y="92"/>
                  <a:pt x="1" y="205"/>
                </a:cubicBezTo>
                <a:lnTo>
                  <a:pt x="0" y="1851"/>
                </a:lnTo>
                <a:lnTo>
                  <a:pt x="719" y="1542"/>
                </a:lnTo>
                <a:lnTo>
                  <a:pt x="1439" y="1851"/>
                </a:lnTo>
                <a:lnTo>
                  <a:pt x="1439" y="205"/>
                </a:lnTo>
                <a:cubicBezTo>
                  <a:pt x="1439" y="92"/>
                  <a:pt x="1347" y="0"/>
                  <a:pt x="1234" y="0"/>
                </a:cubicBezTo>
                <a:close/>
                <a:moveTo>
                  <a:pt x="1234" y="1542"/>
                </a:moveTo>
                <a:lnTo>
                  <a:pt x="719" y="1319"/>
                </a:lnTo>
                <a:lnTo>
                  <a:pt x="205" y="1542"/>
                </a:lnTo>
                <a:lnTo>
                  <a:pt x="205" y="205"/>
                </a:lnTo>
                <a:lnTo>
                  <a:pt x="1234" y="205"/>
                </a:lnTo>
                <a:lnTo>
                  <a:pt x="1234" y="154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Freeform 99"/>
          <p:cNvSpPr>
            <a:spLocks noEditPoints="1"/>
          </p:cNvSpPr>
          <p:nvPr/>
        </p:nvSpPr>
        <p:spPr bwMode="auto">
          <a:xfrm>
            <a:off x="8580438" y="1782763"/>
            <a:ext cx="503238" cy="566738"/>
          </a:xfrm>
          <a:custGeom>
            <a:avLst/>
            <a:gdLst>
              <a:gd name="T0" fmla="*/ 1646 w 1646"/>
              <a:gd name="T1" fmla="*/ 515 h 1851"/>
              <a:gd name="T2" fmla="*/ 1357 w 1646"/>
              <a:gd name="T3" fmla="*/ 515 h 1851"/>
              <a:gd name="T4" fmla="*/ 1170 w 1646"/>
              <a:gd name="T5" fmla="*/ 313 h 1851"/>
              <a:gd name="T6" fmla="*/ 1337 w 1646"/>
              <a:gd name="T7" fmla="*/ 146 h 1851"/>
              <a:gd name="T8" fmla="*/ 1192 w 1646"/>
              <a:gd name="T9" fmla="*/ 0 h 1851"/>
              <a:gd name="T10" fmla="*/ 968 w 1646"/>
              <a:gd name="T11" fmla="*/ 224 h 1851"/>
              <a:gd name="T12" fmla="*/ 823 w 1646"/>
              <a:gd name="T13" fmla="*/ 206 h 1851"/>
              <a:gd name="T14" fmla="*/ 678 w 1646"/>
              <a:gd name="T15" fmla="*/ 224 h 1851"/>
              <a:gd name="T16" fmla="*/ 455 w 1646"/>
              <a:gd name="T17" fmla="*/ 0 h 1851"/>
              <a:gd name="T18" fmla="*/ 309 w 1646"/>
              <a:gd name="T19" fmla="*/ 146 h 1851"/>
              <a:gd name="T20" fmla="*/ 476 w 1646"/>
              <a:gd name="T21" fmla="*/ 313 h 1851"/>
              <a:gd name="T22" fmla="*/ 289 w 1646"/>
              <a:gd name="T23" fmla="*/ 515 h 1851"/>
              <a:gd name="T24" fmla="*/ 0 w 1646"/>
              <a:gd name="T25" fmla="*/ 515 h 1851"/>
              <a:gd name="T26" fmla="*/ 0 w 1646"/>
              <a:gd name="T27" fmla="*/ 720 h 1851"/>
              <a:gd name="T28" fmla="*/ 215 w 1646"/>
              <a:gd name="T29" fmla="*/ 720 h 1851"/>
              <a:gd name="T30" fmla="*/ 206 w 1646"/>
              <a:gd name="T31" fmla="*/ 823 h 1851"/>
              <a:gd name="T32" fmla="*/ 206 w 1646"/>
              <a:gd name="T33" fmla="*/ 926 h 1851"/>
              <a:gd name="T34" fmla="*/ 0 w 1646"/>
              <a:gd name="T35" fmla="*/ 926 h 1851"/>
              <a:gd name="T36" fmla="*/ 0 w 1646"/>
              <a:gd name="T37" fmla="*/ 1132 h 1851"/>
              <a:gd name="T38" fmla="*/ 206 w 1646"/>
              <a:gd name="T39" fmla="*/ 1132 h 1851"/>
              <a:gd name="T40" fmla="*/ 206 w 1646"/>
              <a:gd name="T41" fmla="*/ 1234 h 1851"/>
              <a:gd name="T42" fmla="*/ 215 w 1646"/>
              <a:gd name="T43" fmla="*/ 1337 h 1851"/>
              <a:gd name="T44" fmla="*/ 0 w 1646"/>
              <a:gd name="T45" fmla="*/ 1337 h 1851"/>
              <a:gd name="T46" fmla="*/ 0 w 1646"/>
              <a:gd name="T47" fmla="*/ 1543 h 1851"/>
              <a:gd name="T48" fmla="*/ 289 w 1646"/>
              <a:gd name="T49" fmla="*/ 1543 h 1851"/>
              <a:gd name="T50" fmla="*/ 823 w 1646"/>
              <a:gd name="T51" fmla="*/ 1851 h 1851"/>
              <a:gd name="T52" fmla="*/ 1357 w 1646"/>
              <a:gd name="T53" fmla="*/ 1543 h 1851"/>
              <a:gd name="T54" fmla="*/ 1646 w 1646"/>
              <a:gd name="T55" fmla="*/ 1543 h 1851"/>
              <a:gd name="T56" fmla="*/ 1646 w 1646"/>
              <a:gd name="T57" fmla="*/ 1337 h 1851"/>
              <a:gd name="T58" fmla="*/ 1431 w 1646"/>
              <a:gd name="T59" fmla="*/ 1337 h 1851"/>
              <a:gd name="T60" fmla="*/ 1440 w 1646"/>
              <a:gd name="T61" fmla="*/ 1234 h 1851"/>
              <a:gd name="T62" fmla="*/ 1440 w 1646"/>
              <a:gd name="T63" fmla="*/ 1132 h 1851"/>
              <a:gd name="T64" fmla="*/ 1646 w 1646"/>
              <a:gd name="T65" fmla="*/ 1132 h 1851"/>
              <a:gd name="T66" fmla="*/ 1646 w 1646"/>
              <a:gd name="T67" fmla="*/ 926 h 1851"/>
              <a:gd name="T68" fmla="*/ 1440 w 1646"/>
              <a:gd name="T69" fmla="*/ 926 h 1851"/>
              <a:gd name="T70" fmla="*/ 1440 w 1646"/>
              <a:gd name="T71" fmla="*/ 823 h 1851"/>
              <a:gd name="T72" fmla="*/ 1431 w 1646"/>
              <a:gd name="T73" fmla="*/ 720 h 1851"/>
              <a:gd name="T74" fmla="*/ 1646 w 1646"/>
              <a:gd name="T75" fmla="*/ 720 h 1851"/>
              <a:gd name="T76" fmla="*/ 1646 w 1646"/>
              <a:gd name="T77" fmla="*/ 515 h 1851"/>
              <a:gd name="T78" fmla="*/ 1029 w 1646"/>
              <a:gd name="T79" fmla="*/ 1337 h 1851"/>
              <a:gd name="T80" fmla="*/ 618 w 1646"/>
              <a:gd name="T81" fmla="*/ 1337 h 1851"/>
              <a:gd name="T82" fmla="*/ 618 w 1646"/>
              <a:gd name="T83" fmla="*/ 1132 h 1851"/>
              <a:gd name="T84" fmla="*/ 1029 w 1646"/>
              <a:gd name="T85" fmla="*/ 1132 h 1851"/>
              <a:gd name="T86" fmla="*/ 1029 w 1646"/>
              <a:gd name="T87" fmla="*/ 1337 h 1851"/>
              <a:gd name="T88" fmla="*/ 1029 w 1646"/>
              <a:gd name="T89" fmla="*/ 926 h 1851"/>
              <a:gd name="T90" fmla="*/ 618 w 1646"/>
              <a:gd name="T91" fmla="*/ 926 h 1851"/>
              <a:gd name="T92" fmla="*/ 618 w 1646"/>
              <a:gd name="T93" fmla="*/ 720 h 1851"/>
              <a:gd name="T94" fmla="*/ 1029 w 1646"/>
              <a:gd name="T95" fmla="*/ 720 h 1851"/>
              <a:gd name="T96" fmla="*/ 1029 w 1646"/>
              <a:gd name="T97" fmla="*/ 926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46" h="1851">
                <a:moveTo>
                  <a:pt x="1646" y="515"/>
                </a:moveTo>
                <a:lnTo>
                  <a:pt x="1357" y="515"/>
                </a:lnTo>
                <a:cubicBezTo>
                  <a:pt x="1311" y="434"/>
                  <a:pt x="1247" y="365"/>
                  <a:pt x="1170" y="313"/>
                </a:cubicBezTo>
                <a:lnTo>
                  <a:pt x="1337" y="146"/>
                </a:lnTo>
                <a:lnTo>
                  <a:pt x="1192" y="0"/>
                </a:lnTo>
                <a:lnTo>
                  <a:pt x="968" y="224"/>
                </a:lnTo>
                <a:cubicBezTo>
                  <a:pt x="922" y="213"/>
                  <a:pt x="873" y="206"/>
                  <a:pt x="823" y="206"/>
                </a:cubicBezTo>
                <a:cubicBezTo>
                  <a:pt x="773" y="206"/>
                  <a:pt x="724" y="213"/>
                  <a:pt x="678" y="224"/>
                </a:cubicBezTo>
                <a:lnTo>
                  <a:pt x="455" y="0"/>
                </a:lnTo>
                <a:lnTo>
                  <a:pt x="309" y="146"/>
                </a:lnTo>
                <a:lnTo>
                  <a:pt x="476" y="313"/>
                </a:lnTo>
                <a:cubicBezTo>
                  <a:pt x="400" y="365"/>
                  <a:pt x="336" y="434"/>
                  <a:pt x="289" y="515"/>
                </a:cubicBezTo>
                <a:lnTo>
                  <a:pt x="0" y="515"/>
                </a:lnTo>
                <a:lnTo>
                  <a:pt x="0" y="720"/>
                </a:lnTo>
                <a:lnTo>
                  <a:pt x="215" y="720"/>
                </a:lnTo>
                <a:cubicBezTo>
                  <a:pt x="210" y="754"/>
                  <a:pt x="206" y="788"/>
                  <a:pt x="206" y="823"/>
                </a:cubicBezTo>
                <a:lnTo>
                  <a:pt x="206" y="926"/>
                </a:lnTo>
                <a:lnTo>
                  <a:pt x="0" y="926"/>
                </a:lnTo>
                <a:lnTo>
                  <a:pt x="0" y="1132"/>
                </a:lnTo>
                <a:lnTo>
                  <a:pt x="206" y="1132"/>
                </a:lnTo>
                <a:lnTo>
                  <a:pt x="206" y="1234"/>
                </a:lnTo>
                <a:cubicBezTo>
                  <a:pt x="206" y="1269"/>
                  <a:pt x="210" y="1304"/>
                  <a:pt x="215" y="1337"/>
                </a:cubicBezTo>
                <a:lnTo>
                  <a:pt x="0" y="1337"/>
                </a:lnTo>
                <a:lnTo>
                  <a:pt x="0" y="1543"/>
                </a:lnTo>
                <a:lnTo>
                  <a:pt x="289" y="1543"/>
                </a:lnTo>
                <a:cubicBezTo>
                  <a:pt x="396" y="1727"/>
                  <a:pt x="595" y="1851"/>
                  <a:pt x="823" y="1851"/>
                </a:cubicBezTo>
                <a:cubicBezTo>
                  <a:pt x="1051" y="1851"/>
                  <a:pt x="1250" y="1727"/>
                  <a:pt x="1357" y="1543"/>
                </a:cubicBezTo>
                <a:lnTo>
                  <a:pt x="1646" y="1543"/>
                </a:lnTo>
                <a:lnTo>
                  <a:pt x="1646" y="1337"/>
                </a:lnTo>
                <a:lnTo>
                  <a:pt x="1431" y="1337"/>
                </a:lnTo>
                <a:cubicBezTo>
                  <a:pt x="1437" y="1304"/>
                  <a:pt x="1440" y="1269"/>
                  <a:pt x="1440" y="1234"/>
                </a:cubicBezTo>
                <a:lnTo>
                  <a:pt x="1440" y="1132"/>
                </a:lnTo>
                <a:lnTo>
                  <a:pt x="1646" y="1132"/>
                </a:lnTo>
                <a:lnTo>
                  <a:pt x="1646" y="926"/>
                </a:lnTo>
                <a:lnTo>
                  <a:pt x="1440" y="926"/>
                </a:lnTo>
                <a:lnTo>
                  <a:pt x="1440" y="823"/>
                </a:lnTo>
                <a:cubicBezTo>
                  <a:pt x="1440" y="788"/>
                  <a:pt x="1437" y="754"/>
                  <a:pt x="1431" y="720"/>
                </a:cubicBezTo>
                <a:lnTo>
                  <a:pt x="1646" y="720"/>
                </a:lnTo>
                <a:lnTo>
                  <a:pt x="1646" y="515"/>
                </a:lnTo>
                <a:close/>
                <a:moveTo>
                  <a:pt x="1029" y="1337"/>
                </a:moveTo>
                <a:lnTo>
                  <a:pt x="618" y="1337"/>
                </a:lnTo>
                <a:lnTo>
                  <a:pt x="618" y="1132"/>
                </a:lnTo>
                <a:lnTo>
                  <a:pt x="1029" y="1132"/>
                </a:lnTo>
                <a:lnTo>
                  <a:pt x="1029" y="1337"/>
                </a:lnTo>
                <a:close/>
                <a:moveTo>
                  <a:pt x="1029" y="926"/>
                </a:moveTo>
                <a:lnTo>
                  <a:pt x="618" y="926"/>
                </a:lnTo>
                <a:lnTo>
                  <a:pt x="618" y="720"/>
                </a:lnTo>
                <a:lnTo>
                  <a:pt x="1029" y="720"/>
                </a:lnTo>
                <a:lnTo>
                  <a:pt x="1029" y="92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Freeform 100"/>
          <p:cNvSpPr>
            <a:spLocks/>
          </p:cNvSpPr>
          <p:nvPr/>
        </p:nvSpPr>
        <p:spPr bwMode="auto">
          <a:xfrm>
            <a:off x="9367838" y="1689100"/>
            <a:ext cx="711200" cy="711200"/>
          </a:xfrm>
          <a:custGeom>
            <a:avLst/>
            <a:gdLst>
              <a:gd name="T0" fmla="*/ 2283 w 2325"/>
              <a:gd name="T1" fmla="*/ 1898 h 2324"/>
              <a:gd name="T2" fmla="*/ 1343 w 2325"/>
              <a:gd name="T3" fmla="*/ 957 h 2324"/>
              <a:gd name="T4" fmla="*/ 1193 w 2325"/>
              <a:gd name="T5" fmla="*/ 247 h 2324"/>
              <a:gd name="T6" fmla="*/ 432 w 2325"/>
              <a:gd name="T7" fmla="*/ 118 h 2324"/>
              <a:gd name="T8" fmla="*/ 880 w 2325"/>
              <a:gd name="T9" fmla="*/ 566 h 2324"/>
              <a:gd name="T10" fmla="*/ 566 w 2325"/>
              <a:gd name="T11" fmla="*/ 879 h 2324"/>
              <a:gd name="T12" fmla="*/ 119 w 2325"/>
              <a:gd name="T13" fmla="*/ 432 h 2324"/>
              <a:gd name="T14" fmla="*/ 247 w 2325"/>
              <a:gd name="T15" fmla="*/ 1193 h 2324"/>
              <a:gd name="T16" fmla="*/ 957 w 2325"/>
              <a:gd name="T17" fmla="*/ 1342 h 2324"/>
              <a:gd name="T18" fmla="*/ 1898 w 2325"/>
              <a:gd name="T19" fmla="*/ 2283 h 2324"/>
              <a:gd name="T20" fmla="*/ 2042 w 2325"/>
              <a:gd name="T21" fmla="*/ 2283 h 2324"/>
              <a:gd name="T22" fmla="*/ 2283 w 2325"/>
              <a:gd name="T23" fmla="*/ 2042 h 2324"/>
              <a:gd name="T24" fmla="*/ 2283 w 2325"/>
              <a:gd name="T25" fmla="*/ 1898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5" h="2324">
                <a:moveTo>
                  <a:pt x="2283" y="1898"/>
                </a:moveTo>
                <a:lnTo>
                  <a:pt x="1343" y="957"/>
                </a:lnTo>
                <a:cubicBezTo>
                  <a:pt x="1435" y="720"/>
                  <a:pt x="1384" y="437"/>
                  <a:pt x="1193" y="247"/>
                </a:cubicBezTo>
                <a:cubicBezTo>
                  <a:pt x="988" y="41"/>
                  <a:pt x="679" y="0"/>
                  <a:pt x="432" y="118"/>
                </a:cubicBezTo>
                <a:lnTo>
                  <a:pt x="880" y="566"/>
                </a:lnTo>
                <a:lnTo>
                  <a:pt x="566" y="879"/>
                </a:lnTo>
                <a:lnTo>
                  <a:pt x="119" y="432"/>
                </a:lnTo>
                <a:cubicBezTo>
                  <a:pt x="0" y="679"/>
                  <a:pt x="42" y="987"/>
                  <a:pt x="247" y="1193"/>
                </a:cubicBezTo>
                <a:cubicBezTo>
                  <a:pt x="438" y="1383"/>
                  <a:pt x="720" y="1435"/>
                  <a:pt x="957" y="1342"/>
                </a:cubicBezTo>
                <a:lnTo>
                  <a:pt x="1898" y="2283"/>
                </a:lnTo>
                <a:cubicBezTo>
                  <a:pt x="1939" y="2324"/>
                  <a:pt x="2006" y="2324"/>
                  <a:pt x="2042" y="2283"/>
                </a:cubicBezTo>
                <a:lnTo>
                  <a:pt x="2283" y="2042"/>
                </a:lnTo>
                <a:cubicBezTo>
                  <a:pt x="2325" y="2006"/>
                  <a:pt x="2325" y="1939"/>
                  <a:pt x="2283" y="189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Freeform 101"/>
          <p:cNvSpPr>
            <a:spLocks noEditPoints="1"/>
          </p:cNvSpPr>
          <p:nvPr/>
        </p:nvSpPr>
        <p:spPr bwMode="auto">
          <a:xfrm>
            <a:off x="11442700" y="1844675"/>
            <a:ext cx="692150" cy="503238"/>
          </a:xfrm>
          <a:custGeom>
            <a:avLst/>
            <a:gdLst>
              <a:gd name="T0" fmla="*/ 1852 w 2263"/>
              <a:gd name="T1" fmla="*/ 411 h 1645"/>
              <a:gd name="T2" fmla="*/ 1440 w 2263"/>
              <a:gd name="T3" fmla="*/ 823 h 1645"/>
              <a:gd name="T4" fmla="*/ 1749 w 2263"/>
              <a:gd name="T5" fmla="*/ 823 h 1645"/>
              <a:gd name="T6" fmla="*/ 1132 w 2263"/>
              <a:gd name="T7" fmla="*/ 1440 h 1645"/>
              <a:gd name="T8" fmla="*/ 843 w 2263"/>
              <a:gd name="T9" fmla="*/ 1368 h 1645"/>
              <a:gd name="T10" fmla="*/ 693 w 2263"/>
              <a:gd name="T11" fmla="*/ 1518 h 1645"/>
              <a:gd name="T12" fmla="*/ 1132 w 2263"/>
              <a:gd name="T13" fmla="*/ 1645 h 1645"/>
              <a:gd name="T14" fmla="*/ 1954 w 2263"/>
              <a:gd name="T15" fmla="*/ 823 h 1645"/>
              <a:gd name="T16" fmla="*/ 2263 w 2263"/>
              <a:gd name="T17" fmla="*/ 823 h 1645"/>
              <a:gd name="T18" fmla="*/ 1851 w 2263"/>
              <a:gd name="T19" fmla="*/ 411 h 1645"/>
              <a:gd name="T20" fmla="*/ 1852 w 2263"/>
              <a:gd name="T21" fmla="*/ 411 h 1645"/>
              <a:gd name="T22" fmla="*/ 515 w 2263"/>
              <a:gd name="T23" fmla="*/ 823 h 1645"/>
              <a:gd name="T24" fmla="*/ 1132 w 2263"/>
              <a:gd name="T25" fmla="*/ 206 h 1645"/>
              <a:gd name="T26" fmla="*/ 1420 w 2263"/>
              <a:gd name="T27" fmla="*/ 277 h 1645"/>
              <a:gd name="T28" fmla="*/ 1570 w 2263"/>
              <a:gd name="T29" fmla="*/ 127 h 1645"/>
              <a:gd name="T30" fmla="*/ 1132 w 2263"/>
              <a:gd name="T31" fmla="*/ 0 h 1645"/>
              <a:gd name="T32" fmla="*/ 309 w 2263"/>
              <a:gd name="T33" fmla="*/ 823 h 1645"/>
              <a:gd name="T34" fmla="*/ 0 w 2263"/>
              <a:gd name="T35" fmla="*/ 823 h 1645"/>
              <a:gd name="T36" fmla="*/ 412 w 2263"/>
              <a:gd name="T37" fmla="*/ 1234 h 1645"/>
              <a:gd name="T38" fmla="*/ 823 w 2263"/>
              <a:gd name="T39" fmla="*/ 823 h 1645"/>
              <a:gd name="T40" fmla="*/ 515 w 2263"/>
              <a:gd name="T41" fmla="*/ 823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3" h="1645">
                <a:moveTo>
                  <a:pt x="1852" y="411"/>
                </a:moveTo>
                <a:lnTo>
                  <a:pt x="1440" y="823"/>
                </a:lnTo>
                <a:lnTo>
                  <a:pt x="1749" y="823"/>
                </a:lnTo>
                <a:cubicBezTo>
                  <a:pt x="1749" y="1163"/>
                  <a:pt x="1473" y="1440"/>
                  <a:pt x="1132" y="1440"/>
                </a:cubicBezTo>
                <a:cubicBezTo>
                  <a:pt x="1027" y="1440"/>
                  <a:pt x="930" y="1413"/>
                  <a:pt x="843" y="1368"/>
                </a:cubicBezTo>
                <a:lnTo>
                  <a:pt x="693" y="1518"/>
                </a:lnTo>
                <a:cubicBezTo>
                  <a:pt x="821" y="1598"/>
                  <a:pt x="970" y="1645"/>
                  <a:pt x="1132" y="1645"/>
                </a:cubicBezTo>
                <a:cubicBezTo>
                  <a:pt x="1586" y="1645"/>
                  <a:pt x="1954" y="1277"/>
                  <a:pt x="1954" y="823"/>
                </a:cubicBezTo>
                <a:lnTo>
                  <a:pt x="2263" y="823"/>
                </a:lnTo>
                <a:lnTo>
                  <a:pt x="1851" y="411"/>
                </a:lnTo>
                <a:lnTo>
                  <a:pt x="1852" y="411"/>
                </a:lnTo>
                <a:close/>
                <a:moveTo>
                  <a:pt x="515" y="823"/>
                </a:moveTo>
                <a:cubicBezTo>
                  <a:pt x="515" y="482"/>
                  <a:pt x="791" y="206"/>
                  <a:pt x="1132" y="206"/>
                </a:cubicBezTo>
                <a:cubicBezTo>
                  <a:pt x="1236" y="206"/>
                  <a:pt x="1334" y="232"/>
                  <a:pt x="1420" y="277"/>
                </a:cubicBezTo>
                <a:lnTo>
                  <a:pt x="1570" y="127"/>
                </a:lnTo>
                <a:cubicBezTo>
                  <a:pt x="1443" y="47"/>
                  <a:pt x="1293" y="0"/>
                  <a:pt x="1132" y="0"/>
                </a:cubicBezTo>
                <a:cubicBezTo>
                  <a:pt x="677" y="0"/>
                  <a:pt x="309" y="368"/>
                  <a:pt x="309" y="823"/>
                </a:cubicBezTo>
                <a:lnTo>
                  <a:pt x="0" y="823"/>
                </a:lnTo>
                <a:lnTo>
                  <a:pt x="412" y="1234"/>
                </a:lnTo>
                <a:lnTo>
                  <a:pt x="823" y="823"/>
                </a:lnTo>
                <a:lnTo>
                  <a:pt x="515" y="82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Freeform 102"/>
          <p:cNvSpPr>
            <a:spLocks noEditPoints="1"/>
          </p:cNvSpPr>
          <p:nvPr/>
        </p:nvSpPr>
        <p:spPr bwMode="auto">
          <a:xfrm>
            <a:off x="6823075" y="4737100"/>
            <a:ext cx="439738" cy="534988"/>
          </a:xfrm>
          <a:custGeom>
            <a:avLst/>
            <a:gdLst>
              <a:gd name="T0" fmla="*/ 1439 w 1439"/>
              <a:gd name="T1" fmla="*/ 617 h 1748"/>
              <a:gd name="T2" fmla="*/ 1028 w 1439"/>
              <a:gd name="T3" fmla="*/ 617 h 1748"/>
              <a:gd name="T4" fmla="*/ 1028 w 1439"/>
              <a:gd name="T5" fmla="*/ 0 h 1748"/>
              <a:gd name="T6" fmla="*/ 411 w 1439"/>
              <a:gd name="T7" fmla="*/ 0 h 1748"/>
              <a:gd name="T8" fmla="*/ 411 w 1439"/>
              <a:gd name="T9" fmla="*/ 617 h 1748"/>
              <a:gd name="T10" fmla="*/ 0 w 1439"/>
              <a:gd name="T11" fmla="*/ 617 h 1748"/>
              <a:gd name="T12" fmla="*/ 719 w 1439"/>
              <a:gd name="T13" fmla="*/ 1336 h 1748"/>
              <a:gd name="T14" fmla="*/ 1439 w 1439"/>
              <a:gd name="T15" fmla="*/ 617 h 1748"/>
              <a:gd name="T16" fmla="*/ 0 w 1439"/>
              <a:gd name="T17" fmla="*/ 1542 h 1748"/>
              <a:gd name="T18" fmla="*/ 0 w 1439"/>
              <a:gd name="T19" fmla="*/ 1748 h 1748"/>
              <a:gd name="T20" fmla="*/ 1439 w 1439"/>
              <a:gd name="T21" fmla="*/ 1748 h 1748"/>
              <a:gd name="T22" fmla="*/ 1439 w 1439"/>
              <a:gd name="T23" fmla="*/ 1542 h 1748"/>
              <a:gd name="T24" fmla="*/ 0 w 1439"/>
              <a:gd name="T25" fmla="*/ 1542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9" h="1748">
                <a:moveTo>
                  <a:pt x="1439" y="617"/>
                </a:moveTo>
                <a:lnTo>
                  <a:pt x="1028" y="617"/>
                </a:lnTo>
                <a:lnTo>
                  <a:pt x="1028" y="0"/>
                </a:lnTo>
                <a:lnTo>
                  <a:pt x="411" y="0"/>
                </a:lnTo>
                <a:lnTo>
                  <a:pt x="411" y="617"/>
                </a:lnTo>
                <a:lnTo>
                  <a:pt x="0" y="617"/>
                </a:lnTo>
                <a:lnTo>
                  <a:pt x="719" y="1336"/>
                </a:lnTo>
                <a:lnTo>
                  <a:pt x="1439" y="617"/>
                </a:lnTo>
                <a:close/>
                <a:moveTo>
                  <a:pt x="0" y="1542"/>
                </a:moveTo>
                <a:lnTo>
                  <a:pt x="0" y="1748"/>
                </a:lnTo>
                <a:lnTo>
                  <a:pt x="1439" y="1748"/>
                </a:lnTo>
                <a:lnTo>
                  <a:pt x="1439" y="1542"/>
                </a:lnTo>
                <a:lnTo>
                  <a:pt x="0" y="154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Freeform 103"/>
          <p:cNvSpPr>
            <a:spLocks noEditPoints="1"/>
          </p:cNvSpPr>
          <p:nvPr/>
        </p:nvSpPr>
        <p:spPr bwMode="auto">
          <a:xfrm>
            <a:off x="7608888" y="4689475"/>
            <a:ext cx="630238" cy="630238"/>
          </a:xfrm>
          <a:custGeom>
            <a:avLst/>
            <a:gdLst>
              <a:gd name="T0" fmla="*/ 1851 w 2056"/>
              <a:gd name="T1" fmla="*/ 0 h 2057"/>
              <a:gd name="T2" fmla="*/ 205 w 2056"/>
              <a:gd name="T3" fmla="*/ 0 h 2057"/>
              <a:gd name="T4" fmla="*/ 0 w 2056"/>
              <a:gd name="T5" fmla="*/ 206 h 2057"/>
              <a:gd name="T6" fmla="*/ 0 w 2056"/>
              <a:gd name="T7" fmla="*/ 1337 h 2057"/>
              <a:gd name="T8" fmla="*/ 205 w 2056"/>
              <a:gd name="T9" fmla="*/ 1543 h 2057"/>
              <a:gd name="T10" fmla="*/ 617 w 2056"/>
              <a:gd name="T11" fmla="*/ 1543 h 2057"/>
              <a:gd name="T12" fmla="*/ 617 w 2056"/>
              <a:gd name="T13" fmla="*/ 2057 h 2057"/>
              <a:gd name="T14" fmla="*/ 1028 w 2056"/>
              <a:gd name="T15" fmla="*/ 1851 h 2057"/>
              <a:gd name="T16" fmla="*/ 1439 w 2056"/>
              <a:gd name="T17" fmla="*/ 2057 h 2057"/>
              <a:gd name="T18" fmla="*/ 1439 w 2056"/>
              <a:gd name="T19" fmla="*/ 1543 h 2057"/>
              <a:gd name="T20" fmla="*/ 1851 w 2056"/>
              <a:gd name="T21" fmla="*/ 1543 h 2057"/>
              <a:gd name="T22" fmla="*/ 2056 w 2056"/>
              <a:gd name="T23" fmla="*/ 1337 h 2057"/>
              <a:gd name="T24" fmla="*/ 2056 w 2056"/>
              <a:gd name="T25" fmla="*/ 206 h 2057"/>
              <a:gd name="T26" fmla="*/ 1851 w 2056"/>
              <a:gd name="T27" fmla="*/ 0 h 2057"/>
              <a:gd name="T28" fmla="*/ 1851 w 2056"/>
              <a:gd name="T29" fmla="*/ 1337 h 2057"/>
              <a:gd name="T30" fmla="*/ 205 w 2056"/>
              <a:gd name="T31" fmla="*/ 1337 h 2057"/>
              <a:gd name="T32" fmla="*/ 205 w 2056"/>
              <a:gd name="T33" fmla="*/ 1131 h 2057"/>
              <a:gd name="T34" fmla="*/ 1851 w 2056"/>
              <a:gd name="T35" fmla="*/ 1131 h 2057"/>
              <a:gd name="T36" fmla="*/ 1851 w 2056"/>
              <a:gd name="T37" fmla="*/ 1337 h 2057"/>
              <a:gd name="T38" fmla="*/ 1851 w 2056"/>
              <a:gd name="T39" fmla="*/ 823 h 2057"/>
              <a:gd name="T40" fmla="*/ 205 w 2056"/>
              <a:gd name="T41" fmla="*/ 823 h 2057"/>
              <a:gd name="T42" fmla="*/ 205 w 2056"/>
              <a:gd name="T43" fmla="*/ 206 h 2057"/>
              <a:gd name="T44" fmla="*/ 1851 w 2056"/>
              <a:gd name="T45" fmla="*/ 206 h 2057"/>
              <a:gd name="T46" fmla="*/ 1851 w 2056"/>
              <a:gd name="T47" fmla="*/ 823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56" h="2057">
                <a:moveTo>
                  <a:pt x="1851" y="0"/>
                </a:moveTo>
                <a:lnTo>
                  <a:pt x="205" y="0"/>
                </a:lnTo>
                <a:cubicBezTo>
                  <a:pt x="92" y="0"/>
                  <a:pt x="0" y="92"/>
                  <a:pt x="0" y="206"/>
                </a:cubicBezTo>
                <a:lnTo>
                  <a:pt x="0" y="1337"/>
                </a:lnTo>
                <a:cubicBezTo>
                  <a:pt x="0" y="1451"/>
                  <a:pt x="92" y="1543"/>
                  <a:pt x="205" y="1543"/>
                </a:cubicBezTo>
                <a:lnTo>
                  <a:pt x="617" y="1543"/>
                </a:lnTo>
                <a:lnTo>
                  <a:pt x="617" y="2057"/>
                </a:lnTo>
                <a:lnTo>
                  <a:pt x="1028" y="1851"/>
                </a:lnTo>
                <a:lnTo>
                  <a:pt x="1439" y="2057"/>
                </a:lnTo>
                <a:lnTo>
                  <a:pt x="1439" y="1543"/>
                </a:lnTo>
                <a:lnTo>
                  <a:pt x="1851" y="1543"/>
                </a:lnTo>
                <a:cubicBezTo>
                  <a:pt x="1964" y="1543"/>
                  <a:pt x="2056" y="1451"/>
                  <a:pt x="2056" y="1337"/>
                </a:cubicBezTo>
                <a:lnTo>
                  <a:pt x="2056" y="206"/>
                </a:lnTo>
                <a:cubicBezTo>
                  <a:pt x="2056" y="92"/>
                  <a:pt x="1964" y="0"/>
                  <a:pt x="1851" y="0"/>
                </a:cubicBezTo>
                <a:close/>
                <a:moveTo>
                  <a:pt x="1851" y="1337"/>
                </a:moveTo>
                <a:lnTo>
                  <a:pt x="205" y="1337"/>
                </a:lnTo>
                <a:lnTo>
                  <a:pt x="205" y="1131"/>
                </a:lnTo>
                <a:lnTo>
                  <a:pt x="1851" y="1131"/>
                </a:lnTo>
                <a:lnTo>
                  <a:pt x="1851" y="1337"/>
                </a:lnTo>
                <a:close/>
                <a:moveTo>
                  <a:pt x="1851" y="823"/>
                </a:moveTo>
                <a:lnTo>
                  <a:pt x="205" y="823"/>
                </a:lnTo>
                <a:lnTo>
                  <a:pt x="205" y="206"/>
                </a:lnTo>
                <a:lnTo>
                  <a:pt x="1851" y="206"/>
                </a:lnTo>
                <a:lnTo>
                  <a:pt x="1851" y="82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Freeform 104"/>
          <p:cNvSpPr>
            <a:spLocks noEditPoints="1"/>
          </p:cNvSpPr>
          <p:nvPr/>
        </p:nvSpPr>
        <p:spPr bwMode="auto">
          <a:xfrm>
            <a:off x="5734050" y="4705350"/>
            <a:ext cx="628650" cy="598488"/>
          </a:xfrm>
          <a:custGeom>
            <a:avLst/>
            <a:gdLst>
              <a:gd name="T0" fmla="*/ 1851 w 2057"/>
              <a:gd name="T1" fmla="*/ 411 h 1954"/>
              <a:gd name="T2" fmla="*/ 1543 w 2057"/>
              <a:gd name="T3" fmla="*/ 411 h 1954"/>
              <a:gd name="T4" fmla="*/ 1543 w 2057"/>
              <a:gd name="T5" fmla="*/ 205 h 1954"/>
              <a:gd name="T6" fmla="*/ 1337 w 2057"/>
              <a:gd name="T7" fmla="*/ 0 h 1954"/>
              <a:gd name="T8" fmla="*/ 720 w 2057"/>
              <a:gd name="T9" fmla="*/ 0 h 1954"/>
              <a:gd name="T10" fmla="*/ 515 w 2057"/>
              <a:gd name="T11" fmla="*/ 205 h 1954"/>
              <a:gd name="T12" fmla="*/ 515 w 2057"/>
              <a:gd name="T13" fmla="*/ 411 h 1954"/>
              <a:gd name="T14" fmla="*/ 206 w 2057"/>
              <a:gd name="T15" fmla="*/ 411 h 1954"/>
              <a:gd name="T16" fmla="*/ 0 w 2057"/>
              <a:gd name="T17" fmla="*/ 617 h 1954"/>
              <a:gd name="T18" fmla="*/ 0 w 2057"/>
              <a:gd name="T19" fmla="*/ 1748 h 1954"/>
              <a:gd name="T20" fmla="*/ 206 w 2057"/>
              <a:gd name="T21" fmla="*/ 1954 h 1954"/>
              <a:gd name="T22" fmla="*/ 1851 w 2057"/>
              <a:gd name="T23" fmla="*/ 1954 h 1954"/>
              <a:gd name="T24" fmla="*/ 2057 w 2057"/>
              <a:gd name="T25" fmla="*/ 1748 h 1954"/>
              <a:gd name="T26" fmla="*/ 2057 w 2057"/>
              <a:gd name="T27" fmla="*/ 617 h 1954"/>
              <a:gd name="T28" fmla="*/ 1852 w 2057"/>
              <a:gd name="T29" fmla="*/ 411 h 1954"/>
              <a:gd name="T30" fmla="*/ 1851 w 2057"/>
              <a:gd name="T31" fmla="*/ 411 h 1954"/>
              <a:gd name="T32" fmla="*/ 720 w 2057"/>
              <a:gd name="T33" fmla="*/ 205 h 1954"/>
              <a:gd name="T34" fmla="*/ 1337 w 2057"/>
              <a:gd name="T35" fmla="*/ 205 h 1954"/>
              <a:gd name="T36" fmla="*/ 1337 w 2057"/>
              <a:gd name="T37" fmla="*/ 411 h 1954"/>
              <a:gd name="T38" fmla="*/ 720 w 2057"/>
              <a:gd name="T39" fmla="*/ 411 h 1954"/>
              <a:gd name="T40" fmla="*/ 720 w 2057"/>
              <a:gd name="T41" fmla="*/ 205 h 1954"/>
              <a:gd name="T42" fmla="*/ 1851 w 2057"/>
              <a:gd name="T43" fmla="*/ 1748 h 1954"/>
              <a:gd name="T44" fmla="*/ 206 w 2057"/>
              <a:gd name="T45" fmla="*/ 1748 h 1954"/>
              <a:gd name="T46" fmla="*/ 206 w 2057"/>
              <a:gd name="T47" fmla="*/ 1542 h 1954"/>
              <a:gd name="T48" fmla="*/ 1851 w 2057"/>
              <a:gd name="T49" fmla="*/ 1542 h 1954"/>
              <a:gd name="T50" fmla="*/ 1851 w 2057"/>
              <a:gd name="T51" fmla="*/ 1748 h 1954"/>
              <a:gd name="T52" fmla="*/ 1851 w 2057"/>
              <a:gd name="T53" fmla="*/ 1234 h 1954"/>
              <a:gd name="T54" fmla="*/ 206 w 2057"/>
              <a:gd name="T55" fmla="*/ 1234 h 1954"/>
              <a:gd name="T56" fmla="*/ 206 w 2057"/>
              <a:gd name="T57" fmla="*/ 617 h 1954"/>
              <a:gd name="T58" fmla="*/ 515 w 2057"/>
              <a:gd name="T59" fmla="*/ 617 h 1954"/>
              <a:gd name="T60" fmla="*/ 515 w 2057"/>
              <a:gd name="T61" fmla="*/ 822 h 1954"/>
              <a:gd name="T62" fmla="*/ 720 w 2057"/>
              <a:gd name="T63" fmla="*/ 822 h 1954"/>
              <a:gd name="T64" fmla="*/ 720 w 2057"/>
              <a:gd name="T65" fmla="*/ 617 h 1954"/>
              <a:gd name="T66" fmla="*/ 1337 w 2057"/>
              <a:gd name="T67" fmla="*/ 617 h 1954"/>
              <a:gd name="T68" fmla="*/ 1337 w 2057"/>
              <a:gd name="T69" fmla="*/ 822 h 1954"/>
              <a:gd name="T70" fmla="*/ 1543 w 2057"/>
              <a:gd name="T71" fmla="*/ 822 h 1954"/>
              <a:gd name="T72" fmla="*/ 1543 w 2057"/>
              <a:gd name="T73" fmla="*/ 617 h 1954"/>
              <a:gd name="T74" fmla="*/ 1851 w 2057"/>
              <a:gd name="T75" fmla="*/ 617 h 1954"/>
              <a:gd name="T76" fmla="*/ 1851 w 2057"/>
              <a:gd name="T77" fmla="*/ 123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57" h="1954">
                <a:moveTo>
                  <a:pt x="1851" y="411"/>
                </a:moveTo>
                <a:lnTo>
                  <a:pt x="1543" y="411"/>
                </a:lnTo>
                <a:lnTo>
                  <a:pt x="1543" y="205"/>
                </a:lnTo>
                <a:cubicBezTo>
                  <a:pt x="1543" y="92"/>
                  <a:pt x="1451" y="0"/>
                  <a:pt x="1337" y="0"/>
                </a:cubicBezTo>
                <a:lnTo>
                  <a:pt x="720" y="0"/>
                </a:lnTo>
                <a:cubicBezTo>
                  <a:pt x="607" y="0"/>
                  <a:pt x="515" y="92"/>
                  <a:pt x="515" y="205"/>
                </a:cubicBezTo>
                <a:lnTo>
                  <a:pt x="515" y="411"/>
                </a:lnTo>
                <a:lnTo>
                  <a:pt x="206" y="411"/>
                </a:lnTo>
                <a:cubicBezTo>
                  <a:pt x="92" y="411"/>
                  <a:pt x="0" y="503"/>
                  <a:pt x="0" y="617"/>
                </a:cubicBezTo>
                <a:lnTo>
                  <a:pt x="0" y="1748"/>
                </a:lnTo>
                <a:cubicBezTo>
                  <a:pt x="0" y="1862"/>
                  <a:pt x="92" y="1954"/>
                  <a:pt x="206" y="1954"/>
                </a:cubicBezTo>
                <a:lnTo>
                  <a:pt x="1851" y="1954"/>
                </a:lnTo>
                <a:cubicBezTo>
                  <a:pt x="1965" y="1954"/>
                  <a:pt x="2057" y="1862"/>
                  <a:pt x="2057" y="1748"/>
                </a:cubicBezTo>
                <a:lnTo>
                  <a:pt x="2057" y="617"/>
                </a:lnTo>
                <a:cubicBezTo>
                  <a:pt x="2057" y="503"/>
                  <a:pt x="1965" y="411"/>
                  <a:pt x="1852" y="411"/>
                </a:cubicBezTo>
                <a:lnTo>
                  <a:pt x="1851" y="411"/>
                </a:lnTo>
                <a:close/>
                <a:moveTo>
                  <a:pt x="720" y="205"/>
                </a:moveTo>
                <a:lnTo>
                  <a:pt x="1337" y="205"/>
                </a:lnTo>
                <a:lnTo>
                  <a:pt x="1337" y="411"/>
                </a:lnTo>
                <a:lnTo>
                  <a:pt x="720" y="411"/>
                </a:lnTo>
                <a:lnTo>
                  <a:pt x="720" y="205"/>
                </a:lnTo>
                <a:close/>
                <a:moveTo>
                  <a:pt x="1851" y="1748"/>
                </a:moveTo>
                <a:lnTo>
                  <a:pt x="206" y="1748"/>
                </a:lnTo>
                <a:lnTo>
                  <a:pt x="206" y="1542"/>
                </a:lnTo>
                <a:lnTo>
                  <a:pt x="1851" y="1542"/>
                </a:lnTo>
                <a:lnTo>
                  <a:pt x="1851" y="1748"/>
                </a:lnTo>
                <a:close/>
                <a:moveTo>
                  <a:pt x="1851" y="1234"/>
                </a:moveTo>
                <a:lnTo>
                  <a:pt x="206" y="1234"/>
                </a:lnTo>
                <a:lnTo>
                  <a:pt x="206" y="617"/>
                </a:lnTo>
                <a:lnTo>
                  <a:pt x="515" y="617"/>
                </a:lnTo>
                <a:lnTo>
                  <a:pt x="515" y="822"/>
                </a:lnTo>
                <a:lnTo>
                  <a:pt x="720" y="822"/>
                </a:lnTo>
                <a:lnTo>
                  <a:pt x="720" y="617"/>
                </a:lnTo>
                <a:lnTo>
                  <a:pt x="1337" y="617"/>
                </a:lnTo>
                <a:lnTo>
                  <a:pt x="1337" y="822"/>
                </a:lnTo>
                <a:lnTo>
                  <a:pt x="1543" y="822"/>
                </a:lnTo>
                <a:lnTo>
                  <a:pt x="1543" y="617"/>
                </a:lnTo>
                <a:lnTo>
                  <a:pt x="1851" y="617"/>
                </a:lnTo>
                <a:lnTo>
                  <a:pt x="1851" y="123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Freeform 105"/>
          <p:cNvSpPr>
            <a:spLocks noEditPoints="1"/>
          </p:cNvSpPr>
          <p:nvPr/>
        </p:nvSpPr>
        <p:spPr bwMode="auto">
          <a:xfrm>
            <a:off x="4773613" y="4752975"/>
            <a:ext cx="630238" cy="503238"/>
          </a:xfrm>
          <a:custGeom>
            <a:avLst/>
            <a:gdLst>
              <a:gd name="T0" fmla="*/ 1028 w 2057"/>
              <a:gd name="T1" fmla="*/ 388 h 1645"/>
              <a:gd name="T2" fmla="*/ 1685 w 2057"/>
              <a:gd name="T3" fmla="*/ 1440 h 1645"/>
              <a:gd name="T4" fmla="*/ 371 w 2057"/>
              <a:gd name="T5" fmla="*/ 1440 h 1645"/>
              <a:gd name="T6" fmla="*/ 1028 w 2057"/>
              <a:gd name="T7" fmla="*/ 388 h 1645"/>
              <a:gd name="T8" fmla="*/ 1028 w 2057"/>
              <a:gd name="T9" fmla="*/ 0 h 1645"/>
              <a:gd name="T10" fmla="*/ 0 w 2057"/>
              <a:gd name="T11" fmla="*/ 1645 h 1645"/>
              <a:gd name="T12" fmla="*/ 2057 w 2057"/>
              <a:gd name="T13" fmla="*/ 1645 h 1645"/>
              <a:gd name="T14" fmla="*/ 1028 w 2057"/>
              <a:gd name="T15" fmla="*/ 0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7" h="1645">
                <a:moveTo>
                  <a:pt x="1028" y="388"/>
                </a:moveTo>
                <a:lnTo>
                  <a:pt x="1685" y="1440"/>
                </a:lnTo>
                <a:lnTo>
                  <a:pt x="371" y="1440"/>
                </a:lnTo>
                <a:lnTo>
                  <a:pt x="1028" y="388"/>
                </a:lnTo>
                <a:moveTo>
                  <a:pt x="1028" y="0"/>
                </a:moveTo>
                <a:lnTo>
                  <a:pt x="0" y="1645"/>
                </a:lnTo>
                <a:lnTo>
                  <a:pt x="2057" y="1645"/>
                </a:lnTo>
                <a:lnTo>
                  <a:pt x="102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Freeform 106"/>
          <p:cNvSpPr>
            <a:spLocks noEditPoints="1"/>
          </p:cNvSpPr>
          <p:nvPr/>
        </p:nvSpPr>
        <p:spPr bwMode="auto">
          <a:xfrm>
            <a:off x="3808413" y="4689475"/>
            <a:ext cx="628650" cy="630238"/>
          </a:xfrm>
          <a:custGeom>
            <a:avLst/>
            <a:gdLst>
              <a:gd name="T0" fmla="*/ 1029 w 2057"/>
              <a:gd name="T1" fmla="*/ 0 h 2057"/>
              <a:gd name="T2" fmla="*/ 0 w 2057"/>
              <a:gd name="T3" fmla="*/ 1029 h 2057"/>
              <a:gd name="T4" fmla="*/ 1029 w 2057"/>
              <a:gd name="T5" fmla="*/ 2057 h 2057"/>
              <a:gd name="T6" fmla="*/ 2057 w 2057"/>
              <a:gd name="T7" fmla="*/ 1029 h 2057"/>
              <a:gd name="T8" fmla="*/ 1029 w 2057"/>
              <a:gd name="T9" fmla="*/ 0 h 2057"/>
              <a:gd name="T10" fmla="*/ 823 w 2057"/>
              <a:gd name="T11" fmla="*/ 1543 h 2057"/>
              <a:gd name="T12" fmla="*/ 309 w 2057"/>
              <a:gd name="T13" fmla="*/ 1029 h 2057"/>
              <a:gd name="T14" fmla="*/ 454 w 2057"/>
              <a:gd name="T15" fmla="*/ 883 h 2057"/>
              <a:gd name="T16" fmla="*/ 823 w 2057"/>
              <a:gd name="T17" fmla="*/ 1252 h 2057"/>
              <a:gd name="T18" fmla="*/ 1603 w 2057"/>
              <a:gd name="T19" fmla="*/ 472 h 2057"/>
              <a:gd name="T20" fmla="*/ 1749 w 2057"/>
              <a:gd name="T21" fmla="*/ 617 h 2057"/>
              <a:gd name="T22" fmla="*/ 823 w 2057"/>
              <a:gd name="T23" fmla="*/ 1543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57" h="2057">
                <a:moveTo>
                  <a:pt x="1029" y="0"/>
                </a:moveTo>
                <a:cubicBezTo>
                  <a:pt x="461" y="0"/>
                  <a:pt x="0" y="460"/>
                  <a:pt x="0" y="1029"/>
                </a:cubicBezTo>
                <a:cubicBezTo>
                  <a:pt x="0" y="1596"/>
                  <a:pt x="461" y="2057"/>
                  <a:pt x="1029" y="2057"/>
                </a:cubicBezTo>
                <a:cubicBezTo>
                  <a:pt x="1597" y="2057"/>
                  <a:pt x="2057" y="1596"/>
                  <a:pt x="2057" y="1029"/>
                </a:cubicBezTo>
                <a:cubicBezTo>
                  <a:pt x="2057" y="460"/>
                  <a:pt x="1597" y="0"/>
                  <a:pt x="1029" y="0"/>
                </a:cubicBezTo>
                <a:close/>
                <a:moveTo>
                  <a:pt x="823" y="1543"/>
                </a:moveTo>
                <a:lnTo>
                  <a:pt x="309" y="1029"/>
                </a:lnTo>
                <a:lnTo>
                  <a:pt x="454" y="883"/>
                </a:lnTo>
                <a:lnTo>
                  <a:pt x="823" y="1252"/>
                </a:lnTo>
                <a:lnTo>
                  <a:pt x="1603" y="472"/>
                </a:lnTo>
                <a:lnTo>
                  <a:pt x="1749" y="617"/>
                </a:lnTo>
                <a:lnTo>
                  <a:pt x="823" y="154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Freeform 107"/>
          <p:cNvSpPr>
            <a:spLocks noEditPoints="1"/>
          </p:cNvSpPr>
          <p:nvPr/>
        </p:nvSpPr>
        <p:spPr bwMode="auto">
          <a:xfrm>
            <a:off x="2833688" y="4737100"/>
            <a:ext cx="692150" cy="534988"/>
          </a:xfrm>
          <a:custGeom>
            <a:avLst/>
            <a:gdLst>
              <a:gd name="T0" fmla="*/ 1234 w 2262"/>
              <a:gd name="T1" fmla="*/ 822 h 1748"/>
              <a:gd name="T2" fmla="*/ 1954 w 2262"/>
              <a:gd name="T3" fmla="*/ 822 h 1748"/>
              <a:gd name="T4" fmla="*/ 1954 w 2262"/>
              <a:gd name="T5" fmla="*/ 976 h 1748"/>
              <a:gd name="T6" fmla="*/ 1234 w 2262"/>
              <a:gd name="T7" fmla="*/ 976 h 1748"/>
              <a:gd name="T8" fmla="*/ 1234 w 2262"/>
              <a:gd name="T9" fmla="*/ 822 h 1748"/>
              <a:gd name="T10" fmla="*/ 1234 w 2262"/>
              <a:gd name="T11" fmla="*/ 565 h 1748"/>
              <a:gd name="T12" fmla="*/ 1954 w 2262"/>
              <a:gd name="T13" fmla="*/ 565 h 1748"/>
              <a:gd name="T14" fmla="*/ 1954 w 2262"/>
              <a:gd name="T15" fmla="*/ 719 h 1748"/>
              <a:gd name="T16" fmla="*/ 1234 w 2262"/>
              <a:gd name="T17" fmla="*/ 719 h 1748"/>
              <a:gd name="T18" fmla="*/ 1234 w 2262"/>
              <a:gd name="T19" fmla="*/ 565 h 1748"/>
              <a:gd name="T20" fmla="*/ 1234 w 2262"/>
              <a:gd name="T21" fmla="*/ 1079 h 1748"/>
              <a:gd name="T22" fmla="*/ 1954 w 2262"/>
              <a:gd name="T23" fmla="*/ 1079 h 1748"/>
              <a:gd name="T24" fmla="*/ 1954 w 2262"/>
              <a:gd name="T25" fmla="*/ 1234 h 1748"/>
              <a:gd name="T26" fmla="*/ 1234 w 2262"/>
              <a:gd name="T27" fmla="*/ 1234 h 1748"/>
              <a:gd name="T28" fmla="*/ 1234 w 2262"/>
              <a:gd name="T29" fmla="*/ 1079 h 1748"/>
              <a:gd name="T30" fmla="*/ 2057 w 2262"/>
              <a:gd name="T31" fmla="*/ 0 h 1748"/>
              <a:gd name="T32" fmla="*/ 205 w 2262"/>
              <a:gd name="T33" fmla="*/ 0 h 1748"/>
              <a:gd name="T34" fmla="*/ 0 w 2262"/>
              <a:gd name="T35" fmla="*/ 205 h 1748"/>
              <a:gd name="T36" fmla="*/ 0 w 2262"/>
              <a:gd name="T37" fmla="*/ 1542 h 1748"/>
              <a:gd name="T38" fmla="*/ 205 w 2262"/>
              <a:gd name="T39" fmla="*/ 1748 h 1748"/>
              <a:gd name="T40" fmla="*/ 2057 w 2262"/>
              <a:gd name="T41" fmla="*/ 1748 h 1748"/>
              <a:gd name="T42" fmla="*/ 2262 w 2262"/>
              <a:gd name="T43" fmla="*/ 1542 h 1748"/>
              <a:gd name="T44" fmla="*/ 2262 w 2262"/>
              <a:gd name="T45" fmla="*/ 205 h 1748"/>
              <a:gd name="T46" fmla="*/ 2057 w 2262"/>
              <a:gd name="T47" fmla="*/ 0 h 1748"/>
              <a:gd name="T48" fmla="*/ 2057 w 2262"/>
              <a:gd name="T49" fmla="*/ 1542 h 1748"/>
              <a:gd name="T50" fmla="*/ 1131 w 2262"/>
              <a:gd name="T51" fmla="*/ 1542 h 1748"/>
              <a:gd name="T52" fmla="*/ 1131 w 2262"/>
              <a:gd name="T53" fmla="*/ 205 h 1748"/>
              <a:gd name="T54" fmla="*/ 2057 w 2262"/>
              <a:gd name="T55" fmla="*/ 205 h 1748"/>
              <a:gd name="T56" fmla="*/ 2057 w 2262"/>
              <a:gd name="T57" fmla="*/ 1542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62" h="1748">
                <a:moveTo>
                  <a:pt x="1234" y="822"/>
                </a:moveTo>
                <a:lnTo>
                  <a:pt x="1954" y="822"/>
                </a:lnTo>
                <a:lnTo>
                  <a:pt x="1954" y="976"/>
                </a:lnTo>
                <a:lnTo>
                  <a:pt x="1234" y="976"/>
                </a:lnTo>
                <a:lnTo>
                  <a:pt x="1234" y="822"/>
                </a:lnTo>
                <a:close/>
                <a:moveTo>
                  <a:pt x="1234" y="565"/>
                </a:moveTo>
                <a:lnTo>
                  <a:pt x="1954" y="565"/>
                </a:lnTo>
                <a:lnTo>
                  <a:pt x="1954" y="719"/>
                </a:lnTo>
                <a:lnTo>
                  <a:pt x="1234" y="719"/>
                </a:lnTo>
                <a:lnTo>
                  <a:pt x="1234" y="565"/>
                </a:lnTo>
                <a:close/>
                <a:moveTo>
                  <a:pt x="1234" y="1079"/>
                </a:moveTo>
                <a:lnTo>
                  <a:pt x="1954" y="1079"/>
                </a:lnTo>
                <a:lnTo>
                  <a:pt x="1954" y="1234"/>
                </a:lnTo>
                <a:lnTo>
                  <a:pt x="1234" y="1234"/>
                </a:lnTo>
                <a:lnTo>
                  <a:pt x="1234" y="1079"/>
                </a:lnTo>
                <a:close/>
                <a:moveTo>
                  <a:pt x="2057" y="0"/>
                </a:moveTo>
                <a:lnTo>
                  <a:pt x="205" y="0"/>
                </a:lnTo>
                <a:cubicBezTo>
                  <a:pt x="92" y="0"/>
                  <a:pt x="0" y="92"/>
                  <a:pt x="0" y="205"/>
                </a:cubicBezTo>
                <a:lnTo>
                  <a:pt x="0" y="1542"/>
                </a:lnTo>
                <a:cubicBezTo>
                  <a:pt x="0" y="1655"/>
                  <a:pt x="92" y="1748"/>
                  <a:pt x="205" y="1748"/>
                </a:cubicBezTo>
                <a:lnTo>
                  <a:pt x="2057" y="1748"/>
                </a:lnTo>
                <a:cubicBezTo>
                  <a:pt x="2170" y="1748"/>
                  <a:pt x="2262" y="1655"/>
                  <a:pt x="2262" y="1542"/>
                </a:cubicBezTo>
                <a:lnTo>
                  <a:pt x="2262" y="205"/>
                </a:lnTo>
                <a:cubicBezTo>
                  <a:pt x="2262" y="92"/>
                  <a:pt x="2170" y="0"/>
                  <a:pt x="2057" y="0"/>
                </a:cubicBezTo>
                <a:close/>
                <a:moveTo>
                  <a:pt x="2057" y="1542"/>
                </a:moveTo>
                <a:lnTo>
                  <a:pt x="1131" y="1542"/>
                </a:lnTo>
                <a:lnTo>
                  <a:pt x="1131" y="205"/>
                </a:lnTo>
                <a:lnTo>
                  <a:pt x="2057" y="205"/>
                </a:lnTo>
                <a:lnTo>
                  <a:pt x="2057" y="154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Freeform 108"/>
          <p:cNvSpPr>
            <a:spLocks noEditPoints="1"/>
          </p:cNvSpPr>
          <p:nvPr/>
        </p:nvSpPr>
        <p:spPr bwMode="auto">
          <a:xfrm>
            <a:off x="2028825" y="4689475"/>
            <a:ext cx="503238" cy="630238"/>
          </a:xfrm>
          <a:custGeom>
            <a:avLst/>
            <a:gdLst>
              <a:gd name="T0" fmla="*/ 1440 w 1646"/>
              <a:gd name="T1" fmla="*/ 0 h 2057"/>
              <a:gd name="T2" fmla="*/ 206 w 1646"/>
              <a:gd name="T3" fmla="*/ 0 h 2057"/>
              <a:gd name="T4" fmla="*/ 0 w 1646"/>
              <a:gd name="T5" fmla="*/ 206 h 2057"/>
              <a:gd name="T6" fmla="*/ 0 w 1646"/>
              <a:gd name="T7" fmla="*/ 1851 h 2057"/>
              <a:gd name="T8" fmla="*/ 206 w 1646"/>
              <a:gd name="T9" fmla="*/ 2057 h 2057"/>
              <a:gd name="T10" fmla="*/ 1440 w 1646"/>
              <a:gd name="T11" fmla="*/ 2057 h 2057"/>
              <a:gd name="T12" fmla="*/ 1646 w 1646"/>
              <a:gd name="T13" fmla="*/ 1851 h 2057"/>
              <a:gd name="T14" fmla="*/ 1646 w 1646"/>
              <a:gd name="T15" fmla="*/ 206 h 2057"/>
              <a:gd name="T16" fmla="*/ 1440 w 1646"/>
              <a:gd name="T17" fmla="*/ 0 h 2057"/>
              <a:gd name="T18" fmla="*/ 206 w 1646"/>
              <a:gd name="T19" fmla="*/ 206 h 2057"/>
              <a:gd name="T20" fmla="*/ 720 w 1646"/>
              <a:gd name="T21" fmla="*/ 206 h 2057"/>
              <a:gd name="T22" fmla="*/ 720 w 1646"/>
              <a:gd name="T23" fmla="*/ 1029 h 2057"/>
              <a:gd name="T24" fmla="*/ 463 w 1646"/>
              <a:gd name="T25" fmla="*/ 874 h 2057"/>
              <a:gd name="T26" fmla="*/ 206 w 1646"/>
              <a:gd name="T27" fmla="*/ 1029 h 2057"/>
              <a:gd name="T28" fmla="*/ 206 w 1646"/>
              <a:gd name="T29" fmla="*/ 20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6" h="2057">
                <a:moveTo>
                  <a:pt x="1440" y="0"/>
                </a:moveTo>
                <a:lnTo>
                  <a:pt x="206" y="0"/>
                </a:lnTo>
                <a:cubicBezTo>
                  <a:pt x="93" y="0"/>
                  <a:pt x="0" y="92"/>
                  <a:pt x="0" y="206"/>
                </a:cubicBezTo>
                <a:lnTo>
                  <a:pt x="0" y="1851"/>
                </a:lnTo>
                <a:cubicBezTo>
                  <a:pt x="0" y="1965"/>
                  <a:pt x="93" y="2057"/>
                  <a:pt x="206" y="2057"/>
                </a:cubicBezTo>
                <a:lnTo>
                  <a:pt x="1440" y="2057"/>
                </a:lnTo>
                <a:cubicBezTo>
                  <a:pt x="1554" y="2057"/>
                  <a:pt x="1646" y="1965"/>
                  <a:pt x="1646" y="1851"/>
                </a:cubicBezTo>
                <a:lnTo>
                  <a:pt x="1646" y="206"/>
                </a:lnTo>
                <a:cubicBezTo>
                  <a:pt x="1646" y="92"/>
                  <a:pt x="1554" y="0"/>
                  <a:pt x="1440" y="0"/>
                </a:cubicBezTo>
                <a:close/>
                <a:moveTo>
                  <a:pt x="206" y="206"/>
                </a:moveTo>
                <a:lnTo>
                  <a:pt x="720" y="206"/>
                </a:lnTo>
                <a:lnTo>
                  <a:pt x="720" y="1029"/>
                </a:lnTo>
                <a:lnTo>
                  <a:pt x="463" y="874"/>
                </a:lnTo>
                <a:lnTo>
                  <a:pt x="206" y="1029"/>
                </a:lnTo>
                <a:lnTo>
                  <a:pt x="206" y="20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109"/>
          <p:cNvSpPr>
            <a:spLocks noEditPoints="1"/>
          </p:cNvSpPr>
          <p:nvPr/>
        </p:nvSpPr>
        <p:spPr bwMode="auto">
          <a:xfrm>
            <a:off x="1074738" y="4816475"/>
            <a:ext cx="628650" cy="377825"/>
          </a:xfrm>
          <a:custGeom>
            <a:avLst/>
            <a:gdLst>
              <a:gd name="T0" fmla="*/ 761 w 2057"/>
              <a:gd name="T1" fmla="*/ 1090 h 1234"/>
              <a:gd name="T2" fmla="*/ 293 w 2057"/>
              <a:gd name="T3" fmla="*/ 617 h 1234"/>
              <a:gd name="T4" fmla="*/ 766 w 2057"/>
              <a:gd name="T5" fmla="*/ 144 h 1234"/>
              <a:gd name="T6" fmla="*/ 617 w 2057"/>
              <a:gd name="T7" fmla="*/ 0 h 1234"/>
              <a:gd name="T8" fmla="*/ 0 w 2057"/>
              <a:gd name="T9" fmla="*/ 617 h 1234"/>
              <a:gd name="T10" fmla="*/ 617 w 2057"/>
              <a:gd name="T11" fmla="*/ 1234 h 1234"/>
              <a:gd name="T12" fmla="*/ 761 w 2057"/>
              <a:gd name="T13" fmla="*/ 1090 h 1234"/>
              <a:gd name="T14" fmla="*/ 1296 w 2057"/>
              <a:gd name="T15" fmla="*/ 1090 h 1234"/>
              <a:gd name="T16" fmla="*/ 1769 w 2057"/>
              <a:gd name="T17" fmla="*/ 617 h 1234"/>
              <a:gd name="T18" fmla="*/ 1296 w 2057"/>
              <a:gd name="T19" fmla="*/ 144 h 1234"/>
              <a:gd name="T20" fmla="*/ 1440 w 2057"/>
              <a:gd name="T21" fmla="*/ 0 h 1234"/>
              <a:gd name="T22" fmla="*/ 2057 w 2057"/>
              <a:gd name="T23" fmla="*/ 617 h 1234"/>
              <a:gd name="T24" fmla="*/ 1440 w 2057"/>
              <a:gd name="T25" fmla="*/ 1234 h 1234"/>
              <a:gd name="T26" fmla="*/ 1296 w 2057"/>
              <a:gd name="T27" fmla="*/ 109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57" h="1234">
                <a:moveTo>
                  <a:pt x="761" y="1090"/>
                </a:moveTo>
                <a:lnTo>
                  <a:pt x="293" y="617"/>
                </a:lnTo>
                <a:lnTo>
                  <a:pt x="766" y="144"/>
                </a:lnTo>
                <a:lnTo>
                  <a:pt x="617" y="0"/>
                </a:lnTo>
                <a:lnTo>
                  <a:pt x="0" y="617"/>
                </a:lnTo>
                <a:lnTo>
                  <a:pt x="617" y="1234"/>
                </a:lnTo>
                <a:lnTo>
                  <a:pt x="761" y="1090"/>
                </a:lnTo>
                <a:close/>
                <a:moveTo>
                  <a:pt x="1296" y="1090"/>
                </a:moveTo>
                <a:lnTo>
                  <a:pt x="1769" y="617"/>
                </a:lnTo>
                <a:lnTo>
                  <a:pt x="1296" y="144"/>
                </a:lnTo>
                <a:lnTo>
                  <a:pt x="1440" y="0"/>
                </a:lnTo>
                <a:lnTo>
                  <a:pt x="2057" y="617"/>
                </a:lnTo>
                <a:lnTo>
                  <a:pt x="1440" y="1234"/>
                </a:lnTo>
                <a:lnTo>
                  <a:pt x="1296" y="109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110"/>
          <p:cNvSpPr>
            <a:spLocks noEditPoints="1"/>
          </p:cNvSpPr>
          <p:nvPr/>
        </p:nvSpPr>
        <p:spPr bwMode="auto">
          <a:xfrm>
            <a:off x="100013" y="4752975"/>
            <a:ext cx="628650" cy="503238"/>
          </a:xfrm>
          <a:custGeom>
            <a:avLst/>
            <a:gdLst>
              <a:gd name="T0" fmla="*/ 1851 w 2056"/>
              <a:gd name="T1" fmla="*/ 0 h 1645"/>
              <a:gd name="T2" fmla="*/ 205 w 2056"/>
              <a:gd name="T3" fmla="*/ 0 h 1645"/>
              <a:gd name="T4" fmla="*/ 1 w 2056"/>
              <a:gd name="T5" fmla="*/ 206 h 1645"/>
              <a:gd name="T6" fmla="*/ 0 w 2056"/>
              <a:gd name="T7" fmla="*/ 1440 h 1645"/>
              <a:gd name="T8" fmla="*/ 205 w 2056"/>
              <a:gd name="T9" fmla="*/ 1645 h 1645"/>
              <a:gd name="T10" fmla="*/ 1851 w 2056"/>
              <a:gd name="T11" fmla="*/ 1645 h 1645"/>
              <a:gd name="T12" fmla="*/ 2056 w 2056"/>
              <a:gd name="T13" fmla="*/ 1440 h 1645"/>
              <a:gd name="T14" fmla="*/ 2056 w 2056"/>
              <a:gd name="T15" fmla="*/ 206 h 1645"/>
              <a:gd name="T16" fmla="*/ 1851 w 2056"/>
              <a:gd name="T17" fmla="*/ 0 h 1645"/>
              <a:gd name="T18" fmla="*/ 1851 w 2056"/>
              <a:gd name="T19" fmla="*/ 1440 h 1645"/>
              <a:gd name="T20" fmla="*/ 205 w 2056"/>
              <a:gd name="T21" fmla="*/ 1440 h 1645"/>
              <a:gd name="T22" fmla="*/ 205 w 2056"/>
              <a:gd name="T23" fmla="*/ 823 h 1645"/>
              <a:gd name="T24" fmla="*/ 1851 w 2056"/>
              <a:gd name="T25" fmla="*/ 823 h 1645"/>
              <a:gd name="T26" fmla="*/ 1851 w 2056"/>
              <a:gd name="T27" fmla="*/ 1440 h 1645"/>
              <a:gd name="T28" fmla="*/ 1851 w 2056"/>
              <a:gd name="T29" fmla="*/ 411 h 1645"/>
              <a:gd name="T30" fmla="*/ 205 w 2056"/>
              <a:gd name="T31" fmla="*/ 411 h 1645"/>
              <a:gd name="T32" fmla="*/ 205 w 2056"/>
              <a:gd name="T33" fmla="*/ 206 h 1645"/>
              <a:gd name="T34" fmla="*/ 1851 w 2056"/>
              <a:gd name="T35" fmla="*/ 206 h 1645"/>
              <a:gd name="T36" fmla="*/ 1851 w 2056"/>
              <a:gd name="T37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6" h="1645">
                <a:moveTo>
                  <a:pt x="1851" y="0"/>
                </a:moveTo>
                <a:lnTo>
                  <a:pt x="205" y="0"/>
                </a:lnTo>
                <a:cubicBezTo>
                  <a:pt x="92" y="0"/>
                  <a:pt x="1" y="92"/>
                  <a:pt x="1" y="206"/>
                </a:cubicBezTo>
                <a:lnTo>
                  <a:pt x="0" y="1440"/>
                </a:lnTo>
                <a:cubicBezTo>
                  <a:pt x="0" y="1553"/>
                  <a:pt x="92" y="1645"/>
                  <a:pt x="205" y="1645"/>
                </a:cubicBezTo>
                <a:lnTo>
                  <a:pt x="1851" y="1645"/>
                </a:lnTo>
                <a:cubicBezTo>
                  <a:pt x="1964" y="1645"/>
                  <a:pt x="2056" y="1553"/>
                  <a:pt x="2056" y="1440"/>
                </a:cubicBezTo>
                <a:lnTo>
                  <a:pt x="2056" y="206"/>
                </a:lnTo>
                <a:cubicBezTo>
                  <a:pt x="2056" y="92"/>
                  <a:pt x="1964" y="0"/>
                  <a:pt x="1851" y="0"/>
                </a:cubicBezTo>
                <a:close/>
                <a:moveTo>
                  <a:pt x="1851" y="1440"/>
                </a:moveTo>
                <a:lnTo>
                  <a:pt x="205" y="1440"/>
                </a:lnTo>
                <a:lnTo>
                  <a:pt x="205" y="823"/>
                </a:lnTo>
                <a:lnTo>
                  <a:pt x="1851" y="823"/>
                </a:lnTo>
                <a:lnTo>
                  <a:pt x="1851" y="1440"/>
                </a:lnTo>
                <a:close/>
                <a:moveTo>
                  <a:pt x="1851" y="411"/>
                </a:moveTo>
                <a:lnTo>
                  <a:pt x="205" y="411"/>
                </a:lnTo>
                <a:lnTo>
                  <a:pt x="205" y="206"/>
                </a:lnTo>
                <a:lnTo>
                  <a:pt x="1851" y="206"/>
                </a:lnTo>
                <a:lnTo>
                  <a:pt x="1851" y="4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Freeform 111"/>
          <p:cNvSpPr>
            <a:spLocks noEditPoints="1"/>
          </p:cNvSpPr>
          <p:nvPr/>
        </p:nvSpPr>
        <p:spPr bwMode="auto">
          <a:xfrm>
            <a:off x="11258550" y="3811588"/>
            <a:ext cx="566738" cy="566738"/>
          </a:xfrm>
          <a:custGeom>
            <a:avLst/>
            <a:gdLst>
              <a:gd name="T0" fmla="*/ 0 w 1851"/>
              <a:gd name="T1" fmla="*/ 1028 h 1851"/>
              <a:gd name="T2" fmla="*/ 822 w 1851"/>
              <a:gd name="T3" fmla="*/ 1028 h 1851"/>
              <a:gd name="T4" fmla="*/ 822 w 1851"/>
              <a:gd name="T5" fmla="*/ 0 h 1851"/>
              <a:gd name="T6" fmla="*/ 0 w 1851"/>
              <a:gd name="T7" fmla="*/ 0 h 1851"/>
              <a:gd name="T8" fmla="*/ 0 w 1851"/>
              <a:gd name="T9" fmla="*/ 1028 h 1851"/>
              <a:gd name="T10" fmla="*/ 0 w 1851"/>
              <a:gd name="T11" fmla="*/ 1851 h 1851"/>
              <a:gd name="T12" fmla="*/ 822 w 1851"/>
              <a:gd name="T13" fmla="*/ 1851 h 1851"/>
              <a:gd name="T14" fmla="*/ 822 w 1851"/>
              <a:gd name="T15" fmla="*/ 1234 h 1851"/>
              <a:gd name="T16" fmla="*/ 0 w 1851"/>
              <a:gd name="T17" fmla="*/ 1234 h 1851"/>
              <a:gd name="T18" fmla="*/ 0 w 1851"/>
              <a:gd name="T19" fmla="*/ 1851 h 1851"/>
              <a:gd name="T20" fmla="*/ 1028 w 1851"/>
              <a:gd name="T21" fmla="*/ 1851 h 1851"/>
              <a:gd name="T22" fmla="*/ 1851 w 1851"/>
              <a:gd name="T23" fmla="*/ 1851 h 1851"/>
              <a:gd name="T24" fmla="*/ 1851 w 1851"/>
              <a:gd name="T25" fmla="*/ 823 h 1851"/>
              <a:gd name="T26" fmla="*/ 1028 w 1851"/>
              <a:gd name="T27" fmla="*/ 823 h 1851"/>
              <a:gd name="T28" fmla="*/ 1028 w 1851"/>
              <a:gd name="T29" fmla="*/ 1851 h 1851"/>
              <a:gd name="T30" fmla="*/ 1028 w 1851"/>
              <a:gd name="T31" fmla="*/ 0 h 1851"/>
              <a:gd name="T32" fmla="*/ 1028 w 1851"/>
              <a:gd name="T33" fmla="*/ 617 h 1851"/>
              <a:gd name="T34" fmla="*/ 1851 w 1851"/>
              <a:gd name="T35" fmla="*/ 617 h 1851"/>
              <a:gd name="T36" fmla="*/ 1851 w 1851"/>
              <a:gd name="T37" fmla="*/ 0 h 1851"/>
              <a:gd name="T38" fmla="*/ 1028 w 1851"/>
              <a:gd name="T39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51" h="1851">
                <a:moveTo>
                  <a:pt x="0" y="1028"/>
                </a:moveTo>
                <a:lnTo>
                  <a:pt x="822" y="1028"/>
                </a:lnTo>
                <a:lnTo>
                  <a:pt x="822" y="0"/>
                </a:lnTo>
                <a:lnTo>
                  <a:pt x="0" y="0"/>
                </a:lnTo>
                <a:lnTo>
                  <a:pt x="0" y="1028"/>
                </a:lnTo>
                <a:close/>
                <a:moveTo>
                  <a:pt x="0" y="1851"/>
                </a:moveTo>
                <a:lnTo>
                  <a:pt x="822" y="1851"/>
                </a:lnTo>
                <a:lnTo>
                  <a:pt x="822" y="1234"/>
                </a:lnTo>
                <a:lnTo>
                  <a:pt x="0" y="1234"/>
                </a:lnTo>
                <a:lnTo>
                  <a:pt x="0" y="1851"/>
                </a:lnTo>
                <a:close/>
                <a:moveTo>
                  <a:pt x="1028" y="1851"/>
                </a:moveTo>
                <a:lnTo>
                  <a:pt x="1851" y="1851"/>
                </a:lnTo>
                <a:lnTo>
                  <a:pt x="1851" y="823"/>
                </a:lnTo>
                <a:lnTo>
                  <a:pt x="1028" y="823"/>
                </a:lnTo>
                <a:lnTo>
                  <a:pt x="1028" y="1851"/>
                </a:lnTo>
                <a:close/>
                <a:moveTo>
                  <a:pt x="1028" y="0"/>
                </a:moveTo>
                <a:lnTo>
                  <a:pt x="1028" y="617"/>
                </a:lnTo>
                <a:lnTo>
                  <a:pt x="1851" y="617"/>
                </a:lnTo>
                <a:lnTo>
                  <a:pt x="1851" y="0"/>
                </a:lnTo>
                <a:lnTo>
                  <a:pt x="102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Freeform 112"/>
          <p:cNvSpPr>
            <a:spLocks noEditPoints="1"/>
          </p:cNvSpPr>
          <p:nvPr/>
        </p:nvSpPr>
        <p:spPr bwMode="auto">
          <a:xfrm>
            <a:off x="10504488" y="3805238"/>
            <a:ext cx="441325" cy="566738"/>
          </a:xfrm>
          <a:custGeom>
            <a:avLst/>
            <a:gdLst>
              <a:gd name="T0" fmla="*/ 103 w 1440"/>
              <a:gd name="T1" fmla="*/ 1646 h 1852"/>
              <a:gd name="T2" fmla="*/ 308 w 1440"/>
              <a:gd name="T3" fmla="*/ 1852 h 1852"/>
              <a:gd name="T4" fmla="*/ 1131 w 1440"/>
              <a:gd name="T5" fmla="*/ 1852 h 1852"/>
              <a:gd name="T6" fmla="*/ 1337 w 1440"/>
              <a:gd name="T7" fmla="*/ 1646 h 1852"/>
              <a:gd name="T8" fmla="*/ 1337 w 1440"/>
              <a:gd name="T9" fmla="*/ 412 h 1852"/>
              <a:gd name="T10" fmla="*/ 103 w 1440"/>
              <a:gd name="T11" fmla="*/ 412 h 1852"/>
              <a:gd name="T12" fmla="*/ 103 w 1440"/>
              <a:gd name="T13" fmla="*/ 1646 h 1852"/>
              <a:gd name="T14" fmla="*/ 1440 w 1440"/>
              <a:gd name="T15" fmla="*/ 103 h 1852"/>
              <a:gd name="T16" fmla="*/ 1080 w 1440"/>
              <a:gd name="T17" fmla="*/ 103 h 1852"/>
              <a:gd name="T18" fmla="*/ 977 w 1440"/>
              <a:gd name="T19" fmla="*/ 0 h 1852"/>
              <a:gd name="T20" fmla="*/ 463 w 1440"/>
              <a:gd name="T21" fmla="*/ 0 h 1852"/>
              <a:gd name="T22" fmla="*/ 360 w 1440"/>
              <a:gd name="T23" fmla="*/ 103 h 1852"/>
              <a:gd name="T24" fmla="*/ 0 w 1440"/>
              <a:gd name="T25" fmla="*/ 103 h 1852"/>
              <a:gd name="T26" fmla="*/ 0 w 1440"/>
              <a:gd name="T27" fmla="*/ 309 h 1852"/>
              <a:gd name="T28" fmla="*/ 1440 w 1440"/>
              <a:gd name="T29" fmla="*/ 309 h 1852"/>
              <a:gd name="T30" fmla="*/ 1440 w 1440"/>
              <a:gd name="T31" fmla="*/ 103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0" h="1852">
                <a:moveTo>
                  <a:pt x="103" y="1646"/>
                </a:moveTo>
                <a:cubicBezTo>
                  <a:pt x="103" y="1760"/>
                  <a:pt x="195" y="1852"/>
                  <a:pt x="308" y="1852"/>
                </a:cubicBezTo>
                <a:lnTo>
                  <a:pt x="1131" y="1852"/>
                </a:lnTo>
                <a:cubicBezTo>
                  <a:pt x="1245" y="1852"/>
                  <a:pt x="1337" y="1760"/>
                  <a:pt x="1337" y="1646"/>
                </a:cubicBezTo>
                <a:lnTo>
                  <a:pt x="1337" y="412"/>
                </a:lnTo>
                <a:lnTo>
                  <a:pt x="103" y="412"/>
                </a:lnTo>
                <a:lnTo>
                  <a:pt x="103" y="1646"/>
                </a:lnTo>
                <a:close/>
                <a:moveTo>
                  <a:pt x="1440" y="103"/>
                </a:moveTo>
                <a:lnTo>
                  <a:pt x="1080" y="103"/>
                </a:lnTo>
                <a:lnTo>
                  <a:pt x="977" y="0"/>
                </a:lnTo>
                <a:lnTo>
                  <a:pt x="463" y="0"/>
                </a:lnTo>
                <a:lnTo>
                  <a:pt x="360" y="103"/>
                </a:lnTo>
                <a:lnTo>
                  <a:pt x="0" y="103"/>
                </a:lnTo>
                <a:lnTo>
                  <a:pt x="0" y="309"/>
                </a:lnTo>
                <a:lnTo>
                  <a:pt x="1440" y="309"/>
                </a:lnTo>
                <a:lnTo>
                  <a:pt x="1440" y="10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Freeform 113"/>
          <p:cNvSpPr>
            <a:spLocks noEditPoints="1"/>
          </p:cNvSpPr>
          <p:nvPr/>
        </p:nvSpPr>
        <p:spPr bwMode="auto">
          <a:xfrm>
            <a:off x="9640888" y="3754438"/>
            <a:ext cx="503238" cy="630238"/>
          </a:xfrm>
          <a:custGeom>
            <a:avLst/>
            <a:gdLst>
              <a:gd name="T0" fmla="*/ 1028 w 1645"/>
              <a:gd name="T1" fmla="*/ 0 h 2057"/>
              <a:gd name="T2" fmla="*/ 205 w 1645"/>
              <a:gd name="T3" fmla="*/ 0 h 2057"/>
              <a:gd name="T4" fmla="*/ 1 w 1645"/>
              <a:gd name="T5" fmla="*/ 206 h 2057"/>
              <a:gd name="T6" fmla="*/ 0 w 1645"/>
              <a:gd name="T7" fmla="*/ 1851 h 2057"/>
              <a:gd name="T8" fmla="*/ 204 w 1645"/>
              <a:gd name="T9" fmla="*/ 2057 h 2057"/>
              <a:gd name="T10" fmla="*/ 1440 w 1645"/>
              <a:gd name="T11" fmla="*/ 2057 h 2057"/>
              <a:gd name="T12" fmla="*/ 1645 w 1645"/>
              <a:gd name="T13" fmla="*/ 1851 h 2057"/>
              <a:gd name="T14" fmla="*/ 1645 w 1645"/>
              <a:gd name="T15" fmla="*/ 617 h 2057"/>
              <a:gd name="T16" fmla="*/ 1028 w 1645"/>
              <a:gd name="T17" fmla="*/ 0 h 2057"/>
              <a:gd name="T18" fmla="*/ 1234 w 1645"/>
              <a:gd name="T19" fmla="*/ 1645 h 2057"/>
              <a:gd name="T20" fmla="*/ 411 w 1645"/>
              <a:gd name="T21" fmla="*/ 1645 h 2057"/>
              <a:gd name="T22" fmla="*/ 411 w 1645"/>
              <a:gd name="T23" fmla="*/ 1440 h 2057"/>
              <a:gd name="T24" fmla="*/ 1234 w 1645"/>
              <a:gd name="T25" fmla="*/ 1440 h 2057"/>
              <a:gd name="T26" fmla="*/ 1234 w 1645"/>
              <a:gd name="T27" fmla="*/ 1645 h 2057"/>
              <a:gd name="T28" fmla="*/ 1234 w 1645"/>
              <a:gd name="T29" fmla="*/ 1234 h 2057"/>
              <a:gd name="T30" fmla="*/ 411 w 1645"/>
              <a:gd name="T31" fmla="*/ 1234 h 2057"/>
              <a:gd name="T32" fmla="*/ 411 w 1645"/>
              <a:gd name="T33" fmla="*/ 1028 h 2057"/>
              <a:gd name="T34" fmla="*/ 1234 w 1645"/>
              <a:gd name="T35" fmla="*/ 1028 h 2057"/>
              <a:gd name="T36" fmla="*/ 1234 w 1645"/>
              <a:gd name="T37" fmla="*/ 1234 h 2057"/>
              <a:gd name="T38" fmla="*/ 925 w 1645"/>
              <a:gd name="T39" fmla="*/ 720 h 2057"/>
              <a:gd name="T40" fmla="*/ 925 w 1645"/>
              <a:gd name="T41" fmla="*/ 154 h 2057"/>
              <a:gd name="T42" fmla="*/ 1491 w 1645"/>
              <a:gd name="T43" fmla="*/ 720 h 2057"/>
              <a:gd name="T44" fmla="*/ 925 w 1645"/>
              <a:gd name="T45" fmla="*/ 720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5" h="2057">
                <a:moveTo>
                  <a:pt x="1028" y="0"/>
                </a:moveTo>
                <a:lnTo>
                  <a:pt x="205" y="0"/>
                </a:lnTo>
                <a:cubicBezTo>
                  <a:pt x="92" y="0"/>
                  <a:pt x="1" y="92"/>
                  <a:pt x="1" y="206"/>
                </a:cubicBezTo>
                <a:lnTo>
                  <a:pt x="0" y="1851"/>
                </a:lnTo>
                <a:cubicBezTo>
                  <a:pt x="0" y="1965"/>
                  <a:pt x="91" y="2057"/>
                  <a:pt x="204" y="2057"/>
                </a:cubicBezTo>
                <a:lnTo>
                  <a:pt x="1440" y="2057"/>
                </a:lnTo>
                <a:cubicBezTo>
                  <a:pt x="1553" y="2057"/>
                  <a:pt x="1645" y="1965"/>
                  <a:pt x="1645" y="1851"/>
                </a:cubicBezTo>
                <a:lnTo>
                  <a:pt x="1645" y="617"/>
                </a:lnTo>
                <a:lnTo>
                  <a:pt x="1028" y="0"/>
                </a:lnTo>
                <a:close/>
                <a:moveTo>
                  <a:pt x="1234" y="1645"/>
                </a:moveTo>
                <a:lnTo>
                  <a:pt x="411" y="1645"/>
                </a:lnTo>
                <a:lnTo>
                  <a:pt x="411" y="1440"/>
                </a:lnTo>
                <a:lnTo>
                  <a:pt x="1234" y="1440"/>
                </a:lnTo>
                <a:lnTo>
                  <a:pt x="1234" y="1645"/>
                </a:lnTo>
                <a:close/>
                <a:moveTo>
                  <a:pt x="1234" y="1234"/>
                </a:moveTo>
                <a:lnTo>
                  <a:pt x="411" y="1234"/>
                </a:lnTo>
                <a:lnTo>
                  <a:pt x="411" y="1028"/>
                </a:lnTo>
                <a:lnTo>
                  <a:pt x="1234" y="1028"/>
                </a:lnTo>
                <a:lnTo>
                  <a:pt x="1234" y="1234"/>
                </a:lnTo>
                <a:close/>
                <a:moveTo>
                  <a:pt x="925" y="720"/>
                </a:moveTo>
                <a:lnTo>
                  <a:pt x="925" y="154"/>
                </a:lnTo>
                <a:lnTo>
                  <a:pt x="1491" y="720"/>
                </a:lnTo>
                <a:lnTo>
                  <a:pt x="925" y="7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Freeform 114"/>
          <p:cNvSpPr>
            <a:spLocks noEditPoints="1"/>
          </p:cNvSpPr>
          <p:nvPr/>
        </p:nvSpPr>
        <p:spPr bwMode="auto">
          <a:xfrm>
            <a:off x="6835775" y="3748088"/>
            <a:ext cx="565150" cy="566738"/>
          </a:xfrm>
          <a:custGeom>
            <a:avLst/>
            <a:gdLst>
              <a:gd name="T0" fmla="*/ 1748 w 1851"/>
              <a:gd name="T1" fmla="*/ 1029 h 1851"/>
              <a:gd name="T2" fmla="*/ 103 w 1851"/>
              <a:gd name="T3" fmla="*/ 1029 h 1851"/>
              <a:gd name="T4" fmla="*/ 0 w 1851"/>
              <a:gd name="T5" fmla="*/ 1132 h 1851"/>
              <a:gd name="T6" fmla="*/ 0 w 1851"/>
              <a:gd name="T7" fmla="*/ 1749 h 1851"/>
              <a:gd name="T8" fmla="*/ 103 w 1851"/>
              <a:gd name="T9" fmla="*/ 1851 h 1851"/>
              <a:gd name="T10" fmla="*/ 1748 w 1851"/>
              <a:gd name="T11" fmla="*/ 1851 h 1851"/>
              <a:gd name="T12" fmla="*/ 1851 w 1851"/>
              <a:gd name="T13" fmla="*/ 1749 h 1851"/>
              <a:gd name="T14" fmla="*/ 1851 w 1851"/>
              <a:gd name="T15" fmla="*/ 1132 h 1851"/>
              <a:gd name="T16" fmla="*/ 1748 w 1851"/>
              <a:gd name="T17" fmla="*/ 1029 h 1851"/>
              <a:gd name="T18" fmla="*/ 411 w 1851"/>
              <a:gd name="T19" fmla="*/ 1646 h 1851"/>
              <a:gd name="T20" fmla="*/ 205 w 1851"/>
              <a:gd name="T21" fmla="*/ 1440 h 1851"/>
              <a:gd name="T22" fmla="*/ 411 w 1851"/>
              <a:gd name="T23" fmla="*/ 1234 h 1851"/>
              <a:gd name="T24" fmla="*/ 617 w 1851"/>
              <a:gd name="T25" fmla="*/ 1440 h 1851"/>
              <a:gd name="T26" fmla="*/ 411 w 1851"/>
              <a:gd name="T27" fmla="*/ 1646 h 1851"/>
              <a:gd name="T28" fmla="*/ 1748 w 1851"/>
              <a:gd name="T29" fmla="*/ 0 h 1851"/>
              <a:gd name="T30" fmla="*/ 103 w 1851"/>
              <a:gd name="T31" fmla="*/ 0 h 1851"/>
              <a:gd name="T32" fmla="*/ 0 w 1851"/>
              <a:gd name="T33" fmla="*/ 103 h 1851"/>
              <a:gd name="T34" fmla="*/ 0 w 1851"/>
              <a:gd name="T35" fmla="*/ 720 h 1851"/>
              <a:gd name="T36" fmla="*/ 103 w 1851"/>
              <a:gd name="T37" fmla="*/ 823 h 1851"/>
              <a:gd name="T38" fmla="*/ 1748 w 1851"/>
              <a:gd name="T39" fmla="*/ 823 h 1851"/>
              <a:gd name="T40" fmla="*/ 1851 w 1851"/>
              <a:gd name="T41" fmla="*/ 720 h 1851"/>
              <a:gd name="T42" fmla="*/ 1851 w 1851"/>
              <a:gd name="T43" fmla="*/ 103 h 1851"/>
              <a:gd name="T44" fmla="*/ 1748 w 1851"/>
              <a:gd name="T45" fmla="*/ 0 h 1851"/>
              <a:gd name="T46" fmla="*/ 411 w 1851"/>
              <a:gd name="T47" fmla="*/ 617 h 1851"/>
              <a:gd name="T48" fmla="*/ 205 w 1851"/>
              <a:gd name="T49" fmla="*/ 412 h 1851"/>
              <a:gd name="T50" fmla="*/ 411 w 1851"/>
              <a:gd name="T51" fmla="*/ 206 h 1851"/>
              <a:gd name="T52" fmla="*/ 617 w 1851"/>
              <a:gd name="T53" fmla="*/ 412 h 1851"/>
              <a:gd name="T54" fmla="*/ 411 w 1851"/>
              <a:gd name="T55" fmla="*/ 617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51" h="1851">
                <a:moveTo>
                  <a:pt x="1748" y="1029"/>
                </a:moveTo>
                <a:lnTo>
                  <a:pt x="103" y="1029"/>
                </a:lnTo>
                <a:cubicBezTo>
                  <a:pt x="46" y="1029"/>
                  <a:pt x="0" y="1075"/>
                  <a:pt x="0" y="1132"/>
                </a:cubicBezTo>
                <a:lnTo>
                  <a:pt x="0" y="1749"/>
                </a:lnTo>
                <a:cubicBezTo>
                  <a:pt x="0" y="1805"/>
                  <a:pt x="46" y="1851"/>
                  <a:pt x="103" y="1851"/>
                </a:cubicBezTo>
                <a:lnTo>
                  <a:pt x="1748" y="1851"/>
                </a:lnTo>
                <a:cubicBezTo>
                  <a:pt x="1805" y="1851"/>
                  <a:pt x="1851" y="1805"/>
                  <a:pt x="1851" y="1749"/>
                </a:cubicBezTo>
                <a:lnTo>
                  <a:pt x="1851" y="1132"/>
                </a:lnTo>
                <a:cubicBezTo>
                  <a:pt x="1851" y="1075"/>
                  <a:pt x="1805" y="1029"/>
                  <a:pt x="1748" y="1029"/>
                </a:cubicBezTo>
                <a:close/>
                <a:moveTo>
                  <a:pt x="411" y="1646"/>
                </a:moveTo>
                <a:cubicBezTo>
                  <a:pt x="297" y="1646"/>
                  <a:pt x="205" y="1554"/>
                  <a:pt x="205" y="1440"/>
                </a:cubicBezTo>
                <a:cubicBezTo>
                  <a:pt x="205" y="1327"/>
                  <a:pt x="297" y="1234"/>
                  <a:pt x="411" y="1234"/>
                </a:cubicBezTo>
                <a:cubicBezTo>
                  <a:pt x="525" y="1234"/>
                  <a:pt x="617" y="1327"/>
                  <a:pt x="617" y="1440"/>
                </a:cubicBezTo>
                <a:cubicBezTo>
                  <a:pt x="617" y="1554"/>
                  <a:pt x="525" y="1646"/>
                  <a:pt x="411" y="1646"/>
                </a:cubicBezTo>
                <a:close/>
                <a:moveTo>
                  <a:pt x="1748" y="0"/>
                </a:moveTo>
                <a:lnTo>
                  <a:pt x="103" y="0"/>
                </a:lnTo>
                <a:cubicBezTo>
                  <a:pt x="46" y="0"/>
                  <a:pt x="0" y="47"/>
                  <a:pt x="0" y="103"/>
                </a:cubicBezTo>
                <a:lnTo>
                  <a:pt x="0" y="720"/>
                </a:lnTo>
                <a:cubicBezTo>
                  <a:pt x="0" y="777"/>
                  <a:pt x="46" y="823"/>
                  <a:pt x="103" y="823"/>
                </a:cubicBezTo>
                <a:lnTo>
                  <a:pt x="1748" y="823"/>
                </a:lnTo>
                <a:cubicBezTo>
                  <a:pt x="1805" y="823"/>
                  <a:pt x="1851" y="777"/>
                  <a:pt x="1851" y="720"/>
                </a:cubicBezTo>
                <a:lnTo>
                  <a:pt x="1851" y="103"/>
                </a:lnTo>
                <a:cubicBezTo>
                  <a:pt x="1851" y="47"/>
                  <a:pt x="1805" y="0"/>
                  <a:pt x="1748" y="0"/>
                </a:cubicBezTo>
                <a:close/>
                <a:moveTo>
                  <a:pt x="411" y="617"/>
                </a:moveTo>
                <a:cubicBezTo>
                  <a:pt x="297" y="617"/>
                  <a:pt x="205" y="525"/>
                  <a:pt x="205" y="412"/>
                </a:cubicBezTo>
                <a:cubicBezTo>
                  <a:pt x="205" y="298"/>
                  <a:pt x="297" y="206"/>
                  <a:pt x="411" y="206"/>
                </a:cubicBezTo>
                <a:cubicBezTo>
                  <a:pt x="525" y="206"/>
                  <a:pt x="617" y="298"/>
                  <a:pt x="617" y="412"/>
                </a:cubicBezTo>
                <a:cubicBezTo>
                  <a:pt x="617" y="525"/>
                  <a:pt x="525" y="617"/>
                  <a:pt x="411" y="61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Freeform 115"/>
          <p:cNvSpPr>
            <a:spLocks/>
          </p:cNvSpPr>
          <p:nvPr/>
        </p:nvSpPr>
        <p:spPr bwMode="auto">
          <a:xfrm>
            <a:off x="7735888" y="3787775"/>
            <a:ext cx="554038" cy="422275"/>
          </a:xfrm>
          <a:custGeom>
            <a:avLst/>
            <a:gdLst>
              <a:gd name="T0" fmla="*/ 575 w 1809"/>
              <a:gd name="T1" fmla="*/ 1088 h 1379"/>
              <a:gd name="T2" fmla="*/ 146 w 1809"/>
              <a:gd name="T3" fmla="*/ 659 h 1379"/>
              <a:gd name="T4" fmla="*/ 0 w 1809"/>
              <a:gd name="T5" fmla="*/ 805 h 1379"/>
              <a:gd name="T6" fmla="*/ 575 w 1809"/>
              <a:gd name="T7" fmla="*/ 1379 h 1379"/>
              <a:gd name="T8" fmla="*/ 1809 w 1809"/>
              <a:gd name="T9" fmla="*/ 145 h 1379"/>
              <a:gd name="T10" fmla="*/ 1663 w 1809"/>
              <a:gd name="T11" fmla="*/ 0 h 1379"/>
              <a:gd name="T12" fmla="*/ 575 w 1809"/>
              <a:gd name="T13" fmla="*/ 1088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9" h="1379">
                <a:moveTo>
                  <a:pt x="575" y="1088"/>
                </a:moveTo>
                <a:lnTo>
                  <a:pt x="146" y="659"/>
                </a:lnTo>
                <a:lnTo>
                  <a:pt x="0" y="805"/>
                </a:lnTo>
                <a:lnTo>
                  <a:pt x="575" y="1379"/>
                </a:lnTo>
                <a:lnTo>
                  <a:pt x="1809" y="145"/>
                </a:lnTo>
                <a:lnTo>
                  <a:pt x="1663" y="0"/>
                </a:lnTo>
                <a:lnTo>
                  <a:pt x="575" y="108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Freeform 116"/>
          <p:cNvSpPr>
            <a:spLocks noEditPoints="1"/>
          </p:cNvSpPr>
          <p:nvPr/>
        </p:nvSpPr>
        <p:spPr bwMode="auto">
          <a:xfrm>
            <a:off x="5667375" y="3865563"/>
            <a:ext cx="730250" cy="422275"/>
          </a:xfrm>
          <a:custGeom>
            <a:avLst/>
            <a:gdLst>
              <a:gd name="T0" fmla="*/ 1808 w 2390"/>
              <a:gd name="T1" fmla="*/ 145 h 1379"/>
              <a:gd name="T2" fmla="*/ 1663 w 2390"/>
              <a:gd name="T3" fmla="*/ 0 h 1379"/>
              <a:gd name="T4" fmla="*/ 1011 w 2390"/>
              <a:gd name="T5" fmla="*/ 652 h 1379"/>
              <a:gd name="T6" fmla="*/ 1156 w 2390"/>
              <a:gd name="T7" fmla="*/ 798 h 1379"/>
              <a:gd name="T8" fmla="*/ 1808 w 2390"/>
              <a:gd name="T9" fmla="*/ 145 h 1379"/>
              <a:gd name="T10" fmla="*/ 2245 w 2390"/>
              <a:gd name="T11" fmla="*/ 0 h 1379"/>
              <a:gd name="T12" fmla="*/ 1156 w 2390"/>
              <a:gd name="T13" fmla="*/ 1088 h 1379"/>
              <a:gd name="T14" fmla="*/ 727 w 2390"/>
              <a:gd name="T15" fmla="*/ 659 h 1379"/>
              <a:gd name="T16" fmla="*/ 581 w 2390"/>
              <a:gd name="T17" fmla="*/ 805 h 1379"/>
              <a:gd name="T18" fmla="*/ 1156 w 2390"/>
              <a:gd name="T19" fmla="*/ 1379 h 1379"/>
              <a:gd name="T20" fmla="*/ 2390 w 2390"/>
              <a:gd name="T21" fmla="*/ 145 h 1379"/>
              <a:gd name="T22" fmla="*/ 2245 w 2390"/>
              <a:gd name="T23" fmla="*/ 0 h 1379"/>
              <a:gd name="T24" fmla="*/ 0 w 2390"/>
              <a:gd name="T25" fmla="*/ 805 h 1379"/>
              <a:gd name="T26" fmla="*/ 574 w 2390"/>
              <a:gd name="T27" fmla="*/ 1379 h 1379"/>
              <a:gd name="T28" fmla="*/ 720 w 2390"/>
              <a:gd name="T29" fmla="*/ 1234 h 1379"/>
              <a:gd name="T30" fmla="*/ 145 w 2390"/>
              <a:gd name="T31" fmla="*/ 659 h 1379"/>
              <a:gd name="T32" fmla="*/ 0 w 2390"/>
              <a:gd name="T33" fmla="*/ 805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90" h="1379">
                <a:moveTo>
                  <a:pt x="1808" y="145"/>
                </a:moveTo>
                <a:lnTo>
                  <a:pt x="1663" y="0"/>
                </a:lnTo>
                <a:lnTo>
                  <a:pt x="1011" y="652"/>
                </a:lnTo>
                <a:lnTo>
                  <a:pt x="1156" y="798"/>
                </a:lnTo>
                <a:lnTo>
                  <a:pt x="1808" y="145"/>
                </a:lnTo>
                <a:close/>
                <a:moveTo>
                  <a:pt x="2245" y="0"/>
                </a:moveTo>
                <a:lnTo>
                  <a:pt x="1156" y="1088"/>
                </a:lnTo>
                <a:lnTo>
                  <a:pt x="727" y="659"/>
                </a:lnTo>
                <a:lnTo>
                  <a:pt x="581" y="805"/>
                </a:lnTo>
                <a:lnTo>
                  <a:pt x="1156" y="1379"/>
                </a:lnTo>
                <a:lnTo>
                  <a:pt x="2390" y="145"/>
                </a:lnTo>
                <a:lnTo>
                  <a:pt x="2245" y="0"/>
                </a:lnTo>
                <a:close/>
                <a:moveTo>
                  <a:pt x="0" y="805"/>
                </a:moveTo>
                <a:lnTo>
                  <a:pt x="574" y="1379"/>
                </a:lnTo>
                <a:lnTo>
                  <a:pt x="720" y="1234"/>
                </a:lnTo>
                <a:lnTo>
                  <a:pt x="145" y="659"/>
                </a:lnTo>
                <a:lnTo>
                  <a:pt x="0" y="80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Freeform 117"/>
          <p:cNvSpPr>
            <a:spLocks noEditPoints="1"/>
          </p:cNvSpPr>
          <p:nvPr/>
        </p:nvSpPr>
        <p:spPr bwMode="auto">
          <a:xfrm>
            <a:off x="8697913" y="3709988"/>
            <a:ext cx="566738" cy="630238"/>
          </a:xfrm>
          <a:custGeom>
            <a:avLst/>
            <a:gdLst>
              <a:gd name="T0" fmla="*/ 1439 w 1851"/>
              <a:gd name="T1" fmla="*/ 1131 h 2057"/>
              <a:gd name="T2" fmla="*/ 925 w 1851"/>
              <a:gd name="T3" fmla="*/ 1131 h 2057"/>
              <a:gd name="T4" fmla="*/ 925 w 1851"/>
              <a:gd name="T5" fmla="*/ 1645 h 2057"/>
              <a:gd name="T6" fmla="*/ 1439 w 1851"/>
              <a:gd name="T7" fmla="*/ 1645 h 2057"/>
              <a:gd name="T8" fmla="*/ 1439 w 1851"/>
              <a:gd name="T9" fmla="*/ 1131 h 2057"/>
              <a:gd name="T10" fmla="*/ 1337 w 1851"/>
              <a:gd name="T11" fmla="*/ 0 h 2057"/>
              <a:gd name="T12" fmla="*/ 1337 w 1851"/>
              <a:gd name="T13" fmla="*/ 206 h 2057"/>
              <a:gd name="T14" fmla="*/ 514 w 1851"/>
              <a:gd name="T15" fmla="*/ 206 h 2057"/>
              <a:gd name="T16" fmla="*/ 514 w 1851"/>
              <a:gd name="T17" fmla="*/ 0 h 2057"/>
              <a:gd name="T18" fmla="*/ 308 w 1851"/>
              <a:gd name="T19" fmla="*/ 0 h 2057"/>
              <a:gd name="T20" fmla="*/ 308 w 1851"/>
              <a:gd name="T21" fmla="*/ 206 h 2057"/>
              <a:gd name="T22" fmla="*/ 205 w 1851"/>
              <a:gd name="T23" fmla="*/ 206 h 2057"/>
              <a:gd name="T24" fmla="*/ 1 w 1851"/>
              <a:gd name="T25" fmla="*/ 411 h 2057"/>
              <a:gd name="T26" fmla="*/ 0 w 1851"/>
              <a:gd name="T27" fmla="*/ 1851 h 2057"/>
              <a:gd name="T28" fmla="*/ 205 w 1851"/>
              <a:gd name="T29" fmla="*/ 2057 h 2057"/>
              <a:gd name="T30" fmla="*/ 1645 w 1851"/>
              <a:gd name="T31" fmla="*/ 2057 h 2057"/>
              <a:gd name="T32" fmla="*/ 1851 w 1851"/>
              <a:gd name="T33" fmla="*/ 1851 h 2057"/>
              <a:gd name="T34" fmla="*/ 1851 w 1851"/>
              <a:gd name="T35" fmla="*/ 411 h 2057"/>
              <a:gd name="T36" fmla="*/ 1645 w 1851"/>
              <a:gd name="T37" fmla="*/ 206 h 2057"/>
              <a:gd name="T38" fmla="*/ 1542 w 1851"/>
              <a:gd name="T39" fmla="*/ 206 h 2057"/>
              <a:gd name="T40" fmla="*/ 1542 w 1851"/>
              <a:gd name="T41" fmla="*/ 0 h 2057"/>
              <a:gd name="T42" fmla="*/ 1337 w 1851"/>
              <a:gd name="T43" fmla="*/ 0 h 2057"/>
              <a:gd name="T44" fmla="*/ 1645 w 1851"/>
              <a:gd name="T45" fmla="*/ 1851 h 2057"/>
              <a:gd name="T46" fmla="*/ 205 w 1851"/>
              <a:gd name="T47" fmla="*/ 1851 h 2057"/>
              <a:gd name="T48" fmla="*/ 205 w 1851"/>
              <a:gd name="T49" fmla="*/ 720 h 2057"/>
              <a:gd name="T50" fmla="*/ 1645 w 1851"/>
              <a:gd name="T51" fmla="*/ 720 h 2057"/>
              <a:gd name="T52" fmla="*/ 1645 w 1851"/>
              <a:gd name="T53" fmla="*/ 1851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1" h="2057">
                <a:moveTo>
                  <a:pt x="1439" y="1131"/>
                </a:moveTo>
                <a:lnTo>
                  <a:pt x="925" y="1131"/>
                </a:lnTo>
                <a:lnTo>
                  <a:pt x="925" y="1645"/>
                </a:lnTo>
                <a:lnTo>
                  <a:pt x="1439" y="1645"/>
                </a:lnTo>
                <a:lnTo>
                  <a:pt x="1439" y="1131"/>
                </a:lnTo>
                <a:close/>
                <a:moveTo>
                  <a:pt x="1337" y="0"/>
                </a:moveTo>
                <a:lnTo>
                  <a:pt x="1337" y="206"/>
                </a:lnTo>
                <a:lnTo>
                  <a:pt x="514" y="206"/>
                </a:lnTo>
                <a:lnTo>
                  <a:pt x="514" y="0"/>
                </a:lnTo>
                <a:lnTo>
                  <a:pt x="308" y="0"/>
                </a:lnTo>
                <a:lnTo>
                  <a:pt x="308" y="206"/>
                </a:lnTo>
                <a:lnTo>
                  <a:pt x="205" y="206"/>
                </a:lnTo>
                <a:cubicBezTo>
                  <a:pt x="92" y="206"/>
                  <a:pt x="1" y="298"/>
                  <a:pt x="1" y="411"/>
                </a:cubicBezTo>
                <a:lnTo>
                  <a:pt x="0" y="1851"/>
                </a:lnTo>
                <a:cubicBezTo>
                  <a:pt x="0" y="1965"/>
                  <a:pt x="92" y="2057"/>
                  <a:pt x="205" y="2057"/>
                </a:cubicBezTo>
                <a:lnTo>
                  <a:pt x="1645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5" y="206"/>
                </a:cubicBezTo>
                <a:lnTo>
                  <a:pt x="1542" y="206"/>
                </a:lnTo>
                <a:lnTo>
                  <a:pt x="1542" y="0"/>
                </a:lnTo>
                <a:lnTo>
                  <a:pt x="1337" y="0"/>
                </a:lnTo>
                <a:close/>
                <a:moveTo>
                  <a:pt x="1645" y="1851"/>
                </a:moveTo>
                <a:lnTo>
                  <a:pt x="205" y="1851"/>
                </a:lnTo>
                <a:lnTo>
                  <a:pt x="205" y="720"/>
                </a:lnTo>
                <a:lnTo>
                  <a:pt x="1645" y="720"/>
                </a:lnTo>
                <a:lnTo>
                  <a:pt x="1645" y="18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Freeform 118"/>
          <p:cNvSpPr>
            <a:spLocks noEditPoints="1"/>
          </p:cNvSpPr>
          <p:nvPr/>
        </p:nvSpPr>
        <p:spPr bwMode="auto">
          <a:xfrm>
            <a:off x="3840163" y="3779838"/>
            <a:ext cx="628650" cy="566738"/>
          </a:xfrm>
          <a:custGeom>
            <a:avLst/>
            <a:gdLst>
              <a:gd name="T0" fmla="*/ 205 w 2056"/>
              <a:gd name="T1" fmla="*/ 1543 h 1851"/>
              <a:gd name="T2" fmla="*/ 205 w 2056"/>
              <a:gd name="T3" fmla="*/ 1851 h 1851"/>
              <a:gd name="T4" fmla="*/ 514 w 2056"/>
              <a:gd name="T5" fmla="*/ 1851 h 1851"/>
              <a:gd name="T6" fmla="*/ 514 w 2056"/>
              <a:gd name="T7" fmla="*/ 1543 h 1851"/>
              <a:gd name="T8" fmla="*/ 1542 w 2056"/>
              <a:gd name="T9" fmla="*/ 1543 h 1851"/>
              <a:gd name="T10" fmla="*/ 1542 w 2056"/>
              <a:gd name="T11" fmla="*/ 1851 h 1851"/>
              <a:gd name="T12" fmla="*/ 1851 w 2056"/>
              <a:gd name="T13" fmla="*/ 1851 h 1851"/>
              <a:gd name="T14" fmla="*/ 1851 w 2056"/>
              <a:gd name="T15" fmla="*/ 1234 h 1851"/>
              <a:gd name="T16" fmla="*/ 205 w 2056"/>
              <a:gd name="T17" fmla="*/ 1234 h 1851"/>
              <a:gd name="T18" fmla="*/ 205 w 2056"/>
              <a:gd name="T19" fmla="*/ 1543 h 1851"/>
              <a:gd name="T20" fmla="*/ 1748 w 2056"/>
              <a:gd name="T21" fmla="*/ 720 h 1851"/>
              <a:gd name="T22" fmla="*/ 2056 w 2056"/>
              <a:gd name="T23" fmla="*/ 720 h 1851"/>
              <a:gd name="T24" fmla="*/ 2056 w 2056"/>
              <a:gd name="T25" fmla="*/ 1029 h 1851"/>
              <a:gd name="T26" fmla="*/ 1748 w 2056"/>
              <a:gd name="T27" fmla="*/ 1029 h 1851"/>
              <a:gd name="T28" fmla="*/ 1748 w 2056"/>
              <a:gd name="T29" fmla="*/ 720 h 1851"/>
              <a:gd name="T30" fmla="*/ 0 w 2056"/>
              <a:gd name="T31" fmla="*/ 720 h 1851"/>
              <a:gd name="T32" fmla="*/ 308 w 2056"/>
              <a:gd name="T33" fmla="*/ 720 h 1851"/>
              <a:gd name="T34" fmla="*/ 308 w 2056"/>
              <a:gd name="T35" fmla="*/ 1029 h 1851"/>
              <a:gd name="T36" fmla="*/ 0 w 2056"/>
              <a:gd name="T37" fmla="*/ 1029 h 1851"/>
              <a:gd name="T38" fmla="*/ 0 w 2056"/>
              <a:gd name="T39" fmla="*/ 720 h 1851"/>
              <a:gd name="T40" fmla="*/ 1542 w 2056"/>
              <a:gd name="T41" fmla="*/ 1029 h 1851"/>
              <a:gd name="T42" fmla="*/ 514 w 2056"/>
              <a:gd name="T43" fmla="*/ 1029 h 1851"/>
              <a:gd name="T44" fmla="*/ 514 w 2056"/>
              <a:gd name="T45" fmla="*/ 206 h 1851"/>
              <a:gd name="T46" fmla="*/ 719 w 2056"/>
              <a:gd name="T47" fmla="*/ 0 h 1851"/>
              <a:gd name="T48" fmla="*/ 1336 w 2056"/>
              <a:gd name="T49" fmla="*/ 0 h 1851"/>
              <a:gd name="T50" fmla="*/ 1542 w 2056"/>
              <a:gd name="T51" fmla="*/ 206 h 1851"/>
              <a:gd name="T52" fmla="*/ 1542 w 2056"/>
              <a:gd name="T53" fmla="*/ 1029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56" h="1851">
                <a:moveTo>
                  <a:pt x="205" y="1543"/>
                </a:moveTo>
                <a:lnTo>
                  <a:pt x="205" y="1851"/>
                </a:lnTo>
                <a:lnTo>
                  <a:pt x="514" y="1851"/>
                </a:lnTo>
                <a:lnTo>
                  <a:pt x="514" y="1543"/>
                </a:lnTo>
                <a:lnTo>
                  <a:pt x="1542" y="1543"/>
                </a:lnTo>
                <a:lnTo>
                  <a:pt x="1542" y="1851"/>
                </a:lnTo>
                <a:lnTo>
                  <a:pt x="1851" y="1851"/>
                </a:lnTo>
                <a:lnTo>
                  <a:pt x="1851" y="1234"/>
                </a:lnTo>
                <a:lnTo>
                  <a:pt x="205" y="1234"/>
                </a:lnTo>
                <a:lnTo>
                  <a:pt x="205" y="1543"/>
                </a:lnTo>
                <a:close/>
                <a:moveTo>
                  <a:pt x="1748" y="720"/>
                </a:moveTo>
                <a:lnTo>
                  <a:pt x="2056" y="720"/>
                </a:lnTo>
                <a:lnTo>
                  <a:pt x="2056" y="1029"/>
                </a:lnTo>
                <a:lnTo>
                  <a:pt x="1748" y="1029"/>
                </a:lnTo>
                <a:lnTo>
                  <a:pt x="1748" y="720"/>
                </a:lnTo>
                <a:close/>
                <a:moveTo>
                  <a:pt x="0" y="720"/>
                </a:moveTo>
                <a:lnTo>
                  <a:pt x="308" y="720"/>
                </a:lnTo>
                <a:lnTo>
                  <a:pt x="308" y="1029"/>
                </a:lnTo>
                <a:lnTo>
                  <a:pt x="0" y="1029"/>
                </a:lnTo>
                <a:lnTo>
                  <a:pt x="0" y="720"/>
                </a:lnTo>
                <a:close/>
                <a:moveTo>
                  <a:pt x="1542" y="1029"/>
                </a:moveTo>
                <a:lnTo>
                  <a:pt x="514" y="1029"/>
                </a:lnTo>
                <a:lnTo>
                  <a:pt x="514" y="206"/>
                </a:lnTo>
                <a:cubicBezTo>
                  <a:pt x="514" y="92"/>
                  <a:pt x="606" y="0"/>
                  <a:pt x="719" y="0"/>
                </a:cubicBezTo>
                <a:lnTo>
                  <a:pt x="1336" y="0"/>
                </a:lnTo>
                <a:cubicBezTo>
                  <a:pt x="1450" y="0"/>
                  <a:pt x="1542" y="92"/>
                  <a:pt x="1542" y="206"/>
                </a:cubicBezTo>
                <a:lnTo>
                  <a:pt x="1542" y="102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Freeform 119"/>
          <p:cNvSpPr>
            <a:spLocks noEditPoints="1"/>
          </p:cNvSpPr>
          <p:nvPr/>
        </p:nvSpPr>
        <p:spPr bwMode="auto">
          <a:xfrm>
            <a:off x="2887663" y="3741738"/>
            <a:ext cx="566738" cy="566738"/>
          </a:xfrm>
          <a:custGeom>
            <a:avLst/>
            <a:gdLst>
              <a:gd name="T0" fmla="*/ 728 w 1851"/>
              <a:gd name="T1" fmla="*/ 1294 h 1851"/>
              <a:gd name="T2" fmla="*/ 874 w 1851"/>
              <a:gd name="T3" fmla="*/ 1440 h 1851"/>
              <a:gd name="T4" fmla="*/ 1388 w 1851"/>
              <a:gd name="T5" fmla="*/ 925 h 1851"/>
              <a:gd name="T6" fmla="*/ 874 w 1851"/>
              <a:gd name="T7" fmla="*/ 411 h 1851"/>
              <a:gd name="T8" fmla="*/ 728 w 1851"/>
              <a:gd name="T9" fmla="*/ 557 h 1851"/>
              <a:gd name="T10" fmla="*/ 994 w 1851"/>
              <a:gd name="T11" fmla="*/ 823 h 1851"/>
              <a:gd name="T12" fmla="*/ 0 w 1851"/>
              <a:gd name="T13" fmla="*/ 823 h 1851"/>
              <a:gd name="T14" fmla="*/ 0 w 1851"/>
              <a:gd name="T15" fmla="*/ 1028 h 1851"/>
              <a:gd name="T16" fmla="*/ 994 w 1851"/>
              <a:gd name="T17" fmla="*/ 1028 h 1851"/>
              <a:gd name="T18" fmla="*/ 728 w 1851"/>
              <a:gd name="T19" fmla="*/ 1294 h 1851"/>
              <a:gd name="T20" fmla="*/ 1645 w 1851"/>
              <a:gd name="T21" fmla="*/ 0 h 1851"/>
              <a:gd name="T22" fmla="*/ 205 w 1851"/>
              <a:gd name="T23" fmla="*/ 0 h 1851"/>
              <a:gd name="T24" fmla="*/ 0 w 1851"/>
              <a:gd name="T25" fmla="*/ 206 h 1851"/>
              <a:gd name="T26" fmla="*/ 0 w 1851"/>
              <a:gd name="T27" fmla="*/ 617 h 1851"/>
              <a:gd name="T28" fmla="*/ 205 w 1851"/>
              <a:gd name="T29" fmla="*/ 617 h 1851"/>
              <a:gd name="T30" fmla="*/ 205 w 1851"/>
              <a:gd name="T31" fmla="*/ 206 h 1851"/>
              <a:gd name="T32" fmla="*/ 1645 w 1851"/>
              <a:gd name="T33" fmla="*/ 206 h 1851"/>
              <a:gd name="T34" fmla="*/ 1645 w 1851"/>
              <a:gd name="T35" fmla="*/ 1645 h 1851"/>
              <a:gd name="T36" fmla="*/ 205 w 1851"/>
              <a:gd name="T37" fmla="*/ 1645 h 1851"/>
              <a:gd name="T38" fmla="*/ 205 w 1851"/>
              <a:gd name="T39" fmla="*/ 1234 h 1851"/>
              <a:gd name="T40" fmla="*/ 0 w 1851"/>
              <a:gd name="T41" fmla="*/ 1234 h 1851"/>
              <a:gd name="T42" fmla="*/ 0 w 1851"/>
              <a:gd name="T43" fmla="*/ 1645 h 1851"/>
              <a:gd name="T44" fmla="*/ 205 w 1851"/>
              <a:gd name="T45" fmla="*/ 1851 h 1851"/>
              <a:gd name="T46" fmla="*/ 1645 w 1851"/>
              <a:gd name="T47" fmla="*/ 1851 h 1851"/>
              <a:gd name="T48" fmla="*/ 1851 w 1851"/>
              <a:gd name="T49" fmla="*/ 1645 h 1851"/>
              <a:gd name="T50" fmla="*/ 1851 w 1851"/>
              <a:gd name="T51" fmla="*/ 206 h 1851"/>
              <a:gd name="T52" fmla="*/ 1645 w 1851"/>
              <a:gd name="T53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1" h="1851">
                <a:moveTo>
                  <a:pt x="728" y="1294"/>
                </a:moveTo>
                <a:lnTo>
                  <a:pt x="874" y="1440"/>
                </a:lnTo>
                <a:lnTo>
                  <a:pt x="1388" y="925"/>
                </a:lnTo>
                <a:lnTo>
                  <a:pt x="874" y="411"/>
                </a:lnTo>
                <a:lnTo>
                  <a:pt x="728" y="557"/>
                </a:lnTo>
                <a:lnTo>
                  <a:pt x="994" y="823"/>
                </a:lnTo>
                <a:lnTo>
                  <a:pt x="0" y="823"/>
                </a:lnTo>
                <a:lnTo>
                  <a:pt x="0" y="1028"/>
                </a:lnTo>
                <a:lnTo>
                  <a:pt x="994" y="1028"/>
                </a:lnTo>
                <a:lnTo>
                  <a:pt x="728" y="1294"/>
                </a:lnTo>
                <a:close/>
                <a:moveTo>
                  <a:pt x="1645" y="0"/>
                </a:moveTo>
                <a:lnTo>
                  <a:pt x="205" y="0"/>
                </a:lnTo>
                <a:cubicBezTo>
                  <a:pt x="92" y="0"/>
                  <a:pt x="0" y="92"/>
                  <a:pt x="0" y="206"/>
                </a:cubicBezTo>
                <a:lnTo>
                  <a:pt x="0" y="617"/>
                </a:lnTo>
                <a:lnTo>
                  <a:pt x="205" y="617"/>
                </a:lnTo>
                <a:lnTo>
                  <a:pt x="205" y="206"/>
                </a:lnTo>
                <a:lnTo>
                  <a:pt x="1645" y="206"/>
                </a:lnTo>
                <a:lnTo>
                  <a:pt x="1645" y="1645"/>
                </a:lnTo>
                <a:lnTo>
                  <a:pt x="205" y="1645"/>
                </a:lnTo>
                <a:lnTo>
                  <a:pt x="205" y="1234"/>
                </a:lnTo>
                <a:lnTo>
                  <a:pt x="0" y="1234"/>
                </a:lnTo>
                <a:lnTo>
                  <a:pt x="0" y="1645"/>
                </a:lnTo>
                <a:cubicBezTo>
                  <a:pt x="0" y="1759"/>
                  <a:pt x="92" y="1851"/>
                  <a:pt x="205" y="1851"/>
                </a:cubicBezTo>
                <a:lnTo>
                  <a:pt x="1645" y="1851"/>
                </a:lnTo>
                <a:cubicBezTo>
                  <a:pt x="1759" y="1851"/>
                  <a:pt x="1851" y="1759"/>
                  <a:pt x="1851" y="1645"/>
                </a:cubicBezTo>
                <a:lnTo>
                  <a:pt x="1851" y="206"/>
                </a:lnTo>
                <a:cubicBezTo>
                  <a:pt x="1851" y="92"/>
                  <a:pt x="1759" y="0"/>
                  <a:pt x="1645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Freeform 120"/>
          <p:cNvSpPr>
            <a:spLocks noEditPoints="1"/>
          </p:cNvSpPr>
          <p:nvPr/>
        </p:nvSpPr>
        <p:spPr bwMode="auto">
          <a:xfrm>
            <a:off x="1905000" y="3713163"/>
            <a:ext cx="628650" cy="630238"/>
          </a:xfrm>
          <a:custGeom>
            <a:avLst/>
            <a:gdLst>
              <a:gd name="T0" fmla="*/ 1028 w 2056"/>
              <a:gd name="T1" fmla="*/ 915 h 2057"/>
              <a:gd name="T2" fmla="*/ 915 w 2056"/>
              <a:gd name="T3" fmla="*/ 1028 h 2057"/>
              <a:gd name="T4" fmla="*/ 1028 w 2056"/>
              <a:gd name="T5" fmla="*/ 1141 h 2057"/>
              <a:gd name="T6" fmla="*/ 1141 w 2056"/>
              <a:gd name="T7" fmla="*/ 1028 h 2057"/>
              <a:gd name="T8" fmla="*/ 1028 w 2056"/>
              <a:gd name="T9" fmla="*/ 915 h 2057"/>
              <a:gd name="T10" fmla="*/ 1028 w 2056"/>
              <a:gd name="T11" fmla="*/ 0 h 2057"/>
              <a:gd name="T12" fmla="*/ 0 w 2056"/>
              <a:gd name="T13" fmla="*/ 1028 h 2057"/>
              <a:gd name="T14" fmla="*/ 1028 w 2056"/>
              <a:gd name="T15" fmla="*/ 2057 h 2057"/>
              <a:gd name="T16" fmla="*/ 2056 w 2056"/>
              <a:gd name="T17" fmla="*/ 1028 h 2057"/>
              <a:gd name="T18" fmla="*/ 1028 w 2056"/>
              <a:gd name="T19" fmla="*/ 0 h 2057"/>
              <a:gd name="T20" fmla="*/ 1253 w 2056"/>
              <a:gd name="T21" fmla="*/ 1253 h 2057"/>
              <a:gd name="T22" fmla="*/ 411 w 2056"/>
              <a:gd name="T23" fmla="*/ 1645 h 2057"/>
              <a:gd name="T24" fmla="*/ 803 w 2056"/>
              <a:gd name="T25" fmla="*/ 803 h 2057"/>
              <a:gd name="T26" fmla="*/ 1645 w 2056"/>
              <a:gd name="T27" fmla="*/ 411 h 2057"/>
              <a:gd name="T28" fmla="*/ 1253 w 2056"/>
              <a:gd name="T29" fmla="*/ 1253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56" h="2057">
                <a:moveTo>
                  <a:pt x="1028" y="915"/>
                </a:moveTo>
                <a:cubicBezTo>
                  <a:pt x="966" y="915"/>
                  <a:pt x="915" y="966"/>
                  <a:pt x="915" y="1028"/>
                </a:cubicBezTo>
                <a:cubicBezTo>
                  <a:pt x="915" y="1090"/>
                  <a:pt x="966" y="1141"/>
                  <a:pt x="1028" y="1141"/>
                </a:cubicBezTo>
                <a:cubicBezTo>
                  <a:pt x="1091" y="1141"/>
                  <a:pt x="1141" y="1090"/>
                  <a:pt x="1141" y="1028"/>
                </a:cubicBezTo>
                <a:cubicBezTo>
                  <a:pt x="1141" y="966"/>
                  <a:pt x="1091" y="915"/>
                  <a:pt x="1028" y="915"/>
                </a:cubicBezTo>
                <a:close/>
                <a:moveTo>
                  <a:pt x="1028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6"/>
                  <a:pt x="460" y="2057"/>
                  <a:pt x="1028" y="2057"/>
                </a:cubicBezTo>
                <a:cubicBezTo>
                  <a:pt x="1596" y="2057"/>
                  <a:pt x="2056" y="1596"/>
                  <a:pt x="2056" y="1028"/>
                </a:cubicBezTo>
                <a:cubicBezTo>
                  <a:pt x="2056" y="460"/>
                  <a:pt x="1596" y="0"/>
                  <a:pt x="1028" y="0"/>
                </a:cubicBezTo>
                <a:close/>
                <a:moveTo>
                  <a:pt x="1253" y="1253"/>
                </a:moveTo>
                <a:lnTo>
                  <a:pt x="411" y="1645"/>
                </a:lnTo>
                <a:lnTo>
                  <a:pt x="803" y="803"/>
                </a:lnTo>
                <a:lnTo>
                  <a:pt x="1645" y="411"/>
                </a:lnTo>
                <a:lnTo>
                  <a:pt x="1253" y="125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Freeform 121"/>
          <p:cNvSpPr>
            <a:spLocks/>
          </p:cNvSpPr>
          <p:nvPr/>
        </p:nvSpPr>
        <p:spPr bwMode="auto">
          <a:xfrm>
            <a:off x="969963" y="3614738"/>
            <a:ext cx="660400" cy="661988"/>
          </a:xfrm>
          <a:custGeom>
            <a:avLst/>
            <a:gdLst>
              <a:gd name="T0" fmla="*/ 1902 w 2159"/>
              <a:gd name="T1" fmla="*/ 1029 h 2160"/>
              <a:gd name="T2" fmla="*/ 1748 w 2159"/>
              <a:gd name="T3" fmla="*/ 1029 h 2160"/>
              <a:gd name="T4" fmla="*/ 1748 w 2159"/>
              <a:gd name="T5" fmla="*/ 617 h 2160"/>
              <a:gd name="T6" fmla="*/ 1542 w 2159"/>
              <a:gd name="T7" fmla="*/ 412 h 2160"/>
              <a:gd name="T8" fmla="*/ 1131 w 2159"/>
              <a:gd name="T9" fmla="*/ 412 h 2160"/>
              <a:gd name="T10" fmla="*/ 1131 w 2159"/>
              <a:gd name="T11" fmla="*/ 258 h 2160"/>
              <a:gd name="T12" fmla="*/ 874 w 2159"/>
              <a:gd name="T13" fmla="*/ 0 h 2160"/>
              <a:gd name="T14" fmla="*/ 617 w 2159"/>
              <a:gd name="T15" fmla="*/ 258 h 2160"/>
              <a:gd name="T16" fmla="*/ 617 w 2159"/>
              <a:gd name="T17" fmla="*/ 412 h 2160"/>
              <a:gd name="T18" fmla="*/ 205 w 2159"/>
              <a:gd name="T19" fmla="*/ 412 h 2160"/>
              <a:gd name="T20" fmla="*/ 1 w 2159"/>
              <a:gd name="T21" fmla="*/ 617 h 2160"/>
              <a:gd name="T22" fmla="*/ 0 w 2159"/>
              <a:gd name="T23" fmla="*/ 1008 h 2160"/>
              <a:gd name="T24" fmla="*/ 154 w 2159"/>
              <a:gd name="T25" fmla="*/ 1008 h 2160"/>
              <a:gd name="T26" fmla="*/ 432 w 2159"/>
              <a:gd name="T27" fmla="*/ 1286 h 2160"/>
              <a:gd name="T28" fmla="*/ 154 w 2159"/>
              <a:gd name="T29" fmla="*/ 1564 h 2160"/>
              <a:gd name="T30" fmla="*/ 0 w 2159"/>
              <a:gd name="T31" fmla="*/ 1564 h 2160"/>
              <a:gd name="T32" fmla="*/ 0 w 2159"/>
              <a:gd name="T33" fmla="*/ 1954 h 2160"/>
              <a:gd name="T34" fmla="*/ 205 w 2159"/>
              <a:gd name="T35" fmla="*/ 2160 h 2160"/>
              <a:gd name="T36" fmla="*/ 596 w 2159"/>
              <a:gd name="T37" fmla="*/ 2160 h 2160"/>
              <a:gd name="T38" fmla="*/ 596 w 2159"/>
              <a:gd name="T39" fmla="*/ 2006 h 2160"/>
              <a:gd name="T40" fmla="*/ 874 w 2159"/>
              <a:gd name="T41" fmla="*/ 1728 h 2160"/>
              <a:gd name="T42" fmla="*/ 1152 w 2159"/>
              <a:gd name="T43" fmla="*/ 2006 h 2160"/>
              <a:gd name="T44" fmla="*/ 1152 w 2159"/>
              <a:gd name="T45" fmla="*/ 2160 h 2160"/>
              <a:gd name="T46" fmla="*/ 1542 w 2159"/>
              <a:gd name="T47" fmla="*/ 2160 h 2160"/>
              <a:gd name="T48" fmla="*/ 1748 w 2159"/>
              <a:gd name="T49" fmla="*/ 1954 h 2160"/>
              <a:gd name="T50" fmla="*/ 1748 w 2159"/>
              <a:gd name="T51" fmla="*/ 1543 h 2160"/>
              <a:gd name="T52" fmla="*/ 1902 w 2159"/>
              <a:gd name="T53" fmla="*/ 1543 h 2160"/>
              <a:gd name="T54" fmla="*/ 2159 w 2159"/>
              <a:gd name="T55" fmla="*/ 1286 h 2160"/>
              <a:gd name="T56" fmla="*/ 1902 w 2159"/>
              <a:gd name="T57" fmla="*/ 1029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9" h="2160">
                <a:moveTo>
                  <a:pt x="1902" y="1029"/>
                </a:moveTo>
                <a:lnTo>
                  <a:pt x="1748" y="1029"/>
                </a:lnTo>
                <a:lnTo>
                  <a:pt x="1748" y="617"/>
                </a:lnTo>
                <a:cubicBezTo>
                  <a:pt x="1748" y="504"/>
                  <a:pt x="1656" y="412"/>
                  <a:pt x="1542" y="412"/>
                </a:cubicBezTo>
                <a:lnTo>
                  <a:pt x="1131" y="412"/>
                </a:lnTo>
                <a:lnTo>
                  <a:pt x="1131" y="258"/>
                </a:lnTo>
                <a:cubicBezTo>
                  <a:pt x="1131" y="116"/>
                  <a:pt x="1016" y="0"/>
                  <a:pt x="874" y="0"/>
                </a:cubicBezTo>
                <a:cubicBezTo>
                  <a:pt x="732" y="0"/>
                  <a:pt x="617" y="116"/>
                  <a:pt x="617" y="258"/>
                </a:cubicBezTo>
                <a:lnTo>
                  <a:pt x="617" y="412"/>
                </a:lnTo>
                <a:lnTo>
                  <a:pt x="205" y="412"/>
                </a:lnTo>
                <a:cubicBezTo>
                  <a:pt x="92" y="412"/>
                  <a:pt x="1" y="504"/>
                  <a:pt x="1" y="617"/>
                </a:cubicBezTo>
                <a:lnTo>
                  <a:pt x="0" y="1008"/>
                </a:lnTo>
                <a:lnTo>
                  <a:pt x="154" y="1008"/>
                </a:lnTo>
                <a:cubicBezTo>
                  <a:pt x="307" y="1008"/>
                  <a:pt x="432" y="1133"/>
                  <a:pt x="432" y="1286"/>
                </a:cubicBezTo>
                <a:cubicBezTo>
                  <a:pt x="432" y="1439"/>
                  <a:pt x="307" y="1564"/>
                  <a:pt x="154" y="1564"/>
                </a:cubicBezTo>
                <a:lnTo>
                  <a:pt x="0" y="1564"/>
                </a:lnTo>
                <a:lnTo>
                  <a:pt x="0" y="1954"/>
                </a:lnTo>
                <a:cubicBezTo>
                  <a:pt x="0" y="2068"/>
                  <a:pt x="92" y="2160"/>
                  <a:pt x="205" y="2160"/>
                </a:cubicBezTo>
                <a:lnTo>
                  <a:pt x="596" y="2160"/>
                </a:lnTo>
                <a:lnTo>
                  <a:pt x="596" y="2006"/>
                </a:lnTo>
                <a:cubicBezTo>
                  <a:pt x="596" y="1853"/>
                  <a:pt x="721" y="1728"/>
                  <a:pt x="874" y="1728"/>
                </a:cubicBezTo>
                <a:cubicBezTo>
                  <a:pt x="1027" y="1728"/>
                  <a:pt x="1152" y="1853"/>
                  <a:pt x="1152" y="2006"/>
                </a:cubicBezTo>
                <a:lnTo>
                  <a:pt x="1152" y="2160"/>
                </a:lnTo>
                <a:lnTo>
                  <a:pt x="1542" y="2160"/>
                </a:lnTo>
                <a:cubicBezTo>
                  <a:pt x="1656" y="2160"/>
                  <a:pt x="1748" y="2068"/>
                  <a:pt x="1748" y="1954"/>
                </a:cubicBezTo>
                <a:lnTo>
                  <a:pt x="1748" y="1543"/>
                </a:lnTo>
                <a:lnTo>
                  <a:pt x="1902" y="1543"/>
                </a:lnTo>
                <a:cubicBezTo>
                  <a:pt x="2044" y="1543"/>
                  <a:pt x="2159" y="1428"/>
                  <a:pt x="2159" y="1286"/>
                </a:cubicBezTo>
                <a:cubicBezTo>
                  <a:pt x="2159" y="1144"/>
                  <a:pt x="2044" y="1029"/>
                  <a:pt x="1902" y="102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Freeform 122"/>
          <p:cNvSpPr>
            <a:spLocks noEditPoints="1"/>
          </p:cNvSpPr>
          <p:nvPr/>
        </p:nvSpPr>
        <p:spPr bwMode="auto">
          <a:xfrm>
            <a:off x="57150" y="3663950"/>
            <a:ext cx="628650" cy="628650"/>
          </a:xfrm>
          <a:custGeom>
            <a:avLst/>
            <a:gdLst>
              <a:gd name="T0" fmla="*/ 720 w 2057"/>
              <a:gd name="T1" fmla="*/ 1002 h 2056"/>
              <a:gd name="T2" fmla="*/ 591 w 2057"/>
              <a:gd name="T3" fmla="*/ 1131 h 2056"/>
              <a:gd name="T4" fmla="*/ 720 w 2057"/>
              <a:gd name="T5" fmla="*/ 1259 h 2056"/>
              <a:gd name="T6" fmla="*/ 848 w 2057"/>
              <a:gd name="T7" fmla="*/ 1131 h 2056"/>
              <a:gd name="T8" fmla="*/ 720 w 2057"/>
              <a:gd name="T9" fmla="*/ 1002 h 2056"/>
              <a:gd name="T10" fmla="*/ 1337 w 2057"/>
              <a:gd name="T11" fmla="*/ 1002 h 2056"/>
              <a:gd name="T12" fmla="*/ 1208 w 2057"/>
              <a:gd name="T13" fmla="*/ 1131 h 2056"/>
              <a:gd name="T14" fmla="*/ 1337 w 2057"/>
              <a:gd name="T15" fmla="*/ 1259 h 2056"/>
              <a:gd name="T16" fmla="*/ 1465 w 2057"/>
              <a:gd name="T17" fmla="*/ 1131 h 2056"/>
              <a:gd name="T18" fmla="*/ 1337 w 2057"/>
              <a:gd name="T19" fmla="*/ 1002 h 2056"/>
              <a:gd name="T20" fmla="*/ 1028 w 2057"/>
              <a:gd name="T21" fmla="*/ 0 h 2056"/>
              <a:gd name="T22" fmla="*/ 0 w 2057"/>
              <a:gd name="T23" fmla="*/ 1028 h 2056"/>
              <a:gd name="T24" fmla="*/ 1028 w 2057"/>
              <a:gd name="T25" fmla="*/ 2056 h 2056"/>
              <a:gd name="T26" fmla="*/ 2057 w 2057"/>
              <a:gd name="T27" fmla="*/ 1028 h 2056"/>
              <a:gd name="T28" fmla="*/ 1028 w 2057"/>
              <a:gd name="T29" fmla="*/ 0 h 2056"/>
              <a:gd name="T30" fmla="*/ 1028 w 2057"/>
              <a:gd name="T31" fmla="*/ 1851 h 2056"/>
              <a:gd name="T32" fmla="*/ 206 w 2057"/>
              <a:gd name="T33" fmla="*/ 1028 h 2056"/>
              <a:gd name="T34" fmla="*/ 211 w 2057"/>
              <a:gd name="T35" fmla="*/ 940 h 2056"/>
              <a:gd name="T36" fmla="*/ 747 w 2057"/>
              <a:gd name="T37" fmla="*/ 388 h 2056"/>
              <a:gd name="T38" fmla="*/ 1585 w 2057"/>
              <a:gd name="T39" fmla="*/ 822 h 2056"/>
              <a:gd name="T40" fmla="*/ 1817 w 2057"/>
              <a:gd name="T41" fmla="*/ 795 h 2056"/>
              <a:gd name="T42" fmla="*/ 1851 w 2057"/>
              <a:gd name="T43" fmla="*/ 1028 h 2056"/>
              <a:gd name="T44" fmla="*/ 1028 w 2057"/>
              <a:gd name="T45" fmla="*/ 1851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57" h="2056">
                <a:moveTo>
                  <a:pt x="720" y="1002"/>
                </a:moveTo>
                <a:cubicBezTo>
                  <a:pt x="649" y="1002"/>
                  <a:pt x="591" y="1060"/>
                  <a:pt x="591" y="1131"/>
                </a:cubicBezTo>
                <a:cubicBezTo>
                  <a:pt x="591" y="1202"/>
                  <a:pt x="649" y="1259"/>
                  <a:pt x="720" y="1259"/>
                </a:cubicBezTo>
                <a:cubicBezTo>
                  <a:pt x="791" y="1259"/>
                  <a:pt x="848" y="1202"/>
                  <a:pt x="848" y="1131"/>
                </a:cubicBezTo>
                <a:cubicBezTo>
                  <a:pt x="848" y="1060"/>
                  <a:pt x="791" y="1002"/>
                  <a:pt x="720" y="1002"/>
                </a:cubicBezTo>
                <a:close/>
                <a:moveTo>
                  <a:pt x="1337" y="1002"/>
                </a:moveTo>
                <a:cubicBezTo>
                  <a:pt x="1266" y="1002"/>
                  <a:pt x="1208" y="1060"/>
                  <a:pt x="1208" y="1131"/>
                </a:cubicBezTo>
                <a:cubicBezTo>
                  <a:pt x="1208" y="1202"/>
                  <a:pt x="1266" y="1259"/>
                  <a:pt x="1337" y="1259"/>
                </a:cubicBezTo>
                <a:cubicBezTo>
                  <a:pt x="1408" y="1259"/>
                  <a:pt x="1465" y="1202"/>
                  <a:pt x="1465" y="1131"/>
                </a:cubicBezTo>
                <a:cubicBezTo>
                  <a:pt x="1465" y="1060"/>
                  <a:pt x="1408" y="1002"/>
                  <a:pt x="1337" y="1002"/>
                </a:cubicBezTo>
                <a:close/>
                <a:moveTo>
                  <a:pt x="1028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6"/>
                  <a:pt x="460" y="2056"/>
                  <a:pt x="1028" y="2056"/>
                </a:cubicBezTo>
                <a:cubicBezTo>
                  <a:pt x="1597" y="2056"/>
                  <a:pt x="2057" y="1596"/>
                  <a:pt x="2057" y="1028"/>
                </a:cubicBezTo>
                <a:cubicBezTo>
                  <a:pt x="2057" y="460"/>
                  <a:pt x="1597" y="0"/>
                  <a:pt x="1028" y="0"/>
                </a:cubicBezTo>
                <a:close/>
                <a:moveTo>
                  <a:pt x="1028" y="1851"/>
                </a:moveTo>
                <a:cubicBezTo>
                  <a:pt x="575" y="1851"/>
                  <a:pt x="206" y="1482"/>
                  <a:pt x="206" y="1028"/>
                </a:cubicBezTo>
                <a:cubicBezTo>
                  <a:pt x="206" y="998"/>
                  <a:pt x="208" y="969"/>
                  <a:pt x="211" y="940"/>
                </a:cubicBezTo>
                <a:cubicBezTo>
                  <a:pt x="453" y="833"/>
                  <a:pt x="646" y="634"/>
                  <a:pt x="747" y="388"/>
                </a:cubicBezTo>
                <a:cubicBezTo>
                  <a:pt x="933" y="650"/>
                  <a:pt x="1239" y="822"/>
                  <a:pt x="1585" y="822"/>
                </a:cubicBezTo>
                <a:cubicBezTo>
                  <a:pt x="1665" y="822"/>
                  <a:pt x="1743" y="813"/>
                  <a:pt x="1817" y="795"/>
                </a:cubicBezTo>
                <a:cubicBezTo>
                  <a:pt x="1839" y="869"/>
                  <a:pt x="1851" y="947"/>
                  <a:pt x="1851" y="1028"/>
                </a:cubicBezTo>
                <a:cubicBezTo>
                  <a:pt x="1851" y="1482"/>
                  <a:pt x="1482" y="1851"/>
                  <a:pt x="1028" y="185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123"/>
          <p:cNvSpPr>
            <a:spLocks/>
          </p:cNvSpPr>
          <p:nvPr/>
        </p:nvSpPr>
        <p:spPr bwMode="auto">
          <a:xfrm>
            <a:off x="10372725" y="5668963"/>
            <a:ext cx="630238" cy="577850"/>
          </a:xfrm>
          <a:custGeom>
            <a:avLst/>
            <a:gdLst>
              <a:gd name="T0" fmla="*/ 1029 w 2057"/>
              <a:gd name="T1" fmla="*/ 1887 h 1887"/>
              <a:gd name="T2" fmla="*/ 880 w 2057"/>
              <a:gd name="T3" fmla="*/ 1752 h 1887"/>
              <a:gd name="T4" fmla="*/ 0 w 2057"/>
              <a:gd name="T5" fmla="*/ 566 h 1887"/>
              <a:gd name="T6" fmla="*/ 566 w 2057"/>
              <a:gd name="T7" fmla="*/ 0 h 1887"/>
              <a:gd name="T8" fmla="*/ 1029 w 2057"/>
              <a:gd name="T9" fmla="*/ 215 h 1887"/>
              <a:gd name="T10" fmla="*/ 1492 w 2057"/>
              <a:gd name="T11" fmla="*/ 0 h 1887"/>
              <a:gd name="T12" fmla="*/ 2057 w 2057"/>
              <a:gd name="T13" fmla="*/ 566 h 1887"/>
              <a:gd name="T14" fmla="*/ 1178 w 2057"/>
              <a:gd name="T15" fmla="*/ 1752 h 1887"/>
              <a:gd name="T16" fmla="*/ 1029 w 2057"/>
              <a:gd name="T17" fmla="*/ 1887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7" h="1887">
                <a:moveTo>
                  <a:pt x="1029" y="1887"/>
                </a:moveTo>
                <a:lnTo>
                  <a:pt x="880" y="1752"/>
                </a:lnTo>
                <a:cubicBezTo>
                  <a:pt x="350" y="1271"/>
                  <a:pt x="0" y="954"/>
                  <a:pt x="0" y="566"/>
                </a:cubicBezTo>
                <a:cubicBezTo>
                  <a:pt x="0" y="249"/>
                  <a:pt x="249" y="0"/>
                  <a:pt x="566" y="0"/>
                </a:cubicBezTo>
                <a:cubicBezTo>
                  <a:pt x="745" y="0"/>
                  <a:pt x="917" y="84"/>
                  <a:pt x="1029" y="215"/>
                </a:cubicBezTo>
                <a:cubicBezTo>
                  <a:pt x="1141" y="84"/>
                  <a:pt x="1313" y="0"/>
                  <a:pt x="1492" y="0"/>
                </a:cubicBezTo>
                <a:cubicBezTo>
                  <a:pt x="1809" y="0"/>
                  <a:pt x="2057" y="249"/>
                  <a:pt x="2057" y="566"/>
                </a:cubicBezTo>
                <a:cubicBezTo>
                  <a:pt x="2057" y="954"/>
                  <a:pt x="1708" y="1271"/>
                  <a:pt x="1178" y="1752"/>
                </a:cubicBezTo>
                <a:lnTo>
                  <a:pt x="1029" y="188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124"/>
          <p:cNvSpPr>
            <a:spLocks noEditPoints="1"/>
          </p:cNvSpPr>
          <p:nvPr/>
        </p:nvSpPr>
        <p:spPr bwMode="auto">
          <a:xfrm>
            <a:off x="4727575" y="3795713"/>
            <a:ext cx="628650" cy="577850"/>
          </a:xfrm>
          <a:custGeom>
            <a:avLst/>
            <a:gdLst>
              <a:gd name="T0" fmla="*/ 1491 w 2056"/>
              <a:gd name="T1" fmla="*/ 0 h 1887"/>
              <a:gd name="T2" fmla="*/ 1028 w 2056"/>
              <a:gd name="T3" fmla="*/ 214 h 1887"/>
              <a:gd name="T4" fmla="*/ 565 w 2056"/>
              <a:gd name="T5" fmla="*/ 0 h 1887"/>
              <a:gd name="T6" fmla="*/ 0 w 2056"/>
              <a:gd name="T7" fmla="*/ 565 h 1887"/>
              <a:gd name="T8" fmla="*/ 879 w 2056"/>
              <a:gd name="T9" fmla="*/ 1751 h 1887"/>
              <a:gd name="T10" fmla="*/ 1028 w 2056"/>
              <a:gd name="T11" fmla="*/ 1887 h 1887"/>
              <a:gd name="T12" fmla="*/ 1177 w 2056"/>
              <a:gd name="T13" fmla="*/ 1751 h 1887"/>
              <a:gd name="T14" fmla="*/ 2056 w 2056"/>
              <a:gd name="T15" fmla="*/ 565 h 1887"/>
              <a:gd name="T16" fmla="*/ 1491 w 2056"/>
              <a:gd name="T17" fmla="*/ 0 h 1887"/>
              <a:gd name="T18" fmla="*/ 1039 w 2056"/>
              <a:gd name="T19" fmla="*/ 1599 h 1887"/>
              <a:gd name="T20" fmla="*/ 1028 w 2056"/>
              <a:gd name="T21" fmla="*/ 1609 h 1887"/>
              <a:gd name="T22" fmla="*/ 1017 w 2056"/>
              <a:gd name="T23" fmla="*/ 1599 h 1887"/>
              <a:gd name="T24" fmla="*/ 205 w 2056"/>
              <a:gd name="T25" fmla="*/ 565 h 1887"/>
              <a:gd name="T26" fmla="*/ 565 w 2056"/>
              <a:gd name="T27" fmla="*/ 205 h 1887"/>
              <a:gd name="T28" fmla="*/ 932 w 2056"/>
              <a:gd name="T29" fmla="*/ 448 h 1887"/>
              <a:gd name="T30" fmla="*/ 1124 w 2056"/>
              <a:gd name="T31" fmla="*/ 448 h 1887"/>
              <a:gd name="T32" fmla="*/ 1491 w 2056"/>
              <a:gd name="T33" fmla="*/ 205 h 1887"/>
              <a:gd name="T34" fmla="*/ 1851 w 2056"/>
              <a:gd name="T35" fmla="*/ 565 h 1887"/>
              <a:gd name="T36" fmla="*/ 1039 w 2056"/>
              <a:gd name="T37" fmla="*/ 1599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6" h="1887">
                <a:moveTo>
                  <a:pt x="1491" y="0"/>
                </a:moveTo>
                <a:cubicBezTo>
                  <a:pt x="1312" y="0"/>
                  <a:pt x="1140" y="83"/>
                  <a:pt x="1028" y="214"/>
                </a:cubicBezTo>
                <a:cubicBezTo>
                  <a:pt x="916" y="83"/>
                  <a:pt x="744" y="0"/>
                  <a:pt x="565" y="0"/>
                </a:cubicBezTo>
                <a:cubicBezTo>
                  <a:pt x="248" y="0"/>
                  <a:pt x="0" y="248"/>
                  <a:pt x="0" y="565"/>
                </a:cubicBezTo>
                <a:cubicBezTo>
                  <a:pt x="0" y="953"/>
                  <a:pt x="349" y="1271"/>
                  <a:pt x="879" y="1751"/>
                </a:cubicBezTo>
                <a:lnTo>
                  <a:pt x="1028" y="1887"/>
                </a:lnTo>
                <a:lnTo>
                  <a:pt x="1177" y="1751"/>
                </a:lnTo>
                <a:cubicBezTo>
                  <a:pt x="1707" y="1271"/>
                  <a:pt x="2056" y="953"/>
                  <a:pt x="2056" y="565"/>
                </a:cubicBezTo>
                <a:cubicBezTo>
                  <a:pt x="2056" y="248"/>
                  <a:pt x="1808" y="0"/>
                  <a:pt x="1491" y="0"/>
                </a:cubicBezTo>
                <a:close/>
                <a:moveTo>
                  <a:pt x="1039" y="1599"/>
                </a:moveTo>
                <a:lnTo>
                  <a:pt x="1028" y="1609"/>
                </a:lnTo>
                <a:lnTo>
                  <a:pt x="1017" y="1599"/>
                </a:lnTo>
                <a:cubicBezTo>
                  <a:pt x="528" y="1156"/>
                  <a:pt x="205" y="862"/>
                  <a:pt x="205" y="565"/>
                </a:cubicBezTo>
                <a:cubicBezTo>
                  <a:pt x="205" y="360"/>
                  <a:pt x="360" y="205"/>
                  <a:pt x="565" y="205"/>
                </a:cubicBezTo>
                <a:cubicBezTo>
                  <a:pt x="724" y="205"/>
                  <a:pt x="878" y="308"/>
                  <a:pt x="932" y="448"/>
                </a:cubicBezTo>
                <a:lnTo>
                  <a:pt x="1124" y="448"/>
                </a:lnTo>
                <a:cubicBezTo>
                  <a:pt x="1178" y="308"/>
                  <a:pt x="1332" y="205"/>
                  <a:pt x="1491" y="205"/>
                </a:cubicBezTo>
                <a:cubicBezTo>
                  <a:pt x="1696" y="205"/>
                  <a:pt x="1851" y="360"/>
                  <a:pt x="1851" y="565"/>
                </a:cubicBezTo>
                <a:cubicBezTo>
                  <a:pt x="1851" y="862"/>
                  <a:pt x="1528" y="1156"/>
                  <a:pt x="1039" y="159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Freeform 125"/>
          <p:cNvSpPr>
            <a:spLocks noEditPoints="1"/>
          </p:cNvSpPr>
          <p:nvPr/>
        </p:nvSpPr>
        <p:spPr bwMode="auto">
          <a:xfrm>
            <a:off x="10820400" y="2744788"/>
            <a:ext cx="628650" cy="630238"/>
          </a:xfrm>
          <a:custGeom>
            <a:avLst/>
            <a:gdLst>
              <a:gd name="T0" fmla="*/ 1851 w 2057"/>
              <a:gd name="T1" fmla="*/ 0 h 2057"/>
              <a:gd name="T2" fmla="*/ 206 w 2057"/>
              <a:gd name="T3" fmla="*/ 0 h 2057"/>
              <a:gd name="T4" fmla="*/ 1 w 2057"/>
              <a:gd name="T5" fmla="*/ 206 h 2057"/>
              <a:gd name="T6" fmla="*/ 0 w 2057"/>
              <a:gd name="T7" fmla="*/ 2057 h 2057"/>
              <a:gd name="T8" fmla="*/ 412 w 2057"/>
              <a:gd name="T9" fmla="*/ 1645 h 2057"/>
              <a:gd name="T10" fmla="*/ 1851 w 2057"/>
              <a:gd name="T11" fmla="*/ 1645 h 2057"/>
              <a:gd name="T12" fmla="*/ 2057 w 2057"/>
              <a:gd name="T13" fmla="*/ 1440 h 2057"/>
              <a:gd name="T14" fmla="*/ 2057 w 2057"/>
              <a:gd name="T15" fmla="*/ 206 h 2057"/>
              <a:gd name="T16" fmla="*/ 1851 w 2057"/>
              <a:gd name="T17" fmla="*/ 0 h 2057"/>
              <a:gd name="T18" fmla="*/ 1131 w 2057"/>
              <a:gd name="T19" fmla="*/ 1234 h 2057"/>
              <a:gd name="T20" fmla="*/ 926 w 2057"/>
              <a:gd name="T21" fmla="*/ 1234 h 2057"/>
              <a:gd name="T22" fmla="*/ 926 w 2057"/>
              <a:gd name="T23" fmla="*/ 1028 h 2057"/>
              <a:gd name="T24" fmla="*/ 1131 w 2057"/>
              <a:gd name="T25" fmla="*/ 1028 h 2057"/>
              <a:gd name="T26" fmla="*/ 1131 w 2057"/>
              <a:gd name="T27" fmla="*/ 1234 h 2057"/>
              <a:gd name="T28" fmla="*/ 1131 w 2057"/>
              <a:gd name="T29" fmla="*/ 823 h 2057"/>
              <a:gd name="T30" fmla="*/ 926 w 2057"/>
              <a:gd name="T31" fmla="*/ 823 h 2057"/>
              <a:gd name="T32" fmla="*/ 926 w 2057"/>
              <a:gd name="T33" fmla="*/ 411 h 2057"/>
              <a:gd name="T34" fmla="*/ 1131 w 2057"/>
              <a:gd name="T35" fmla="*/ 411 h 2057"/>
              <a:gd name="T36" fmla="*/ 1131 w 2057"/>
              <a:gd name="T37" fmla="*/ 823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7" h="2057">
                <a:moveTo>
                  <a:pt x="1851" y="0"/>
                </a:moveTo>
                <a:lnTo>
                  <a:pt x="206" y="0"/>
                </a:lnTo>
                <a:cubicBezTo>
                  <a:pt x="92" y="0"/>
                  <a:pt x="1" y="92"/>
                  <a:pt x="1" y="206"/>
                </a:cubicBezTo>
                <a:lnTo>
                  <a:pt x="0" y="2057"/>
                </a:lnTo>
                <a:lnTo>
                  <a:pt x="412" y="1645"/>
                </a:lnTo>
                <a:lnTo>
                  <a:pt x="1851" y="1645"/>
                </a:lnTo>
                <a:cubicBezTo>
                  <a:pt x="1965" y="1645"/>
                  <a:pt x="2057" y="1553"/>
                  <a:pt x="2057" y="1440"/>
                </a:cubicBezTo>
                <a:lnTo>
                  <a:pt x="2057" y="206"/>
                </a:lnTo>
                <a:cubicBezTo>
                  <a:pt x="2057" y="92"/>
                  <a:pt x="1965" y="0"/>
                  <a:pt x="1851" y="0"/>
                </a:cubicBezTo>
                <a:close/>
                <a:moveTo>
                  <a:pt x="1131" y="1234"/>
                </a:moveTo>
                <a:lnTo>
                  <a:pt x="926" y="1234"/>
                </a:lnTo>
                <a:lnTo>
                  <a:pt x="926" y="1028"/>
                </a:lnTo>
                <a:lnTo>
                  <a:pt x="1131" y="1028"/>
                </a:lnTo>
                <a:lnTo>
                  <a:pt x="1131" y="1234"/>
                </a:lnTo>
                <a:close/>
                <a:moveTo>
                  <a:pt x="1131" y="823"/>
                </a:moveTo>
                <a:lnTo>
                  <a:pt x="926" y="823"/>
                </a:lnTo>
                <a:lnTo>
                  <a:pt x="926" y="411"/>
                </a:lnTo>
                <a:lnTo>
                  <a:pt x="1131" y="411"/>
                </a:lnTo>
                <a:lnTo>
                  <a:pt x="1131" y="82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Freeform 126"/>
          <p:cNvSpPr>
            <a:spLocks noEditPoints="1"/>
          </p:cNvSpPr>
          <p:nvPr/>
        </p:nvSpPr>
        <p:spPr bwMode="auto">
          <a:xfrm>
            <a:off x="9921875" y="2744788"/>
            <a:ext cx="503238" cy="630238"/>
          </a:xfrm>
          <a:custGeom>
            <a:avLst/>
            <a:gdLst>
              <a:gd name="T0" fmla="*/ 1646 w 1646"/>
              <a:gd name="T1" fmla="*/ 1808 h 2057"/>
              <a:gd name="T2" fmla="*/ 1646 w 1646"/>
              <a:gd name="T3" fmla="*/ 617 h 2057"/>
              <a:gd name="T4" fmla="*/ 1028 w 1646"/>
              <a:gd name="T5" fmla="*/ 0 h 2057"/>
              <a:gd name="T6" fmla="*/ 206 w 1646"/>
              <a:gd name="T7" fmla="*/ 0 h 2057"/>
              <a:gd name="T8" fmla="*/ 1 w 1646"/>
              <a:gd name="T9" fmla="*/ 206 h 2057"/>
              <a:gd name="T10" fmla="*/ 0 w 1646"/>
              <a:gd name="T11" fmla="*/ 1851 h 2057"/>
              <a:gd name="T12" fmla="*/ 205 w 1646"/>
              <a:gd name="T13" fmla="*/ 2057 h 2057"/>
              <a:gd name="T14" fmla="*/ 1440 w 1646"/>
              <a:gd name="T15" fmla="*/ 2057 h 2057"/>
              <a:gd name="T16" fmla="*/ 1562 w 1646"/>
              <a:gd name="T17" fmla="*/ 2016 h 2057"/>
              <a:gd name="T18" fmla="*/ 1106 w 1646"/>
              <a:gd name="T19" fmla="*/ 1560 h 2057"/>
              <a:gd name="T20" fmla="*/ 823 w 1646"/>
              <a:gd name="T21" fmla="*/ 1645 h 2057"/>
              <a:gd name="T22" fmla="*/ 309 w 1646"/>
              <a:gd name="T23" fmla="*/ 1131 h 2057"/>
              <a:gd name="T24" fmla="*/ 823 w 1646"/>
              <a:gd name="T25" fmla="*/ 617 h 2057"/>
              <a:gd name="T26" fmla="*/ 1337 w 1646"/>
              <a:gd name="T27" fmla="*/ 1131 h 2057"/>
              <a:gd name="T28" fmla="*/ 1252 w 1646"/>
              <a:gd name="T29" fmla="*/ 1415 h 2057"/>
              <a:gd name="T30" fmla="*/ 1646 w 1646"/>
              <a:gd name="T31" fmla="*/ 1808 h 2057"/>
              <a:gd name="T32" fmla="*/ 514 w 1646"/>
              <a:gd name="T33" fmla="*/ 1131 h 2057"/>
              <a:gd name="T34" fmla="*/ 823 w 1646"/>
              <a:gd name="T35" fmla="*/ 1440 h 2057"/>
              <a:gd name="T36" fmla="*/ 1131 w 1646"/>
              <a:gd name="T37" fmla="*/ 1131 h 2057"/>
              <a:gd name="T38" fmla="*/ 823 w 1646"/>
              <a:gd name="T39" fmla="*/ 823 h 2057"/>
              <a:gd name="T40" fmla="*/ 514 w 1646"/>
              <a:gd name="T41" fmla="*/ 1131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6" h="2057">
                <a:moveTo>
                  <a:pt x="1646" y="1808"/>
                </a:moveTo>
                <a:lnTo>
                  <a:pt x="1646" y="617"/>
                </a:lnTo>
                <a:lnTo>
                  <a:pt x="1028" y="0"/>
                </a:lnTo>
                <a:lnTo>
                  <a:pt x="206" y="0"/>
                </a:lnTo>
                <a:cubicBezTo>
                  <a:pt x="92" y="0"/>
                  <a:pt x="1" y="92"/>
                  <a:pt x="1" y="206"/>
                </a:cubicBezTo>
                <a:lnTo>
                  <a:pt x="0" y="1851"/>
                </a:lnTo>
                <a:cubicBezTo>
                  <a:pt x="0" y="1965"/>
                  <a:pt x="91" y="2057"/>
                  <a:pt x="205" y="2057"/>
                </a:cubicBezTo>
                <a:lnTo>
                  <a:pt x="1440" y="2057"/>
                </a:lnTo>
                <a:cubicBezTo>
                  <a:pt x="1486" y="2057"/>
                  <a:pt x="1528" y="2041"/>
                  <a:pt x="1562" y="2016"/>
                </a:cubicBezTo>
                <a:lnTo>
                  <a:pt x="1106" y="1560"/>
                </a:lnTo>
                <a:cubicBezTo>
                  <a:pt x="1025" y="1614"/>
                  <a:pt x="928" y="1645"/>
                  <a:pt x="823" y="1645"/>
                </a:cubicBezTo>
                <a:cubicBezTo>
                  <a:pt x="539" y="1645"/>
                  <a:pt x="309" y="1415"/>
                  <a:pt x="309" y="1131"/>
                </a:cubicBezTo>
                <a:cubicBezTo>
                  <a:pt x="309" y="847"/>
                  <a:pt x="539" y="617"/>
                  <a:pt x="823" y="617"/>
                </a:cubicBezTo>
                <a:cubicBezTo>
                  <a:pt x="1107" y="617"/>
                  <a:pt x="1337" y="847"/>
                  <a:pt x="1337" y="1131"/>
                </a:cubicBezTo>
                <a:cubicBezTo>
                  <a:pt x="1337" y="1236"/>
                  <a:pt x="1305" y="1333"/>
                  <a:pt x="1252" y="1415"/>
                </a:cubicBezTo>
                <a:lnTo>
                  <a:pt x="1646" y="1808"/>
                </a:lnTo>
                <a:close/>
                <a:moveTo>
                  <a:pt x="514" y="1131"/>
                </a:moveTo>
                <a:cubicBezTo>
                  <a:pt x="514" y="1301"/>
                  <a:pt x="653" y="1440"/>
                  <a:pt x="823" y="1440"/>
                </a:cubicBezTo>
                <a:cubicBezTo>
                  <a:pt x="993" y="1440"/>
                  <a:pt x="1131" y="1301"/>
                  <a:pt x="1131" y="1131"/>
                </a:cubicBezTo>
                <a:cubicBezTo>
                  <a:pt x="1131" y="961"/>
                  <a:pt x="993" y="823"/>
                  <a:pt x="823" y="823"/>
                </a:cubicBezTo>
                <a:cubicBezTo>
                  <a:pt x="653" y="823"/>
                  <a:pt x="514" y="961"/>
                  <a:pt x="514" y="113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Freeform 127"/>
          <p:cNvSpPr>
            <a:spLocks noEditPoints="1"/>
          </p:cNvSpPr>
          <p:nvPr/>
        </p:nvSpPr>
        <p:spPr bwMode="auto">
          <a:xfrm>
            <a:off x="8978900" y="2784475"/>
            <a:ext cx="550863" cy="550863"/>
          </a:xfrm>
          <a:custGeom>
            <a:avLst/>
            <a:gdLst>
              <a:gd name="T0" fmla="*/ 720 w 1798"/>
              <a:gd name="T1" fmla="*/ 206 h 1799"/>
              <a:gd name="T2" fmla="*/ 1083 w 1798"/>
              <a:gd name="T3" fmla="*/ 356 h 1799"/>
              <a:gd name="T4" fmla="*/ 822 w 1798"/>
              <a:gd name="T5" fmla="*/ 617 h 1799"/>
              <a:gd name="T6" fmla="*/ 1439 w 1798"/>
              <a:gd name="T7" fmla="*/ 617 h 1799"/>
              <a:gd name="T8" fmla="*/ 1439 w 1798"/>
              <a:gd name="T9" fmla="*/ 0 h 1799"/>
              <a:gd name="T10" fmla="*/ 1229 w 1798"/>
              <a:gd name="T11" fmla="*/ 211 h 1799"/>
              <a:gd name="T12" fmla="*/ 720 w 1798"/>
              <a:gd name="T13" fmla="*/ 0 h 1799"/>
              <a:gd name="T14" fmla="*/ 8 w 1798"/>
              <a:gd name="T15" fmla="*/ 617 h 1799"/>
              <a:gd name="T16" fmla="*/ 216 w 1798"/>
              <a:gd name="T17" fmla="*/ 617 h 1799"/>
              <a:gd name="T18" fmla="*/ 720 w 1798"/>
              <a:gd name="T19" fmla="*/ 206 h 1799"/>
              <a:gd name="T20" fmla="*/ 1300 w 1798"/>
              <a:gd name="T21" fmla="*/ 1145 h 1799"/>
              <a:gd name="T22" fmla="*/ 1431 w 1798"/>
              <a:gd name="T23" fmla="*/ 823 h 1799"/>
              <a:gd name="T24" fmla="*/ 1223 w 1798"/>
              <a:gd name="T25" fmla="*/ 823 h 1799"/>
              <a:gd name="T26" fmla="*/ 720 w 1798"/>
              <a:gd name="T27" fmla="*/ 1234 h 1799"/>
              <a:gd name="T28" fmla="*/ 356 w 1798"/>
              <a:gd name="T29" fmla="*/ 1083 h 1799"/>
              <a:gd name="T30" fmla="*/ 617 w 1798"/>
              <a:gd name="T31" fmla="*/ 823 h 1799"/>
              <a:gd name="T32" fmla="*/ 0 w 1798"/>
              <a:gd name="T33" fmla="*/ 823 h 1799"/>
              <a:gd name="T34" fmla="*/ 0 w 1798"/>
              <a:gd name="T35" fmla="*/ 1440 h 1799"/>
              <a:gd name="T36" fmla="*/ 210 w 1798"/>
              <a:gd name="T37" fmla="*/ 1229 h 1799"/>
              <a:gd name="T38" fmla="*/ 720 w 1798"/>
              <a:gd name="T39" fmla="*/ 1440 h 1799"/>
              <a:gd name="T40" fmla="*/ 1145 w 1798"/>
              <a:gd name="T41" fmla="*/ 1299 h 1799"/>
              <a:gd name="T42" fmla="*/ 1645 w 1798"/>
              <a:gd name="T43" fmla="*/ 1799 h 1799"/>
              <a:gd name="T44" fmla="*/ 1798 w 1798"/>
              <a:gd name="T45" fmla="*/ 1645 h 1799"/>
              <a:gd name="T46" fmla="*/ 1300 w 1798"/>
              <a:gd name="T47" fmla="*/ 1145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98" h="1799">
                <a:moveTo>
                  <a:pt x="720" y="206"/>
                </a:moveTo>
                <a:cubicBezTo>
                  <a:pt x="861" y="206"/>
                  <a:pt x="990" y="263"/>
                  <a:pt x="1083" y="356"/>
                </a:cubicBezTo>
                <a:lnTo>
                  <a:pt x="822" y="617"/>
                </a:lnTo>
                <a:lnTo>
                  <a:pt x="1439" y="617"/>
                </a:lnTo>
                <a:lnTo>
                  <a:pt x="1439" y="0"/>
                </a:lnTo>
                <a:lnTo>
                  <a:pt x="1229" y="211"/>
                </a:lnTo>
                <a:cubicBezTo>
                  <a:pt x="1098" y="81"/>
                  <a:pt x="919" y="0"/>
                  <a:pt x="720" y="0"/>
                </a:cubicBezTo>
                <a:cubicBezTo>
                  <a:pt x="357" y="0"/>
                  <a:pt x="58" y="268"/>
                  <a:pt x="8" y="617"/>
                </a:cubicBezTo>
                <a:lnTo>
                  <a:pt x="216" y="617"/>
                </a:lnTo>
                <a:cubicBezTo>
                  <a:pt x="263" y="383"/>
                  <a:pt x="471" y="206"/>
                  <a:pt x="720" y="206"/>
                </a:cubicBezTo>
                <a:close/>
                <a:moveTo>
                  <a:pt x="1300" y="1145"/>
                </a:moveTo>
                <a:cubicBezTo>
                  <a:pt x="1368" y="1052"/>
                  <a:pt x="1414" y="942"/>
                  <a:pt x="1431" y="823"/>
                </a:cubicBezTo>
                <a:lnTo>
                  <a:pt x="1223" y="823"/>
                </a:lnTo>
                <a:cubicBezTo>
                  <a:pt x="1176" y="1057"/>
                  <a:pt x="968" y="1234"/>
                  <a:pt x="720" y="1234"/>
                </a:cubicBezTo>
                <a:cubicBezTo>
                  <a:pt x="578" y="1234"/>
                  <a:pt x="449" y="1177"/>
                  <a:pt x="356" y="1083"/>
                </a:cubicBezTo>
                <a:lnTo>
                  <a:pt x="617" y="823"/>
                </a:lnTo>
                <a:lnTo>
                  <a:pt x="0" y="823"/>
                </a:lnTo>
                <a:lnTo>
                  <a:pt x="0" y="1440"/>
                </a:lnTo>
                <a:lnTo>
                  <a:pt x="210" y="1229"/>
                </a:lnTo>
                <a:cubicBezTo>
                  <a:pt x="341" y="1359"/>
                  <a:pt x="521" y="1440"/>
                  <a:pt x="720" y="1440"/>
                </a:cubicBezTo>
                <a:cubicBezTo>
                  <a:pt x="879" y="1440"/>
                  <a:pt x="1026" y="1387"/>
                  <a:pt x="1145" y="1299"/>
                </a:cubicBezTo>
                <a:lnTo>
                  <a:pt x="1645" y="1799"/>
                </a:lnTo>
                <a:lnTo>
                  <a:pt x="1798" y="1645"/>
                </a:lnTo>
                <a:lnTo>
                  <a:pt x="1300" y="114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Freeform 128"/>
          <p:cNvSpPr>
            <a:spLocks noEditPoints="1"/>
          </p:cNvSpPr>
          <p:nvPr/>
        </p:nvSpPr>
        <p:spPr bwMode="auto">
          <a:xfrm>
            <a:off x="8010525" y="2744788"/>
            <a:ext cx="598488" cy="598488"/>
          </a:xfrm>
          <a:custGeom>
            <a:avLst/>
            <a:gdLst>
              <a:gd name="T0" fmla="*/ 0 w 1954"/>
              <a:gd name="T1" fmla="*/ 1748 h 1954"/>
              <a:gd name="T2" fmla="*/ 1954 w 1954"/>
              <a:gd name="T3" fmla="*/ 1748 h 1954"/>
              <a:gd name="T4" fmla="*/ 1954 w 1954"/>
              <a:gd name="T5" fmla="*/ 1954 h 1954"/>
              <a:gd name="T6" fmla="*/ 0 w 1954"/>
              <a:gd name="T7" fmla="*/ 1954 h 1954"/>
              <a:gd name="T8" fmla="*/ 0 w 1954"/>
              <a:gd name="T9" fmla="*/ 1748 h 1954"/>
              <a:gd name="T10" fmla="*/ 739 w 1954"/>
              <a:gd name="T11" fmla="*/ 1159 h 1954"/>
              <a:gd name="T12" fmla="*/ 1186 w 1954"/>
              <a:gd name="T13" fmla="*/ 1279 h 1954"/>
              <a:gd name="T14" fmla="*/ 1732 w 1954"/>
              <a:gd name="T15" fmla="*/ 1425 h 1954"/>
              <a:gd name="T16" fmla="*/ 1921 w 1954"/>
              <a:gd name="T17" fmla="*/ 1316 h 1954"/>
              <a:gd name="T18" fmla="*/ 1812 w 1954"/>
              <a:gd name="T19" fmla="*/ 1128 h 1954"/>
              <a:gd name="T20" fmla="*/ 1265 w 1954"/>
              <a:gd name="T21" fmla="*/ 981 h 1954"/>
              <a:gd name="T22" fmla="*/ 982 w 1954"/>
              <a:gd name="T23" fmla="*/ 53 h 1954"/>
              <a:gd name="T24" fmla="*/ 783 w 1954"/>
              <a:gd name="T25" fmla="*/ 0 h 1954"/>
              <a:gd name="T26" fmla="*/ 783 w 1954"/>
              <a:gd name="T27" fmla="*/ 851 h 1954"/>
              <a:gd name="T28" fmla="*/ 273 w 1954"/>
              <a:gd name="T29" fmla="*/ 715 h 1954"/>
              <a:gd name="T30" fmla="*/ 177 w 1954"/>
              <a:gd name="T31" fmla="*/ 476 h 1954"/>
              <a:gd name="T32" fmla="*/ 28 w 1954"/>
              <a:gd name="T33" fmla="*/ 436 h 1954"/>
              <a:gd name="T34" fmla="*/ 28 w 1954"/>
              <a:gd name="T35" fmla="*/ 968 h 1954"/>
              <a:gd name="T36" fmla="*/ 193 w 1954"/>
              <a:gd name="T37" fmla="*/ 1012 h 1954"/>
              <a:gd name="T38" fmla="*/ 739 w 1954"/>
              <a:gd name="T39" fmla="*/ 1159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54" h="1954">
                <a:moveTo>
                  <a:pt x="0" y="1748"/>
                </a:moveTo>
                <a:lnTo>
                  <a:pt x="1954" y="1748"/>
                </a:lnTo>
                <a:lnTo>
                  <a:pt x="1954" y="1954"/>
                </a:lnTo>
                <a:lnTo>
                  <a:pt x="0" y="1954"/>
                </a:lnTo>
                <a:lnTo>
                  <a:pt x="0" y="1748"/>
                </a:lnTo>
                <a:close/>
                <a:moveTo>
                  <a:pt x="739" y="1159"/>
                </a:moveTo>
                <a:lnTo>
                  <a:pt x="1186" y="1279"/>
                </a:lnTo>
                <a:lnTo>
                  <a:pt x="1732" y="1425"/>
                </a:lnTo>
                <a:cubicBezTo>
                  <a:pt x="1815" y="1447"/>
                  <a:pt x="1899" y="1399"/>
                  <a:pt x="1921" y="1316"/>
                </a:cubicBezTo>
                <a:cubicBezTo>
                  <a:pt x="1943" y="1234"/>
                  <a:pt x="1894" y="1150"/>
                  <a:pt x="1812" y="1128"/>
                </a:cubicBezTo>
                <a:lnTo>
                  <a:pt x="1265" y="981"/>
                </a:lnTo>
                <a:lnTo>
                  <a:pt x="982" y="53"/>
                </a:lnTo>
                <a:lnTo>
                  <a:pt x="783" y="0"/>
                </a:lnTo>
                <a:lnTo>
                  <a:pt x="783" y="851"/>
                </a:lnTo>
                <a:lnTo>
                  <a:pt x="273" y="715"/>
                </a:lnTo>
                <a:lnTo>
                  <a:pt x="177" y="476"/>
                </a:lnTo>
                <a:lnTo>
                  <a:pt x="28" y="436"/>
                </a:lnTo>
                <a:lnTo>
                  <a:pt x="28" y="968"/>
                </a:lnTo>
                <a:lnTo>
                  <a:pt x="193" y="1012"/>
                </a:lnTo>
                <a:lnTo>
                  <a:pt x="739" y="115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Freeform 129"/>
          <p:cNvSpPr>
            <a:spLocks noEditPoints="1"/>
          </p:cNvSpPr>
          <p:nvPr/>
        </p:nvSpPr>
        <p:spPr bwMode="auto">
          <a:xfrm>
            <a:off x="5951538" y="2794000"/>
            <a:ext cx="642938" cy="549275"/>
          </a:xfrm>
          <a:custGeom>
            <a:avLst/>
            <a:gdLst>
              <a:gd name="T0" fmla="*/ 67 w 2102"/>
              <a:gd name="T1" fmla="*/ 1587 h 1793"/>
              <a:gd name="T2" fmla="*/ 2021 w 2102"/>
              <a:gd name="T3" fmla="*/ 1587 h 1793"/>
              <a:gd name="T4" fmla="*/ 2021 w 2102"/>
              <a:gd name="T5" fmla="*/ 1793 h 1793"/>
              <a:gd name="T6" fmla="*/ 67 w 2102"/>
              <a:gd name="T7" fmla="*/ 1793 h 1793"/>
              <a:gd name="T8" fmla="*/ 67 w 2102"/>
              <a:gd name="T9" fmla="*/ 1587 h 1793"/>
              <a:gd name="T10" fmla="*/ 2079 w 2102"/>
              <a:gd name="T11" fmla="*/ 624 h 1793"/>
              <a:gd name="T12" fmla="*/ 1891 w 2102"/>
              <a:gd name="T13" fmla="*/ 515 h 1793"/>
              <a:gd name="T14" fmla="*/ 1344 w 2102"/>
              <a:gd name="T15" fmla="*/ 662 h 1793"/>
              <a:gd name="T16" fmla="*/ 635 w 2102"/>
              <a:gd name="T17" fmla="*/ 0 h 1793"/>
              <a:gd name="T18" fmla="*/ 436 w 2102"/>
              <a:gd name="T19" fmla="*/ 53 h 1793"/>
              <a:gd name="T20" fmla="*/ 862 w 2102"/>
              <a:gd name="T21" fmla="*/ 791 h 1793"/>
              <a:gd name="T22" fmla="*/ 351 w 2102"/>
              <a:gd name="T23" fmla="*/ 928 h 1793"/>
              <a:gd name="T24" fmla="*/ 149 w 2102"/>
              <a:gd name="T25" fmla="*/ 769 h 1793"/>
              <a:gd name="T26" fmla="*/ 0 w 2102"/>
              <a:gd name="T27" fmla="*/ 809 h 1793"/>
              <a:gd name="T28" fmla="*/ 187 w 2102"/>
              <a:gd name="T29" fmla="*/ 1134 h 1793"/>
              <a:gd name="T30" fmla="*/ 265 w 2102"/>
              <a:gd name="T31" fmla="*/ 1270 h 1793"/>
              <a:gd name="T32" fmla="*/ 430 w 2102"/>
              <a:gd name="T33" fmla="*/ 1226 h 1793"/>
              <a:gd name="T34" fmla="*/ 977 w 2102"/>
              <a:gd name="T35" fmla="*/ 1079 h 1793"/>
              <a:gd name="T36" fmla="*/ 1424 w 2102"/>
              <a:gd name="T37" fmla="*/ 959 h 1793"/>
              <a:gd name="T38" fmla="*/ 1970 w 2102"/>
              <a:gd name="T39" fmla="*/ 813 h 1793"/>
              <a:gd name="T40" fmla="*/ 2079 w 2102"/>
              <a:gd name="T41" fmla="*/ 624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02" h="1793">
                <a:moveTo>
                  <a:pt x="67" y="1587"/>
                </a:moveTo>
                <a:lnTo>
                  <a:pt x="2021" y="1587"/>
                </a:lnTo>
                <a:lnTo>
                  <a:pt x="2021" y="1793"/>
                </a:lnTo>
                <a:lnTo>
                  <a:pt x="67" y="1793"/>
                </a:lnTo>
                <a:lnTo>
                  <a:pt x="67" y="1587"/>
                </a:lnTo>
                <a:close/>
                <a:moveTo>
                  <a:pt x="2079" y="624"/>
                </a:moveTo>
                <a:cubicBezTo>
                  <a:pt x="2057" y="542"/>
                  <a:pt x="1973" y="493"/>
                  <a:pt x="1891" y="515"/>
                </a:cubicBezTo>
                <a:lnTo>
                  <a:pt x="1344" y="662"/>
                </a:lnTo>
                <a:lnTo>
                  <a:pt x="635" y="0"/>
                </a:lnTo>
                <a:lnTo>
                  <a:pt x="436" y="53"/>
                </a:lnTo>
                <a:lnTo>
                  <a:pt x="862" y="791"/>
                </a:lnTo>
                <a:lnTo>
                  <a:pt x="351" y="928"/>
                </a:lnTo>
                <a:lnTo>
                  <a:pt x="149" y="769"/>
                </a:lnTo>
                <a:lnTo>
                  <a:pt x="0" y="809"/>
                </a:lnTo>
                <a:lnTo>
                  <a:pt x="187" y="1134"/>
                </a:lnTo>
                <a:lnTo>
                  <a:pt x="265" y="1270"/>
                </a:lnTo>
                <a:lnTo>
                  <a:pt x="430" y="1226"/>
                </a:lnTo>
                <a:lnTo>
                  <a:pt x="977" y="1079"/>
                </a:lnTo>
                <a:lnTo>
                  <a:pt x="1424" y="959"/>
                </a:lnTo>
                <a:lnTo>
                  <a:pt x="1970" y="813"/>
                </a:lnTo>
                <a:cubicBezTo>
                  <a:pt x="2053" y="791"/>
                  <a:pt x="2102" y="706"/>
                  <a:pt x="2079" y="62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Freeform 130"/>
          <p:cNvSpPr>
            <a:spLocks noEditPoints="1"/>
          </p:cNvSpPr>
          <p:nvPr/>
        </p:nvSpPr>
        <p:spPr bwMode="auto">
          <a:xfrm>
            <a:off x="7058025" y="2776538"/>
            <a:ext cx="566738" cy="566738"/>
          </a:xfrm>
          <a:custGeom>
            <a:avLst/>
            <a:gdLst>
              <a:gd name="T0" fmla="*/ 411 w 1851"/>
              <a:gd name="T1" fmla="*/ 411 h 1851"/>
              <a:gd name="T2" fmla="*/ 617 w 1851"/>
              <a:gd name="T3" fmla="*/ 617 h 1851"/>
              <a:gd name="T4" fmla="*/ 617 w 1851"/>
              <a:gd name="T5" fmla="*/ 823 h 1851"/>
              <a:gd name="T6" fmla="*/ 411 w 1851"/>
              <a:gd name="T7" fmla="*/ 1028 h 1851"/>
              <a:gd name="T8" fmla="*/ 617 w 1851"/>
              <a:gd name="T9" fmla="*/ 823 h 1851"/>
              <a:gd name="T10" fmla="*/ 411 w 1851"/>
              <a:gd name="T11" fmla="*/ 206 h 1851"/>
              <a:gd name="T12" fmla="*/ 617 w 1851"/>
              <a:gd name="T13" fmla="*/ 0 h 1851"/>
              <a:gd name="T14" fmla="*/ 823 w 1851"/>
              <a:gd name="T15" fmla="*/ 1234 h 1851"/>
              <a:gd name="T16" fmla="*/ 1028 w 1851"/>
              <a:gd name="T17" fmla="*/ 1440 h 1851"/>
              <a:gd name="T18" fmla="*/ 1645 w 1851"/>
              <a:gd name="T19" fmla="*/ 0 h 1851"/>
              <a:gd name="T20" fmla="*/ 1851 w 1851"/>
              <a:gd name="T21" fmla="*/ 206 h 1851"/>
              <a:gd name="T22" fmla="*/ 1028 w 1851"/>
              <a:gd name="T23" fmla="*/ 0 h 1851"/>
              <a:gd name="T24" fmla="*/ 823 w 1851"/>
              <a:gd name="T25" fmla="*/ 206 h 1851"/>
              <a:gd name="T26" fmla="*/ 1028 w 1851"/>
              <a:gd name="T27" fmla="*/ 0 h 1851"/>
              <a:gd name="T28" fmla="*/ 617 w 1851"/>
              <a:gd name="T29" fmla="*/ 1234 h 1851"/>
              <a:gd name="T30" fmla="*/ 617 w 1851"/>
              <a:gd name="T31" fmla="*/ 1440 h 1851"/>
              <a:gd name="T32" fmla="*/ 1851 w 1851"/>
              <a:gd name="T33" fmla="*/ 1028 h 1851"/>
              <a:gd name="T34" fmla="*/ 1645 w 1851"/>
              <a:gd name="T35" fmla="*/ 823 h 1851"/>
              <a:gd name="T36" fmla="*/ 1645 w 1851"/>
              <a:gd name="T37" fmla="*/ 617 h 1851"/>
              <a:gd name="T38" fmla="*/ 1851 w 1851"/>
              <a:gd name="T39" fmla="*/ 411 h 1851"/>
              <a:gd name="T40" fmla="*/ 1645 w 1851"/>
              <a:gd name="T41" fmla="*/ 617 h 1851"/>
              <a:gd name="T42" fmla="*/ 1851 w 1851"/>
              <a:gd name="T43" fmla="*/ 1234 h 1851"/>
              <a:gd name="T44" fmla="*/ 1645 w 1851"/>
              <a:gd name="T45" fmla="*/ 1440 h 1851"/>
              <a:gd name="T46" fmla="*/ 0 w 1851"/>
              <a:gd name="T47" fmla="*/ 411 h 1851"/>
              <a:gd name="T48" fmla="*/ 206 w 1851"/>
              <a:gd name="T49" fmla="*/ 1851 h 1851"/>
              <a:gd name="T50" fmla="*/ 1440 w 1851"/>
              <a:gd name="T51" fmla="*/ 1645 h 1851"/>
              <a:gd name="T52" fmla="*/ 206 w 1851"/>
              <a:gd name="T53" fmla="*/ 411 h 1851"/>
              <a:gd name="T54" fmla="*/ 1440 w 1851"/>
              <a:gd name="T55" fmla="*/ 206 h 1851"/>
              <a:gd name="T56" fmla="*/ 1234 w 1851"/>
              <a:gd name="T57" fmla="*/ 0 h 1851"/>
              <a:gd name="T58" fmla="*/ 1234 w 1851"/>
              <a:gd name="T59" fmla="*/ 1440 h 1851"/>
              <a:gd name="T60" fmla="*/ 1440 w 1851"/>
              <a:gd name="T61" fmla="*/ 1234 h 1851"/>
              <a:gd name="T62" fmla="*/ 1234 w 1851"/>
              <a:gd name="T63" fmla="*/ 144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51" h="1851">
                <a:moveTo>
                  <a:pt x="617" y="411"/>
                </a:moveTo>
                <a:lnTo>
                  <a:pt x="411" y="411"/>
                </a:lnTo>
                <a:lnTo>
                  <a:pt x="411" y="617"/>
                </a:lnTo>
                <a:lnTo>
                  <a:pt x="617" y="617"/>
                </a:lnTo>
                <a:lnTo>
                  <a:pt x="617" y="411"/>
                </a:lnTo>
                <a:close/>
                <a:moveTo>
                  <a:pt x="617" y="823"/>
                </a:moveTo>
                <a:lnTo>
                  <a:pt x="411" y="823"/>
                </a:lnTo>
                <a:lnTo>
                  <a:pt x="411" y="1028"/>
                </a:lnTo>
                <a:lnTo>
                  <a:pt x="617" y="1028"/>
                </a:lnTo>
                <a:lnTo>
                  <a:pt x="617" y="823"/>
                </a:lnTo>
                <a:close/>
                <a:moveTo>
                  <a:pt x="617" y="0"/>
                </a:moveTo>
                <a:cubicBezTo>
                  <a:pt x="503" y="0"/>
                  <a:pt x="411" y="92"/>
                  <a:pt x="411" y="206"/>
                </a:cubicBezTo>
                <a:lnTo>
                  <a:pt x="617" y="206"/>
                </a:lnTo>
                <a:lnTo>
                  <a:pt x="617" y="0"/>
                </a:lnTo>
                <a:close/>
                <a:moveTo>
                  <a:pt x="1028" y="1234"/>
                </a:moveTo>
                <a:lnTo>
                  <a:pt x="823" y="1234"/>
                </a:lnTo>
                <a:lnTo>
                  <a:pt x="823" y="1440"/>
                </a:lnTo>
                <a:lnTo>
                  <a:pt x="1028" y="1440"/>
                </a:lnTo>
                <a:lnTo>
                  <a:pt x="1028" y="1234"/>
                </a:lnTo>
                <a:close/>
                <a:moveTo>
                  <a:pt x="1645" y="0"/>
                </a:moveTo>
                <a:lnTo>
                  <a:pt x="1645" y="206"/>
                </a:lnTo>
                <a:lnTo>
                  <a:pt x="1851" y="206"/>
                </a:lnTo>
                <a:cubicBezTo>
                  <a:pt x="1851" y="92"/>
                  <a:pt x="1759" y="0"/>
                  <a:pt x="1645" y="0"/>
                </a:cubicBezTo>
                <a:close/>
                <a:moveTo>
                  <a:pt x="1028" y="0"/>
                </a:moveTo>
                <a:lnTo>
                  <a:pt x="823" y="0"/>
                </a:lnTo>
                <a:lnTo>
                  <a:pt x="823" y="206"/>
                </a:lnTo>
                <a:lnTo>
                  <a:pt x="1028" y="206"/>
                </a:lnTo>
                <a:lnTo>
                  <a:pt x="1028" y="0"/>
                </a:lnTo>
                <a:close/>
                <a:moveTo>
                  <a:pt x="617" y="1440"/>
                </a:moveTo>
                <a:lnTo>
                  <a:pt x="617" y="1234"/>
                </a:lnTo>
                <a:lnTo>
                  <a:pt x="411" y="1234"/>
                </a:lnTo>
                <a:cubicBezTo>
                  <a:pt x="411" y="1348"/>
                  <a:pt x="503" y="1440"/>
                  <a:pt x="617" y="1440"/>
                </a:cubicBezTo>
                <a:close/>
                <a:moveTo>
                  <a:pt x="1645" y="1028"/>
                </a:moveTo>
                <a:lnTo>
                  <a:pt x="1851" y="1028"/>
                </a:lnTo>
                <a:lnTo>
                  <a:pt x="1851" y="823"/>
                </a:lnTo>
                <a:lnTo>
                  <a:pt x="1645" y="823"/>
                </a:lnTo>
                <a:lnTo>
                  <a:pt x="1645" y="1028"/>
                </a:lnTo>
                <a:close/>
                <a:moveTo>
                  <a:pt x="1645" y="617"/>
                </a:moveTo>
                <a:lnTo>
                  <a:pt x="1851" y="617"/>
                </a:lnTo>
                <a:lnTo>
                  <a:pt x="1851" y="411"/>
                </a:lnTo>
                <a:lnTo>
                  <a:pt x="1645" y="411"/>
                </a:lnTo>
                <a:lnTo>
                  <a:pt x="1645" y="617"/>
                </a:lnTo>
                <a:close/>
                <a:moveTo>
                  <a:pt x="1645" y="1440"/>
                </a:moveTo>
                <a:cubicBezTo>
                  <a:pt x="1759" y="1440"/>
                  <a:pt x="1851" y="1348"/>
                  <a:pt x="1851" y="1234"/>
                </a:cubicBezTo>
                <a:lnTo>
                  <a:pt x="1645" y="1234"/>
                </a:lnTo>
                <a:lnTo>
                  <a:pt x="1645" y="1440"/>
                </a:lnTo>
                <a:close/>
                <a:moveTo>
                  <a:pt x="206" y="411"/>
                </a:moveTo>
                <a:lnTo>
                  <a:pt x="0" y="411"/>
                </a:lnTo>
                <a:lnTo>
                  <a:pt x="0" y="1645"/>
                </a:lnTo>
                <a:cubicBezTo>
                  <a:pt x="0" y="1759"/>
                  <a:pt x="92" y="1851"/>
                  <a:pt x="206" y="1851"/>
                </a:cubicBezTo>
                <a:lnTo>
                  <a:pt x="1440" y="1851"/>
                </a:lnTo>
                <a:lnTo>
                  <a:pt x="1440" y="1645"/>
                </a:lnTo>
                <a:lnTo>
                  <a:pt x="206" y="1645"/>
                </a:lnTo>
                <a:lnTo>
                  <a:pt x="206" y="411"/>
                </a:lnTo>
                <a:close/>
                <a:moveTo>
                  <a:pt x="1234" y="206"/>
                </a:moveTo>
                <a:lnTo>
                  <a:pt x="1440" y="206"/>
                </a:lnTo>
                <a:lnTo>
                  <a:pt x="1440" y="0"/>
                </a:lnTo>
                <a:lnTo>
                  <a:pt x="1234" y="0"/>
                </a:lnTo>
                <a:lnTo>
                  <a:pt x="1234" y="206"/>
                </a:lnTo>
                <a:close/>
                <a:moveTo>
                  <a:pt x="1234" y="1440"/>
                </a:moveTo>
                <a:lnTo>
                  <a:pt x="1440" y="1440"/>
                </a:lnTo>
                <a:lnTo>
                  <a:pt x="1440" y="1234"/>
                </a:lnTo>
                <a:lnTo>
                  <a:pt x="1234" y="1234"/>
                </a:lnTo>
                <a:lnTo>
                  <a:pt x="1234" y="14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Freeform 131"/>
          <p:cNvSpPr>
            <a:spLocks noEditPoints="1"/>
          </p:cNvSpPr>
          <p:nvPr/>
        </p:nvSpPr>
        <p:spPr bwMode="auto">
          <a:xfrm>
            <a:off x="4989513" y="2776538"/>
            <a:ext cx="565150" cy="566738"/>
          </a:xfrm>
          <a:custGeom>
            <a:avLst/>
            <a:gdLst>
              <a:gd name="T0" fmla="*/ 0 w 1851"/>
              <a:gd name="T1" fmla="*/ 1028 h 1851"/>
              <a:gd name="T2" fmla="*/ 206 w 1851"/>
              <a:gd name="T3" fmla="*/ 1028 h 1851"/>
              <a:gd name="T4" fmla="*/ 206 w 1851"/>
              <a:gd name="T5" fmla="*/ 823 h 1851"/>
              <a:gd name="T6" fmla="*/ 0 w 1851"/>
              <a:gd name="T7" fmla="*/ 823 h 1851"/>
              <a:gd name="T8" fmla="*/ 0 w 1851"/>
              <a:gd name="T9" fmla="*/ 1028 h 1851"/>
              <a:gd name="T10" fmla="*/ 0 w 1851"/>
              <a:gd name="T11" fmla="*/ 1440 h 1851"/>
              <a:gd name="T12" fmla="*/ 206 w 1851"/>
              <a:gd name="T13" fmla="*/ 1440 h 1851"/>
              <a:gd name="T14" fmla="*/ 206 w 1851"/>
              <a:gd name="T15" fmla="*/ 1234 h 1851"/>
              <a:gd name="T16" fmla="*/ 0 w 1851"/>
              <a:gd name="T17" fmla="*/ 1234 h 1851"/>
              <a:gd name="T18" fmla="*/ 0 w 1851"/>
              <a:gd name="T19" fmla="*/ 1440 h 1851"/>
              <a:gd name="T20" fmla="*/ 206 w 1851"/>
              <a:gd name="T21" fmla="*/ 1851 h 1851"/>
              <a:gd name="T22" fmla="*/ 206 w 1851"/>
              <a:gd name="T23" fmla="*/ 1645 h 1851"/>
              <a:gd name="T24" fmla="*/ 0 w 1851"/>
              <a:gd name="T25" fmla="*/ 1645 h 1851"/>
              <a:gd name="T26" fmla="*/ 206 w 1851"/>
              <a:gd name="T27" fmla="*/ 1851 h 1851"/>
              <a:gd name="T28" fmla="*/ 0 w 1851"/>
              <a:gd name="T29" fmla="*/ 617 h 1851"/>
              <a:gd name="T30" fmla="*/ 206 w 1851"/>
              <a:gd name="T31" fmla="*/ 617 h 1851"/>
              <a:gd name="T32" fmla="*/ 206 w 1851"/>
              <a:gd name="T33" fmla="*/ 411 h 1851"/>
              <a:gd name="T34" fmla="*/ 0 w 1851"/>
              <a:gd name="T35" fmla="*/ 411 h 1851"/>
              <a:gd name="T36" fmla="*/ 0 w 1851"/>
              <a:gd name="T37" fmla="*/ 617 h 1851"/>
              <a:gd name="T38" fmla="*/ 1234 w 1851"/>
              <a:gd name="T39" fmla="*/ 1851 h 1851"/>
              <a:gd name="T40" fmla="*/ 1440 w 1851"/>
              <a:gd name="T41" fmla="*/ 1851 h 1851"/>
              <a:gd name="T42" fmla="*/ 1440 w 1851"/>
              <a:gd name="T43" fmla="*/ 1645 h 1851"/>
              <a:gd name="T44" fmla="*/ 1234 w 1851"/>
              <a:gd name="T45" fmla="*/ 1645 h 1851"/>
              <a:gd name="T46" fmla="*/ 1234 w 1851"/>
              <a:gd name="T47" fmla="*/ 1851 h 1851"/>
              <a:gd name="T48" fmla="*/ 1646 w 1851"/>
              <a:gd name="T49" fmla="*/ 0 h 1851"/>
              <a:gd name="T50" fmla="*/ 617 w 1851"/>
              <a:gd name="T51" fmla="*/ 0 h 1851"/>
              <a:gd name="T52" fmla="*/ 412 w 1851"/>
              <a:gd name="T53" fmla="*/ 206 h 1851"/>
              <a:gd name="T54" fmla="*/ 412 w 1851"/>
              <a:gd name="T55" fmla="*/ 1234 h 1851"/>
              <a:gd name="T56" fmla="*/ 617 w 1851"/>
              <a:gd name="T57" fmla="*/ 1440 h 1851"/>
              <a:gd name="T58" fmla="*/ 1646 w 1851"/>
              <a:gd name="T59" fmla="*/ 1440 h 1851"/>
              <a:gd name="T60" fmla="*/ 1851 w 1851"/>
              <a:gd name="T61" fmla="*/ 1234 h 1851"/>
              <a:gd name="T62" fmla="*/ 1851 w 1851"/>
              <a:gd name="T63" fmla="*/ 206 h 1851"/>
              <a:gd name="T64" fmla="*/ 1646 w 1851"/>
              <a:gd name="T65" fmla="*/ 0 h 1851"/>
              <a:gd name="T66" fmla="*/ 1646 w 1851"/>
              <a:gd name="T67" fmla="*/ 1234 h 1851"/>
              <a:gd name="T68" fmla="*/ 617 w 1851"/>
              <a:gd name="T69" fmla="*/ 1234 h 1851"/>
              <a:gd name="T70" fmla="*/ 617 w 1851"/>
              <a:gd name="T71" fmla="*/ 206 h 1851"/>
              <a:gd name="T72" fmla="*/ 1646 w 1851"/>
              <a:gd name="T73" fmla="*/ 206 h 1851"/>
              <a:gd name="T74" fmla="*/ 1646 w 1851"/>
              <a:gd name="T75" fmla="*/ 1234 h 1851"/>
              <a:gd name="T76" fmla="*/ 823 w 1851"/>
              <a:gd name="T77" fmla="*/ 1851 h 1851"/>
              <a:gd name="T78" fmla="*/ 1029 w 1851"/>
              <a:gd name="T79" fmla="*/ 1851 h 1851"/>
              <a:gd name="T80" fmla="*/ 1029 w 1851"/>
              <a:gd name="T81" fmla="*/ 1645 h 1851"/>
              <a:gd name="T82" fmla="*/ 823 w 1851"/>
              <a:gd name="T83" fmla="*/ 1645 h 1851"/>
              <a:gd name="T84" fmla="*/ 823 w 1851"/>
              <a:gd name="T85" fmla="*/ 1851 h 1851"/>
              <a:gd name="T86" fmla="*/ 412 w 1851"/>
              <a:gd name="T87" fmla="*/ 1851 h 1851"/>
              <a:gd name="T88" fmla="*/ 617 w 1851"/>
              <a:gd name="T89" fmla="*/ 1851 h 1851"/>
              <a:gd name="T90" fmla="*/ 617 w 1851"/>
              <a:gd name="T91" fmla="*/ 1645 h 1851"/>
              <a:gd name="T92" fmla="*/ 412 w 1851"/>
              <a:gd name="T93" fmla="*/ 1645 h 1851"/>
              <a:gd name="T94" fmla="*/ 412 w 1851"/>
              <a:gd name="T95" fmla="*/ 1851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51" h="1851">
                <a:moveTo>
                  <a:pt x="0" y="1028"/>
                </a:moveTo>
                <a:lnTo>
                  <a:pt x="206" y="1028"/>
                </a:lnTo>
                <a:lnTo>
                  <a:pt x="206" y="823"/>
                </a:lnTo>
                <a:lnTo>
                  <a:pt x="0" y="823"/>
                </a:lnTo>
                <a:lnTo>
                  <a:pt x="0" y="1028"/>
                </a:lnTo>
                <a:close/>
                <a:moveTo>
                  <a:pt x="0" y="1440"/>
                </a:moveTo>
                <a:lnTo>
                  <a:pt x="206" y="1440"/>
                </a:lnTo>
                <a:lnTo>
                  <a:pt x="206" y="1234"/>
                </a:lnTo>
                <a:lnTo>
                  <a:pt x="0" y="1234"/>
                </a:lnTo>
                <a:lnTo>
                  <a:pt x="0" y="1440"/>
                </a:lnTo>
                <a:close/>
                <a:moveTo>
                  <a:pt x="206" y="1851"/>
                </a:moveTo>
                <a:lnTo>
                  <a:pt x="206" y="1645"/>
                </a:lnTo>
                <a:lnTo>
                  <a:pt x="0" y="1645"/>
                </a:lnTo>
                <a:cubicBezTo>
                  <a:pt x="0" y="1759"/>
                  <a:pt x="92" y="1851"/>
                  <a:pt x="206" y="1851"/>
                </a:cubicBezTo>
                <a:close/>
                <a:moveTo>
                  <a:pt x="0" y="617"/>
                </a:moveTo>
                <a:lnTo>
                  <a:pt x="206" y="617"/>
                </a:lnTo>
                <a:lnTo>
                  <a:pt x="206" y="411"/>
                </a:lnTo>
                <a:lnTo>
                  <a:pt x="0" y="411"/>
                </a:lnTo>
                <a:lnTo>
                  <a:pt x="0" y="617"/>
                </a:lnTo>
                <a:close/>
                <a:moveTo>
                  <a:pt x="1234" y="1851"/>
                </a:moveTo>
                <a:lnTo>
                  <a:pt x="1440" y="1851"/>
                </a:lnTo>
                <a:lnTo>
                  <a:pt x="1440" y="1645"/>
                </a:lnTo>
                <a:lnTo>
                  <a:pt x="1234" y="1645"/>
                </a:lnTo>
                <a:lnTo>
                  <a:pt x="1234" y="1851"/>
                </a:lnTo>
                <a:close/>
                <a:moveTo>
                  <a:pt x="1646" y="0"/>
                </a:moveTo>
                <a:lnTo>
                  <a:pt x="617" y="0"/>
                </a:lnTo>
                <a:cubicBezTo>
                  <a:pt x="504" y="0"/>
                  <a:pt x="412" y="92"/>
                  <a:pt x="412" y="206"/>
                </a:cubicBezTo>
                <a:lnTo>
                  <a:pt x="412" y="1234"/>
                </a:lnTo>
                <a:cubicBezTo>
                  <a:pt x="412" y="1348"/>
                  <a:pt x="504" y="1440"/>
                  <a:pt x="617" y="1440"/>
                </a:cubicBezTo>
                <a:lnTo>
                  <a:pt x="1646" y="1440"/>
                </a:lnTo>
                <a:cubicBezTo>
                  <a:pt x="1759" y="1440"/>
                  <a:pt x="1851" y="1348"/>
                  <a:pt x="1851" y="1234"/>
                </a:cubicBezTo>
                <a:lnTo>
                  <a:pt x="1851" y="206"/>
                </a:lnTo>
                <a:cubicBezTo>
                  <a:pt x="1851" y="92"/>
                  <a:pt x="1759" y="0"/>
                  <a:pt x="1646" y="0"/>
                </a:cubicBezTo>
                <a:close/>
                <a:moveTo>
                  <a:pt x="1646" y="1234"/>
                </a:moveTo>
                <a:lnTo>
                  <a:pt x="617" y="1234"/>
                </a:lnTo>
                <a:lnTo>
                  <a:pt x="617" y="206"/>
                </a:lnTo>
                <a:lnTo>
                  <a:pt x="1646" y="206"/>
                </a:lnTo>
                <a:lnTo>
                  <a:pt x="1646" y="1234"/>
                </a:lnTo>
                <a:close/>
                <a:moveTo>
                  <a:pt x="823" y="1851"/>
                </a:moveTo>
                <a:lnTo>
                  <a:pt x="1029" y="1851"/>
                </a:lnTo>
                <a:lnTo>
                  <a:pt x="1029" y="1645"/>
                </a:lnTo>
                <a:lnTo>
                  <a:pt x="823" y="1645"/>
                </a:lnTo>
                <a:lnTo>
                  <a:pt x="823" y="1851"/>
                </a:lnTo>
                <a:close/>
                <a:moveTo>
                  <a:pt x="412" y="1851"/>
                </a:moveTo>
                <a:lnTo>
                  <a:pt x="617" y="1851"/>
                </a:lnTo>
                <a:lnTo>
                  <a:pt x="617" y="1645"/>
                </a:lnTo>
                <a:lnTo>
                  <a:pt x="412" y="1645"/>
                </a:lnTo>
                <a:lnTo>
                  <a:pt x="412" y="18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Freeform 132"/>
          <p:cNvSpPr>
            <a:spLocks/>
          </p:cNvSpPr>
          <p:nvPr/>
        </p:nvSpPr>
        <p:spPr bwMode="auto">
          <a:xfrm>
            <a:off x="9453563" y="5751513"/>
            <a:ext cx="598488" cy="441325"/>
          </a:xfrm>
          <a:custGeom>
            <a:avLst/>
            <a:gdLst>
              <a:gd name="T0" fmla="*/ 1505 w 1953"/>
              <a:gd name="T1" fmla="*/ 87 h 1440"/>
              <a:gd name="T2" fmla="*/ 1336 w 1953"/>
              <a:gd name="T3" fmla="*/ 0 h 1440"/>
              <a:gd name="T4" fmla="*/ 205 w 1953"/>
              <a:gd name="T5" fmla="*/ 1 h 1440"/>
              <a:gd name="T6" fmla="*/ 0 w 1953"/>
              <a:gd name="T7" fmla="*/ 206 h 1440"/>
              <a:gd name="T8" fmla="*/ 0 w 1953"/>
              <a:gd name="T9" fmla="*/ 1234 h 1440"/>
              <a:gd name="T10" fmla="*/ 205 w 1953"/>
              <a:gd name="T11" fmla="*/ 1439 h 1440"/>
              <a:gd name="T12" fmla="*/ 1336 w 1953"/>
              <a:gd name="T13" fmla="*/ 1440 h 1440"/>
              <a:gd name="T14" fmla="*/ 1505 w 1953"/>
              <a:gd name="T15" fmla="*/ 1353 h 1440"/>
              <a:gd name="T16" fmla="*/ 1953 w 1953"/>
              <a:gd name="T17" fmla="*/ 720 h 1440"/>
              <a:gd name="T18" fmla="*/ 1505 w 1953"/>
              <a:gd name="T19" fmla="*/ 87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3" h="1440">
                <a:moveTo>
                  <a:pt x="1505" y="87"/>
                </a:moveTo>
                <a:cubicBezTo>
                  <a:pt x="1467" y="35"/>
                  <a:pt x="1406" y="0"/>
                  <a:pt x="1336" y="0"/>
                </a:cubicBezTo>
                <a:lnTo>
                  <a:pt x="205" y="1"/>
                </a:lnTo>
                <a:cubicBezTo>
                  <a:pt x="92" y="1"/>
                  <a:pt x="0" y="92"/>
                  <a:pt x="0" y="206"/>
                </a:cubicBezTo>
                <a:lnTo>
                  <a:pt x="0" y="1234"/>
                </a:lnTo>
                <a:cubicBezTo>
                  <a:pt x="0" y="1348"/>
                  <a:pt x="92" y="1439"/>
                  <a:pt x="205" y="1439"/>
                </a:cubicBezTo>
                <a:lnTo>
                  <a:pt x="1336" y="1440"/>
                </a:lnTo>
                <a:cubicBezTo>
                  <a:pt x="1406" y="1440"/>
                  <a:pt x="1467" y="1405"/>
                  <a:pt x="1505" y="1353"/>
                </a:cubicBezTo>
                <a:lnTo>
                  <a:pt x="1953" y="720"/>
                </a:lnTo>
                <a:lnTo>
                  <a:pt x="1505" y="8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Freeform 133"/>
          <p:cNvSpPr>
            <a:spLocks/>
          </p:cNvSpPr>
          <p:nvPr/>
        </p:nvSpPr>
        <p:spPr bwMode="auto">
          <a:xfrm>
            <a:off x="8424863" y="5672138"/>
            <a:ext cx="630238" cy="598488"/>
          </a:xfrm>
          <a:custGeom>
            <a:avLst/>
            <a:gdLst>
              <a:gd name="T0" fmla="*/ 1029 w 2057"/>
              <a:gd name="T1" fmla="*/ 1570 h 1954"/>
              <a:gd name="T2" fmla="*/ 1664 w 2057"/>
              <a:gd name="T3" fmla="*/ 1954 h 1954"/>
              <a:gd name="T4" fmla="*/ 1496 w 2057"/>
              <a:gd name="T5" fmla="*/ 1231 h 1954"/>
              <a:gd name="T6" fmla="*/ 2057 w 2057"/>
              <a:gd name="T7" fmla="*/ 745 h 1954"/>
              <a:gd name="T8" fmla="*/ 1318 w 2057"/>
              <a:gd name="T9" fmla="*/ 681 h 1954"/>
              <a:gd name="T10" fmla="*/ 1029 w 2057"/>
              <a:gd name="T11" fmla="*/ 0 h 1954"/>
              <a:gd name="T12" fmla="*/ 740 w 2057"/>
              <a:gd name="T13" fmla="*/ 681 h 1954"/>
              <a:gd name="T14" fmla="*/ 0 w 2057"/>
              <a:gd name="T15" fmla="*/ 745 h 1954"/>
              <a:gd name="T16" fmla="*/ 561 w 2057"/>
              <a:gd name="T17" fmla="*/ 1231 h 1954"/>
              <a:gd name="T18" fmla="*/ 393 w 2057"/>
              <a:gd name="T19" fmla="*/ 1954 h 1954"/>
              <a:gd name="T20" fmla="*/ 1029 w 2057"/>
              <a:gd name="T21" fmla="*/ 1570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7" h="1954">
                <a:moveTo>
                  <a:pt x="1029" y="1570"/>
                </a:moveTo>
                <a:lnTo>
                  <a:pt x="1664" y="1954"/>
                </a:lnTo>
                <a:lnTo>
                  <a:pt x="1496" y="1231"/>
                </a:lnTo>
                <a:lnTo>
                  <a:pt x="2057" y="745"/>
                </a:lnTo>
                <a:lnTo>
                  <a:pt x="1318" y="681"/>
                </a:lnTo>
                <a:lnTo>
                  <a:pt x="1029" y="0"/>
                </a:lnTo>
                <a:lnTo>
                  <a:pt x="740" y="681"/>
                </a:lnTo>
                <a:lnTo>
                  <a:pt x="0" y="745"/>
                </a:lnTo>
                <a:lnTo>
                  <a:pt x="561" y="1231"/>
                </a:lnTo>
                <a:lnTo>
                  <a:pt x="393" y="1954"/>
                </a:lnTo>
                <a:lnTo>
                  <a:pt x="1029" y="157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Freeform 134"/>
          <p:cNvSpPr>
            <a:spLocks noEditPoints="1"/>
          </p:cNvSpPr>
          <p:nvPr/>
        </p:nvSpPr>
        <p:spPr bwMode="auto">
          <a:xfrm>
            <a:off x="7497763" y="5656263"/>
            <a:ext cx="628650" cy="630238"/>
          </a:xfrm>
          <a:custGeom>
            <a:avLst/>
            <a:gdLst>
              <a:gd name="T0" fmla="*/ 1029 w 2057"/>
              <a:gd name="T1" fmla="*/ 0 h 2056"/>
              <a:gd name="T2" fmla="*/ 0 w 2057"/>
              <a:gd name="T3" fmla="*/ 1028 h 2056"/>
              <a:gd name="T4" fmla="*/ 1029 w 2057"/>
              <a:gd name="T5" fmla="*/ 2056 h 2056"/>
              <a:gd name="T6" fmla="*/ 2057 w 2057"/>
              <a:gd name="T7" fmla="*/ 1028 h 2056"/>
              <a:gd name="T8" fmla="*/ 1029 w 2057"/>
              <a:gd name="T9" fmla="*/ 0 h 2056"/>
              <a:gd name="T10" fmla="*/ 617 w 2057"/>
              <a:gd name="T11" fmla="*/ 1594 h 2056"/>
              <a:gd name="T12" fmla="*/ 360 w 2057"/>
              <a:gd name="T13" fmla="*/ 1336 h 2056"/>
              <a:gd name="T14" fmla="*/ 617 w 2057"/>
              <a:gd name="T15" fmla="*/ 1079 h 2056"/>
              <a:gd name="T16" fmla="*/ 874 w 2057"/>
              <a:gd name="T17" fmla="*/ 1336 h 2056"/>
              <a:gd name="T18" fmla="*/ 617 w 2057"/>
              <a:gd name="T19" fmla="*/ 1594 h 2056"/>
              <a:gd name="T20" fmla="*/ 772 w 2057"/>
              <a:gd name="T21" fmla="*/ 617 h 2056"/>
              <a:gd name="T22" fmla="*/ 1029 w 2057"/>
              <a:gd name="T23" fmla="*/ 360 h 2056"/>
              <a:gd name="T24" fmla="*/ 1286 w 2057"/>
              <a:gd name="T25" fmla="*/ 617 h 2056"/>
              <a:gd name="T26" fmla="*/ 1029 w 2057"/>
              <a:gd name="T27" fmla="*/ 874 h 2056"/>
              <a:gd name="T28" fmla="*/ 772 w 2057"/>
              <a:gd name="T29" fmla="*/ 617 h 2056"/>
              <a:gd name="T30" fmla="*/ 1440 w 2057"/>
              <a:gd name="T31" fmla="*/ 1594 h 2056"/>
              <a:gd name="T32" fmla="*/ 1183 w 2057"/>
              <a:gd name="T33" fmla="*/ 1336 h 2056"/>
              <a:gd name="T34" fmla="*/ 1440 w 2057"/>
              <a:gd name="T35" fmla="*/ 1079 h 2056"/>
              <a:gd name="T36" fmla="*/ 1697 w 2057"/>
              <a:gd name="T37" fmla="*/ 1336 h 2056"/>
              <a:gd name="T38" fmla="*/ 1440 w 2057"/>
              <a:gd name="T39" fmla="*/ 1594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57" h="2056">
                <a:moveTo>
                  <a:pt x="1029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6"/>
                  <a:pt x="460" y="2056"/>
                  <a:pt x="1029" y="2056"/>
                </a:cubicBezTo>
                <a:cubicBezTo>
                  <a:pt x="1597" y="2056"/>
                  <a:pt x="2057" y="1596"/>
                  <a:pt x="2057" y="1028"/>
                </a:cubicBezTo>
                <a:cubicBezTo>
                  <a:pt x="2057" y="460"/>
                  <a:pt x="1597" y="0"/>
                  <a:pt x="1029" y="0"/>
                </a:cubicBezTo>
                <a:close/>
                <a:moveTo>
                  <a:pt x="617" y="1594"/>
                </a:moveTo>
                <a:cubicBezTo>
                  <a:pt x="475" y="1594"/>
                  <a:pt x="360" y="1478"/>
                  <a:pt x="360" y="1336"/>
                </a:cubicBezTo>
                <a:cubicBezTo>
                  <a:pt x="360" y="1195"/>
                  <a:pt x="475" y="1079"/>
                  <a:pt x="617" y="1079"/>
                </a:cubicBezTo>
                <a:cubicBezTo>
                  <a:pt x="759" y="1079"/>
                  <a:pt x="874" y="1195"/>
                  <a:pt x="874" y="1336"/>
                </a:cubicBezTo>
                <a:cubicBezTo>
                  <a:pt x="874" y="1478"/>
                  <a:pt x="759" y="1594"/>
                  <a:pt x="617" y="1594"/>
                </a:cubicBezTo>
                <a:close/>
                <a:moveTo>
                  <a:pt x="772" y="617"/>
                </a:moveTo>
                <a:cubicBezTo>
                  <a:pt x="772" y="475"/>
                  <a:pt x="887" y="360"/>
                  <a:pt x="1029" y="360"/>
                </a:cubicBezTo>
                <a:cubicBezTo>
                  <a:pt x="1171" y="360"/>
                  <a:pt x="1286" y="475"/>
                  <a:pt x="1286" y="617"/>
                </a:cubicBezTo>
                <a:cubicBezTo>
                  <a:pt x="1286" y="759"/>
                  <a:pt x="1171" y="874"/>
                  <a:pt x="1029" y="874"/>
                </a:cubicBezTo>
                <a:cubicBezTo>
                  <a:pt x="887" y="874"/>
                  <a:pt x="772" y="759"/>
                  <a:pt x="772" y="617"/>
                </a:cubicBezTo>
                <a:close/>
                <a:moveTo>
                  <a:pt x="1440" y="1594"/>
                </a:moveTo>
                <a:cubicBezTo>
                  <a:pt x="1298" y="1594"/>
                  <a:pt x="1183" y="1478"/>
                  <a:pt x="1183" y="1336"/>
                </a:cubicBezTo>
                <a:cubicBezTo>
                  <a:pt x="1183" y="1195"/>
                  <a:pt x="1298" y="1079"/>
                  <a:pt x="1440" y="1079"/>
                </a:cubicBezTo>
                <a:cubicBezTo>
                  <a:pt x="1582" y="1079"/>
                  <a:pt x="1697" y="1195"/>
                  <a:pt x="1697" y="1336"/>
                </a:cubicBezTo>
                <a:cubicBezTo>
                  <a:pt x="1697" y="1478"/>
                  <a:pt x="1582" y="1594"/>
                  <a:pt x="1440" y="159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Freeform 135"/>
          <p:cNvSpPr>
            <a:spLocks noEditPoints="1"/>
          </p:cNvSpPr>
          <p:nvPr/>
        </p:nvSpPr>
        <p:spPr bwMode="auto">
          <a:xfrm>
            <a:off x="6623050" y="5656263"/>
            <a:ext cx="628650" cy="630238"/>
          </a:xfrm>
          <a:custGeom>
            <a:avLst/>
            <a:gdLst>
              <a:gd name="T0" fmla="*/ 1028 w 2056"/>
              <a:gd name="T1" fmla="*/ 0 h 2056"/>
              <a:gd name="T2" fmla="*/ 0 w 2056"/>
              <a:gd name="T3" fmla="*/ 1028 h 2056"/>
              <a:gd name="T4" fmla="*/ 1028 w 2056"/>
              <a:gd name="T5" fmla="*/ 2056 h 2056"/>
              <a:gd name="T6" fmla="*/ 2056 w 2056"/>
              <a:gd name="T7" fmla="*/ 1028 h 2056"/>
              <a:gd name="T8" fmla="*/ 1028 w 2056"/>
              <a:gd name="T9" fmla="*/ 0 h 2056"/>
              <a:gd name="T10" fmla="*/ 1131 w 2056"/>
              <a:gd name="T11" fmla="*/ 1748 h 2056"/>
              <a:gd name="T12" fmla="*/ 925 w 2056"/>
              <a:gd name="T13" fmla="*/ 1748 h 2056"/>
              <a:gd name="T14" fmla="*/ 925 w 2056"/>
              <a:gd name="T15" fmla="*/ 1542 h 2056"/>
              <a:gd name="T16" fmla="*/ 1131 w 2056"/>
              <a:gd name="T17" fmla="*/ 1542 h 2056"/>
              <a:gd name="T18" fmla="*/ 1131 w 2056"/>
              <a:gd name="T19" fmla="*/ 1748 h 2056"/>
              <a:gd name="T20" fmla="*/ 1343 w 2056"/>
              <a:gd name="T21" fmla="*/ 951 h 2056"/>
              <a:gd name="T22" fmla="*/ 1251 w 2056"/>
              <a:gd name="T23" fmla="*/ 1046 h 2056"/>
              <a:gd name="T24" fmla="*/ 1131 w 2056"/>
              <a:gd name="T25" fmla="*/ 1336 h 2056"/>
              <a:gd name="T26" fmla="*/ 925 w 2056"/>
              <a:gd name="T27" fmla="*/ 1336 h 2056"/>
              <a:gd name="T28" fmla="*/ 925 w 2056"/>
              <a:gd name="T29" fmla="*/ 1285 h 2056"/>
              <a:gd name="T30" fmla="*/ 1045 w 2056"/>
              <a:gd name="T31" fmla="*/ 994 h 2056"/>
              <a:gd name="T32" fmla="*/ 1173 w 2056"/>
              <a:gd name="T33" fmla="*/ 864 h 2056"/>
              <a:gd name="T34" fmla="*/ 1234 w 2056"/>
              <a:gd name="T35" fmla="*/ 719 h 2056"/>
              <a:gd name="T36" fmla="*/ 1028 w 2056"/>
              <a:gd name="T37" fmla="*/ 514 h 2056"/>
              <a:gd name="T38" fmla="*/ 822 w 2056"/>
              <a:gd name="T39" fmla="*/ 719 h 2056"/>
              <a:gd name="T40" fmla="*/ 617 w 2056"/>
              <a:gd name="T41" fmla="*/ 719 h 2056"/>
              <a:gd name="T42" fmla="*/ 1028 w 2056"/>
              <a:gd name="T43" fmla="*/ 308 h 2056"/>
              <a:gd name="T44" fmla="*/ 1439 w 2056"/>
              <a:gd name="T45" fmla="*/ 719 h 2056"/>
              <a:gd name="T46" fmla="*/ 1343 w 2056"/>
              <a:gd name="T47" fmla="*/ 951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56" h="2056">
                <a:moveTo>
                  <a:pt x="1028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6"/>
                  <a:pt x="460" y="2056"/>
                  <a:pt x="1028" y="2056"/>
                </a:cubicBezTo>
                <a:cubicBezTo>
                  <a:pt x="1596" y="2056"/>
                  <a:pt x="2056" y="1596"/>
                  <a:pt x="2056" y="1028"/>
                </a:cubicBezTo>
                <a:cubicBezTo>
                  <a:pt x="2056" y="460"/>
                  <a:pt x="1596" y="0"/>
                  <a:pt x="1028" y="0"/>
                </a:cubicBezTo>
                <a:close/>
                <a:moveTo>
                  <a:pt x="1131" y="1748"/>
                </a:moveTo>
                <a:lnTo>
                  <a:pt x="925" y="1748"/>
                </a:lnTo>
                <a:lnTo>
                  <a:pt x="925" y="1542"/>
                </a:lnTo>
                <a:lnTo>
                  <a:pt x="1131" y="1542"/>
                </a:lnTo>
                <a:lnTo>
                  <a:pt x="1131" y="1748"/>
                </a:lnTo>
                <a:close/>
                <a:moveTo>
                  <a:pt x="1343" y="951"/>
                </a:moveTo>
                <a:lnTo>
                  <a:pt x="1251" y="1046"/>
                </a:lnTo>
                <a:cubicBezTo>
                  <a:pt x="1177" y="1120"/>
                  <a:pt x="1131" y="1182"/>
                  <a:pt x="1131" y="1336"/>
                </a:cubicBezTo>
                <a:lnTo>
                  <a:pt x="925" y="1336"/>
                </a:lnTo>
                <a:lnTo>
                  <a:pt x="925" y="1285"/>
                </a:lnTo>
                <a:cubicBezTo>
                  <a:pt x="925" y="1171"/>
                  <a:pt x="971" y="1069"/>
                  <a:pt x="1045" y="994"/>
                </a:cubicBezTo>
                <a:lnTo>
                  <a:pt x="1173" y="864"/>
                </a:lnTo>
                <a:cubicBezTo>
                  <a:pt x="1210" y="827"/>
                  <a:pt x="1234" y="776"/>
                  <a:pt x="1234" y="719"/>
                </a:cubicBezTo>
                <a:cubicBezTo>
                  <a:pt x="1234" y="606"/>
                  <a:pt x="1142" y="514"/>
                  <a:pt x="1028" y="514"/>
                </a:cubicBezTo>
                <a:cubicBezTo>
                  <a:pt x="914" y="514"/>
                  <a:pt x="822" y="606"/>
                  <a:pt x="822" y="719"/>
                </a:cubicBezTo>
                <a:lnTo>
                  <a:pt x="617" y="719"/>
                </a:lnTo>
                <a:cubicBezTo>
                  <a:pt x="617" y="492"/>
                  <a:pt x="801" y="308"/>
                  <a:pt x="1028" y="308"/>
                </a:cubicBezTo>
                <a:cubicBezTo>
                  <a:pt x="1255" y="308"/>
                  <a:pt x="1439" y="492"/>
                  <a:pt x="1439" y="719"/>
                </a:cubicBezTo>
                <a:cubicBezTo>
                  <a:pt x="1439" y="810"/>
                  <a:pt x="1403" y="892"/>
                  <a:pt x="1343" y="95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Freeform 136"/>
          <p:cNvSpPr>
            <a:spLocks noEditPoints="1"/>
          </p:cNvSpPr>
          <p:nvPr/>
        </p:nvSpPr>
        <p:spPr bwMode="auto">
          <a:xfrm>
            <a:off x="5664200" y="5656263"/>
            <a:ext cx="628650" cy="630238"/>
          </a:xfrm>
          <a:custGeom>
            <a:avLst/>
            <a:gdLst>
              <a:gd name="T0" fmla="*/ 1294 w 2057"/>
              <a:gd name="T1" fmla="*/ 617 h 2056"/>
              <a:gd name="T2" fmla="*/ 1029 w 2057"/>
              <a:gd name="T3" fmla="*/ 882 h 2056"/>
              <a:gd name="T4" fmla="*/ 763 w 2057"/>
              <a:gd name="T5" fmla="*/ 617 h 2056"/>
              <a:gd name="T6" fmla="*/ 617 w 2057"/>
              <a:gd name="T7" fmla="*/ 762 h 2056"/>
              <a:gd name="T8" fmla="*/ 883 w 2057"/>
              <a:gd name="T9" fmla="*/ 1028 h 2056"/>
              <a:gd name="T10" fmla="*/ 617 w 2057"/>
              <a:gd name="T11" fmla="*/ 1294 h 2056"/>
              <a:gd name="T12" fmla="*/ 763 w 2057"/>
              <a:gd name="T13" fmla="*/ 1439 h 2056"/>
              <a:gd name="T14" fmla="*/ 1029 w 2057"/>
              <a:gd name="T15" fmla="*/ 1174 h 2056"/>
              <a:gd name="T16" fmla="*/ 1294 w 2057"/>
              <a:gd name="T17" fmla="*/ 1439 h 2056"/>
              <a:gd name="T18" fmla="*/ 1440 w 2057"/>
              <a:gd name="T19" fmla="*/ 1294 h 2056"/>
              <a:gd name="T20" fmla="*/ 1174 w 2057"/>
              <a:gd name="T21" fmla="*/ 1028 h 2056"/>
              <a:gd name="T22" fmla="*/ 1440 w 2057"/>
              <a:gd name="T23" fmla="*/ 762 h 2056"/>
              <a:gd name="T24" fmla="*/ 1294 w 2057"/>
              <a:gd name="T25" fmla="*/ 617 h 2056"/>
              <a:gd name="T26" fmla="*/ 1029 w 2057"/>
              <a:gd name="T27" fmla="*/ 0 h 2056"/>
              <a:gd name="T28" fmla="*/ 0 w 2057"/>
              <a:gd name="T29" fmla="*/ 1028 h 2056"/>
              <a:gd name="T30" fmla="*/ 1029 w 2057"/>
              <a:gd name="T31" fmla="*/ 2056 h 2056"/>
              <a:gd name="T32" fmla="*/ 2057 w 2057"/>
              <a:gd name="T33" fmla="*/ 1028 h 2056"/>
              <a:gd name="T34" fmla="*/ 1029 w 2057"/>
              <a:gd name="T35" fmla="*/ 0 h 2056"/>
              <a:gd name="T36" fmla="*/ 1029 w 2057"/>
              <a:gd name="T37" fmla="*/ 1851 h 2056"/>
              <a:gd name="T38" fmla="*/ 206 w 2057"/>
              <a:gd name="T39" fmla="*/ 1028 h 2056"/>
              <a:gd name="T40" fmla="*/ 1029 w 2057"/>
              <a:gd name="T41" fmla="*/ 205 h 2056"/>
              <a:gd name="T42" fmla="*/ 1851 w 2057"/>
              <a:gd name="T43" fmla="*/ 1028 h 2056"/>
              <a:gd name="T44" fmla="*/ 1029 w 2057"/>
              <a:gd name="T45" fmla="*/ 1851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57" h="2056">
                <a:moveTo>
                  <a:pt x="1294" y="617"/>
                </a:moveTo>
                <a:lnTo>
                  <a:pt x="1029" y="882"/>
                </a:lnTo>
                <a:lnTo>
                  <a:pt x="763" y="617"/>
                </a:lnTo>
                <a:lnTo>
                  <a:pt x="617" y="762"/>
                </a:lnTo>
                <a:lnTo>
                  <a:pt x="883" y="1028"/>
                </a:lnTo>
                <a:lnTo>
                  <a:pt x="617" y="1294"/>
                </a:lnTo>
                <a:lnTo>
                  <a:pt x="763" y="1439"/>
                </a:lnTo>
                <a:lnTo>
                  <a:pt x="1029" y="1174"/>
                </a:lnTo>
                <a:lnTo>
                  <a:pt x="1294" y="1439"/>
                </a:lnTo>
                <a:lnTo>
                  <a:pt x="1440" y="1294"/>
                </a:lnTo>
                <a:lnTo>
                  <a:pt x="1174" y="1028"/>
                </a:lnTo>
                <a:lnTo>
                  <a:pt x="1440" y="762"/>
                </a:lnTo>
                <a:lnTo>
                  <a:pt x="1294" y="617"/>
                </a:lnTo>
                <a:close/>
                <a:moveTo>
                  <a:pt x="1029" y="0"/>
                </a:moveTo>
                <a:cubicBezTo>
                  <a:pt x="460" y="0"/>
                  <a:pt x="0" y="460"/>
                  <a:pt x="0" y="1028"/>
                </a:cubicBezTo>
                <a:cubicBezTo>
                  <a:pt x="0" y="1596"/>
                  <a:pt x="460" y="2056"/>
                  <a:pt x="1029" y="2056"/>
                </a:cubicBezTo>
                <a:cubicBezTo>
                  <a:pt x="1597" y="2056"/>
                  <a:pt x="2057" y="1596"/>
                  <a:pt x="2057" y="1028"/>
                </a:cubicBezTo>
                <a:cubicBezTo>
                  <a:pt x="2057" y="460"/>
                  <a:pt x="1597" y="0"/>
                  <a:pt x="1029" y="0"/>
                </a:cubicBezTo>
                <a:close/>
                <a:moveTo>
                  <a:pt x="1029" y="1851"/>
                </a:moveTo>
                <a:cubicBezTo>
                  <a:pt x="575" y="1851"/>
                  <a:pt x="206" y="1481"/>
                  <a:pt x="206" y="1028"/>
                </a:cubicBezTo>
                <a:cubicBezTo>
                  <a:pt x="206" y="574"/>
                  <a:pt x="575" y="205"/>
                  <a:pt x="1029" y="205"/>
                </a:cubicBezTo>
                <a:cubicBezTo>
                  <a:pt x="1482" y="205"/>
                  <a:pt x="1851" y="574"/>
                  <a:pt x="1851" y="1028"/>
                </a:cubicBezTo>
                <a:cubicBezTo>
                  <a:pt x="1851" y="1481"/>
                  <a:pt x="1482" y="1851"/>
                  <a:pt x="1029" y="185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138"/>
          <p:cNvSpPr>
            <a:spLocks/>
          </p:cNvSpPr>
          <p:nvPr/>
        </p:nvSpPr>
        <p:spPr bwMode="auto">
          <a:xfrm>
            <a:off x="2743200" y="5703888"/>
            <a:ext cx="630238" cy="534988"/>
          </a:xfrm>
          <a:custGeom>
            <a:avLst/>
            <a:gdLst>
              <a:gd name="T0" fmla="*/ 823 w 2057"/>
              <a:gd name="T1" fmla="*/ 1748 h 1748"/>
              <a:gd name="T2" fmla="*/ 823 w 2057"/>
              <a:gd name="T3" fmla="*/ 1131 h 1748"/>
              <a:gd name="T4" fmla="*/ 1234 w 2057"/>
              <a:gd name="T5" fmla="*/ 1131 h 1748"/>
              <a:gd name="T6" fmla="*/ 1234 w 2057"/>
              <a:gd name="T7" fmla="*/ 1748 h 1748"/>
              <a:gd name="T8" fmla="*/ 1748 w 2057"/>
              <a:gd name="T9" fmla="*/ 1748 h 1748"/>
              <a:gd name="T10" fmla="*/ 1748 w 2057"/>
              <a:gd name="T11" fmla="*/ 925 h 1748"/>
              <a:gd name="T12" fmla="*/ 2057 w 2057"/>
              <a:gd name="T13" fmla="*/ 925 h 1748"/>
              <a:gd name="T14" fmla="*/ 1029 w 2057"/>
              <a:gd name="T15" fmla="*/ 0 h 1748"/>
              <a:gd name="T16" fmla="*/ 0 w 2057"/>
              <a:gd name="T17" fmla="*/ 925 h 1748"/>
              <a:gd name="T18" fmla="*/ 309 w 2057"/>
              <a:gd name="T19" fmla="*/ 925 h 1748"/>
              <a:gd name="T20" fmla="*/ 309 w 2057"/>
              <a:gd name="T21" fmla="*/ 1748 h 1748"/>
              <a:gd name="T22" fmla="*/ 823 w 2057"/>
              <a:gd name="T23" fmla="*/ 1748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57" h="1748">
                <a:moveTo>
                  <a:pt x="823" y="1748"/>
                </a:moveTo>
                <a:lnTo>
                  <a:pt x="823" y="1131"/>
                </a:lnTo>
                <a:lnTo>
                  <a:pt x="1234" y="1131"/>
                </a:lnTo>
                <a:lnTo>
                  <a:pt x="1234" y="1748"/>
                </a:lnTo>
                <a:lnTo>
                  <a:pt x="1748" y="1748"/>
                </a:lnTo>
                <a:lnTo>
                  <a:pt x="1748" y="925"/>
                </a:lnTo>
                <a:lnTo>
                  <a:pt x="2057" y="925"/>
                </a:lnTo>
                <a:lnTo>
                  <a:pt x="1029" y="0"/>
                </a:lnTo>
                <a:lnTo>
                  <a:pt x="0" y="925"/>
                </a:lnTo>
                <a:lnTo>
                  <a:pt x="309" y="925"/>
                </a:lnTo>
                <a:lnTo>
                  <a:pt x="309" y="1748"/>
                </a:lnTo>
                <a:lnTo>
                  <a:pt x="823" y="174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139"/>
          <p:cNvSpPr>
            <a:spLocks noEditPoints="1"/>
          </p:cNvSpPr>
          <p:nvPr/>
        </p:nvSpPr>
        <p:spPr bwMode="auto">
          <a:xfrm>
            <a:off x="2005013" y="5672138"/>
            <a:ext cx="376238" cy="598488"/>
          </a:xfrm>
          <a:custGeom>
            <a:avLst/>
            <a:gdLst>
              <a:gd name="T0" fmla="*/ 0 w 1234"/>
              <a:gd name="T1" fmla="*/ 0 h 1954"/>
              <a:gd name="T2" fmla="*/ 0 w 1234"/>
              <a:gd name="T3" fmla="*/ 514 h 1954"/>
              <a:gd name="T4" fmla="*/ 462 w 1234"/>
              <a:gd name="T5" fmla="*/ 977 h 1954"/>
              <a:gd name="T6" fmla="*/ 0 w 1234"/>
              <a:gd name="T7" fmla="*/ 1440 h 1954"/>
              <a:gd name="T8" fmla="*/ 0 w 1234"/>
              <a:gd name="T9" fmla="*/ 1954 h 1954"/>
              <a:gd name="T10" fmla="*/ 1234 w 1234"/>
              <a:gd name="T11" fmla="*/ 1954 h 1954"/>
              <a:gd name="T12" fmla="*/ 1234 w 1234"/>
              <a:gd name="T13" fmla="*/ 1440 h 1954"/>
              <a:gd name="T14" fmla="*/ 771 w 1234"/>
              <a:gd name="T15" fmla="*/ 977 h 1954"/>
              <a:gd name="T16" fmla="*/ 1234 w 1234"/>
              <a:gd name="T17" fmla="*/ 514 h 1954"/>
              <a:gd name="T18" fmla="*/ 1234 w 1234"/>
              <a:gd name="T19" fmla="*/ 0 h 1954"/>
              <a:gd name="T20" fmla="*/ 0 w 1234"/>
              <a:gd name="T21" fmla="*/ 0 h 1954"/>
              <a:gd name="T22" fmla="*/ 1028 w 1234"/>
              <a:gd name="T23" fmla="*/ 1491 h 1954"/>
              <a:gd name="T24" fmla="*/ 1028 w 1234"/>
              <a:gd name="T25" fmla="*/ 1748 h 1954"/>
              <a:gd name="T26" fmla="*/ 205 w 1234"/>
              <a:gd name="T27" fmla="*/ 1748 h 1954"/>
              <a:gd name="T28" fmla="*/ 205 w 1234"/>
              <a:gd name="T29" fmla="*/ 1491 h 1954"/>
              <a:gd name="T30" fmla="*/ 617 w 1234"/>
              <a:gd name="T31" fmla="*/ 1080 h 1954"/>
              <a:gd name="T32" fmla="*/ 1028 w 1234"/>
              <a:gd name="T33" fmla="*/ 1491 h 1954"/>
              <a:gd name="T34" fmla="*/ 617 w 1234"/>
              <a:gd name="T35" fmla="*/ 874 h 1954"/>
              <a:gd name="T36" fmla="*/ 205 w 1234"/>
              <a:gd name="T37" fmla="*/ 463 h 1954"/>
              <a:gd name="T38" fmla="*/ 205 w 1234"/>
              <a:gd name="T39" fmla="*/ 206 h 1954"/>
              <a:gd name="T40" fmla="*/ 1028 w 1234"/>
              <a:gd name="T41" fmla="*/ 206 h 1954"/>
              <a:gd name="T42" fmla="*/ 1028 w 1234"/>
              <a:gd name="T43" fmla="*/ 463 h 1954"/>
              <a:gd name="T44" fmla="*/ 617 w 1234"/>
              <a:gd name="T45" fmla="*/ 87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34" h="1954">
                <a:moveTo>
                  <a:pt x="0" y="0"/>
                </a:moveTo>
                <a:lnTo>
                  <a:pt x="0" y="514"/>
                </a:lnTo>
                <a:lnTo>
                  <a:pt x="462" y="977"/>
                </a:lnTo>
                <a:lnTo>
                  <a:pt x="0" y="1440"/>
                </a:lnTo>
                <a:lnTo>
                  <a:pt x="0" y="1954"/>
                </a:lnTo>
                <a:lnTo>
                  <a:pt x="1234" y="1954"/>
                </a:lnTo>
                <a:lnTo>
                  <a:pt x="1234" y="1440"/>
                </a:lnTo>
                <a:lnTo>
                  <a:pt x="771" y="977"/>
                </a:lnTo>
                <a:lnTo>
                  <a:pt x="1234" y="514"/>
                </a:lnTo>
                <a:lnTo>
                  <a:pt x="1234" y="0"/>
                </a:lnTo>
                <a:lnTo>
                  <a:pt x="0" y="0"/>
                </a:lnTo>
                <a:close/>
                <a:moveTo>
                  <a:pt x="1028" y="1491"/>
                </a:moveTo>
                <a:lnTo>
                  <a:pt x="1028" y="1748"/>
                </a:lnTo>
                <a:lnTo>
                  <a:pt x="205" y="1748"/>
                </a:lnTo>
                <a:lnTo>
                  <a:pt x="205" y="1491"/>
                </a:lnTo>
                <a:lnTo>
                  <a:pt x="617" y="1080"/>
                </a:lnTo>
                <a:lnTo>
                  <a:pt x="1028" y="1491"/>
                </a:lnTo>
                <a:close/>
                <a:moveTo>
                  <a:pt x="617" y="874"/>
                </a:moveTo>
                <a:lnTo>
                  <a:pt x="205" y="463"/>
                </a:lnTo>
                <a:lnTo>
                  <a:pt x="205" y="206"/>
                </a:lnTo>
                <a:lnTo>
                  <a:pt x="1028" y="206"/>
                </a:lnTo>
                <a:lnTo>
                  <a:pt x="1028" y="463"/>
                </a:lnTo>
                <a:lnTo>
                  <a:pt x="617" y="87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Freeform 140"/>
          <p:cNvSpPr>
            <a:spLocks/>
          </p:cNvSpPr>
          <p:nvPr/>
        </p:nvSpPr>
        <p:spPr bwMode="auto">
          <a:xfrm>
            <a:off x="1155700" y="5656263"/>
            <a:ext cx="376238" cy="630238"/>
          </a:xfrm>
          <a:custGeom>
            <a:avLst/>
            <a:gdLst>
              <a:gd name="T0" fmla="*/ 1028 w 1234"/>
              <a:gd name="T1" fmla="*/ 0 h 2056"/>
              <a:gd name="T2" fmla="*/ 0 w 1234"/>
              <a:gd name="T3" fmla="*/ 0 h 2056"/>
              <a:gd name="T4" fmla="*/ 0 w 1234"/>
              <a:gd name="T5" fmla="*/ 565 h 2056"/>
              <a:gd name="T6" fmla="*/ 1 w 1234"/>
              <a:gd name="T7" fmla="*/ 565 h 2056"/>
              <a:gd name="T8" fmla="*/ 0 w 1234"/>
              <a:gd name="T9" fmla="*/ 566 h 2056"/>
              <a:gd name="T10" fmla="*/ 462 w 1234"/>
              <a:gd name="T11" fmla="*/ 1028 h 2056"/>
              <a:gd name="T12" fmla="*/ 0 w 1234"/>
              <a:gd name="T13" fmla="*/ 1490 h 2056"/>
              <a:gd name="T14" fmla="*/ 1 w 1234"/>
              <a:gd name="T15" fmla="*/ 1491 h 2056"/>
              <a:gd name="T16" fmla="*/ 0 w 1234"/>
              <a:gd name="T17" fmla="*/ 1491 h 2056"/>
              <a:gd name="T18" fmla="*/ 0 w 1234"/>
              <a:gd name="T19" fmla="*/ 2056 h 2056"/>
              <a:gd name="T20" fmla="*/ 1234 w 1234"/>
              <a:gd name="T21" fmla="*/ 2056 h 2056"/>
              <a:gd name="T22" fmla="*/ 1234 w 1234"/>
              <a:gd name="T23" fmla="*/ 1491 h 2056"/>
              <a:gd name="T24" fmla="*/ 1233 w 1234"/>
              <a:gd name="T25" fmla="*/ 1491 h 2056"/>
              <a:gd name="T26" fmla="*/ 1234 w 1234"/>
              <a:gd name="T27" fmla="*/ 1490 h 2056"/>
              <a:gd name="T28" fmla="*/ 772 w 1234"/>
              <a:gd name="T29" fmla="*/ 1028 h 2056"/>
              <a:gd name="T30" fmla="*/ 1234 w 1234"/>
              <a:gd name="T31" fmla="*/ 566 h 2056"/>
              <a:gd name="T32" fmla="*/ 1233 w 1234"/>
              <a:gd name="T33" fmla="*/ 565 h 2056"/>
              <a:gd name="T34" fmla="*/ 1234 w 1234"/>
              <a:gd name="T35" fmla="*/ 565 h 2056"/>
              <a:gd name="T36" fmla="*/ 1234 w 1234"/>
              <a:gd name="T37" fmla="*/ 0 h 2056"/>
              <a:gd name="T38" fmla="*/ 1028 w 1234"/>
              <a:gd name="T39" fmla="*/ 0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4" h="2056">
                <a:moveTo>
                  <a:pt x="1028" y="0"/>
                </a:moveTo>
                <a:lnTo>
                  <a:pt x="0" y="0"/>
                </a:lnTo>
                <a:lnTo>
                  <a:pt x="0" y="565"/>
                </a:lnTo>
                <a:lnTo>
                  <a:pt x="1" y="565"/>
                </a:lnTo>
                <a:lnTo>
                  <a:pt x="0" y="566"/>
                </a:lnTo>
                <a:lnTo>
                  <a:pt x="462" y="1028"/>
                </a:lnTo>
                <a:lnTo>
                  <a:pt x="0" y="1490"/>
                </a:lnTo>
                <a:lnTo>
                  <a:pt x="1" y="1491"/>
                </a:lnTo>
                <a:lnTo>
                  <a:pt x="0" y="1491"/>
                </a:lnTo>
                <a:lnTo>
                  <a:pt x="0" y="2056"/>
                </a:lnTo>
                <a:lnTo>
                  <a:pt x="1234" y="2056"/>
                </a:lnTo>
                <a:lnTo>
                  <a:pt x="1234" y="1491"/>
                </a:lnTo>
                <a:lnTo>
                  <a:pt x="1233" y="1491"/>
                </a:lnTo>
                <a:lnTo>
                  <a:pt x="1234" y="1490"/>
                </a:lnTo>
                <a:lnTo>
                  <a:pt x="772" y="1028"/>
                </a:lnTo>
                <a:lnTo>
                  <a:pt x="1234" y="566"/>
                </a:lnTo>
                <a:lnTo>
                  <a:pt x="1233" y="565"/>
                </a:lnTo>
                <a:lnTo>
                  <a:pt x="1234" y="565"/>
                </a:lnTo>
                <a:lnTo>
                  <a:pt x="1234" y="0"/>
                </a:lnTo>
                <a:lnTo>
                  <a:pt x="102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Freeform 141"/>
          <p:cNvSpPr>
            <a:spLocks noEditPoints="1"/>
          </p:cNvSpPr>
          <p:nvPr/>
        </p:nvSpPr>
        <p:spPr bwMode="auto">
          <a:xfrm>
            <a:off x="100013" y="5876925"/>
            <a:ext cx="692150" cy="188913"/>
          </a:xfrm>
          <a:custGeom>
            <a:avLst/>
            <a:gdLst>
              <a:gd name="T0" fmla="*/ 360 w 2262"/>
              <a:gd name="T1" fmla="*/ 206 h 617"/>
              <a:gd name="T2" fmla="*/ 154 w 2262"/>
              <a:gd name="T3" fmla="*/ 206 h 617"/>
              <a:gd name="T4" fmla="*/ 154 w 2262"/>
              <a:gd name="T5" fmla="*/ 0 h 617"/>
              <a:gd name="T6" fmla="*/ 0 w 2262"/>
              <a:gd name="T7" fmla="*/ 0 h 617"/>
              <a:gd name="T8" fmla="*/ 0 w 2262"/>
              <a:gd name="T9" fmla="*/ 617 h 617"/>
              <a:gd name="T10" fmla="*/ 154 w 2262"/>
              <a:gd name="T11" fmla="*/ 617 h 617"/>
              <a:gd name="T12" fmla="*/ 154 w 2262"/>
              <a:gd name="T13" fmla="*/ 360 h 617"/>
              <a:gd name="T14" fmla="*/ 360 w 2262"/>
              <a:gd name="T15" fmla="*/ 360 h 617"/>
              <a:gd name="T16" fmla="*/ 360 w 2262"/>
              <a:gd name="T17" fmla="*/ 617 h 617"/>
              <a:gd name="T18" fmla="*/ 514 w 2262"/>
              <a:gd name="T19" fmla="*/ 617 h 617"/>
              <a:gd name="T20" fmla="*/ 514 w 2262"/>
              <a:gd name="T21" fmla="*/ 0 h 617"/>
              <a:gd name="T22" fmla="*/ 360 w 2262"/>
              <a:gd name="T23" fmla="*/ 0 h 617"/>
              <a:gd name="T24" fmla="*/ 360 w 2262"/>
              <a:gd name="T25" fmla="*/ 206 h 617"/>
              <a:gd name="T26" fmla="*/ 617 w 2262"/>
              <a:gd name="T27" fmla="*/ 155 h 617"/>
              <a:gd name="T28" fmla="*/ 771 w 2262"/>
              <a:gd name="T29" fmla="*/ 155 h 617"/>
              <a:gd name="T30" fmla="*/ 771 w 2262"/>
              <a:gd name="T31" fmla="*/ 617 h 617"/>
              <a:gd name="T32" fmla="*/ 925 w 2262"/>
              <a:gd name="T33" fmla="*/ 617 h 617"/>
              <a:gd name="T34" fmla="*/ 925 w 2262"/>
              <a:gd name="T35" fmla="*/ 155 h 617"/>
              <a:gd name="T36" fmla="*/ 1080 w 2262"/>
              <a:gd name="T37" fmla="*/ 155 h 617"/>
              <a:gd name="T38" fmla="*/ 1080 w 2262"/>
              <a:gd name="T39" fmla="*/ 0 h 617"/>
              <a:gd name="T40" fmla="*/ 617 w 2262"/>
              <a:gd name="T41" fmla="*/ 0 h 617"/>
              <a:gd name="T42" fmla="*/ 617 w 2262"/>
              <a:gd name="T43" fmla="*/ 155 h 617"/>
              <a:gd name="T44" fmla="*/ 1182 w 2262"/>
              <a:gd name="T45" fmla="*/ 155 h 617"/>
              <a:gd name="T46" fmla="*/ 1337 w 2262"/>
              <a:gd name="T47" fmla="*/ 155 h 617"/>
              <a:gd name="T48" fmla="*/ 1337 w 2262"/>
              <a:gd name="T49" fmla="*/ 617 h 617"/>
              <a:gd name="T50" fmla="*/ 1491 w 2262"/>
              <a:gd name="T51" fmla="*/ 617 h 617"/>
              <a:gd name="T52" fmla="*/ 1491 w 2262"/>
              <a:gd name="T53" fmla="*/ 155 h 617"/>
              <a:gd name="T54" fmla="*/ 1645 w 2262"/>
              <a:gd name="T55" fmla="*/ 155 h 617"/>
              <a:gd name="T56" fmla="*/ 1645 w 2262"/>
              <a:gd name="T57" fmla="*/ 0 h 617"/>
              <a:gd name="T58" fmla="*/ 1182 w 2262"/>
              <a:gd name="T59" fmla="*/ 0 h 617"/>
              <a:gd name="T60" fmla="*/ 1182 w 2262"/>
              <a:gd name="T61" fmla="*/ 155 h 617"/>
              <a:gd name="T62" fmla="*/ 2108 w 2262"/>
              <a:gd name="T63" fmla="*/ 0 h 617"/>
              <a:gd name="T64" fmla="*/ 1748 w 2262"/>
              <a:gd name="T65" fmla="*/ 0 h 617"/>
              <a:gd name="T66" fmla="*/ 1748 w 2262"/>
              <a:gd name="T67" fmla="*/ 617 h 617"/>
              <a:gd name="T68" fmla="*/ 1902 w 2262"/>
              <a:gd name="T69" fmla="*/ 617 h 617"/>
              <a:gd name="T70" fmla="*/ 1902 w 2262"/>
              <a:gd name="T71" fmla="*/ 412 h 617"/>
              <a:gd name="T72" fmla="*/ 2108 w 2262"/>
              <a:gd name="T73" fmla="*/ 412 h 617"/>
              <a:gd name="T74" fmla="*/ 2262 w 2262"/>
              <a:gd name="T75" fmla="*/ 258 h 617"/>
              <a:gd name="T76" fmla="*/ 2262 w 2262"/>
              <a:gd name="T77" fmla="*/ 155 h 617"/>
              <a:gd name="T78" fmla="*/ 2108 w 2262"/>
              <a:gd name="T79" fmla="*/ 0 h 617"/>
              <a:gd name="T80" fmla="*/ 2108 w 2262"/>
              <a:gd name="T81" fmla="*/ 258 h 617"/>
              <a:gd name="T82" fmla="*/ 1902 w 2262"/>
              <a:gd name="T83" fmla="*/ 258 h 617"/>
              <a:gd name="T84" fmla="*/ 1902 w 2262"/>
              <a:gd name="T85" fmla="*/ 155 h 617"/>
              <a:gd name="T86" fmla="*/ 2108 w 2262"/>
              <a:gd name="T87" fmla="*/ 155 h 617"/>
              <a:gd name="T88" fmla="*/ 2108 w 2262"/>
              <a:gd name="T89" fmla="*/ 25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62" h="617">
                <a:moveTo>
                  <a:pt x="360" y="206"/>
                </a:moveTo>
                <a:lnTo>
                  <a:pt x="154" y="206"/>
                </a:lnTo>
                <a:lnTo>
                  <a:pt x="154" y="0"/>
                </a:lnTo>
                <a:lnTo>
                  <a:pt x="0" y="0"/>
                </a:lnTo>
                <a:lnTo>
                  <a:pt x="0" y="617"/>
                </a:lnTo>
                <a:lnTo>
                  <a:pt x="154" y="617"/>
                </a:lnTo>
                <a:lnTo>
                  <a:pt x="154" y="360"/>
                </a:lnTo>
                <a:lnTo>
                  <a:pt x="360" y="360"/>
                </a:lnTo>
                <a:lnTo>
                  <a:pt x="360" y="617"/>
                </a:lnTo>
                <a:lnTo>
                  <a:pt x="514" y="617"/>
                </a:lnTo>
                <a:lnTo>
                  <a:pt x="514" y="0"/>
                </a:lnTo>
                <a:lnTo>
                  <a:pt x="360" y="0"/>
                </a:lnTo>
                <a:lnTo>
                  <a:pt x="360" y="206"/>
                </a:lnTo>
                <a:close/>
                <a:moveTo>
                  <a:pt x="617" y="155"/>
                </a:moveTo>
                <a:lnTo>
                  <a:pt x="771" y="155"/>
                </a:lnTo>
                <a:lnTo>
                  <a:pt x="771" y="617"/>
                </a:lnTo>
                <a:lnTo>
                  <a:pt x="925" y="617"/>
                </a:lnTo>
                <a:lnTo>
                  <a:pt x="925" y="155"/>
                </a:lnTo>
                <a:lnTo>
                  <a:pt x="1080" y="155"/>
                </a:lnTo>
                <a:lnTo>
                  <a:pt x="1080" y="0"/>
                </a:lnTo>
                <a:lnTo>
                  <a:pt x="617" y="0"/>
                </a:lnTo>
                <a:lnTo>
                  <a:pt x="617" y="155"/>
                </a:lnTo>
                <a:close/>
                <a:moveTo>
                  <a:pt x="1182" y="155"/>
                </a:moveTo>
                <a:lnTo>
                  <a:pt x="1337" y="155"/>
                </a:lnTo>
                <a:lnTo>
                  <a:pt x="1337" y="617"/>
                </a:lnTo>
                <a:lnTo>
                  <a:pt x="1491" y="617"/>
                </a:lnTo>
                <a:lnTo>
                  <a:pt x="1491" y="155"/>
                </a:lnTo>
                <a:lnTo>
                  <a:pt x="1645" y="155"/>
                </a:lnTo>
                <a:lnTo>
                  <a:pt x="1645" y="0"/>
                </a:lnTo>
                <a:lnTo>
                  <a:pt x="1182" y="0"/>
                </a:lnTo>
                <a:lnTo>
                  <a:pt x="1182" y="155"/>
                </a:lnTo>
                <a:close/>
                <a:moveTo>
                  <a:pt x="2108" y="0"/>
                </a:moveTo>
                <a:lnTo>
                  <a:pt x="1748" y="0"/>
                </a:lnTo>
                <a:lnTo>
                  <a:pt x="1748" y="617"/>
                </a:lnTo>
                <a:lnTo>
                  <a:pt x="1902" y="617"/>
                </a:lnTo>
                <a:lnTo>
                  <a:pt x="1902" y="412"/>
                </a:lnTo>
                <a:lnTo>
                  <a:pt x="2108" y="412"/>
                </a:lnTo>
                <a:cubicBezTo>
                  <a:pt x="2195" y="412"/>
                  <a:pt x="2262" y="345"/>
                  <a:pt x="2262" y="258"/>
                </a:cubicBezTo>
                <a:lnTo>
                  <a:pt x="2262" y="155"/>
                </a:lnTo>
                <a:cubicBezTo>
                  <a:pt x="2262" y="67"/>
                  <a:pt x="2195" y="0"/>
                  <a:pt x="2108" y="0"/>
                </a:cubicBezTo>
                <a:close/>
                <a:moveTo>
                  <a:pt x="2108" y="258"/>
                </a:moveTo>
                <a:lnTo>
                  <a:pt x="1902" y="258"/>
                </a:lnTo>
                <a:lnTo>
                  <a:pt x="1902" y="155"/>
                </a:lnTo>
                <a:lnTo>
                  <a:pt x="2108" y="155"/>
                </a:lnTo>
                <a:lnTo>
                  <a:pt x="2108" y="25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Freeform 142"/>
          <p:cNvSpPr>
            <a:spLocks noEditPoints="1"/>
          </p:cNvSpPr>
          <p:nvPr/>
        </p:nvSpPr>
        <p:spPr bwMode="auto">
          <a:xfrm>
            <a:off x="10502900" y="4665663"/>
            <a:ext cx="503238" cy="661988"/>
          </a:xfrm>
          <a:custGeom>
            <a:avLst/>
            <a:gdLst>
              <a:gd name="T0" fmla="*/ 1440 w 1645"/>
              <a:gd name="T1" fmla="*/ 720 h 2160"/>
              <a:gd name="T2" fmla="*/ 1337 w 1645"/>
              <a:gd name="T3" fmla="*/ 720 h 2160"/>
              <a:gd name="T4" fmla="*/ 1337 w 1645"/>
              <a:gd name="T5" fmla="*/ 515 h 2160"/>
              <a:gd name="T6" fmla="*/ 823 w 1645"/>
              <a:gd name="T7" fmla="*/ 0 h 2160"/>
              <a:gd name="T8" fmla="*/ 309 w 1645"/>
              <a:gd name="T9" fmla="*/ 515 h 2160"/>
              <a:gd name="T10" fmla="*/ 309 w 1645"/>
              <a:gd name="T11" fmla="*/ 720 h 2160"/>
              <a:gd name="T12" fmla="*/ 206 w 1645"/>
              <a:gd name="T13" fmla="*/ 720 h 2160"/>
              <a:gd name="T14" fmla="*/ 0 w 1645"/>
              <a:gd name="T15" fmla="*/ 926 h 2160"/>
              <a:gd name="T16" fmla="*/ 0 w 1645"/>
              <a:gd name="T17" fmla="*/ 1954 h 2160"/>
              <a:gd name="T18" fmla="*/ 206 w 1645"/>
              <a:gd name="T19" fmla="*/ 2160 h 2160"/>
              <a:gd name="T20" fmla="*/ 1440 w 1645"/>
              <a:gd name="T21" fmla="*/ 2160 h 2160"/>
              <a:gd name="T22" fmla="*/ 1645 w 1645"/>
              <a:gd name="T23" fmla="*/ 1954 h 2160"/>
              <a:gd name="T24" fmla="*/ 1645 w 1645"/>
              <a:gd name="T25" fmla="*/ 926 h 2160"/>
              <a:gd name="T26" fmla="*/ 1440 w 1645"/>
              <a:gd name="T27" fmla="*/ 720 h 2160"/>
              <a:gd name="T28" fmla="*/ 823 w 1645"/>
              <a:gd name="T29" fmla="*/ 1646 h 2160"/>
              <a:gd name="T30" fmla="*/ 617 w 1645"/>
              <a:gd name="T31" fmla="*/ 1440 h 2160"/>
              <a:gd name="T32" fmla="*/ 823 w 1645"/>
              <a:gd name="T33" fmla="*/ 1234 h 2160"/>
              <a:gd name="T34" fmla="*/ 1028 w 1645"/>
              <a:gd name="T35" fmla="*/ 1440 h 2160"/>
              <a:gd name="T36" fmla="*/ 823 w 1645"/>
              <a:gd name="T37" fmla="*/ 1646 h 2160"/>
              <a:gd name="T38" fmla="*/ 1142 w 1645"/>
              <a:gd name="T39" fmla="*/ 720 h 2160"/>
              <a:gd name="T40" fmla="*/ 504 w 1645"/>
              <a:gd name="T41" fmla="*/ 720 h 2160"/>
              <a:gd name="T42" fmla="*/ 504 w 1645"/>
              <a:gd name="T43" fmla="*/ 515 h 2160"/>
              <a:gd name="T44" fmla="*/ 823 w 1645"/>
              <a:gd name="T45" fmla="*/ 196 h 2160"/>
              <a:gd name="T46" fmla="*/ 1142 w 1645"/>
              <a:gd name="T47" fmla="*/ 515 h 2160"/>
              <a:gd name="T48" fmla="*/ 1142 w 1645"/>
              <a:gd name="T49" fmla="*/ 72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45" h="2160">
                <a:moveTo>
                  <a:pt x="1440" y="720"/>
                </a:moveTo>
                <a:lnTo>
                  <a:pt x="1337" y="720"/>
                </a:lnTo>
                <a:lnTo>
                  <a:pt x="1337" y="515"/>
                </a:lnTo>
                <a:cubicBezTo>
                  <a:pt x="1337" y="231"/>
                  <a:pt x="1107" y="0"/>
                  <a:pt x="823" y="0"/>
                </a:cubicBezTo>
                <a:cubicBezTo>
                  <a:pt x="539" y="0"/>
                  <a:pt x="309" y="231"/>
                  <a:pt x="309" y="515"/>
                </a:cubicBezTo>
                <a:lnTo>
                  <a:pt x="309" y="720"/>
                </a:lnTo>
                <a:lnTo>
                  <a:pt x="206" y="720"/>
                </a:lnTo>
                <a:cubicBezTo>
                  <a:pt x="92" y="720"/>
                  <a:pt x="0" y="812"/>
                  <a:pt x="0" y="926"/>
                </a:cubicBezTo>
                <a:lnTo>
                  <a:pt x="0" y="1954"/>
                </a:lnTo>
                <a:cubicBezTo>
                  <a:pt x="0" y="2068"/>
                  <a:pt x="92" y="2160"/>
                  <a:pt x="206" y="2160"/>
                </a:cubicBezTo>
                <a:lnTo>
                  <a:pt x="1440" y="2160"/>
                </a:lnTo>
                <a:cubicBezTo>
                  <a:pt x="1553" y="2160"/>
                  <a:pt x="1645" y="2068"/>
                  <a:pt x="1645" y="1954"/>
                </a:cubicBezTo>
                <a:lnTo>
                  <a:pt x="1645" y="926"/>
                </a:lnTo>
                <a:cubicBezTo>
                  <a:pt x="1645" y="812"/>
                  <a:pt x="1553" y="720"/>
                  <a:pt x="1440" y="720"/>
                </a:cubicBezTo>
                <a:close/>
                <a:moveTo>
                  <a:pt x="823" y="1646"/>
                </a:moveTo>
                <a:cubicBezTo>
                  <a:pt x="709" y="1646"/>
                  <a:pt x="617" y="1554"/>
                  <a:pt x="617" y="1440"/>
                </a:cubicBezTo>
                <a:cubicBezTo>
                  <a:pt x="617" y="1326"/>
                  <a:pt x="709" y="1234"/>
                  <a:pt x="823" y="1234"/>
                </a:cubicBezTo>
                <a:cubicBezTo>
                  <a:pt x="936" y="1234"/>
                  <a:pt x="1028" y="1326"/>
                  <a:pt x="1028" y="1440"/>
                </a:cubicBezTo>
                <a:cubicBezTo>
                  <a:pt x="1028" y="1554"/>
                  <a:pt x="936" y="1646"/>
                  <a:pt x="823" y="1646"/>
                </a:cubicBezTo>
                <a:close/>
                <a:moveTo>
                  <a:pt x="1142" y="720"/>
                </a:moveTo>
                <a:lnTo>
                  <a:pt x="504" y="720"/>
                </a:lnTo>
                <a:lnTo>
                  <a:pt x="504" y="515"/>
                </a:lnTo>
                <a:cubicBezTo>
                  <a:pt x="504" y="339"/>
                  <a:pt x="647" y="196"/>
                  <a:pt x="823" y="196"/>
                </a:cubicBezTo>
                <a:cubicBezTo>
                  <a:pt x="999" y="196"/>
                  <a:pt x="1142" y="339"/>
                  <a:pt x="1142" y="515"/>
                </a:cubicBezTo>
                <a:lnTo>
                  <a:pt x="1142" y="7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Freeform 143"/>
          <p:cNvSpPr>
            <a:spLocks noEditPoints="1"/>
          </p:cNvSpPr>
          <p:nvPr/>
        </p:nvSpPr>
        <p:spPr bwMode="auto">
          <a:xfrm>
            <a:off x="9472613" y="4652963"/>
            <a:ext cx="628650" cy="630238"/>
          </a:xfrm>
          <a:custGeom>
            <a:avLst/>
            <a:gdLst>
              <a:gd name="T0" fmla="*/ 1028 w 2057"/>
              <a:gd name="T1" fmla="*/ 0 h 2057"/>
              <a:gd name="T2" fmla="*/ 0 w 2057"/>
              <a:gd name="T3" fmla="*/ 1029 h 2057"/>
              <a:gd name="T4" fmla="*/ 1028 w 2057"/>
              <a:gd name="T5" fmla="*/ 2057 h 2057"/>
              <a:gd name="T6" fmla="*/ 2057 w 2057"/>
              <a:gd name="T7" fmla="*/ 1029 h 2057"/>
              <a:gd name="T8" fmla="*/ 1028 w 2057"/>
              <a:gd name="T9" fmla="*/ 0 h 2057"/>
              <a:gd name="T10" fmla="*/ 1131 w 2057"/>
              <a:gd name="T11" fmla="*/ 1543 h 2057"/>
              <a:gd name="T12" fmla="*/ 926 w 2057"/>
              <a:gd name="T13" fmla="*/ 1543 h 2057"/>
              <a:gd name="T14" fmla="*/ 926 w 2057"/>
              <a:gd name="T15" fmla="*/ 926 h 2057"/>
              <a:gd name="T16" fmla="*/ 1131 w 2057"/>
              <a:gd name="T17" fmla="*/ 926 h 2057"/>
              <a:gd name="T18" fmla="*/ 1131 w 2057"/>
              <a:gd name="T19" fmla="*/ 1543 h 2057"/>
              <a:gd name="T20" fmla="*/ 1131 w 2057"/>
              <a:gd name="T21" fmla="*/ 720 h 2057"/>
              <a:gd name="T22" fmla="*/ 926 w 2057"/>
              <a:gd name="T23" fmla="*/ 720 h 2057"/>
              <a:gd name="T24" fmla="*/ 926 w 2057"/>
              <a:gd name="T25" fmla="*/ 515 h 2057"/>
              <a:gd name="T26" fmla="*/ 1131 w 2057"/>
              <a:gd name="T27" fmla="*/ 515 h 2057"/>
              <a:gd name="T28" fmla="*/ 1131 w 2057"/>
              <a:gd name="T29" fmla="*/ 720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57" h="2057">
                <a:moveTo>
                  <a:pt x="1028" y="0"/>
                </a:moveTo>
                <a:cubicBezTo>
                  <a:pt x="460" y="0"/>
                  <a:pt x="0" y="461"/>
                  <a:pt x="0" y="1029"/>
                </a:cubicBezTo>
                <a:cubicBezTo>
                  <a:pt x="0" y="1597"/>
                  <a:pt x="460" y="2057"/>
                  <a:pt x="1028" y="2057"/>
                </a:cubicBezTo>
                <a:cubicBezTo>
                  <a:pt x="1597" y="2057"/>
                  <a:pt x="2057" y="1597"/>
                  <a:pt x="2057" y="1029"/>
                </a:cubicBezTo>
                <a:cubicBezTo>
                  <a:pt x="2057" y="461"/>
                  <a:pt x="1597" y="0"/>
                  <a:pt x="1028" y="0"/>
                </a:cubicBezTo>
                <a:close/>
                <a:moveTo>
                  <a:pt x="1131" y="1543"/>
                </a:moveTo>
                <a:lnTo>
                  <a:pt x="926" y="1543"/>
                </a:lnTo>
                <a:lnTo>
                  <a:pt x="926" y="926"/>
                </a:lnTo>
                <a:lnTo>
                  <a:pt x="1131" y="926"/>
                </a:lnTo>
                <a:lnTo>
                  <a:pt x="1131" y="1543"/>
                </a:lnTo>
                <a:close/>
                <a:moveTo>
                  <a:pt x="1131" y="720"/>
                </a:moveTo>
                <a:lnTo>
                  <a:pt x="926" y="720"/>
                </a:lnTo>
                <a:lnTo>
                  <a:pt x="926" y="515"/>
                </a:lnTo>
                <a:lnTo>
                  <a:pt x="1131" y="515"/>
                </a:lnTo>
                <a:lnTo>
                  <a:pt x="1131" y="7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Freeform 144"/>
          <p:cNvSpPr>
            <a:spLocks noEditPoints="1"/>
          </p:cNvSpPr>
          <p:nvPr/>
        </p:nvSpPr>
        <p:spPr bwMode="auto">
          <a:xfrm>
            <a:off x="3687763" y="5656263"/>
            <a:ext cx="628650" cy="630238"/>
          </a:xfrm>
          <a:custGeom>
            <a:avLst/>
            <a:gdLst>
              <a:gd name="T0" fmla="*/ 926 w 2057"/>
              <a:gd name="T1" fmla="*/ 1542 h 2056"/>
              <a:gd name="T2" fmla="*/ 1132 w 2057"/>
              <a:gd name="T3" fmla="*/ 1542 h 2056"/>
              <a:gd name="T4" fmla="*/ 1132 w 2057"/>
              <a:gd name="T5" fmla="*/ 925 h 2056"/>
              <a:gd name="T6" fmla="*/ 926 w 2057"/>
              <a:gd name="T7" fmla="*/ 925 h 2056"/>
              <a:gd name="T8" fmla="*/ 926 w 2057"/>
              <a:gd name="T9" fmla="*/ 1542 h 2056"/>
              <a:gd name="T10" fmla="*/ 1029 w 2057"/>
              <a:gd name="T11" fmla="*/ 0 h 2056"/>
              <a:gd name="T12" fmla="*/ 0 w 2057"/>
              <a:gd name="T13" fmla="*/ 1028 h 2056"/>
              <a:gd name="T14" fmla="*/ 1029 w 2057"/>
              <a:gd name="T15" fmla="*/ 2056 h 2056"/>
              <a:gd name="T16" fmla="*/ 2057 w 2057"/>
              <a:gd name="T17" fmla="*/ 1028 h 2056"/>
              <a:gd name="T18" fmla="*/ 1029 w 2057"/>
              <a:gd name="T19" fmla="*/ 0 h 2056"/>
              <a:gd name="T20" fmla="*/ 1029 w 2057"/>
              <a:gd name="T21" fmla="*/ 1851 h 2056"/>
              <a:gd name="T22" fmla="*/ 206 w 2057"/>
              <a:gd name="T23" fmla="*/ 1028 h 2056"/>
              <a:gd name="T24" fmla="*/ 1029 w 2057"/>
              <a:gd name="T25" fmla="*/ 205 h 2056"/>
              <a:gd name="T26" fmla="*/ 1851 w 2057"/>
              <a:gd name="T27" fmla="*/ 1028 h 2056"/>
              <a:gd name="T28" fmla="*/ 1029 w 2057"/>
              <a:gd name="T29" fmla="*/ 1851 h 2056"/>
              <a:gd name="T30" fmla="*/ 926 w 2057"/>
              <a:gd name="T31" fmla="*/ 719 h 2056"/>
              <a:gd name="T32" fmla="*/ 1132 w 2057"/>
              <a:gd name="T33" fmla="*/ 719 h 2056"/>
              <a:gd name="T34" fmla="*/ 1132 w 2057"/>
              <a:gd name="T35" fmla="*/ 514 h 2056"/>
              <a:gd name="T36" fmla="*/ 926 w 2057"/>
              <a:gd name="T37" fmla="*/ 514 h 2056"/>
              <a:gd name="T38" fmla="*/ 926 w 2057"/>
              <a:gd name="T39" fmla="*/ 7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57" h="2056">
                <a:moveTo>
                  <a:pt x="926" y="1542"/>
                </a:moveTo>
                <a:lnTo>
                  <a:pt x="1132" y="1542"/>
                </a:lnTo>
                <a:lnTo>
                  <a:pt x="1132" y="925"/>
                </a:lnTo>
                <a:lnTo>
                  <a:pt x="926" y="925"/>
                </a:lnTo>
                <a:lnTo>
                  <a:pt x="926" y="1542"/>
                </a:lnTo>
                <a:close/>
                <a:moveTo>
                  <a:pt x="1029" y="0"/>
                </a:moveTo>
                <a:cubicBezTo>
                  <a:pt x="461" y="0"/>
                  <a:pt x="0" y="460"/>
                  <a:pt x="0" y="1028"/>
                </a:cubicBezTo>
                <a:cubicBezTo>
                  <a:pt x="0" y="1596"/>
                  <a:pt x="461" y="2056"/>
                  <a:pt x="1029" y="2056"/>
                </a:cubicBezTo>
                <a:cubicBezTo>
                  <a:pt x="1597" y="2056"/>
                  <a:pt x="2057" y="1596"/>
                  <a:pt x="2057" y="1028"/>
                </a:cubicBezTo>
                <a:cubicBezTo>
                  <a:pt x="2057" y="460"/>
                  <a:pt x="1597" y="0"/>
                  <a:pt x="1029" y="0"/>
                </a:cubicBezTo>
                <a:close/>
                <a:moveTo>
                  <a:pt x="1029" y="1851"/>
                </a:moveTo>
                <a:cubicBezTo>
                  <a:pt x="575" y="1851"/>
                  <a:pt x="206" y="1481"/>
                  <a:pt x="206" y="1028"/>
                </a:cubicBezTo>
                <a:cubicBezTo>
                  <a:pt x="206" y="574"/>
                  <a:pt x="575" y="205"/>
                  <a:pt x="1029" y="205"/>
                </a:cubicBezTo>
                <a:cubicBezTo>
                  <a:pt x="1482" y="205"/>
                  <a:pt x="1851" y="574"/>
                  <a:pt x="1851" y="1028"/>
                </a:cubicBezTo>
                <a:cubicBezTo>
                  <a:pt x="1851" y="1481"/>
                  <a:pt x="1482" y="1851"/>
                  <a:pt x="1029" y="1851"/>
                </a:cubicBezTo>
                <a:close/>
                <a:moveTo>
                  <a:pt x="926" y="719"/>
                </a:moveTo>
                <a:lnTo>
                  <a:pt x="1132" y="719"/>
                </a:lnTo>
                <a:lnTo>
                  <a:pt x="1132" y="514"/>
                </a:lnTo>
                <a:lnTo>
                  <a:pt x="926" y="514"/>
                </a:lnTo>
                <a:lnTo>
                  <a:pt x="926" y="71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Freeform 145"/>
          <p:cNvSpPr>
            <a:spLocks noEditPoints="1"/>
          </p:cNvSpPr>
          <p:nvPr/>
        </p:nvSpPr>
        <p:spPr bwMode="auto">
          <a:xfrm>
            <a:off x="11317288" y="4667250"/>
            <a:ext cx="692150" cy="566738"/>
          </a:xfrm>
          <a:custGeom>
            <a:avLst/>
            <a:gdLst>
              <a:gd name="T0" fmla="*/ 2056 w 2262"/>
              <a:gd name="T1" fmla="*/ 0 h 1849"/>
              <a:gd name="T2" fmla="*/ 205 w 2262"/>
              <a:gd name="T3" fmla="*/ 0 h 1849"/>
              <a:gd name="T4" fmla="*/ 0 w 2262"/>
              <a:gd name="T5" fmla="*/ 206 h 1849"/>
              <a:gd name="T6" fmla="*/ 0 w 2262"/>
              <a:gd name="T7" fmla="*/ 616 h 1849"/>
              <a:gd name="T8" fmla="*/ 205 w 2262"/>
              <a:gd name="T9" fmla="*/ 616 h 1849"/>
              <a:gd name="T10" fmla="*/ 205 w 2262"/>
              <a:gd name="T11" fmla="*/ 204 h 1849"/>
              <a:gd name="T12" fmla="*/ 2056 w 2262"/>
              <a:gd name="T13" fmla="*/ 204 h 1849"/>
              <a:gd name="T14" fmla="*/ 2056 w 2262"/>
              <a:gd name="T15" fmla="*/ 1647 h 1849"/>
              <a:gd name="T16" fmla="*/ 205 w 2262"/>
              <a:gd name="T17" fmla="*/ 1647 h 1849"/>
              <a:gd name="T18" fmla="*/ 205 w 2262"/>
              <a:gd name="T19" fmla="*/ 1233 h 1849"/>
              <a:gd name="T20" fmla="*/ 0 w 2262"/>
              <a:gd name="T21" fmla="*/ 1233 h 1849"/>
              <a:gd name="T22" fmla="*/ 0 w 2262"/>
              <a:gd name="T23" fmla="*/ 1646 h 1849"/>
              <a:gd name="T24" fmla="*/ 205 w 2262"/>
              <a:gd name="T25" fmla="*/ 1849 h 1849"/>
              <a:gd name="T26" fmla="*/ 2056 w 2262"/>
              <a:gd name="T27" fmla="*/ 1849 h 1849"/>
              <a:gd name="T28" fmla="*/ 2262 w 2262"/>
              <a:gd name="T29" fmla="*/ 1646 h 1849"/>
              <a:gd name="T30" fmla="*/ 2262 w 2262"/>
              <a:gd name="T31" fmla="*/ 206 h 1849"/>
              <a:gd name="T32" fmla="*/ 2056 w 2262"/>
              <a:gd name="T33" fmla="*/ 0 h 1849"/>
              <a:gd name="T34" fmla="*/ 1028 w 2262"/>
              <a:gd name="T35" fmla="*/ 1336 h 1849"/>
              <a:gd name="T36" fmla="*/ 1439 w 2262"/>
              <a:gd name="T37" fmla="*/ 925 h 1849"/>
              <a:gd name="T38" fmla="*/ 1028 w 2262"/>
              <a:gd name="T39" fmla="*/ 514 h 1849"/>
              <a:gd name="T40" fmla="*/ 1028 w 2262"/>
              <a:gd name="T41" fmla="*/ 822 h 1849"/>
              <a:gd name="T42" fmla="*/ 0 w 2262"/>
              <a:gd name="T43" fmla="*/ 822 h 1849"/>
              <a:gd name="T44" fmla="*/ 0 w 2262"/>
              <a:gd name="T45" fmla="*/ 1028 h 1849"/>
              <a:gd name="T46" fmla="*/ 1028 w 2262"/>
              <a:gd name="T47" fmla="*/ 1028 h 1849"/>
              <a:gd name="T48" fmla="*/ 1028 w 2262"/>
              <a:gd name="T49" fmla="*/ 1336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62" h="1849">
                <a:moveTo>
                  <a:pt x="2056" y="0"/>
                </a:moveTo>
                <a:lnTo>
                  <a:pt x="205" y="0"/>
                </a:lnTo>
                <a:cubicBezTo>
                  <a:pt x="92" y="0"/>
                  <a:pt x="0" y="92"/>
                  <a:pt x="0" y="206"/>
                </a:cubicBezTo>
                <a:lnTo>
                  <a:pt x="0" y="616"/>
                </a:lnTo>
                <a:lnTo>
                  <a:pt x="205" y="616"/>
                </a:lnTo>
                <a:lnTo>
                  <a:pt x="205" y="204"/>
                </a:lnTo>
                <a:lnTo>
                  <a:pt x="2056" y="204"/>
                </a:lnTo>
                <a:lnTo>
                  <a:pt x="2056" y="1647"/>
                </a:lnTo>
                <a:lnTo>
                  <a:pt x="205" y="1647"/>
                </a:lnTo>
                <a:lnTo>
                  <a:pt x="205" y="1233"/>
                </a:lnTo>
                <a:lnTo>
                  <a:pt x="0" y="1233"/>
                </a:lnTo>
                <a:lnTo>
                  <a:pt x="0" y="1646"/>
                </a:lnTo>
                <a:cubicBezTo>
                  <a:pt x="0" y="1759"/>
                  <a:pt x="92" y="1849"/>
                  <a:pt x="205" y="1849"/>
                </a:cubicBezTo>
                <a:lnTo>
                  <a:pt x="2056" y="1849"/>
                </a:lnTo>
                <a:cubicBezTo>
                  <a:pt x="2170" y="1849"/>
                  <a:pt x="2262" y="1759"/>
                  <a:pt x="2262" y="1646"/>
                </a:cubicBezTo>
                <a:lnTo>
                  <a:pt x="2262" y="206"/>
                </a:lnTo>
                <a:cubicBezTo>
                  <a:pt x="2262" y="92"/>
                  <a:pt x="2170" y="0"/>
                  <a:pt x="2056" y="0"/>
                </a:cubicBezTo>
                <a:close/>
                <a:moveTo>
                  <a:pt x="1028" y="1336"/>
                </a:moveTo>
                <a:lnTo>
                  <a:pt x="1439" y="925"/>
                </a:lnTo>
                <a:lnTo>
                  <a:pt x="1028" y="514"/>
                </a:lnTo>
                <a:lnTo>
                  <a:pt x="1028" y="822"/>
                </a:lnTo>
                <a:lnTo>
                  <a:pt x="0" y="822"/>
                </a:lnTo>
                <a:lnTo>
                  <a:pt x="0" y="1028"/>
                </a:lnTo>
                <a:lnTo>
                  <a:pt x="1028" y="1028"/>
                </a:lnTo>
                <a:lnTo>
                  <a:pt x="1028" y="133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Freeform 146"/>
          <p:cNvSpPr>
            <a:spLocks noEditPoints="1"/>
          </p:cNvSpPr>
          <p:nvPr/>
        </p:nvSpPr>
        <p:spPr bwMode="auto">
          <a:xfrm>
            <a:off x="8637588" y="4668838"/>
            <a:ext cx="552450" cy="608013"/>
          </a:xfrm>
          <a:custGeom>
            <a:avLst/>
            <a:gdLst>
              <a:gd name="T0" fmla="*/ 1484 w 1806"/>
              <a:gd name="T1" fmla="*/ 582 h 1986"/>
              <a:gd name="T2" fmla="*/ 903 w 1806"/>
              <a:gd name="T3" fmla="*/ 0 h 1986"/>
              <a:gd name="T4" fmla="*/ 321 w 1806"/>
              <a:gd name="T5" fmla="*/ 582 h 1986"/>
              <a:gd name="T6" fmla="*/ 321 w 1806"/>
              <a:gd name="T7" fmla="*/ 1745 h 1986"/>
              <a:gd name="T8" fmla="*/ 903 w 1806"/>
              <a:gd name="T9" fmla="*/ 1986 h 1986"/>
              <a:gd name="T10" fmla="*/ 1484 w 1806"/>
              <a:gd name="T11" fmla="*/ 1745 h 1986"/>
              <a:gd name="T12" fmla="*/ 1484 w 1806"/>
              <a:gd name="T13" fmla="*/ 582 h 1986"/>
              <a:gd name="T14" fmla="*/ 903 w 1806"/>
              <a:gd name="T15" fmla="*/ 1780 h 1986"/>
              <a:gd name="T16" fmla="*/ 467 w 1806"/>
              <a:gd name="T17" fmla="*/ 1599 h 1986"/>
              <a:gd name="T18" fmla="*/ 286 w 1806"/>
              <a:gd name="T19" fmla="*/ 1163 h 1986"/>
              <a:gd name="T20" fmla="*/ 467 w 1806"/>
              <a:gd name="T21" fmla="*/ 727 h 1986"/>
              <a:gd name="T22" fmla="*/ 903 w 1806"/>
              <a:gd name="T23" fmla="*/ 291 h 1986"/>
              <a:gd name="T24" fmla="*/ 903 w 1806"/>
              <a:gd name="T25" fmla="*/ 178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6" h="1986">
                <a:moveTo>
                  <a:pt x="1484" y="582"/>
                </a:moveTo>
                <a:lnTo>
                  <a:pt x="903" y="0"/>
                </a:lnTo>
                <a:lnTo>
                  <a:pt x="321" y="582"/>
                </a:lnTo>
                <a:cubicBezTo>
                  <a:pt x="0" y="903"/>
                  <a:pt x="0" y="1424"/>
                  <a:pt x="321" y="1745"/>
                </a:cubicBezTo>
                <a:cubicBezTo>
                  <a:pt x="482" y="1906"/>
                  <a:pt x="693" y="1986"/>
                  <a:pt x="903" y="1986"/>
                </a:cubicBezTo>
                <a:cubicBezTo>
                  <a:pt x="1113" y="1986"/>
                  <a:pt x="1324" y="1906"/>
                  <a:pt x="1484" y="1745"/>
                </a:cubicBezTo>
                <a:cubicBezTo>
                  <a:pt x="1806" y="1424"/>
                  <a:pt x="1806" y="903"/>
                  <a:pt x="1484" y="582"/>
                </a:cubicBezTo>
                <a:close/>
                <a:moveTo>
                  <a:pt x="903" y="1780"/>
                </a:moveTo>
                <a:cubicBezTo>
                  <a:pt x="738" y="1780"/>
                  <a:pt x="583" y="1716"/>
                  <a:pt x="467" y="1599"/>
                </a:cubicBezTo>
                <a:cubicBezTo>
                  <a:pt x="350" y="1483"/>
                  <a:pt x="286" y="1328"/>
                  <a:pt x="286" y="1163"/>
                </a:cubicBezTo>
                <a:cubicBezTo>
                  <a:pt x="286" y="998"/>
                  <a:pt x="350" y="843"/>
                  <a:pt x="467" y="727"/>
                </a:cubicBezTo>
                <a:lnTo>
                  <a:pt x="903" y="291"/>
                </a:lnTo>
                <a:lnTo>
                  <a:pt x="903" y="178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456238" y="2730500"/>
            <a:ext cx="542925" cy="542925"/>
          </a:xfrm>
          <a:custGeom>
            <a:avLst/>
            <a:gdLst>
              <a:gd name="T0" fmla="*/ 1712 w 1802"/>
              <a:gd name="T1" fmla="*/ 361 h 1802"/>
              <a:gd name="T2" fmla="*/ 1532 w 1802"/>
              <a:gd name="T3" fmla="*/ 361 h 1802"/>
              <a:gd name="T4" fmla="*/ 1532 w 1802"/>
              <a:gd name="T5" fmla="*/ 1172 h 1802"/>
              <a:gd name="T6" fmla="*/ 361 w 1802"/>
              <a:gd name="T7" fmla="*/ 1172 h 1802"/>
              <a:gd name="T8" fmla="*/ 361 w 1802"/>
              <a:gd name="T9" fmla="*/ 1352 h 1802"/>
              <a:gd name="T10" fmla="*/ 451 w 1802"/>
              <a:gd name="T11" fmla="*/ 1442 h 1802"/>
              <a:gd name="T12" fmla="*/ 1442 w 1802"/>
              <a:gd name="T13" fmla="*/ 1442 h 1802"/>
              <a:gd name="T14" fmla="*/ 1802 w 1802"/>
              <a:gd name="T15" fmla="*/ 1802 h 1802"/>
              <a:gd name="T16" fmla="*/ 1802 w 1802"/>
              <a:gd name="T17" fmla="*/ 451 h 1802"/>
              <a:gd name="T18" fmla="*/ 1712 w 1802"/>
              <a:gd name="T19" fmla="*/ 361 h 1802"/>
              <a:gd name="T20" fmla="*/ 1352 w 1802"/>
              <a:gd name="T21" fmla="*/ 901 h 1802"/>
              <a:gd name="T22" fmla="*/ 1352 w 1802"/>
              <a:gd name="T23" fmla="*/ 90 h 1802"/>
              <a:gd name="T24" fmla="*/ 1262 w 1802"/>
              <a:gd name="T25" fmla="*/ 0 h 1802"/>
              <a:gd name="T26" fmla="*/ 90 w 1802"/>
              <a:gd name="T27" fmla="*/ 0 h 1802"/>
              <a:gd name="T28" fmla="*/ 0 w 1802"/>
              <a:gd name="T29" fmla="*/ 90 h 1802"/>
              <a:gd name="T30" fmla="*/ 0 w 1802"/>
              <a:gd name="T31" fmla="*/ 1352 h 1802"/>
              <a:gd name="T32" fmla="*/ 361 w 1802"/>
              <a:gd name="T33" fmla="*/ 991 h 1802"/>
              <a:gd name="T34" fmla="*/ 1262 w 1802"/>
              <a:gd name="T35" fmla="*/ 991 h 1802"/>
              <a:gd name="T36" fmla="*/ 1352 w 1802"/>
              <a:gd name="T37" fmla="*/ 90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2" h="1802">
                <a:moveTo>
                  <a:pt x="1712" y="361"/>
                </a:moveTo>
                <a:lnTo>
                  <a:pt x="1532" y="361"/>
                </a:lnTo>
                <a:lnTo>
                  <a:pt x="1532" y="1172"/>
                </a:lnTo>
                <a:lnTo>
                  <a:pt x="361" y="1172"/>
                </a:lnTo>
                <a:lnTo>
                  <a:pt x="361" y="1352"/>
                </a:lnTo>
                <a:cubicBezTo>
                  <a:pt x="361" y="1401"/>
                  <a:pt x="401" y="1442"/>
                  <a:pt x="451" y="1442"/>
                </a:cubicBezTo>
                <a:lnTo>
                  <a:pt x="1442" y="1442"/>
                </a:lnTo>
                <a:lnTo>
                  <a:pt x="1802" y="1802"/>
                </a:lnTo>
                <a:lnTo>
                  <a:pt x="1802" y="451"/>
                </a:lnTo>
                <a:cubicBezTo>
                  <a:pt x="1802" y="401"/>
                  <a:pt x="1762" y="361"/>
                  <a:pt x="1712" y="361"/>
                </a:cubicBezTo>
                <a:close/>
                <a:moveTo>
                  <a:pt x="1352" y="901"/>
                </a:moveTo>
                <a:lnTo>
                  <a:pt x="1352" y="90"/>
                </a:lnTo>
                <a:cubicBezTo>
                  <a:pt x="1352" y="41"/>
                  <a:pt x="1311" y="0"/>
                  <a:pt x="1262" y="0"/>
                </a:cubicBezTo>
                <a:lnTo>
                  <a:pt x="90" y="0"/>
                </a:lnTo>
                <a:cubicBezTo>
                  <a:pt x="41" y="0"/>
                  <a:pt x="0" y="41"/>
                  <a:pt x="0" y="90"/>
                </a:cubicBezTo>
                <a:lnTo>
                  <a:pt x="0" y="1352"/>
                </a:lnTo>
                <a:lnTo>
                  <a:pt x="361" y="991"/>
                </a:lnTo>
                <a:lnTo>
                  <a:pt x="1262" y="991"/>
                </a:lnTo>
                <a:cubicBezTo>
                  <a:pt x="1311" y="991"/>
                  <a:pt x="1352" y="951"/>
                  <a:pt x="1352" y="90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494213" y="2811463"/>
            <a:ext cx="515938" cy="381000"/>
          </a:xfrm>
          <a:custGeom>
            <a:avLst/>
            <a:gdLst>
              <a:gd name="T0" fmla="*/ 1319 w 1712"/>
              <a:gd name="T1" fmla="*/ 76 h 1261"/>
              <a:gd name="T2" fmla="*/ 1172 w 1712"/>
              <a:gd name="T3" fmla="*/ 0 h 1261"/>
              <a:gd name="T4" fmla="*/ 181 w 1712"/>
              <a:gd name="T5" fmla="*/ 0 h 1261"/>
              <a:gd name="T6" fmla="*/ 0 w 1712"/>
              <a:gd name="T7" fmla="*/ 180 h 1261"/>
              <a:gd name="T8" fmla="*/ 0 w 1712"/>
              <a:gd name="T9" fmla="*/ 1081 h 1261"/>
              <a:gd name="T10" fmla="*/ 181 w 1712"/>
              <a:gd name="T11" fmla="*/ 1260 h 1261"/>
              <a:gd name="T12" fmla="*/ 1172 w 1712"/>
              <a:gd name="T13" fmla="*/ 1261 h 1261"/>
              <a:gd name="T14" fmla="*/ 1319 w 1712"/>
              <a:gd name="T15" fmla="*/ 1185 h 1261"/>
              <a:gd name="T16" fmla="*/ 1712 w 1712"/>
              <a:gd name="T17" fmla="*/ 630 h 1261"/>
              <a:gd name="T18" fmla="*/ 1319 w 1712"/>
              <a:gd name="T19" fmla="*/ 76 h 1261"/>
              <a:gd name="T20" fmla="*/ 1172 w 1712"/>
              <a:gd name="T21" fmla="*/ 1081 h 1261"/>
              <a:gd name="T22" fmla="*/ 181 w 1712"/>
              <a:gd name="T23" fmla="*/ 1081 h 1261"/>
              <a:gd name="T24" fmla="*/ 181 w 1712"/>
              <a:gd name="T25" fmla="*/ 180 h 1261"/>
              <a:gd name="T26" fmla="*/ 1172 w 1712"/>
              <a:gd name="T27" fmla="*/ 180 h 1261"/>
              <a:gd name="T28" fmla="*/ 1491 w 1712"/>
              <a:gd name="T29" fmla="*/ 630 h 1261"/>
              <a:gd name="T30" fmla="*/ 1172 w 1712"/>
              <a:gd name="T31" fmla="*/ 1081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2" h="1261">
                <a:moveTo>
                  <a:pt x="1319" y="76"/>
                </a:moveTo>
                <a:cubicBezTo>
                  <a:pt x="1286" y="30"/>
                  <a:pt x="1233" y="0"/>
                  <a:pt x="1172" y="0"/>
                </a:cubicBezTo>
                <a:lnTo>
                  <a:pt x="181" y="0"/>
                </a:lnTo>
                <a:cubicBezTo>
                  <a:pt x="81" y="0"/>
                  <a:pt x="0" y="80"/>
                  <a:pt x="0" y="180"/>
                </a:cubicBezTo>
                <a:lnTo>
                  <a:pt x="0" y="1081"/>
                </a:lnTo>
                <a:cubicBezTo>
                  <a:pt x="0" y="1180"/>
                  <a:pt x="81" y="1260"/>
                  <a:pt x="181" y="1260"/>
                </a:cubicBezTo>
                <a:lnTo>
                  <a:pt x="1172" y="1261"/>
                </a:lnTo>
                <a:cubicBezTo>
                  <a:pt x="1233" y="1261"/>
                  <a:pt x="1286" y="1231"/>
                  <a:pt x="1319" y="1185"/>
                </a:cubicBezTo>
                <a:lnTo>
                  <a:pt x="1712" y="630"/>
                </a:lnTo>
                <a:lnTo>
                  <a:pt x="1319" y="76"/>
                </a:lnTo>
                <a:close/>
                <a:moveTo>
                  <a:pt x="1172" y="1081"/>
                </a:moveTo>
                <a:lnTo>
                  <a:pt x="181" y="1081"/>
                </a:lnTo>
                <a:lnTo>
                  <a:pt x="181" y="180"/>
                </a:lnTo>
                <a:lnTo>
                  <a:pt x="1172" y="180"/>
                </a:lnTo>
                <a:lnTo>
                  <a:pt x="1491" y="630"/>
                </a:lnTo>
                <a:lnTo>
                  <a:pt x="1172" y="108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3343276" y="2730500"/>
            <a:ext cx="542925" cy="542925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1525 w 1802"/>
              <a:gd name="T11" fmla="*/ 541 h 1802"/>
              <a:gd name="T12" fmla="*/ 1259 w 1802"/>
              <a:gd name="T13" fmla="*/ 541 h 1802"/>
              <a:gd name="T14" fmla="*/ 1134 w 1802"/>
              <a:gd name="T15" fmla="*/ 220 h 1802"/>
              <a:gd name="T16" fmla="*/ 1525 w 1802"/>
              <a:gd name="T17" fmla="*/ 541 h 1802"/>
              <a:gd name="T18" fmla="*/ 901 w 1802"/>
              <a:gd name="T19" fmla="*/ 184 h 1802"/>
              <a:gd name="T20" fmla="*/ 1073 w 1802"/>
              <a:gd name="T21" fmla="*/ 541 h 1802"/>
              <a:gd name="T22" fmla="*/ 729 w 1802"/>
              <a:gd name="T23" fmla="*/ 541 h 1802"/>
              <a:gd name="T24" fmla="*/ 901 w 1802"/>
              <a:gd name="T25" fmla="*/ 184 h 1802"/>
              <a:gd name="T26" fmla="*/ 204 w 1802"/>
              <a:gd name="T27" fmla="*/ 1081 h 1802"/>
              <a:gd name="T28" fmla="*/ 180 w 1802"/>
              <a:gd name="T29" fmla="*/ 901 h 1802"/>
              <a:gd name="T30" fmla="*/ 204 w 1802"/>
              <a:gd name="T31" fmla="*/ 721 h 1802"/>
              <a:gd name="T32" fmla="*/ 508 w 1802"/>
              <a:gd name="T33" fmla="*/ 721 h 1802"/>
              <a:gd name="T34" fmla="*/ 496 w 1802"/>
              <a:gd name="T35" fmla="*/ 901 h 1802"/>
              <a:gd name="T36" fmla="*/ 508 w 1802"/>
              <a:gd name="T37" fmla="*/ 1081 h 1802"/>
              <a:gd name="T38" fmla="*/ 204 w 1802"/>
              <a:gd name="T39" fmla="*/ 1081 h 1802"/>
              <a:gd name="T40" fmla="*/ 277 w 1802"/>
              <a:gd name="T41" fmla="*/ 1262 h 1802"/>
              <a:gd name="T42" fmla="*/ 543 w 1802"/>
              <a:gd name="T43" fmla="*/ 1262 h 1802"/>
              <a:gd name="T44" fmla="*/ 667 w 1802"/>
              <a:gd name="T45" fmla="*/ 1583 h 1802"/>
              <a:gd name="T46" fmla="*/ 277 w 1802"/>
              <a:gd name="T47" fmla="*/ 1262 h 1802"/>
              <a:gd name="T48" fmla="*/ 543 w 1802"/>
              <a:gd name="T49" fmla="*/ 541 h 1802"/>
              <a:gd name="T50" fmla="*/ 277 w 1802"/>
              <a:gd name="T51" fmla="*/ 541 h 1802"/>
              <a:gd name="T52" fmla="*/ 667 w 1802"/>
              <a:gd name="T53" fmla="*/ 220 h 1802"/>
              <a:gd name="T54" fmla="*/ 543 w 1802"/>
              <a:gd name="T55" fmla="*/ 541 h 1802"/>
              <a:gd name="T56" fmla="*/ 901 w 1802"/>
              <a:gd name="T57" fmla="*/ 1619 h 1802"/>
              <a:gd name="T58" fmla="*/ 729 w 1802"/>
              <a:gd name="T59" fmla="*/ 1262 h 1802"/>
              <a:gd name="T60" fmla="*/ 1073 w 1802"/>
              <a:gd name="T61" fmla="*/ 1262 h 1802"/>
              <a:gd name="T62" fmla="*/ 901 w 1802"/>
              <a:gd name="T63" fmla="*/ 1619 h 1802"/>
              <a:gd name="T64" fmla="*/ 1112 w 1802"/>
              <a:gd name="T65" fmla="*/ 1081 h 1802"/>
              <a:gd name="T66" fmla="*/ 690 w 1802"/>
              <a:gd name="T67" fmla="*/ 1081 h 1802"/>
              <a:gd name="T68" fmla="*/ 676 w 1802"/>
              <a:gd name="T69" fmla="*/ 901 h 1802"/>
              <a:gd name="T70" fmla="*/ 690 w 1802"/>
              <a:gd name="T71" fmla="*/ 721 h 1802"/>
              <a:gd name="T72" fmla="*/ 1112 w 1802"/>
              <a:gd name="T73" fmla="*/ 721 h 1802"/>
              <a:gd name="T74" fmla="*/ 1126 w 1802"/>
              <a:gd name="T75" fmla="*/ 901 h 1802"/>
              <a:gd name="T76" fmla="*/ 1112 w 1802"/>
              <a:gd name="T77" fmla="*/ 1081 h 1802"/>
              <a:gd name="T78" fmla="*/ 1135 w 1802"/>
              <a:gd name="T79" fmla="*/ 1582 h 1802"/>
              <a:gd name="T80" fmla="*/ 1259 w 1802"/>
              <a:gd name="T81" fmla="*/ 1262 h 1802"/>
              <a:gd name="T82" fmla="*/ 1525 w 1802"/>
              <a:gd name="T83" fmla="*/ 1262 h 1802"/>
              <a:gd name="T84" fmla="*/ 1135 w 1802"/>
              <a:gd name="T85" fmla="*/ 1582 h 1802"/>
              <a:gd name="T86" fmla="*/ 1294 w 1802"/>
              <a:gd name="T87" fmla="*/ 1081 h 1802"/>
              <a:gd name="T88" fmla="*/ 1307 w 1802"/>
              <a:gd name="T89" fmla="*/ 901 h 1802"/>
              <a:gd name="T90" fmla="*/ 1294 w 1802"/>
              <a:gd name="T91" fmla="*/ 721 h 1802"/>
              <a:gd name="T92" fmla="*/ 1598 w 1802"/>
              <a:gd name="T93" fmla="*/ 721 h 1802"/>
              <a:gd name="T94" fmla="*/ 1622 w 1802"/>
              <a:gd name="T95" fmla="*/ 901 h 1802"/>
              <a:gd name="T96" fmla="*/ 1598 w 1802"/>
              <a:gd name="T97" fmla="*/ 1081 h 1802"/>
              <a:gd name="T98" fmla="*/ 1294 w 1802"/>
              <a:gd name="T99" fmla="*/ 108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9" y="1802"/>
                  <a:pt x="1802" y="1399"/>
                  <a:pt x="1802" y="901"/>
                </a:cubicBezTo>
                <a:cubicBezTo>
                  <a:pt x="1802" y="403"/>
                  <a:pt x="1399" y="0"/>
                  <a:pt x="901" y="0"/>
                </a:cubicBezTo>
                <a:close/>
                <a:moveTo>
                  <a:pt x="1525" y="541"/>
                </a:moveTo>
                <a:lnTo>
                  <a:pt x="1259" y="541"/>
                </a:lnTo>
                <a:cubicBezTo>
                  <a:pt x="1230" y="428"/>
                  <a:pt x="1189" y="320"/>
                  <a:pt x="1134" y="220"/>
                </a:cubicBezTo>
                <a:cubicBezTo>
                  <a:pt x="1300" y="277"/>
                  <a:pt x="1438" y="392"/>
                  <a:pt x="1525" y="541"/>
                </a:cubicBezTo>
                <a:close/>
                <a:moveTo>
                  <a:pt x="901" y="184"/>
                </a:moveTo>
                <a:cubicBezTo>
                  <a:pt x="976" y="292"/>
                  <a:pt x="1035" y="412"/>
                  <a:pt x="1073" y="541"/>
                </a:cubicBezTo>
                <a:lnTo>
                  <a:pt x="729" y="541"/>
                </a:lnTo>
                <a:cubicBezTo>
                  <a:pt x="767" y="412"/>
                  <a:pt x="826" y="292"/>
                  <a:pt x="901" y="184"/>
                </a:cubicBezTo>
                <a:close/>
                <a:moveTo>
                  <a:pt x="204" y="1081"/>
                </a:moveTo>
                <a:cubicBezTo>
                  <a:pt x="189" y="1024"/>
                  <a:pt x="180" y="963"/>
                  <a:pt x="180" y="901"/>
                </a:cubicBezTo>
                <a:cubicBezTo>
                  <a:pt x="180" y="839"/>
                  <a:pt x="189" y="779"/>
                  <a:pt x="204" y="721"/>
                </a:cubicBezTo>
                <a:lnTo>
                  <a:pt x="508" y="721"/>
                </a:lnTo>
                <a:cubicBezTo>
                  <a:pt x="501" y="780"/>
                  <a:pt x="496" y="840"/>
                  <a:pt x="496" y="901"/>
                </a:cubicBezTo>
                <a:cubicBezTo>
                  <a:pt x="496" y="963"/>
                  <a:pt x="501" y="1022"/>
                  <a:pt x="508" y="1081"/>
                </a:cubicBezTo>
                <a:lnTo>
                  <a:pt x="204" y="1081"/>
                </a:lnTo>
                <a:close/>
                <a:moveTo>
                  <a:pt x="277" y="1262"/>
                </a:moveTo>
                <a:lnTo>
                  <a:pt x="543" y="1262"/>
                </a:lnTo>
                <a:cubicBezTo>
                  <a:pt x="572" y="1374"/>
                  <a:pt x="613" y="1482"/>
                  <a:pt x="667" y="1583"/>
                </a:cubicBezTo>
                <a:cubicBezTo>
                  <a:pt x="502" y="1526"/>
                  <a:pt x="364" y="1411"/>
                  <a:pt x="277" y="1262"/>
                </a:cubicBezTo>
                <a:close/>
                <a:moveTo>
                  <a:pt x="543" y="541"/>
                </a:moveTo>
                <a:lnTo>
                  <a:pt x="277" y="541"/>
                </a:lnTo>
                <a:cubicBezTo>
                  <a:pt x="364" y="392"/>
                  <a:pt x="501" y="276"/>
                  <a:pt x="667" y="220"/>
                </a:cubicBezTo>
                <a:cubicBezTo>
                  <a:pt x="613" y="320"/>
                  <a:pt x="572" y="428"/>
                  <a:pt x="543" y="541"/>
                </a:cubicBezTo>
                <a:close/>
                <a:moveTo>
                  <a:pt x="901" y="1619"/>
                </a:moveTo>
                <a:cubicBezTo>
                  <a:pt x="826" y="1511"/>
                  <a:pt x="768" y="1391"/>
                  <a:pt x="729" y="1262"/>
                </a:cubicBezTo>
                <a:lnTo>
                  <a:pt x="1073" y="1262"/>
                </a:lnTo>
                <a:cubicBezTo>
                  <a:pt x="1034" y="1391"/>
                  <a:pt x="976" y="1511"/>
                  <a:pt x="901" y="1619"/>
                </a:cubicBezTo>
                <a:close/>
                <a:moveTo>
                  <a:pt x="1112" y="1081"/>
                </a:moveTo>
                <a:lnTo>
                  <a:pt x="690" y="1081"/>
                </a:lnTo>
                <a:cubicBezTo>
                  <a:pt x="682" y="1022"/>
                  <a:pt x="676" y="963"/>
                  <a:pt x="676" y="901"/>
                </a:cubicBezTo>
                <a:cubicBezTo>
                  <a:pt x="676" y="840"/>
                  <a:pt x="682" y="780"/>
                  <a:pt x="690" y="721"/>
                </a:cubicBezTo>
                <a:lnTo>
                  <a:pt x="1112" y="721"/>
                </a:lnTo>
                <a:cubicBezTo>
                  <a:pt x="1121" y="780"/>
                  <a:pt x="1126" y="840"/>
                  <a:pt x="1126" y="901"/>
                </a:cubicBezTo>
                <a:cubicBezTo>
                  <a:pt x="1126" y="963"/>
                  <a:pt x="1121" y="1022"/>
                  <a:pt x="1112" y="1081"/>
                </a:cubicBezTo>
                <a:close/>
                <a:moveTo>
                  <a:pt x="1135" y="1582"/>
                </a:moveTo>
                <a:cubicBezTo>
                  <a:pt x="1189" y="1482"/>
                  <a:pt x="1230" y="1374"/>
                  <a:pt x="1259" y="1262"/>
                </a:cubicBezTo>
                <a:lnTo>
                  <a:pt x="1525" y="1262"/>
                </a:lnTo>
                <a:cubicBezTo>
                  <a:pt x="1438" y="1411"/>
                  <a:pt x="1300" y="1526"/>
                  <a:pt x="1135" y="1582"/>
                </a:cubicBezTo>
                <a:close/>
                <a:moveTo>
                  <a:pt x="1294" y="1081"/>
                </a:moveTo>
                <a:cubicBezTo>
                  <a:pt x="1301" y="1022"/>
                  <a:pt x="1307" y="963"/>
                  <a:pt x="1307" y="901"/>
                </a:cubicBezTo>
                <a:cubicBezTo>
                  <a:pt x="1307" y="840"/>
                  <a:pt x="1302" y="780"/>
                  <a:pt x="1294" y="721"/>
                </a:cubicBezTo>
                <a:lnTo>
                  <a:pt x="1598" y="721"/>
                </a:lnTo>
                <a:cubicBezTo>
                  <a:pt x="1613" y="779"/>
                  <a:pt x="1622" y="839"/>
                  <a:pt x="1622" y="901"/>
                </a:cubicBezTo>
                <a:cubicBezTo>
                  <a:pt x="1622" y="963"/>
                  <a:pt x="1613" y="1024"/>
                  <a:pt x="1598" y="1081"/>
                </a:cubicBezTo>
                <a:lnTo>
                  <a:pt x="1294" y="108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312988" y="2757488"/>
            <a:ext cx="487363" cy="488950"/>
          </a:xfrm>
          <a:custGeom>
            <a:avLst/>
            <a:gdLst>
              <a:gd name="T0" fmla="*/ 1441 w 1622"/>
              <a:gd name="T1" fmla="*/ 1442 h 1622"/>
              <a:gd name="T2" fmla="*/ 180 w 1622"/>
              <a:gd name="T3" fmla="*/ 1442 h 1622"/>
              <a:gd name="T4" fmla="*/ 180 w 1622"/>
              <a:gd name="T5" fmla="*/ 181 h 1622"/>
              <a:gd name="T6" fmla="*/ 811 w 1622"/>
              <a:gd name="T7" fmla="*/ 181 h 1622"/>
              <a:gd name="T8" fmla="*/ 811 w 1622"/>
              <a:gd name="T9" fmla="*/ 0 h 1622"/>
              <a:gd name="T10" fmla="*/ 180 w 1622"/>
              <a:gd name="T11" fmla="*/ 0 h 1622"/>
              <a:gd name="T12" fmla="*/ 0 w 1622"/>
              <a:gd name="T13" fmla="*/ 181 h 1622"/>
              <a:gd name="T14" fmla="*/ 0 w 1622"/>
              <a:gd name="T15" fmla="*/ 1442 h 1622"/>
              <a:gd name="T16" fmla="*/ 180 w 1622"/>
              <a:gd name="T17" fmla="*/ 1622 h 1622"/>
              <a:gd name="T18" fmla="*/ 1441 w 1622"/>
              <a:gd name="T19" fmla="*/ 1622 h 1622"/>
              <a:gd name="T20" fmla="*/ 1622 w 1622"/>
              <a:gd name="T21" fmla="*/ 1442 h 1622"/>
              <a:gd name="T22" fmla="*/ 1622 w 1622"/>
              <a:gd name="T23" fmla="*/ 811 h 1622"/>
              <a:gd name="T24" fmla="*/ 1441 w 1622"/>
              <a:gd name="T25" fmla="*/ 811 h 1622"/>
              <a:gd name="T26" fmla="*/ 1441 w 1622"/>
              <a:gd name="T27" fmla="*/ 1442 h 1622"/>
              <a:gd name="T28" fmla="*/ 991 w 1622"/>
              <a:gd name="T29" fmla="*/ 0 h 1622"/>
              <a:gd name="T30" fmla="*/ 991 w 1622"/>
              <a:gd name="T31" fmla="*/ 181 h 1622"/>
              <a:gd name="T32" fmla="*/ 1314 w 1622"/>
              <a:gd name="T33" fmla="*/ 181 h 1622"/>
              <a:gd name="T34" fmla="*/ 428 w 1622"/>
              <a:gd name="T35" fmla="*/ 1066 h 1622"/>
              <a:gd name="T36" fmla="*/ 556 w 1622"/>
              <a:gd name="T37" fmla="*/ 1194 h 1622"/>
              <a:gd name="T38" fmla="*/ 1441 w 1622"/>
              <a:gd name="T39" fmla="*/ 308 h 1622"/>
              <a:gd name="T40" fmla="*/ 1441 w 1622"/>
              <a:gd name="T41" fmla="*/ 631 h 1622"/>
              <a:gd name="T42" fmla="*/ 1622 w 1622"/>
              <a:gd name="T43" fmla="*/ 631 h 1622"/>
              <a:gd name="T44" fmla="*/ 1622 w 1622"/>
              <a:gd name="T45" fmla="*/ 0 h 1622"/>
              <a:gd name="T46" fmla="*/ 991 w 1622"/>
              <a:gd name="T47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22" h="1622">
                <a:moveTo>
                  <a:pt x="1441" y="1442"/>
                </a:moveTo>
                <a:lnTo>
                  <a:pt x="180" y="1442"/>
                </a:lnTo>
                <a:lnTo>
                  <a:pt x="180" y="181"/>
                </a:lnTo>
                <a:lnTo>
                  <a:pt x="811" y="181"/>
                </a:lnTo>
                <a:lnTo>
                  <a:pt x="811" y="0"/>
                </a:lnTo>
                <a:lnTo>
                  <a:pt x="180" y="0"/>
                </a:lnTo>
                <a:cubicBezTo>
                  <a:pt x="80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0" y="1622"/>
                  <a:pt x="180" y="1622"/>
                </a:cubicBezTo>
                <a:lnTo>
                  <a:pt x="1441" y="1622"/>
                </a:lnTo>
                <a:cubicBezTo>
                  <a:pt x="1541" y="1622"/>
                  <a:pt x="1622" y="1542"/>
                  <a:pt x="1622" y="1442"/>
                </a:cubicBezTo>
                <a:lnTo>
                  <a:pt x="1622" y="811"/>
                </a:lnTo>
                <a:lnTo>
                  <a:pt x="1441" y="811"/>
                </a:lnTo>
                <a:lnTo>
                  <a:pt x="1441" y="1442"/>
                </a:lnTo>
                <a:close/>
                <a:moveTo>
                  <a:pt x="991" y="0"/>
                </a:moveTo>
                <a:lnTo>
                  <a:pt x="991" y="181"/>
                </a:lnTo>
                <a:lnTo>
                  <a:pt x="1314" y="181"/>
                </a:lnTo>
                <a:lnTo>
                  <a:pt x="428" y="1066"/>
                </a:lnTo>
                <a:lnTo>
                  <a:pt x="556" y="1194"/>
                </a:lnTo>
                <a:lnTo>
                  <a:pt x="1441" y="308"/>
                </a:lnTo>
                <a:lnTo>
                  <a:pt x="1441" y="631"/>
                </a:lnTo>
                <a:lnTo>
                  <a:pt x="1622" y="631"/>
                </a:lnTo>
                <a:lnTo>
                  <a:pt x="1622" y="0"/>
                </a:lnTo>
                <a:lnTo>
                  <a:pt x="99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219201" y="2867025"/>
            <a:ext cx="487363" cy="271463"/>
          </a:xfrm>
          <a:custGeom>
            <a:avLst/>
            <a:gdLst>
              <a:gd name="T0" fmla="*/ 0 w 1622"/>
              <a:gd name="T1" fmla="*/ 540 h 901"/>
              <a:gd name="T2" fmla="*/ 180 w 1622"/>
              <a:gd name="T3" fmla="*/ 540 h 901"/>
              <a:gd name="T4" fmla="*/ 180 w 1622"/>
              <a:gd name="T5" fmla="*/ 360 h 901"/>
              <a:gd name="T6" fmla="*/ 0 w 1622"/>
              <a:gd name="T7" fmla="*/ 360 h 901"/>
              <a:gd name="T8" fmla="*/ 0 w 1622"/>
              <a:gd name="T9" fmla="*/ 540 h 901"/>
              <a:gd name="T10" fmla="*/ 0 w 1622"/>
              <a:gd name="T11" fmla="*/ 901 h 901"/>
              <a:gd name="T12" fmla="*/ 180 w 1622"/>
              <a:gd name="T13" fmla="*/ 901 h 901"/>
              <a:gd name="T14" fmla="*/ 180 w 1622"/>
              <a:gd name="T15" fmla="*/ 721 h 901"/>
              <a:gd name="T16" fmla="*/ 0 w 1622"/>
              <a:gd name="T17" fmla="*/ 721 h 901"/>
              <a:gd name="T18" fmla="*/ 0 w 1622"/>
              <a:gd name="T19" fmla="*/ 901 h 901"/>
              <a:gd name="T20" fmla="*/ 0 w 1622"/>
              <a:gd name="T21" fmla="*/ 180 h 901"/>
              <a:gd name="T22" fmla="*/ 180 w 1622"/>
              <a:gd name="T23" fmla="*/ 180 h 901"/>
              <a:gd name="T24" fmla="*/ 180 w 1622"/>
              <a:gd name="T25" fmla="*/ 0 h 901"/>
              <a:gd name="T26" fmla="*/ 0 w 1622"/>
              <a:gd name="T27" fmla="*/ 0 h 901"/>
              <a:gd name="T28" fmla="*/ 0 w 1622"/>
              <a:gd name="T29" fmla="*/ 180 h 901"/>
              <a:gd name="T30" fmla="*/ 360 w 1622"/>
              <a:gd name="T31" fmla="*/ 540 h 901"/>
              <a:gd name="T32" fmla="*/ 1622 w 1622"/>
              <a:gd name="T33" fmla="*/ 540 h 901"/>
              <a:gd name="T34" fmla="*/ 1622 w 1622"/>
              <a:gd name="T35" fmla="*/ 360 h 901"/>
              <a:gd name="T36" fmla="*/ 360 w 1622"/>
              <a:gd name="T37" fmla="*/ 360 h 901"/>
              <a:gd name="T38" fmla="*/ 360 w 1622"/>
              <a:gd name="T39" fmla="*/ 540 h 901"/>
              <a:gd name="T40" fmla="*/ 360 w 1622"/>
              <a:gd name="T41" fmla="*/ 901 h 901"/>
              <a:gd name="T42" fmla="*/ 1622 w 1622"/>
              <a:gd name="T43" fmla="*/ 901 h 901"/>
              <a:gd name="T44" fmla="*/ 1622 w 1622"/>
              <a:gd name="T45" fmla="*/ 721 h 901"/>
              <a:gd name="T46" fmla="*/ 360 w 1622"/>
              <a:gd name="T47" fmla="*/ 721 h 901"/>
              <a:gd name="T48" fmla="*/ 360 w 1622"/>
              <a:gd name="T49" fmla="*/ 901 h 901"/>
              <a:gd name="T50" fmla="*/ 360 w 1622"/>
              <a:gd name="T51" fmla="*/ 0 h 901"/>
              <a:gd name="T52" fmla="*/ 360 w 1622"/>
              <a:gd name="T53" fmla="*/ 180 h 901"/>
              <a:gd name="T54" fmla="*/ 1622 w 1622"/>
              <a:gd name="T55" fmla="*/ 180 h 901"/>
              <a:gd name="T56" fmla="*/ 1622 w 1622"/>
              <a:gd name="T57" fmla="*/ 0 h 901"/>
              <a:gd name="T58" fmla="*/ 360 w 1622"/>
              <a:gd name="T59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22" h="901">
                <a:moveTo>
                  <a:pt x="0" y="540"/>
                </a:moveTo>
                <a:lnTo>
                  <a:pt x="180" y="540"/>
                </a:lnTo>
                <a:lnTo>
                  <a:pt x="180" y="360"/>
                </a:lnTo>
                <a:lnTo>
                  <a:pt x="0" y="360"/>
                </a:lnTo>
                <a:lnTo>
                  <a:pt x="0" y="540"/>
                </a:lnTo>
                <a:close/>
                <a:moveTo>
                  <a:pt x="0" y="901"/>
                </a:moveTo>
                <a:lnTo>
                  <a:pt x="180" y="901"/>
                </a:lnTo>
                <a:lnTo>
                  <a:pt x="180" y="721"/>
                </a:lnTo>
                <a:lnTo>
                  <a:pt x="0" y="721"/>
                </a:lnTo>
                <a:lnTo>
                  <a:pt x="0" y="901"/>
                </a:lnTo>
                <a:close/>
                <a:moveTo>
                  <a:pt x="0" y="180"/>
                </a:moveTo>
                <a:lnTo>
                  <a:pt x="180" y="180"/>
                </a:lnTo>
                <a:lnTo>
                  <a:pt x="180" y="0"/>
                </a:lnTo>
                <a:lnTo>
                  <a:pt x="0" y="0"/>
                </a:lnTo>
                <a:lnTo>
                  <a:pt x="0" y="180"/>
                </a:lnTo>
                <a:close/>
                <a:moveTo>
                  <a:pt x="360" y="540"/>
                </a:moveTo>
                <a:lnTo>
                  <a:pt x="1622" y="540"/>
                </a:lnTo>
                <a:lnTo>
                  <a:pt x="1622" y="360"/>
                </a:lnTo>
                <a:lnTo>
                  <a:pt x="360" y="360"/>
                </a:lnTo>
                <a:lnTo>
                  <a:pt x="360" y="540"/>
                </a:lnTo>
                <a:close/>
                <a:moveTo>
                  <a:pt x="360" y="901"/>
                </a:moveTo>
                <a:lnTo>
                  <a:pt x="1622" y="901"/>
                </a:lnTo>
                <a:lnTo>
                  <a:pt x="1622" y="721"/>
                </a:lnTo>
                <a:lnTo>
                  <a:pt x="360" y="721"/>
                </a:lnTo>
                <a:lnTo>
                  <a:pt x="360" y="901"/>
                </a:lnTo>
                <a:close/>
                <a:moveTo>
                  <a:pt x="360" y="0"/>
                </a:moveTo>
                <a:lnTo>
                  <a:pt x="360" y="180"/>
                </a:lnTo>
                <a:lnTo>
                  <a:pt x="1622" y="180"/>
                </a:lnTo>
                <a:lnTo>
                  <a:pt x="1622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333376" y="2716213"/>
            <a:ext cx="434975" cy="571500"/>
          </a:xfrm>
          <a:custGeom>
            <a:avLst/>
            <a:gdLst>
              <a:gd name="T0" fmla="*/ 1261 w 1442"/>
              <a:gd name="T1" fmla="*/ 631 h 1892"/>
              <a:gd name="T2" fmla="*/ 1171 w 1442"/>
              <a:gd name="T3" fmla="*/ 631 h 1892"/>
              <a:gd name="T4" fmla="*/ 1171 w 1442"/>
              <a:gd name="T5" fmla="*/ 451 h 1892"/>
              <a:gd name="T6" fmla="*/ 721 w 1442"/>
              <a:gd name="T7" fmla="*/ 0 h 1892"/>
              <a:gd name="T8" fmla="*/ 270 w 1442"/>
              <a:gd name="T9" fmla="*/ 451 h 1892"/>
              <a:gd name="T10" fmla="*/ 270 w 1442"/>
              <a:gd name="T11" fmla="*/ 631 h 1892"/>
              <a:gd name="T12" fmla="*/ 180 w 1442"/>
              <a:gd name="T13" fmla="*/ 631 h 1892"/>
              <a:gd name="T14" fmla="*/ 0 w 1442"/>
              <a:gd name="T15" fmla="*/ 811 h 1892"/>
              <a:gd name="T16" fmla="*/ 0 w 1442"/>
              <a:gd name="T17" fmla="*/ 1712 h 1892"/>
              <a:gd name="T18" fmla="*/ 180 w 1442"/>
              <a:gd name="T19" fmla="*/ 1892 h 1892"/>
              <a:gd name="T20" fmla="*/ 1261 w 1442"/>
              <a:gd name="T21" fmla="*/ 1892 h 1892"/>
              <a:gd name="T22" fmla="*/ 1442 w 1442"/>
              <a:gd name="T23" fmla="*/ 1712 h 1892"/>
              <a:gd name="T24" fmla="*/ 1442 w 1442"/>
              <a:gd name="T25" fmla="*/ 811 h 1892"/>
              <a:gd name="T26" fmla="*/ 1261 w 1442"/>
              <a:gd name="T27" fmla="*/ 631 h 1892"/>
              <a:gd name="T28" fmla="*/ 721 w 1442"/>
              <a:gd name="T29" fmla="*/ 1442 h 1892"/>
              <a:gd name="T30" fmla="*/ 540 w 1442"/>
              <a:gd name="T31" fmla="*/ 1262 h 1892"/>
              <a:gd name="T32" fmla="*/ 721 w 1442"/>
              <a:gd name="T33" fmla="*/ 1081 h 1892"/>
              <a:gd name="T34" fmla="*/ 901 w 1442"/>
              <a:gd name="T35" fmla="*/ 1262 h 1892"/>
              <a:gd name="T36" fmla="*/ 721 w 1442"/>
              <a:gd name="T37" fmla="*/ 1442 h 1892"/>
              <a:gd name="T38" fmla="*/ 1000 w 1442"/>
              <a:gd name="T39" fmla="*/ 631 h 1892"/>
              <a:gd name="T40" fmla="*/ 441 w 1442"/>
              <a:gd name="T41" fmla="*/ 631 h 1892"/>
              <a:gd name="T42" fmla="*/ 441 w 1442"/>
              <a:gd name="T43" fmla="*/ 451 h 1892"/>
              <a:gd name="T44" fmla="*/ 721 w 1442"/>
              <a:gd name="T45" fmla="*/ 171 h 1892"/>
              <a:gd name="T46" fmla="*/ 1000 w 1442"/>
              <a:gd name="T47" fmla="*/ 451 h 1892"/>
              <a:gd name="T48" fmla="*/ 1000 w 1442"/>
              <a:gd name="T49" fmla="*/ 63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2" h="1892">
                <a:moveTo>
                  <a:pt x="1261" y="631"/>
                </a:moveTo>
                <a:lnTo>
                  <a:pt x="1171" y="631"/>
                </a:lnTo>
                <a:lnTo>
                  <a:pt x="1171" y="451"/>
                </a:lnTo>
                <a:cubicBezTo>
                  <a:pt x="1171" y="202"/>
                  <a:pt x="969" y="0"/>
                  <a:pt x="721" y="0"/>
                </a:cubicBezTo>
                <a:cubicBezTo>
                  <a:pt x="472" y="0"/>
                  <a:pt x="270" y="202"/>
                  <a:pt x="270" y="451"/>
                </a:cubicBezTo>
                <a:lnTo>
                  <a:pt x="270" y="631"/>
                </a:lnTo>
                <a:lnTo>
                  <a:pt x="180" y="631"/>
                </a:lnTo>
                <a:cubicBezTo>
                  <a:pt x="80" y="631"/>
                  <a:pt x="0" y="712"/>
                  <a:pt x="0" y="811"/>
                </a:cubicBezTo>
                <a:lnTo>
                  <a:pt x="0" y="1712"/>
                </a:lnTo>
                <a:cubicBezTo>
                  <a:pt x="0" y="1812"/>
                  <a:pt x="80" y="1892"/>
                  <a:pt x="180" y="1892"/>
                </a:cubicBezTo>
                <a:lnTo>
                  <a:pt x="1261" y="1892"/>
                </a:lnTo>
                <a:cubicBezTo>
                  <a:pt x="1361" y="1892"/>
                  <a:pt x="1442" y="1812"/>
                  <a:pt x="1442" y="1712"/>
                </a:cubicBezTo>
                <a:lnTo>
                  <a:pt x="1442" y="811"/>
                </a:lnTo>
                <a:cubicBezTo>
                  <a:pt x="1442" y="712"/>
                  <a:pt x="1361" y="631"/>
                  <a:pt x="1261" y="631"/>
                </a:cubicBezTo>
                <a:close/>
                <a:moveTo>
                  <a:pt x="721" y="1442"/>
                </a:moveTo>
                <a:cubicBezTo>
                  <a:pt x="621" y="1442"/>
                  <a:pt x="540" y="1361"/>
                  <a:pt x="540" y="1262"/>
                </a:cubicBezTo>
                <a:cubicBezTo>
                  <a:pt x="540" y="1162"/>
                  <a:pt x="621" y="1081"/>
                  <a:pt x="721" y="1081"/>
                </a:cubicBezTo>
                <a:cubicBezTo>
                  <a:pt x="820" y="1081"/>
                  <a:pt x="901" y="1162"/>
                  <a:pt x="901" y="1262"/>
                </a:cubicBezTo>
                <a:cubicBezTo>
                  <a:pt x="901" y="1361"/>
                  <a:pt x="820" y="1442"/>
                  <a:pt x="721" y="1442"/>
                </a:cubicBezTo>
                <a:close/>
                <a:moveTo>
                  <a:pt x="1000" y="631"/>
                </a:moveTo>
                <a:lnTo>
                  <a:pt x="441" y="631"/>
                </a:lnTo>
                <a:lnTo>
                  <a:pt x="441" y="451"/>
                </a:lnTo>
                <a:cubicBezTo>
                  <a:pt x="441" y="297"/>
                  <a:pt x="567" y="171"/>
                  <a:pt x="721" y="171"/>
                </a:cubicBezTo>
                <a:cubicBezTo>
                  <a:pt x="875" y="171"/>
                  <a:pt x="1000" y="297"/>
                  <a:pt x="1000" y="451"/>
                </a:cubicBezTo>
                <a:lnTo>
                  <a:pt x="1000" y="63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11503026" y="1614488"/>
            <a:ext cx="434975" cy="569913"/>
          </a:xfrm>
          <a:custGeom>
            <a:avLst/>
            <a:gdLst>
              <a:gd name="T0" fmla="*/ 721 w 1441"/>
              <a:gd name="T1" fmla="*/ 1441 h 1892"/>
              <a:gd name="T2" fmla="*/ 901 w 1441"/>
              <a:gd name="T3" fmla="*/ 1261 h 1892"/>
              <a:gd name="T4" fmla="*/ 721 w 1441"/>
              <a:gd name="T5" fmla="*/ 1081 h 1892"/>
              <a:gd name="T6" fmla="*/ 540 w 1441"/>
              <a:gd name="T7" fmla="*/ 1261 h 1892"/>
              <a:gd name="T8" fmla="*/ 721 w 1441"/>
              <a:gd name="T9" fmla="*/ 1441 h 1892"/>
              <a:gd name="T10" fmla="*/ 1261 w 1441"/>
              <a:gd name="T11" fmla="*/ 630 h 1892"/>
              <a:gd name="T12" fmla="*/ 1171 w 1441"/>
              <a:gd name="T13" fmla="*/ 630 h 1892"/>
              <a:gd name="T14" fmla="*/ 1171 w 1441"/>
              <a:gd name="T15" fmla="*/ 450 h 1892"/>
              <a:gd name="T16" fmla="*/ 721 w 1441"/>
              <a:gd name="T17" fmla="*/ 0 h 1892"/>
              <a:gd name="T18" fmla="*/ 270 w 1441"/>
              <a:gd name="T19" fmla="*/ 450 h 1892"/>
              <a:gd name="T20" fmla="*/ 441 w 1441"/>
              <a:gd name="T21" fmla="*/ 450 h 1892"/>
              <a:gd name="T22" fmla="*/ 721 w 1441"/>
              <a:gd name="T23" fmla="*/ 171 h 1892"/>
              <a:gd name="T24" fmla="*/ 1000 w 1441"/>
              <a:gd name="T25" fmla="*/ 450 h 1892"/>
              <a:gd name="T26" fmla="*/ 1000 w 1441"/>
              <a:gd name="T27" fmla="*/ 630 h 1892"/>
              <a:gd name="T28" fmla="*/ 180 w 1441"/>
              <a:gd name="T29" fmla="*/ 630 h 1892"/>
              <a:gd name="T30" fmla="*/ 0 w 1441"/>
              <a:gd name="T31" fmla="*/ 811 h 1892"/>
              <a:gd name="T32" fmla="*/ 0 w 1441"/>
              <a:gd name="T33" fmla="*/ 1712 h 1892"/>
              <a:gd name="T34" fmla="*/ 180 w 1441"/>
              <a:gd name="T35" fmla="*/ 1892 h 1892"/>
              <a:gd name="T36" fmla="*/ 1261 w 1441"/>
              <a:gd name="T37" fmla="*/ 1892 h 1892"/>
              <a:gd name="T38" fmla="*/ 1441 w 1441"/>
              <a:gd name="T39" fmla="*/ 1712 h 1892"/>
              <a:gd name="T40" fmla="*/ 1441 w 1441"/>
              <a:gd name="T41" fmla="*/ 811 h 1892"/>
              <a:gd name="T42" fmla="*/ 1261 w 1441"/>
              <a:gd name="T43" fmla="*/ 630 h 1892"/>
              <a:gd name="T44" fmla="*/ 1261 w 1441"/>
              <a:gd name="T45" fmla="*/ 1712 h 1892"/>
              <a:gd name="T46" fmla="*/ 180 w 1441"/>
              <a:gd name="T47" fmla="*/ 1712 h 1892"/>
              <a:gd name="T48" fmla="*/ 180 w 1441"/>
              <a:gd name="T49" fmla="*/ 811 h 1892"/>
              <a:gd name="T50" fmla="*/ 1261 w 1441"/>
              <a:gd name="T51" fmla="*/ 811 h 1892"/>
              <a:gd name="T52" fmla="*/ 1261 w 1441"/>
              <a:gd name="T53" fmla="*/ 1712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1" h="1892">
                <a:moveTo>
                  <a:pt x="721" y="1441"/>
                </a:moveTo>
                <a:cubicBezTo>
                  <a:pt x="820" y="1441"/>
                  <a:pt x="901" y="1361"/>
                  <a:pt x="901" y="1261"/>
                </a:cubicBezTo>
                <a:cubicBezTo>
                  <a:pt x="901" y="1162"/>
                  <a:pt x="820" y="1081"/>
                  <a:pt x="721" y="1081"/>
                </a:cubicBezTo>
                <a:cubicBezTo>
                  <a:pt x="621" y="1081"/>
                  <a:pt x="540" y="1162"/>
                  <a:pt x="540" y="1261"/>
                </a:cubicBezTo>
                <a:cubicBezTo>
                  <a:pt x="540" y="1361"/>
                  <a:pt x="621" y="1441"/>
                  <a:pt x="721" y="1441"/>
                </a:cubicBezTo>
                <a:close/>
                <a:moveTo>
                  <a:pt x="1261" y="630"/>
                </a:moveTo>
                <a:lnTo>
                  <a:pt x="1171" y="630"/>
                </a:lnTo>
                <a:lnTo>
                  <a:pt x="1171" y="450"/>
                </a:lnTo>
                <a:cubicBezTo>
                  <a:pt x="1171" y="201"/>
                  <a:pt x="969" y="0"/>
                  <a:pt x="721" y="0"/>
                </a:cubicBezTo>
                <a:cubicBezTo>
                  <a:pt x="472" y="0"/>
                  <a:pt x="270" y="201"/>
                  <a:pt x="270" y="450"/>
                </a:cubicBezTo>
                <a:lnTo>
                  <a:pt x="441" y="450"/>
                </a:lnTo>
                <a:cubicBezTo>
                  <a:pt x="441" y="296"/>
                  <a:pt x="566" y="171"/>
                  <a:pt x="721" y="171"/>
                </a:cubicBezTo>
                <a:cubicBezTo>
                  <a:pt x="875" y="171"/>
                  <a:pt x="1000" y="296"/>
                  <a:pt x="1000" y="450"/>
                </a:cubicBezTo>
                <a:lnTo>
                  <a:pt x="1000" y="630"/>
                </a:lnTo>
                <a:lnTo>
                  <a:pt x="180" y="630"/>
                </a:lnTo>
                <a:cubicBezTo>
                  <a:pt x="80" y="630"/>
                  <a:pt x="0" y="711"/>
                  <a:pt x="0" y="811"/>
                </a:cubicBezTo>
                <a:lnTo>
                  <a:pt x="0" y="1712"/>
                </a:lnTo>
                <a:cubicBezTo>
                  <a:pt x="0" y="1811"/>
                  <a:pt x="80" y="1892"/>
                  <a:pt x="180" y="1892"/>
                </a:cubicBezTo>
                <a:lnTo>
                  <a:pt x="1261" y="1892"/>
                </a:lnTo>
                <a:cubicBezTo>
                  <a:pt x="1361" y="1892"/>
                  <a:pt x="1441" y="1811"/>
                  <a:pt x="1441" y="1712"/>
                </a:cubicBezTo>
                <a:lnTo>
                  <a:pt x="1441" y="811"/>
                </a:lnTo>
                <a:cubicBezTo>
                  <a:pt x="1441" y="711"/>
                  <a:pt x="1361" y="630"/>
                  <a:pt x="1261" y="630"/>
                </a:cubicBezTo>
                <a:close/>
                <a:moveTo>
                  <a:pt x="1261" y="1712"/>
                </a:moveTo>
                <a:lnTo>
                  <a:pt x="180" y="1712"/>
                </a:lnTo>
                <a:lnTo>
                  <a:pt x="180" y="811"/>
                </a:lnTo>
                <a:lnTo>
                  <a:pt x="1261" y="811"/>
                </a:lnTo>
                <a:lnTo>
                  <a:pt x="1261" y="171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10580688" y="1614488"/>
            <a:ext cx="433388" cy="569913"/>
          </a:xfrm>
          <a:custGeom>
            <a:avLst/>
            <a:gdLst>
              <a:gd name="T0" fmla="*/ 1261 w 1442"/>
              <a:gd name="T1" fmla="*/ 630 h 1892"/>
              <a:gd name="T2" fmla="*/ 1171 w 1442"/>
              <a:gd name="T3" fmla="*/ 630 h 1892"/>
              <a:gd name="T4" fmla="*/ 1171 w 1442"/>
              <a:gd name="T5" fmla="*/ 450 h 1892"/>
              <a:gd name="T6" fmla="*/ 721 w 1442"/>
              <a:gd name="T7" fmla="*/ 0 h 1892"/>
              <a:gd name="T8" fmla="*/ 270 w 1442"/>
              <a:gd name="T9" fmla="*/ 450 h 1892"/>
              <a:gd name="T10" fmla="*/ 270 w 1442"/>
              <a:gd name="T11" fmla="*/ 630 h 1892"/>
              <a:gd name="T12" fmla="*/ 180 w 1442"/>
              <a:gd name="T13" fmla="*/ 630 h 1892"/>
              <a:gd name="T14" fmla="*/ 0 w 1442"/>
              <a:gd name="T15" fmla="*/ 811 h 1892"/>
              <a:gd name="T16" fmla="*/ 0 w 1442"/>
              <a:gd name="T17" fmla="*/ 1712 h 1892"/>
              <a:gd name="T18" fmla="*/ 180 w 1442"/>
              <a:gd name="T19" fmla="*/ 1892 h 1892"/>
              <a:gd name="T20" fmla="*/ 1261 w 1442"/>
              <a:gd name="T21" fmla="*/ 1892 h 1892"/>
              <a:gd name="T22" fmla="*/ 1442 w 1442"/>
              <a:gd name="T23" fmla="*/ 1712 h 1892"/>
              <a:gd name="T24" fmla="*/ 1442 w 1442"/>
              <a:gd name="T25" fmla="*/ 811 h 1892"/>
              <a:gd name="T26" fmla="*/ 1261 w 1442"/>
              <a:gd name="T27" fmla="*/ 630 h 1892"/>
              <a:gd name="T28" fmla="*/ 721 w 1442"/>
              <a:gd name="T29" fmla="*/ 171 h 1892"/>
              <a:gd name="T30" fmla="*/ 1000 w 1442"/>
              <a:gd name="T31" fmla="*/ 450 h 1892"/>
              <a:gd name="T32" fmla="*/ 1000 w 1442"/>
              <a:gd name="T33" fmla="*/ 630 h 1892"/>
              <a:gd name="T34" fmla="*/ 451 w 1442"/>
              <a:gd name="T35" fmla="*/ 630 h 1892"/>
              <a:gd name="T36" fmla="*/ 451 w 1442"/>
              <a:gd name="T37" fmla="*/ 450 h 1892"/>
              <a:gd name="T38" fmla="*/ 441 w 1442"/>
              <a:gd name="T39" fmla="*/ 450 h 1892"/>
              <a:gd name="T40" fmla="*/ 721 w 1442"/>
              <a:gd name="T41" fmla="*/ 171 h 1892"/>
              <a:gd name="T42" fmla="*/ 1261 w 1442"/>
              <a:gd name="T43" fmla="*/ 1712 h 1892"/>
              <a:gd name="T44" fmla="*/ 180 w 1442"/>
              <a:gd name="T45" fmla="*/ 1712 h 1892"/>
              <a:gd name="T46" fmla="*/ 180 w 1442"/>
              <a:gd name="T47" fmla="*/ 811 h 1892"/>
              <a:gd name="T48" fmla="*/ 1261 w 1442"/>
              <a:gd name="T49" fmla="*/ 811 h 1892"/>
              <a:gd name="T50" fmla="*/ 1261 w 1442"/>
              <a:gd name="T51" fmla="*/ 1712 h 1892"/>
              <a:gd name="T52" fmla="*/ 721 w 1442"/>
              <a:gd name="T53" fmla="*/ 1441 h 1892"/>
              <a:gd name="T54" fmla="*/ 901 w 1442"/>
              <a:gd name="T55" fmla="*/ 1261 h 1892"/>
              <a:gd name="T56" fmla="*/ 721 w 1442"/>
              <a:gd name="T57" fmla="*/ 1081 h 1892"/>
              <a:gd name="T58" fmla="*/ 541 w 1442"/>
              <a:gd name="T59" fmla="*/ 1261 h 1892"/>
              <a:gd name="T60" fmla="*/ 721 w 1442"/>
              <a:gd name="T61" fmla="*/ 144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2" h="1892">
                <a:moveTo>
                  <a:pt x="1261" y="630"/>
                </a:moveTo>
                <a:lnTo>
                  <a:pt x="1171" y="630"/>
                </a:lnTo>
                <a:lnTo>
                  <a:pt x="1171" y="450"/>
                </a:lnTo>
                <a:cubicBezTo>
                  <a:pt x="1171" y="201"/>
                  <a:pt x="970" y="0"/>
                  <a:pt x="721" y="0"/>
                </a:cubicBezTo>
                <a:cubicBezTo>
                  <a:pt x="472" y="0"/>
                  <a:pt x="270" y="201"/>
                  <a:pt x="270" y="450"/>
                </a:cubicBezTo>
                <a:lnTo>
                  <a:pt x="270" y="630"/>
                </a:lnTo>
                <a:lnTo>
                  <a:pt x="180" y="630"/>
                </a:lnTo>
                <a:cubicBezTo>
                  <a:pt x="81" y="630"/>
                  <a:pt x="0" y="711"/>
                  <a:pt x="0" y="811"/>
                </a:cubicBezTo>
                <a:lnTo>
                  <a:pt x="0" y="1712"/>
                </a:lnTo>
                <a:cubicBezTo>
                  <a:pt x="0" y="1811"/>
                  <a:pt x="81" y="1892"/>
                  <a:pt x="180" y="1892"/>
                </a:cubicBezTo>
                <a:lnTo>
                  <a:pt x="1261" y="1892"/>
                </a:lnTo>
                <a:cubicBezTo>
                  <a:pt x="1361" y="1892"/>
                  <a:pt x="1442" y="1811"/>
                  <a:pt x="1442" y="1712"/>
                </a:cubicBezTo>
                <a:lnTo>
                  <a:pt x="1442" y="811"/>
                </a:lnTo>
                <a:cubicBezTo>
                  <a:pt x="1442" y="711"/>
                  <a:pt x="1361" y="630"/>
                  <a:pt x="1261" y="630"/>
                </a:cubicBezTo>
                <a:close/>
                <a:moveTo>
                  <a:pt x="721" y="171"/>
                </a:moveTo>
                <a:cubicBezTo>
                  <a:pt x="875" y="171"/>
                  <a:pt x="1000" y="296"/>
                  <a:pt x="1000" y="450"/>
                </a:cubicBezTo>
                <a:lnTo>
                  <a:pt x="1000" y="630"/>
                </a:lnTo>
                <a:lnTo>
                  <a:pt x="451" y="630"/>
                </a:lnTo>
                <a:lnTo>
                  <a:pt x="451" y="450"/>
                </a:lnTo>
                <a:lnTo>
                  <a:pt x="441" y="450"/>
                </a:lnTo>
                <a:cubicBezTo>
                  <a:pt x="441" y="296"/>
                  <a:pt x="567" y="171"/>
                  <a:pt x="721" y="171"/>
                </a:cubicBezTo>
                <a:close/>
                <a:moveTo>
                  <a:pt x="1261" y="1712"/>
                </a:moveTo>
                <a:lnTo>
                  <a:pt x="180" y="1712"/>
                </a:lnTo>
                <a:lnTo>
                  <a:pt x="180" y="811"/>
                </a:lnTo>
                <a:lnTo>
                  <a:pt x="1261" y="811"/>
                </a:lnTo>
                <a:lnTo>
                  <a:pt x="1261" y="1712"/>
                </a:lnTo>
                <a:close/>
                <a:moveTo>
                  <a:pt x="721" y="1441"/>
                </a:moveTo>
                <a:cubicBezTo>
                  <a:pt x="820" y="1441"/>
                  <a:pt x="901" y="1361"/>
                  <a:pt x="901" y="1261"/>
                </a:cubicBezTo>
                <a:cubicBezTo>
                  <a:pt x="901" y="1162"/>
                  <a:pt x="820" y="1081"/>
                  <a:pt x="721" y="1081"/>
                </a:cubicBezTo>
                <a:cubicBezTo>
                  <a:pt x="621" y="1081"/>
                  <a:pt x="541" y="1162"/>
                  <a:pt x="541" y="1261"/>
                </a:cubicBezTo>
                <a:cubicBezTo>
                  <a:pt x="541" y="1361"/>
                  <a:pt x="621" y="1441"/>
                  <a:pt x="721" y="144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9553576" y="1627188"/>
            <a:ext cx="542925" cy="542925"/>
          </a:xfrm>
          <a:custGeom>
            <a:avLst/>
            <a:gdLst>
              <a:gd name="T0" fmla="*/ 1749 w 1803"/>
              <a:gd name="T1" fmla="*/ 863 h 1802"/>
              <a:gd name="T2" fmla="*/ 939 w 1803"/>
              <a:gd name="T3" fmla="*/ 52 h 1802"/>
              <a:gd name="T4" fmla="*/ 811 w 1803"/>
              <a:gd name="T5" fmla="*/ 0 h 1802"/>
              <a:gd name="T6" fmla="*/ 181 w 1803"/>
              <a:gd name="T7" fmla="*/ 0 h 1802"/>
              <a:gd name="T8" fmla="*/ 0 w 1803"/>
              <a:gd name="T9" fmla="*/ 180 h 1802"/>
              <a:gd name="T10" fmla="*/ 0 w 1803"/>
              <a:gd name="T11" fmla="*/ 811 h 1802"/>
              <a:gd name="T12" fmla="*/ 54 w 1803"/>
              <a:gd name="T13" fmla="*/ 938 h 1802"/>
              <a:gd name="T14" fmla="*/ 865 w 1803"/>
              <a:gd name="T15" fmla="*/ 1749 h 1802"/>
              <a:gd name="T16" fmla="*/ 992 w 1803"/>
              <a:gd name="T17" fmla="*/ 1802 h 1802"/>
              <a:gd name="T18" fmla="*/ 1119 w 1803"/>
              <a:gd name="T19" fmla="*/ 1749 h 1802"/>
              <a:gd name="T20" fmla="*/ 1750 w 1803"/>
              <a:gd name="T21" fmla="*/ 1118 h 1802"/>
              <a:gd name="T22" fmla="*/ 1803 w 1803"/>
              <a:gd name="T23" fmla="*/ 991 h 1802"/>
              <a:gd name="T24" fmla="*/ 1749 w 1803"/>
              <a:gd name="T25" fmla="*/ 863 h 1802"/>
              <a:gd name="T26" fmla="*/ 316 w 1803"/>
              <a:gd name="T27" fmla="*/ 450 h 1802"/>
              <a:gd name="T28" fmla="*/ 181 w 1803"/>
              <a:gd name="T29" fmla="*/ 315 h 1802"/>
              <a:gd name="T30" fmla="*/ 316 w 1803"/>
              <a:gd name="T31" fmla="*/ 180 h 1802"/>
              <a:gd name="T32" fmla="*/ 451 w 1803"/>
              <a:gd name="T33" fmla="*/ 315 h 1802"/>
              <a:gd name="T34" fmla="*/ 316 w 1803"/>
              <a:gd name="T35" fmla="*/ 450 h 1802"/>
              <a:gd name="T36" fmla="*/ 1376 w 1803"/>
              <a:gd name="T37" fmla="*/ 1195 h 1802"/>
              <a:gd name="T38" fmla="*/ 992 w 1803"/>
              <a:gd name="T39" fmla="*/ 1580 h 1802"/>
              <a:gd name="T40" fmla="*/ 607 w 1803"/>
              <a:gd name="T41" fmla="*/ 1195 h 1802"/>
              <a:gd name="T42" fmla="*/ 541 w 1803"/>
              <a:gd name="T43" fmla="*/ 1036 h 1802"/>
              <a:gd name="T44" fmla="*/ 766 w 1803"/>
              <a:gd name="T45" fmla="*/ 811 h 1802"/>
              <a:gd name="T46" fmla="*/ 926 w 1803"/>
              <a:gd name="T47" fmla="*/ 877 h 1802"/>
              <a:gd name="T48" fmla="*/ 992 w 1803"/>
              <a:gd name="T49" fmla="*/ 943 h 1802"/>
              <a:gd name="T50" fmla="*/ 1057 w 1803"/>
              <a:gd name="T51" fmla="*/ 877 h 1802"/>
              <a:gd name="T52" fmla="*/ 1217 w 1803"/>
              <a:gd name="T53" fmla="*/ 811 h 1802"/>
              <a:gd name="T54" fmla="*/ 1442 w 1803"/>
              <a:gd name="T55" fmla="*/ 1036 h 1802"/>
              <a:gd name="T56" fmla="*/ 1376 w 1803"/>
              <a:gd name="T57" fmla="*/ 1195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03" h="1802">
                <a:moveTo>
                  <a:pt x="1749" y="863"/>
                </a:moveTo>
                <a:lnTo>
                  <a:pt x="939" y="52"/>
                </a:lnTo>
                <a:cubicBezTo>
                  <a:pt x="907" y="20"/>
                  <a:pt x="861" y="0"/>
                  <a:pt x="811" y="0"/>
                </a:cubicBezTo>
                <a:lnTo>
                  <a:pt x="181" y="0"/>
                </a:lnTo>
                <a:cubicBezTo>
                  <a:pt x="81" y="0"/>
                  <a:pt x="0" y="80"/>
                  <a:pt x="0" y="180"/>
                </a:cubicBezTo>
                <a:lnTo>
                  <a:pt x="0" y="811"/>
                </a:lnTo>
                <a:cubicBezTo>
                  <a:pt x="0" y="861"/>
                  <a:pt x="21" y="906"/>
                  <a:pt x="54" y="938"/>
                </a:cubicBezTo>
                <a:lnTo>
                  <a:pt x="865" y="1749"/>
                </a:lnTo>
                <a:cubicBezTo>
                  <a:pt x="897" y="1782"/>
                  <a:pt x="942" y="1802"/>
                  <a:pt x="992" y="1802"/>
                </a:cubicBezTo>
                <a:cubicBezTo>
                  <a:pt x="1042" y="1802"/>
                  <a:pt x="1087" y="1782"/>
                  <a:pt x="1119" y="1749"/>
                </a:cubicBezTo>
                <a:lnTo>
                  <a:pt x="1750" y="1118"/>
                </a:lnTo>
                <a:cubicBezTo>
                  <a:pt x="1782" y="1085"/>
                  <a:pt x="1803" y="1040"/>
                  <a:pt x="1803" y="991"/>
                </a:cubicBezTo>
                <a:cubicBezTo>
                  <a:pt x="1803" y="941"/>
                  <a:pt x="1782" y="896"/>
                  <a:pt x="1749" y="863"/>
                </a:cubicBezTo>
                <a:close/>
                <a:moveTo>
                  <a:pt x="316" y="450"/>
                </a:moveTo>
                <a:cubicBezTo>
                  <a:pt x="241" y="450"/>
                  <a:pt x="181" y="390"/>
                  <a:pt x="181" y="315"/>
                </a:cubicBezTo>
                <a:cubicBezTo>
                  <a:pt x="181" y="240"/>
                  <a:pt x="241" y="180"/>
                  <a:pt x="316" y="180"/>
                </a:cubicBezTo>
                <a:cubicBezTo>
                  <a:pt x="391" y="180"/>
                  <a:pt x="451" y="240"/>
                  <a:pt x="451" y="315"/>
                </a:cubicBezTo>
                <a:cubicBezTo>
                  <a:pt x="451" y="390"/>
                  <a:pt x="391" y="450"/>
                  <a:pt x="316" y="450"/>
                </a:cubicBezTo>
                <a:close/>
                <a:moveTo>
                  <a:pt x="1376" y="1195"/>
                </a:moveTo>
                <a:lnTo>
                  <a:pt x="992" y="1580"/>
                </a:lnTo>
                <a:lnTo>
                  <a:pt x="607" y="1195"/>
                </a:lnTo>
                <a:cubicBezTo>
                  <a:pt x="566" y="1154"/>
                  <a:pt x="541" y="1098"/>
                  <a:pt x="541" y="1036"/>
                </a:cubicBezTo>
                <a:cubicBezTo>
                  <a:pt x="541" y="912"/>
                  <a:pt x="642" y="811"/>
                  <a:pt x="766" y="811"/>
                </a:cubicBezTo>
                <a:cubicBezTo>
                  <a:pt x="829" y="811"/>
                  <a:pt x="885" y="836"/>
                  <a:pt x="926" y="877"/>
                </a:cubicBezTo>
                <a:lnTo>
                  <a:pt x="992" y="943"/>
                </a:lnTo>
                <a:lnTo>
                  <a:pt x="1057" y="877"/>
                </a:lnTo>
                <a:cubicBezTo>
                  <a:pt x="1098" y="836"/>
                  <a:pt x="1155" y="811"/>
                  <a:pt x="1217" y="811"/>
                </a:cubicBezTo>
                <a:cubicBezTo>
                  <a:pt x="1341" y="811"/>
                  <a:pt x="1442" y="912"/>
                  <a:pt x="1442" y="1036"/>
                </a:cubicBezTo>
                <a:cubicBezTo>
                  <a:pt x="1442" y="1098"/>
                  <a:pt x="1417" y="1154"/>
                  <a:pt x="1376" y="119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504238" y="1600200"/>
            <a:ext cx="542925" cy="598488"/>
          </a:xfrm>
          <a:custGeom>
            <a:avLst/>
            <a:gdLst>
              <a:gd name="T0" fmla="*/ 1622 w 1802"/>
              <a:gd name="T1" fmla="*/ 540 h 1982"/>
              <a:gd name="T2" fmla="*/ 721 w 1802"/>
              <a:gd name="T3" fmla="*/ 540 h 1982"/>
              <a:gd name="T4" fmla="*/ 721 w 1802"/>
              <a:gd name="T5" fmla="*/ 1081 h 1982"/>
              <a:gd name="T6" fmla="*/ 541 w 1802"/>
              <a:gd name="T7" fmla="*/ 1081 h 1982"/>
              <a:gd name="T8" fmla="*/ 541 w 1802"/>
              <a:gd name="T9" fmla="*/ 360 h 1982"/>
              <a:gd name="T10" fmla="*/ 1082 w 1802"/>
              <a:gd name="T11" fmla="*/ 360 h 1982"/>
              <a:gd name="T12" fmla="*/ 1082 w 1802"/>
              <a:gd name="T13" fmla="*/ 0 h 1982"/>
              <a:gd name="T14" fmla="*/ 361 w 1802"/>
              <a:gd name="T15" fmla="*/ 0 h 1982"/>
              <a:gd name="T16" fmla="*/ 361 w 1802"/>
              <a:gd name="T17" fmla="*/ 540 h 1982"/>
              <a:gd name="T18" fmla="*/ 181 w 1802"/>
              <a:gd name="T19" fmla="*/ 540 h 1982"/>
              <a:gd name="T20" fmla="*/ 0 w 1802"/>
              <a:gd name="T21" fmla="*/ 720 h 1982"/>
              <a:gd name="T22" fmla="*/ 0 w 1802"/>
              <a:gd name="T23" fmla="*/ 1802 h 1982"/>
              <a:gd name="T24" fmla="*/ 181 w 1802"/>
              <a:gd name="T25" fmla="*/ 1982 h 1982"/>
              <a:gd name="T26" fmla="*/ 1622 w 1802"/>
              <a:gd name="T27" fmla="*/ 1982 h 1982"/>
              <a:gd name="T28" fmla="*/ 1802 w 1802"/>
              <a:gd name="T29" fmla="*/ 1802 h 1982"/>
              <a:gd name="T30" fmla="*/ 1802 w 1802"/>
              <a:gd name="T31" fmla="*/ 720 h 1982"/>
              <a:gd name="T32" fmla="*/ 1622 w 1802"/>
              <a:gd name="T33" fmla="*/ 540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2" h="1982">
                <a:moveTo>
                  <a:pt x="1622" y="540"/>
                </a:moveTo>
                <a:lnTo>
                  <a:pt x="721" y="540"/>
                </a:lnTo>
                <a:lnTo>
                  <a:pt x="721" y="1081"/>
                </a:lnTo>
                <a:lnTo>
                  <a:pt x="541" y="1081"/>
                </a:lnTo>
                <a:lnTo>
                  <a:pt x="541" y="360"/>
                </a:lnTo>
                <a:lnTo>
                  <a:pt x="1082" y="360"/>
                </a:lnTo>
                <a:lnTo>
                  <a:pt x="1082" y="0"/>
                </a:lnTo>
                <a:lnTo>
                  <a:pt x="361" y="0"/>
                </a:lnTo>
                <a:lnTo>
                  <a:pt x="361" y="540"/>
                </a:lnTo>
                <a:lnTo>
                  <a:pt x="181" y="540"/>
                </a:lnTo>
                <a:cubicBezTo>
                  <a:pt x="81" y="540"/>
                  <a:pt x="0" y="621"/>
                  <a:pt x="0" y="720"/>
                </a:cubicBezTo>
                <a:lnTo>
                  <a:pt x="0" y="1802"/>
                </a:lnTo>
                <a:cubicBezTo>
                  <a:pt x="0" y="1901"/>
                  <a:pt x="81" y="1982"/>
                  <a:pt x="181" y="1982"/>
                </a:cubicBezTo>
                <a:lnTo>
                  <a:pt x="1622" y="1982"/>
                </a:lnTo>
                <a:cubicBezTo>
                  <a:pt x="1721" y="1982"/>
                  <a:pt x="1802" y="1901"/>
                  <a:pt x="1802" y="1802"/>
                </a:cubicBezTo>
                <a:lnTo>
                  <a:pt x="1802" y="720"/>
                </a:lnTo>
                <a:cubicBezTo>
                  <a:pt x="1802" y="621"/>
                  <a:pt x="1721" y="540"/>
                  <a:pt x="1622" y="54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7464426" y="1627188"/>
            <a:ext cx="433388" cy="542925"/>
          </a:xfrm>
          <a:custGeom>
            <a:avLst/>
            <a:gdLst>
              <a:gd name="T0" fmla="*/ 901 w 1441"/>
              <a:gd name="T1" fmla="*/ 0 h 1802"/>
              <a:gd name="T2" fmla="*/ 180 w 1441"/>
              <a:gd name="T3" fmla="*/ 0 h 1802"/>
              <a:gd name="T4" fmla="*/ 1 w 1441"/>
              <a:gd name="T5" fmla="*/ 180 h 1802"/>
              <a:gd name="T6" fmla="*/ 0 w 1441"/>
              <a:gd name="T7" fmla="*/ 1622 h 1802"/>
              <a:gd name="T8" fmla="*/ 179 w 1441"/>
              <a:gd name="T9" fmla="*/ 1802 h 1802"/>
              <a:gd name="T10" fmla="*/ 1261 w 1441"/>
              <a:gd name="T11" fmla="*/ 1802 h 1802"/>
              <a:gd name="T12" fmla="*/ 1441 w 1441"/>
              <a:gd name="T13" fmla="*/ 1622 h 1802"/>
              <a:gd name="T14" fmla="*/ 1441 w 1441"/>
              <a:gd name="T15" fmla="*/ 540 h 1802"/>
              <a:gd name="T16" fmla="*/ 901 w 1441"/>
              <a:gd name="T17" fmla="*/ 0 h 1802"/>
              <a:gd name="T18" fmla="*/ 1081 w 1441"/>
              <a:gd name="T19" fmla="*/ 1261 h 1802"/>
              <a:gd name="T20" fmla="*/ 811 w 1441"/>
              <a:gd name="T21" fmla="*/ 1261 h 1802"/>
              <a:gd name="T22" fmla="*/ 811 w 1441"/>
              <a:gd name="T23" fmla="*/ 1532 h 1802"/>
              <a:gd name="T24" fmla="*/ 630 w 1441"/>
              <a:gd name="T25" fmla="*/ 1532 h 1802"/>
              <a:gd name="T26" fmla="*/ 630 w 1441"/>
              <a:gd name="T27" fmla="*/ 1261 h 1802"/>
              <a:gd name="T28" fmla="*/ 360 w 1441"/>
              <a:gd name="T29" fmla="*/ 1261 h 1802"/>
              <a:gd name="T30" fmla="*/ 360 w 1441"/>
              <a:gd name="T31" fmla="*/ 1081 h 1802"/>
              <a:gd name="T32" fmla="*/ 630 w 1441"/>
              <a:gd name="T33" fmla="*/ 1081 h 1802"/>
              <a:gd name="T34" fmla="*/ 630 w 1441"/>
              <a:gd name="T35" fmla="*/ 811 h 1802"/>
              <a:gd name="T36" fmla="*/ 811 w 1441"/>
              <a:gd name="T37" fmla="*/ 811 h 1802"/>
              <a:gd name="T38" fmla="*/ 811 w 1441"/>
              <a:gd name="T39" fmla="*/ 1081 h 1802"/>
              <a:gd name="T40" fmla="*/ 1081 w 1441"/>
              <a:gd name="T41" fmla="*/ 1081 h 1802"/>
              <a:gd name="T42" fmla="*/ 1081 w 1441"/>
              <a:gd name="T43" fmla="*/ 1261 h 1802"/>
              <a:gd name="T44" fmla="*/ 811 w 1441"/>
              <a:gd name="T45" fmla="*/ 630 h 1802"/>
              <a:gd name="T46" fmla="*/ 811 w 1441"/>
              <a:gd name="T47" fmla="*/ 135 h 1802"/>
              <a:gd name="T48" fmla="*/ 1306 w 1441"/>
              <a:gd name="T49" fmla="*/ 630 h 1802"/>
              <a:gd name="T50" fmla="*/ 811 w 1441"/>
              <a:gd name="T51" fmla="*/ 63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1" h="1802">
                <a:moveTo>
                  <a:pt x="901" y="0"/>
                </a:moveTo>
                <a:lnTo>
                  <a:pt x="180" y="0"/>
                </a:lnTo>
                <a:cubicBezTo>
                  <a:pt x="80" y="0"/>
                  <a:pt x="1" y="80"/>
                  <a:pt x="1" y="180"/>
                </a:cubicBezTo>
                <a:lnTo>
                  <a:pt x="0" y="1622"/>
                </a:lnTo>
                <a:cubicBezTo>
                  <a:pt x="0" y="1721"/>
                  <a:pt x="79" y="1802"/>
                  <a:pt x="179" y="1802"/>
                </a:cubicBezTo>
                <a:lnTo>
                  <a:pt x="1261" y="1802"/>
                </a:lnTo>
                <a:cubicBezTo>
                  <a:pt x="1361" y="1802"/>
                  <a:pt x="1441" y="1721"/>
                  <a:pt x="1441" y="1622"/>
                </a:cubicBezTo>
                <a:lnTo>
                  <a:pt x="1441" y="540"/>
                </a:lnTo>
                <a:lnTo>
                  <a:pt x="901" y="0"/>
                </a:lnTo>
                <a:close/>
                <a:moveTo>
                  <a:pt x="1081" y="1261"/>
                </a:moveTo>
                <a:lnTo>
                  <a:pt x="811" y="1261"/>
                </a:lnTo>
                <a:lnTo>
                  <a:pt x="811" y="1532"/>
                </a:lnTo>
                <a:lnTo>
                  <a:pt x="630" y="1532"/>
                </a:lnTo>
                <a:lnTo>
                  <a:pt x="630" y="1261"/>
                </a:lnTo>
                <a:lnTo>
                  <a:pt x="360" y="1261"/>
                </a:lnTo>
                <a:lnTo>
                  <a:pt x="360" y="1081"/>
                </a:lnTo>
                <a:lnTo>
                  <a:pt x="630" y="1081"/>
                </a:lnTo>
                <a:lnTo>
                  <a:pt x="630" y="811"/>
                </a:lnTo>
                <a:lnTo>
                  <a:pt x="811" y="811"/>
                </a:lnTo>
                <a:lnTo>
                  <a:pt x="811" y="1081"/>
                </a:lnTo>
                <a:lnTo>
                  <a:pt x="1081" y="1081"/>
                </a:lnTo>
                <a:lnTo>
                  <a:pt x="1081" y="1261"/>
                </a:lnTo>
                <a:close/>
                <a:moveTo>
                  <a:pt x="811" y="630"/>
                </a:moveTo>
                <a:lnTo>
                  <a:pt x="811" y="135"/>
                </a:lnTo>
                <a:lnTo>
                  <a:pt x="1306" y="630"/>
                </a:lnTo>
                <a:lnTo>
                  <a:pt x="811" y="63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357938" y="1681163"/>
            <a:ext cx="487363" cy="434975"/>
          </a:xfrm>
          <a:custGeom>
            <a:avLst/>
            <a:gdLst>
              <a:gd name="T0" fmla="*/ 1442 w 1622"/>
              <a:gd name="T1" fmla="*/ 0 h 1442"/>
              <a:gd name="T2" fmla="*/ 181 w 1622"/>
              <a:gd name="T3" fmla="*/ 0 h 1442"/>
              <a:gd name="T4" fmla="*/ 0 w 1622"/>
              <a:gd name="T5" fmla="*/ 180 h 1442"/>
              <a:gd name="T6" fmla="*/ 0 w 1622"/>
              <a:gd name="T7" fmla="*/ 1261 h 1442"/>
              <a:gd name="T8" fmla="*/ 181 w 1622"/>
              <a:gd name="T9" fmla="*/ 1442 h 1442"/>
              <a:gd name="T10" fmla="*/ 541 w 1622"/>
              <a:gd name="T11" fmla="*/ 1442 h 1442"/>
              <a:gd name="T12" fmla="*/ 541 w 1622"/>
              <a:gd name="T13" fmla="*/ 1261 h 1442"/>
              <a:gd name="T14" fmla="*/ 181 w 1622"/>
              <a:gd name="T15" fmla="*/ 1261 h 1442"/>
              <a:gd name="T16" fmla="*/ 181 w 1622"/>
              <a:gd name="T17" fmla="*/ 360 h 1442"/>
              <a:gd name="T18" fmla="*/ 1442 w 1622"/>
              <a:gd name="T19" fmla="*/ 360 h 1442"/>
              <a:gd name="T20" fmla="*/ 1442 w 1622"/>
              <a:gd name="T21" fmla="*/ 1261 h 1442"/>
              <a:gd name="T22" fmla="*/ 1082 w 1622"/>
              <a:gd name="T23" fmla="*/ 1261 h 1442"/>
              <a:gd name="T24" fmla="*/ 1082 w 1622"/>
              <a:gd name="T25" fmla="*/ 1442 h 1442"/>
              <a:gd name="T26" fmla="*/ 1442 w 1622"/>
              <a:gd name="T27" fmla="*/ 1442 h 1442"/>
              <a:gd name="T28" fmla="*/ 1622 w 1622"/>
              <a:gd name="T29" fmla="*/ 1261 h 1442"/>
              <a:gd name="T30" fmla="*/ 1622 w 1622"/>
              <a:gd name="T31" fmla="*/ 180 h 1442"/>
              <a:gd name="T32" fmla="*/ 1442 w 1622"/>
              <a:gd name="T33" fmla="*/ 0 h 1442"/>
              <a:gd name="T34" fmla="*/ 811 w 1622"/>
              <a:gd name="T35" fmla="*/ 541 h 1442"/>
              <a:gd name="T36" fmla="*/ 451 w 1622"/>
              <a:gd name="T37" fmla="*/ 901 h 1442"/>
              <a:gd name="T38" fmla="*/ 721 w 1622"/>
              <a:gd name="T39" fmla="*/ 901 h 1442"/>
              <a:gd name="T40" fmla="*/ 721 w 1622"/>
              <a:gd name="T41" fmla="*/ 1442 h 1442"/>
              <a:gd name="T42" fmla="*/ 901 w 1622"/>
              <a:gd name="T43" fmla="*/ 1442 h 1442"/>
              <a:gd name="T44" fmla="*/ 901 w 1622"/>
              <a:gd name="T45" fmla="*/ 901 h 1442"/>
              <a:gd name="T46" fmla="*/ 1172 w 1622"/>
              <a:gd name="T47" fmla="*/ 901 h 1442"/>
              <a:gd name="T48" fmla="*/ 811 w 1622"/>
              <a:gd name="T49" fmla="*/ 541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22" h="1442">
                <a:moveTo>
                  <a:pt x="1442" y="0"/>
                </a:moveTo>
                <a:lnTo>
                  <a:pt x="181" y="0"/>
                </a:lnTo>
                <a:cubicBezTo>
                  <a:pt x="81" y="0"/>
                  <a:pt x="0" y="81"/>
                  <a:pt x="0" y="180"/>
                </a:cubicBezTo>
                <a:lnTo>
                  <a:pt x="0" y="1261"/>
                </a:lnTo>
                <a:cubicBezTo>
                  <a:pt x="0" y="1361"/>
                  <a:pt x="81" y="1442"/>
                  <a:pt x="181" y="1442"/>
                </a:cubicBezTo>
                <a:lnTo>
                  <a:pt x="541" y="1442"/>
                </a:lnTo>
                <a:lnTo>
                  <a:pt x="541" y="1261"/>
                </a:lnTo>
                <a:lnTo>
                  <a:pt x="181" y="1261"/>
                </a:lnTo>
                <a:lnTo>
                  <a:pt x="181" y="360"/>
                </a:lnTo>
                <a:lnTo>
                  <a:pt x="1442" y="360"/>
                </a:lnTo>
                <a:lnTo>
                  <a:pt x="1442" y="1261"/>
                </a:lnTo>
                <a:lnTo>
                  <a:pt x="1082" y="1261"/>
                </a:lnTo>
                <a:lnTo>
                  <a:pt x="1082" y="1442"/>
                </a:lnTo>
                <a:lnTo>
                  <a:pt x="1442" y="1442"/>
                </a:lnTo>
                <a:cubicBezTo>
                  <a:pt x="1542" y="1442"/>
                  <a:pt x="1622" y="1361"/>
                  <a:pt x="1622" y="1261"/>
                </a:cubicBezTo>
                <a:lnTo>
                  <a:pt x="1622" y="180"/>
                </a:lnTo>
                <a:cubicBezTo>
                  <a:pt x="1622" y="81"/>
                  <a:pt x="1542" y="0"/>
                  <a:pt x="1442" y="0"/>
                </a:cubicBezTo>
                <a:close/>
                <a:moveTo>
                  <a:pt x="811" y="541"/>
                </a:moveTo>
                <a:lnTo>
                  <a:pt x="451" y="901"/>
                </a:lnTo>
                <a:lnTo>
                  <a:pt x="721" y="901"/>
                </a:lnTo>
                <a:lnTo>
                  <a:pt x="721" y="1442"/>
                </a:lnTo>
                <a:lnTo>
                  <a:pt x="901" y="1442"/>
                </a:lnTo>
                <a:lnTo>
                  <a:pt x="901" y="901"/>
                </a:lnTo>
                <a:lnTo>
                  <a:pt x="1172" y="901"/>
                </a:lnTo>
                <a:lnTo>
                  <a:pt x="811" y="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5397501" y="1654175"/>
            <a:ext cx="488950" cy="488950"/>
          </a:xfrm>
          <a:custGeom>
            <a:avLst/>
            <a:gdLst>
              <a:gd name="T0" fmla="*/ 1442 w 1622"/>
              <a:gd name="T1" fmla="*/ 1442 h 1622"/>
              <a:gd name="T2" fmla="*/ 180 w 1622"/>
              <a:gd name="T3" fmla="*/ 1442 h 1622"/>
              <a:gd name="T4" fmla="*/ 180 w 1622"/>
              <a:gd name="T5" fmla="*/ 180 h 1622"/>
              <a:gd name="T6" fmla="*/ 811 w 1622"/>
              <a:gd name="T7" fmla="*/ 180 h 1622"/>
              <a:gd name="T8" fmla="*/ 811 w 1622"/>
              <a:gd name="T9" fmla="*/ 0 h 1622"/>
              <a:gd name="T10" fmla="*/ 180 w 1622"/>
              <a:gd name="T11" fmla="*/ 0 h 1622"/>
              <a:gd name="T12" fmla="*/ 0 w 1622"/>
              <a:gd name="T13" fmla="*/ 180 h 1622"/>
              <a:gd name="T14" fmla="*/ 0 w 1622"/>
              <a:gd name="T15" fmla="*/ 1441 h 1622"/>
              <a:gd name="T16" fmla="*/ 180 w 1622"/>
              <a:gd name="T17" fmla="*/ 1622 h 1622"/>
              <a:gd name="T18" fmla="*/ 1442 w 1622"/>
              <a:gd name="T19" fmla="*/ 1622 h 1622"/>
              <a:gd name="T20" fmla="*/ 1622 w 1622"/>
              <a:gd name="T21" fmla="*/ 1442 h 1622"/>
              <a:gd name="T22" fmla="*/ 1622 w 1622"/>
              <a:gd name="T23" fmla="*/ 811 h 1622"/>
              <a:gd name="T24" fmla="*/ 1442 w 1622"/>
              <a:gd name="T25" fmla="*/ 811 h 1622"/>
              <a:gd name="T26" fmla="*/ 1442 w 1622"/>
              <a:gd name="T27" fmla="*/ 1442 h 1622"/>
              <a:gd name="T28" fmla="*/ 991 w 1622"/>
              <a:gd name="T29" fmla="*/ 0 h 1622"/>
              <a:gd name="T30" fmla="*/ 991 w 1622"/>
              <a:gd name="T31" fmla="*/ 180 h 1622"/>
              <a:gd name="T32" fmla="*/ 1314 w 1622"/>
              <a:gd name="T33" fmla="*/ 180 h 1622"/>
              <a:gd name="T34" fmla="*/ 429 w 1622"/>
              <a:gd name="T35" fmla="*/ 1066 h 1622"/>
              <a:gd name="T36" fmla="*/ 556 w 1622"/>
              <a:gd name="T37" fmla="*/ 1193 h 1622"/>
              <a:gd name="T38" fmla="*/ 1442 w 1622"/>
              <a:gd name="T39" fmla="*/ 308 h 1622"/>
              <a:gd name="T40" fmla="*/ 1442 w 1622"/>
              <a:gd name="T41" fmla="*/ 631 h 1622"/>
              <a:gd name="T42" fmla="*/ 1622 w 1622"/>
              <a:gd name="T43" fmla="*/ 631 h 1622"/>
              <a:gd name="T44" fmla="*/ 1622 w 1622"/>
              <a:gd name="T45" fmla="*/ 0 h 1622"/>
              <a:gd name="T46" fmla="*/ 991 w 1622"/>
              <a:gd name="T47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22" h="1622">
                <a:moveTo>
                  <a:pt x="1442" y="1442"/>
                </a:moveTo>
                <a:lnTo>
                  <a:pt x="180" y="1442"/>
                </a:lnTo>
                <a:lnTo>
                  <a:pt x="180" y="180"/>
                </a:lnTo>
                <a:lnTo>
                  <a:pt x="811" y="180"/>
                </a:lnTo>
                <a:lnTo>
                  <a:pt x="811" y="0"/>
                </a:ln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1441"/>
                </a:lnTo>
                <a:cubicBezTo>
                  <a:pt x="0" y="1541"/>
                  <a:pt x="81" y="1622"/>
                  <a:pt x="180" y="1622"/>
                </a:cubicBezTo>
                <a:lnTo>
                  <a:pt x="1442" y="1622"/>
                </a:lnTo>
                <a:cubicBezTo>
                  <a:pt x="1541" y="1622"/>
                  <a:pt x="1622" y="1541"/>
                  <a:pt x="1622" y="1442"/>
                </a:cubicBezTo>
                <a:lnTo>
                  <a:pt x="1622" y="811"/>
                </a:lnTo>
                <a:lnTo>
                  <a:pt x="1442" y="811"/>
                </a:lnTo>
                <a:lnTo>
                  <a:pt x="1442" y="1442"/>
                </a:lnTo>
                <a:close/>
                <a:moveTo>
                  <a:pt x="991" y="0"/>
                </a:moveTo>
                <a:lnTo>
                  <a:pt x="991" y="180"/>
                </a:lnTo>
                <a:lnTo>
                  <a:pt x="1314" y="180"/>
                </a:lnTo>
                <a:lnTo>
                  <a:pt x="429" y="1066"/>
                </a:lnTo>
                <a:lnTo>
                  <a:pt x="556" y="1193"/>
                </a:lnTo>
                <a:lnTo>
                  <a:pt x="1442" y="308"/>
                </a:lnTo>
                <a:lnTo>
                  <a:pt x="1442" y="631"/>
                </a:lnTo>
                <a:lnTo>
                  <a:pt x="1622" y="631"/>
                </a:lnTo>
                <a:lnTo>
                  <a:pt x="1622" y="0"/>
                </a:lnTo>
                <a:lnTo>
                  <a:pt x="99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4391026" y="1600200"/>
            <a:ext cx="596900" cy="598488"/>
          </a:xfrm>
          <a:custGeom>
            <a:avLst/>
            <a:gdLst>
              <a:gd name="T0" fmla="*/ 811 w 1983"/>
              <a:gd name="T1" fmla="*/ 720 h 1982"/>
              <a:gd name="T2" fmla="*/ 1172 w 1983"/>
              <a:gd name="T3" fmla="*/ 720 h 1982"/>
              <a:gd name="T4" fmla="*/ 1172 w 1983"/>
              <a:gd name="T5" fmla="*/ 450 h 1982"/>
              <a:gd name="T6" fmla="*/ 1442 w 1983"/>
              <a:gd name="T7" fmla="*/ 450 h 1982"/>
              <a:gd name="T8" fmla="*/ 991 w 1983"/>
              <a:gd name="T9" fmla="*/ 0 h 1982"/>
              <a:gd name="T10" fmla="*/ 541 w 1983"/>
              <a:gd name="T11" fmla="*/ 450 h 1982"/>
              <a:gd name="T12" fmla="*/ 811 w 1983"/>
              <a:gd name="T13" fmla="*/ 450 h 1982"/>
              <a:gd name="T14" fmla="*/ 811 w 1983"/>
              <a:gd name="T15" fmla="*/ 720 h 1982"/>
              <a:gd name="T16" fmla="*/ 721 w 1983"/>
              <a:gd name="T17" fmla="*/ 811 h 1982"/>
              <a:gd name="T18" fmla="*/ 451 w 1983"/>
              <a:gd name="T19" fmla="*/ 811 h 1982"/>
              <a:gd name="T20" fmla="*/ 451 w 1983"/>
              <a:gd name="T21" fmla="*/ 540 h 1982"/>
              <a:gd name="T22" fmla="*/ 0 w 1983"/>
              <a:gd name="T23" fmla="*/ 991 h 1982"/>
              <a:gd name="T24" fmla="*/ 451 w 1983"/>
              <a:gd name="T25" fmla="*/ 1441 h 1982"/>
              <a:gd name="T26" fmla="*/ 451 w 1983"/>
              <a:gd name="T27" fmla="*/ 1171 h 1982"/>
              <a:gd name="T28" fmla="*/ 721 w 1983"/>
              <a:gd name="T29" fmla="*/ 1171 h 1982"/>
              <a:gd name="T30" fmla="*/ 721 w 1983"/>
              <a:gd name="T31" fmla="*/ 811 h 1982"/>
              <a:gd name="T32" fmla="*/ 1983 w 1983"/>
              <a:gd name="T33" fmla="*/ 991 h 1982"/>
              <a:gd name="T34" fmla="*/ 1532 w 1983"/>
              <a:gd name="T35" fmla="*/ 540 h 1982"/>
              <a:gd name="T36" fmla="*/ 1532 w 1983"/>
              <a:gd name="T37" fmla="*/ 811 h 1982"/>
              <a:gd name="T38" fmla="*/ 1262 w 1983"/>
              <a:gd name="T39" fmla="*/ 811 h 1982"/>
              <a:gd name="T40" fmla="*/ 1262 w 1983"/>
              <a:gd name="T41" fmla="*/ 1171 h 1982"/>
              <a:gd name="T42" fmla="*/ 1532 w 1983"/>
              <a:gd name="T43" fmla="*/ 1171 h 1982"/>
              <a:gd name="T44" fmla="*/ 1532 w 1983"/>
              <a:gd name="T45" fmla="*/ 1441 h 1982"/>
              <a:gd name="T46" fmla="*/ 1983 w 1983"/>
              <a:gd name="T47" fmla="*/ 991 h 1982"/>
              <a:gd name="T48" fmla="*/ 1172 w 1983"/>
              <a:gd name="T49" fmla="*/ 1261 h 1982"/>
              <a:gd name="T50" fmla="*/ 811 w 1983"/>
              <a:gd name="T51" fmla="*/ 1261 h 1982"/>
              <a:gd name="T52" fmla="*/ 811 w 1983"/>
              <a:gd name="T53" fmla="*/ 1531 h 1982"/>
              <a:gd name="T54" fmla="*/ 541 w 1983"/>
              <a:gd name="T55" fmla="*/ 1531 h 1982"/>
              <a:gd name="T56" fmla="*/ 991 w 1983"/>
              <a:gd name="T57" fmla="*/ 1982 h 1982"/>
              <a:gd name="T58" fmla="*/ 1442 w 1983"/>
              <a:gd name="T59" fmla="*/ 1531 h 1982"/>
              <a:gd name="T60" fmla="*/ 1172 w 1983"/>
              <a:gd name="T61" fmla="*/ 1531 h 1982"/>
              <a:gd name="T62" fmla="*/ 1172 w 1983"/>
              <a:gd name="T63" fmla="*/ 126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3" h="1982">
                <a:moveTo>
                  <a:pt x="811" y="720"/>
                </a:moveTo>
                <a:lnTo>
                  <a:pt x="1172" y="720"/>
                </a:lnTo>
                <a:lnTo>
                  <a:pt x="1172" y="450"/>
                </a:lnTo>
                <a:lnTo>
                  <a:pt x="1442" y="450"/>
                </a:lnTo>
                <a:lnTo>
                  <a:pt x="991" y="0"/>
                </a:lnTo>
                <a:lnTo>
                  <a:pt x="541" y="450"/>
                </a:lnTo>
                <a:lnTo>
                  <a:pt x="811" y="450"/>
                </a:lnTo>
                <a:lnTo>
                  <a:pt x="811" y="720"/>
                </a:lnTo>
                <a:close/>
                <a:moveTo>
                  <a:pt x="721" y="811"/>
                </a:moveTo>
                <a:lnTo>
                  <a:pt x="451" y="811"/>
                </a:lnTo>
                <a:lnTo>
                  <a:pt x="451" y="540"/>
                </a:lnTo>
                <a:lnTo>
                  <a:pt x="0" y="991"/>
                </a:lnTo>
                <a:lnTo>
                  <a:pt x="451" y="1441"/>
                </a:lnTo>
                <a:lnTo>
                  <a:pt x="451" y="1171"/>
                </a:lnTo>
                <a:lnTo>
                  <a:pt x="721" y="1171"/>
                </a:lnTo>
                <a:lnTo>
                  <a:pt x="721" y="811"/>
                </a:lnTo>
                <a:close/>
                <a:moveTo>
                  <a:pt x="1983" y="991"/>
                </a:moveTo>
                <a:lnTo>
                  <a:pt x="1532" y="540"/>
                </a:lnTo>
                <a:lnTo>
                  <a:pt x="1532" y="811"/>
                </a:lnTo>
                <a:lnTo>
                  <a:pt x="1262" y="811"/>
                </a:lnTo>
                <a:lnTo>
                  <a:pt x="1262" y="1171"/>
                </a:lnTo>
                <a:lnTo>
                  <a:pt x="1532" y="1171"/>
                </a:lnTo>
                <a:lnTo>
                  <a:pt x="1532" y="1441"/>
                </a:lnTo>
                <a:lnTo>
                  <a:pt x="1983" y="991"/>
                </a:lnTo>
                <a:close/>
                <a:moveTo>
                  <a:pt x="1172" y="1261"/>
                </a:moveTo>
                <a:lnTo>
                  <a:pt x="811" y="1261"/>
                </a:lnTo>
                <a:lnTo>
                  <a:pt x="811" y="1531"/>
                </a:lnTo>
                <a:lnTo>
                  <a:pt x="541" y="1531"/>
                </a:lnTo>
                <a:lnTo>
                  <a:pt x="991" y="1982"/>
                </a:lnTo>
                <a:lnTo>
                  <a:pt x="1442" y="1531"/>
                </a:lnTo>
                <a:lnTo>
                  <a:pt x="1172" y="1531"/>
                </a:lnTo>
                <a:lnTo>
                  <a:pt x="1172" y="126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3376613" y="1681163"/>
            <a:ext cx="542925" cy="434975"/>
          </a:xfrm>
          <a:custGeom>
            <a:avLst/>
            <a:gdLst>
              <a:gd name="T0" fmla="*/ 856 w 1802"/>
              <a:gd name="T1" fmla="*/ 450 h 1442"/>
              <a:gd name="T2" fmla="*/ 631 w 1802"/>
              <a:gd name="T3" fmla="*/ 676 h 1442"/>
              <a:gd name="T4" fmla="*/ 856 w 1802"/>
              <a:gd name="T5" fmla="*/ 901 h 1442"/>
              <a:gd name="T6" fmla="*/ 1081 w 1802"/>
              <a:gd name="T7" fmla="*/ 676 h 1442"/>
              <a:gd name="T8" fmla="*/ 856 w 1802"/>
              <a:gd name="T9" fmla="*/ 450 h 1442"/>
              <a:gd name="T10" fmla="*/ 1622 w 1802"/>
              <a:gd name="T11" fmla="*/ 0 h 1442"/>
              <a:gd name="T12" fmla="*/ 180 w 1802"/>
              <a:gd name="T13" fmla="*/ 0 h 1442"/>
              <a:gd name="T14" fmla="*/ 0 w 1802"/>
              <a:gd name="T15" fmla="*/ 180 h 1442"/>
              <a:gd name="T16" fmla="*/ 0 w 1802"/>
              <a:gd name="T17" fmla="*/ 1261 h 1442"/>
              <a:gd name="T18" fmla="*/ 180 w 1802"/>
              <a:gd name="T19" fmla="*/ 1442 h 1442"/>
              <a:gd name="T20" fmla="*/ 1622 w 1802"/>
              <a:gd name="T21" fmla="*/ 1442 h 1442"/>
              <a:gd name="T22" fmla="*/ 1802 w 1802"/>
              <a:gd name="T23" fmla="*/ 1261 h 1442"/>
              <a:gd name="T24" fmla="*/ 1802 w 1802"/>
              <a:gd name="T25" fmla="*/ 180 h 1442"/>
              <a:gd name="T26" fmla="*/ 1622 w 1802"/>
              <a:gd name="T27" fmla="*/ 0 h 1442"/>
              <a:gd name="T28" fmla="*/ 1333 w 1802"/>
              <a:gd name="T29" fmla="*/ 1280 h 1442"/>
              <a:gd name="T30" fmla="*/ 1072 w 1802"/>
              <a:gd name="T31" fmla="*/ 1018 h 1442"/>
              <a:gd name="T32" fmla="*/ 856 w 1802"/>
              <a:gd name="T33" fmla="*/ 1081 h 1442"/>
              <a:gd name="T34" fmla="*/ 451 w 1802"/>
              <a:gd name="T35" fmla="*/ 676 h 1442"/>
              <a:gd name="T36" fmla="*/ 856 w 1802"/>
              <a:gd name="T37" fmla="*/ 270 h 1442"/>
              <a:gd name="T38" fmla="*/ 1262 w 1802"/>
              <a:gd name="T39" fmla="*/ 676 h 1442"/>
              <a:gd name="T40" fmla="*/ 1199 w 1802"/>
              <a:gd name="T41" fmla="*/ 891 h 1442"/>
              <a:gd name="T42" fmla="*/ 1461 w 1802"/>
              <a:gd name="T43" fmla="*/ 1152 h 1442"/>
              <a:gd name="T44" fmla="*/ 1333 w 1802"/>
              <a:gd name="T45" fmla="*/ 128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2" h="1442">
                <a:moveTo>
                  <a:pt x="856" y="450"/>
                </a:moveTo>
                <a:cubicBezTo>
                  <a:pt x="732" y="450"/>
                  <a:pt x="631" y="551"/>
                  <a:pt x="631" y="676"/>
                </a:cubicBezTo>
                <a:cubicBezTo>
                  <a:pt x="631" y="800"/>
                  <a:pt x="732" y="901"/>
                  <a:pt x="856" y="901"/>
                </a:cubicBezTo>
                <a:cubicBezTo>
                  <a:pt x="980" y="901"/>
                  <a:pt x="1081" y="800"/>
                  <a:pt x="1081" y="676"/>
                </a:cubicBezTo>
                <a:cubicBezTo>
                  <a:pt x="1081" y="551"/>
                  <a:pt x="980" y="450"/>
                  <a:pt x="856" y="450"/>
                </a:cubicBezTo>
                <a:close/>
                <a:moveTo>
                  <a:pt x="1622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261"/>
                </a:lnTo>
                <a:cubicBezTo>
                  <a:pt x="0" y="1361"/>
                  <a:pt x="81" y="1442"/>
                  <a:pt x="180" y="1442"/>
                </a:cubicBezTo>
                <a:lnTo>
                  <a:pt x="1622" y="1442"/>
                </a:lnTo>
                <a:cubicBezTo>
                  <a:pt x="1722" y="1442"/>
                  <a:pt x="1802" y="1361"/>
                  <a:pt x="1802" y="1261"/>
                </a:cubicBezTo>
                <a:lnTo>
                  <a:pt x="1802" y="180"/>
                </a:lnTo>
                <a:cubicBezTo>
                  <a:pt x="1802" y="81"/>
                  <a:pt x="1722" y="0"/>
                  <a:pt x="1622" y="0"/>
                </a:cubicBezTo>
                <a:close/>
                <a:moveTo>
                  <a:pt x="1333" y="1280"/>
                </a:moveTo>
                <a:lnTo>
                  <a:pt x="1072" y="1018"/>
                </a:lnTo>
                <a:cubicBezTo>
                  <a:pt x="1009" y="1058"/>
                  <a:pt x="935" y="1081"/>
                  <a:pt x="856" y="1081"/>
                </a:cubicBezTo>
                <a:cubicBezTo>
                  <a:pt x="632" y="1081"/>
                  <a:pt x="451" y="900"/>
                  <a:pt x="451" y="676"/>
                </a:cubicBezTo>
                <a:cubicBezTo>
                  <a:pt x="451" y="452"/>
                  <a:pt x="632" y="270"/>
                  <a:pt x="856" y="270"/>
                </a:cubicBezTo>
                <a:cubicBezTo>
                  <a:pt x="1080" y="270"/>
                  <a:pt x="1262" y="452"/>
                  <a:pt x="1262" y="676"/>
                </a:cubicBezTo>
                <a:cubicBezTo>
                  <a:pt x="1262" y="755"/>
                  <a:pt x="1238" y="828"/>
                  <a:pt x="1199" y="891"/>
                </a:cubicBezTo>
                <a:lnTo>
                  <a:pt x="1461" y="1152"/>
                </a:lnTo>
                <a:lnTo>
                  <a:pt x="1333" y="128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2239963" y="1681163"/>
            <a:ext cx="542925" cy="434975"/>
          </a:xfrm>
          <a:custGeom>
            <a:avLst/>
            <a:gdLst>
              <a:gd name="T0" fmla="*/ 1622 w 1802"/>
              <a:gd name="T1" fmla="*/ 0 h 1442"/>
              <a:gd name="T2" fmla="*/ 180 w 1802"/>
              <a:gd name="T3" fmla="*/ 0 h 1442"/>
              <a:gd name="T4" fmla="*/ 1 w 1802"/>
              <a:gd name="T5" fmla="*/ 180 h 1442"/>
              <a:gd name="T6" fmla="*/ 0 w 1802"/>
              <a:gd name="T7" fmla="*/ 1261 h 1442"/>
              <a:gd name="T8" fmla="*/ 180 w 1802"/>
              <a:gd name="T9" fmla="*/ 1442 h 1442"/>
              <a:gd name="T10" fmla="*/ 1622 w 1802"/>
              <a:gd name="T11" fmla="*/ 1442 h 1442"/>
              <a:gd name="T12" fmla="*/ 1802 w 1802"/>
              <a:gd name="T13" fmla="*/ 1261 h 1442"/>
              <a:gd name="T14" fmla="*/ 1802 w 1802"/>
              <a:gd name="T15" fmla="*/ 180 h 1442"/>
              <a:gd name="T16" fmla="*/ 1622 w 1802"/>
              <a:gd name="T17" fmla="*/ 0 h 1442"/>
              <a:gd name="T18" fmla="*/ 1622 w 1802"/>
              <a:gd name="T19" fmla="*/ 1261 h 1442"/>
              <a:gd name="T20" fmla="*/ 180 w 1802"/>
              <a:gd name="T21" fmla="*/ 1261 h 1442"/>
              <a:gd name="T22" fmla="*/ 180 w 1802"/>
              <a:gd name="T23" fmla="*/ 721 h 1442"/>
              <a:gd name="T24" fmla="*/ 1622 w 1802"/>
              <a:gd name="T25" fmla="*/ 721 h 1442"/>
              <a:gd name="T26" fmla="*/ 1622 w 1802"/>
              <a:gd name="T27" fmla="*/ 1261 h 1442"/>
              <a:gd name="T28" fmla="*/ 1622 w 1802"/>
              <a:gd name="T29" fmla="*/ 360 h 1442"/>
              <a:gd name="T30" fmla="*/ 180 w 1802"/>
              <a:gd name="T31" fmla="*/ 360 h 1442"/>
              <a:gd name="T32" fmla="*/ 180 w 1802"/>
              <a:gd name="T33" fmla="*/ 180 h 1442"/>
              <a:gd name="T34" fmla="*/ 1622 w 1802"/>
              <a:gd name="T35" fmla="*/ 180 h 1442"/>
              <a:gd name="T36" fmla="*/ 1622 w 1802"/>
              <a:gd name="T37" fmla="*/ 36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2" h="1442">
                <a:moveTo>
                  <a:pt x="1622" y="0"/>
                </a:moveTo>
                <a:lnTo>
                  <a:pt x="180" y="0"/>
                </a:lnTo>
                <a:cubicBezTo>
                  <a:pt x="81" y="0"/>
                  <a:pt x="1" y="81"/>
                  <a:pt x="1" y="180"/>
                </a:cubicBezTo>
                <a:lnTo>
                  <a:pt x="0" y="1261"/>
                </a:lnTo>
                <a:cubicBezTo>
                  <a:pt x="0" y="1361"/>
                  <a:pt x="81" y="1442"/>
                  <a:pt x="180" y="1442"/>
                </a:cubicBezTo>
                <a:lnTo>
                  <a:pt x="1622" y="1442"/>
                </a:lnTo>
                <a:cubicBezTo>
                  <a:pt x="1721" y="1442"/>
                  <a:pt x="1802" y="1361"/>
                  <a:pt x="1802" y="1261"/>
                </a:cubicBezTo>
                <a:lnTo>
                  <a:pt x="1802" y="180"/>
                </a:lnTo>
                <a:cubicBezTo>
                  <a:pt x="1802" y="81"/>
                  <a:pt x="1721" y="0"/>
                  <a:pt x="1622" y="0"/>
                </a:cubicBezTo>
                <a:close/>
                <a:moveTo>
                  <a:pt x="1622" y="1261"/>
                </a:moveTo>
                <a:lnTo>
                  <a:pt x="180" y="1261"/>
                </a:lnTo>
                <a:lnTo>
                  <a:pt x="180" y="721"/>
                </a:lnTo>
                <a:lnTo>
                  <a:pt x="1622" y="721"/>
                </a:lnTo>
                <a:lnTo>
                  <a:pt x="1622" y="1261"/>
                </a:lnTo>
                <a:close/>
                <a:moveTo>
                  <a:pt x="1622" y="360"/>
                </a:moveTo>
                <a:lnTo>
                  <a:pt x="180" y="360"/>
                </a:lnTo>
                <a:lnTo>
                  <a:pt x="180" y="180"/>
                </a:lnTo>
                <a:lnTo>
                  <a:pt x="1622" y="180"/>
                </a:lnTo>
                <a:lnTo>
                  <a:pt x="1622" y="36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66813" y="1654175"/>
            <a:ext cx="542925" cy="488950"/>
          </a:xfrm>
          <a:custGeom>
            <a:avLst/>
            <a:gdLst>
              <a:gd name="T0" fmla="*/ 1622 w 1802"/>
              <a:gd name="T1" fmla="*/ 180 h 1622"/>
              <a:gd name="T2" fmla="*/ 1336 w 1802"/>
              <a:gd name="T3" fmla="*/ 180 h 1622"/>
              <a:gd name="T4" fmla="*/ 1171 w 1802"/>
              <a:gd name="T5" fmla="*/ 0 h 1622"/>
              <a:gd name="T6" fmla="*/ 631 w 1802"/>
              <a:gd name="T7" fmla="*/ 0 h 1622"/>
              <a:gd name="T8" fmla="*/ 466 w 1802"/>
              <a:gd name="T9" fmla="*/ 180 h 1622"/>
              <a:gd name="T10" fmla="*/ 180 w 1802"/>
              <a:gd name="T11" fmla="*/ 180 h 1622"/>
              <a:gd name="T12" fmla="*/ 0 w 1802"/>
              <a:gd name="T13" fmla="*/ 360 h 1622"/>
              <a:gd name="T14" fmla="*/ 0 w 1802"/>
              <a:gd name="T15" fmla="*/ 1441 h 1622"/>
              <a:gd name="T16" fmla="*/ 180 w 1802"/>
              <a:gd name="T17" fmla="*/ 1622 h 1622"/>
              <a:gd name="T18" fmla="*/ 811 w 1802"/>
              <a:gd name="T19" fmla="*/ 1622 h 1622"/>
              <a:gd name="T20" fmla="*/ 811 w 1802"/>
              <a:gd name="T21" fmla="*/ 1433 h 1622"/>
              <a:gd name="T22" fmla="*/ 361 w 1802"/>
              <a:gd name="T23" fmla="*/ 901 h 1622"/>
              <a:gd name="T24" fmla="*/ 541 w 1802"/>
              <a:gd name="T25" fmla="*/ 901 h 1622"/>
              <a:gd name="T26" fmla="*/ 901 w 1802"/>
              <a:gd name="T27" fmla="*/ 1261 h 1622"/>
              <a:gd name="T28" fmla="*/ 1262 w 1802"/>
              <a:gd name="T29" fmla="*/ 901 h 1622"/>
              <a:gd name="T30" fmla="*/ 1442 w 1802"/>
              <a:gd name="T31" fmla="*/ 901 h 1622"/>
              <a:gd name="T32" fmla="*/ 991 w 1802"/>
              <a:gd name="T33" fmla="*/ 1433 h 1622"/>
              <a:gd name="T34" fmla="*/ 991 w 1802"/>
              <a:gd name="T35" fmla="*/ 1622 h 1622"/>
              <a:gd name="T36" fmla="*/ 1622 w 1802"/>
              <a:gd name="T37" fmla="*/ 1622 h 1622"/>
              <a:gd name="T38" fmla="*/ 1802 w 1802"/>
              <a:gd name="T39" fmla="*/ 1441 h 1622"/>
              <a:gd name="T40" fmla="*/ 1802 w 1802"/>
              <a:gd name="T41" fmla="*/ 360 h 1622"/>
              <a:gd name="T42" fmla="*/ 1622 w 1802"/>
              <a:gd name="T43" fmla="*/ 180 h 1622"/>
              <a:gd name="T44" fmla="*/ 1081 w 1802"/>
              <a:gd name="T45" fmla="*/ 901 h 1622"/>
              <a:gd name="T46" fmla="*/ 901 w 1802"/>
              <a:gd name="T47" fmla="*/ 1081 h 1622"/>
              <a:gd name="T48" fmla="*/ 721 w 1802"/>
              <a:gd name="T49" fmla="*/ 901 h 1622"/>
              <a:gd name="T50" fmla="*/ 721 w 1802"/>
              <a:gd name="T51" fmla="*/ 540 h 1622"/>
              <a:gd name="T52" fmla="*/ 901 w 1802"/>
              <a:gd name="T53" fmla="*/ 360 h 1622"/>
              <a:gd name="T54" fmla="*/ 1081 w 1802"/>
              <a:gd name="T55" fmla="*/ 540 h 1622"/>
              <a:gd name="T56" fmla="*/ 1081 w 1802"/>
              <a:gd name="T57" fmla="*/ 90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02" h="1622">
                <a:moveTo>
                  <a:pt x="1622" y="180"/>
                </a:moveTo>
                <a:lnTo>
                  <a:pt x="1336" y="180"/>
                </a:lnTo>
                <a:lnTo>
                  <a:pt x="1171" y="0"/>
                </a:lnTo>
                <a:lnTo>
                  <a:pt x="631" y="0"/>
                </a:lnTo>
                <a:lnTo>
                  <a:pt x="466" y="180"/>
                </a:lnTo>
                <a:lnTo>
                  <a:pt x="180" y="180"/>
                </a:lnTo>
                <a:cubicBezTo>
                  <a:pt x="81" y="180"/>
                  <a:pt x="0" y="261"/>
                  <a:pt x="0" y="360"/>
                </a:cubicBezTo>
                <a:lnTo>
                  <a:pt x="0" y="1441"/>
                </a:lnTo>
                <a:cubicBezTo>
                  <a:pt x="0" y="1541"/>
                  <a:pt x="81" y="1622"/>
                  <a:pt x="180" y="1622"/>
                </a:cubicBezTo>
                <a:lnTo>
                  <a:pt x="811" y="1622"/>
                </a:lnTo>
                <a:lnTo>
                  <a:pt x="811" y="1433"/>
                </a:lnTo>
                <a:cubicBezTo>
                  <a:pt x="556" y="1390"/>
                  <a:pt x="361" y="1168"/>
                  <a:pt x="361" y="901"/>
                </a:cubicBezTo>
                <a:lnTo>
                  <a:pt x="541" y="901"/>
                </a:lnTo>
                <a:cubicBezTo>
                  <a:pt x="541" y="1100"/>
                  <a:pt x="702" y="1261"/>
                  <a:pt x="901" y="1261"/>
                </a:cubicBezTo>
                <a:cubicBezTo>
                  <a:pt x="1100" y="1261"/>
                  <a:pt x="1262" y="1100"/>
                  <a:pt x="1262" y="901"/>
                </a:cubicBezTo>
                <a:lnTo>
                  <a:pt x="1442" y="901"/>
                </a:lnTo>
                <a:cubicBezTo>
                  <a:pt x="1442" y="1168"/>
                  <a:pt x="1247" y="1390"/>
                  <a:pt x="991" y="1433"/>
                </a:cubicBezTo>
                <a:lnTo>
                  <a:pt x="991" y="1622"/>
                </a:lnTo>
                <a:lnTo>
                  <a:pt x="1622" y="1622"/>
                </a:lnTo>
                <a:cubicBezTo>
                  <a:pt x="1722" y="1622"/>
                  <a:pt x="1802" y="1541"/>
                  <a:pt x="1802" y="1441"/>
                </a:cubicBezTo>
                <a:lnTo>
                  <a:pt x="1802" y="360"/>
                </a:lnTo>
                <a:cubicBezTo>
                  <a:pt x="1802" y="261"/>
                  <a:pt x="1722" y="180"/>
                  <a:pt x="1622" y="180"/>
                </a:cubicBezTo>
                <a:close/>
                <a:moveTo>
                  <a:pt x="1081" y="901"/>
                </a:moveTo>
                <a:cubicBezTo>
                  <a:pt x="1081" y="1000"/>
                  <a:pt x="1001" y="1081"/>
                  <a:pt x="901" y="1081"/>
                </a:cubicBezTo>
                <a:cubicBezTo>
                  <a:pt x="802" y="1081"/>
                  <a:pt x="721" y="1000"/>
                  <a:pt x="721" y="901"/>
                </a:cubicBezTo>
                <a:lnTo>
                  <a:pt x="721" y="540"/>
                </a:lnTo>
                <a:cubicBezTo>
                  <a:pt x="721" y="441"/>
                  <a:pt x="802" y="360"/>
                  <a:pt x="901" y="360"/>
                </a:cubicBezTo>
                <a:cubicBezTo>
                  <a:pt x="1001" y="360"/>
                  <a:pt x="1081" y="441"/>
                  <a:pt x="1081" y="540"/>
                </a:cubicBezTo>
                <a:lnTo>
                  <a:pt x="1081" y="90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222251" y="1627188"/>
            <a:ext cx="488950" cy="542925"/>
          </a:xfrm>
          <a:custGeom>
            <a:avLst/>
            <a:gdLst>
              <a:gd name="T0" fmla="*/ 1442 w 1622"/>
              <a:gd name="T1" fmla="*/ 180 h 1802"/>
              <a:gd name="T2" fmla="*/ 1352 w 1622"/>
              <a:gd name="T3" fmla="*/ 180 h 1802"/>
              <a:gd name="T4" fmla="*/ 1352 w 1622"/>
              <a:gd name="T5" fmla="*/ 0 h 1802"/>
              <a:gd name="T6" fmla="*/ 1172 w 1622"/>
              <a:gd name="T7" fmla="*/ 0 h 1802"/>
              <a:gd name="T8" fmla="*/ 1172 w 1622"/>
              <a:gd name="T9" fmla="*/ 180 h 1802"/>
              <a:gd name="T10" fmla="*/ 451 w 1622"/>
              <a:gd name="T11" fmla="*/ 180 h 1802"/>
              <a:gd name="T12" fmla="*/ 451 w 1622"/>
              <a:gd name="T13" fmla="*/ 0 h 1802"/>
              <a:gd name="T14" fmla="*/ 271 w 1622"/>
              <a:gd name="T15" fmla="*/ 0 h 1802"/>
              <a:gd name="T16" fmla="*/ 271 w 1622"/>
              <a:gd name="T17" fmla="*/ 180 h 1802"/>
              <a:gd name="T18" fmla="*/ 181 w 1622"/>
              <a:gd name="T19" fmla="*/ 180 h 1802"/>
              <a:gd name="T20" fmla="*/ 0 w 1622"/>
              <a:gd name="T21" fmla="*/ 360 h 1802"/>
              <a:gd name="T22" fmla="*/ 0 w 1622"/>
              <a:gd name="T23" fmla="*/ 1622 h 1802"/>
              <a:gd name="T24" fmla="*/ 181 w 1622"/>
              <a:gd name="T25" fmla="*/ 1802 h 1802"/>
              <a:gd name="T26" fmla="*/ 1442 w 1622"/>
              <a:gd name="T27" fmla="*/ 1802 h 1802"/>
              <a:gd name="T28" fmla="*/ 1622 w 1622"/>
              <a:gd name="T29" fmla="*/ 1622 h 1802"/>
              <a:gd name="T30" fmla="*/ 1622 w 1622"/>
              <a:gd name="T31" fmla="*/ 360 h 1802"/>
              <a:gd name="T32" fmla="*/ 1442 w 1622"/>
              <a:gd name="T33" fmla="*/ 180 h 1802"/>
              <a:gd name="T34" fmla="*/ 811 w 1622"/>
              <a:gd name="T35" fmla="*/ 450 h 1802"/>
              <a:gd name="T36" fmla="*/ 1082 w 1622"/>
              <a:gd name="T37" fmla="*/ 721 h 1802"/>
              <a:gd name="T38" fmla="*/ 811 w 1622"/>
              <a:gd name="T39" fmla="*/ 991 h 1802"/>
              <a:gd name="T40" fmla="*/ 541 w 1622"/>
              <a:gd name="T41" fmla="*/ 721 h 1802"/>
              <a:gd name="T42" fmla="*/ 811 w 1622"/>
              <a:gd name="T43" fmla="*/ 450 h 1802"/>
              <a:gd name="T44" fmla="*/ 1352 w 1622"/>
              <a:gd name="T45" fmla="*/ 1531 h 1802"/>
              <a:gd name="T46" fmla="*/ 271 w 1622"/>
              <a:gd name="T47" fmla="*/ 1531 h 1802"/>
              <a:gd name="T48" fmla="*/ 271 w 1622"/>
              <a:gd name="T49" fmla="*/ 1441 h 1802"/>
              <a:gd name="T50" fmla="*/ 811 w 1622"/>
              <a:gd name="T51" fmla="*/ 1162 h 1802"/>
              <a:gd name="T52" fmla="*/ 1352 w 1622"/>
              <a:gd name="T53" fmla="*/ 1441 h 1802"/>
              <a:gd name="T54" fmla="*/ 1352 w 1622"/>
              <a:gd name="T55" fmla="*/ 153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2" h="1802">
                <a:moveTo>
                  <a:pt x="1442" y="180"/>
                </a:moveTo>
                <a:lnTo>
                  <a:pt x="1352" y="180"/>
                </a:lnTo>
                <a:lnTo>
                  <a:pt x="1352" y="0"/>
                </a:lnTo>
                <a:lnTo>
                  <a:pt x="1172" y="0"/>
                </a:lnTo>
                <a:lnTo>
                  <a:pt x="1172" y="180"/>
                </a:lnTo>
                <a:lnTo>
                  <a:pt x="451" y="180"/>
                </a:lnTo>
                <a:lnTo>
                  <a:pt x="451" y="0"/>
                </a:lnTo>
                <a:lnTo>
                  <a:pt x="271" y="0"/>
                </a:lnTo>
                <a:lnTo>
                  <a:pt x="271" y="180"/>
                </a:lnTo>
                <a:lnTo>
                  <a:pt x="181" y="180"/>
                </a:lnTo>
                <a:cubicBezTo>
                  <a:pt x="81" y="180"/>
                  <a:pt x="0" y="261"/>
                  <a:pt x="0" y="360"/>
                </a:cubicBezTo>
                <a:lnTo>
                  <a:pt x="0" y="1622"/>
                </a:lnTo>
                <a:cubicBezTo>
                  <a:pt x="0" y="1721"/>
                  <a:pt x="81" y="1802"/>
                  <a:pt x="181" y="1802"/>
                </a:cubicBezTo>
                <a:lnTo>
                  <a:pt x="1442" y="1802"/>
                </a:lnTo>
                <a:cubicBezTo>
                  <a:pt x="1542" y="1802"/>
                  <a:pt x="1622" y="1721"/>
                  <a:pt x="1622" y="1622"/>
                </a:cubicBezTo>
                <a:lnTo>
                  <a:pt x="1622" y="360"/>
                </a:lnTo>
                <a:cubicBezTo>
                  <a:pt x="1622" y="261"/>
                  <a:pt x="1542" y="180"/>
                  <a:pt x="1442" y="180"/>
                </a:cubicBezTo>
                <a:close/>
                <a:moveTo>
                  <a:pt x="811" y="450"/>
                </a:moveTo>
                <a:cubicBezTo>
                  <a:pt x="960" y="450"/>
                  <a:pt x="1082" y="571"/>
                  <a:pt x="1082" y="721"/>
                </a:cubicBezTo>
                <a:cubicBezTo>
                  <a:pt x="1082" y="870"/>
                  <a:pt x="960" y="991"/>
                  <a:pt x="811" y="991"/>
                </a:cubicBezTo>
                <a:cubicBezTo>
                  <a:pt x="662" y="991"/>
                  <a:pt x="541" y="870"/>
                  <a:pt x="541" y="721"/>
                </a:cubicBezTo>
                <a:cubicBezTo>
                  <a:pt x="541" y="571"/>
                  <a:pt x="662" y="450"/>
                  <a:pt x="811" y="450"/>
                </a:cubicBezTo>
                <a:close/>
                <a:moveTo>
                  <a:pt x="1352" y="1531"/>
                </a:moveTo>
                <a:lnTo>
                  <a:pt x="271" y="1531"/>
                </a:lnTo>
                <a:lnTo>
                  <a:pt x="271" y="1441"/>
                </a:lnTo>
                <a:cubicBezTo>
                  <a:pt x="271" y="1261"/>
                  <a:pt x="631" y="1162"/>
                  <a:pt x="811" y="1162"/>
                </a:cubicBezTo>
                <a:cubicBezTo>
                  <a:pt x="992" y="1162"/>
                  <a:pt x="1352" y="1261"/>
                  <a:pt x="1352" y="1441"/>
                </a:cubicBezTo>
                <a:lnTo>
                  <a:pt x="1352" y="153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11396663" y="479425"/>
            <a:ext cx="647700" cy="652463"/>
          </a:xfrm>
          <a:custGeom>
            <a:avLst/>
            <a:gdLst>
              <a:gd name="T0" fmla="*/ 1711 w 2152"/>
              <a:gd name="T1" fmla="*/ 1036 h 2163"/>
              <a:gd name="T2" fmla="*/ 1802 w 2152"/>
              <a:gd name="T3" fmla="*/ 1043 h 2163"/>
              <a:gd name="T4" fmla="*/ 1802 w 2152"/>
              <a:gd name="T5" fmla="*/ 0 h 2163"/>
              <a:gd name="T6" fmla="*/ 0 w 2152"/>
              <a:gd name="T7" fmla="*/ 1802 h 2163"/>
              <a:gd name="T8" fmla="*/ 1042 w 2152"/>
              <a:gd name="T9" fmla="*/ 1802 h 2163"/>
              <a:gd name="T10" fmla="*/ 1035 w 2152"/>
              <a:gd name="T11" fmla="*/ 1712 h 2163"/>
              <a:gd name="T12" fmla="*/ 1711 w 2152"/>
              <a:gd name="T13" fmla="*/ 1036 h 2163"/>
              <a:gd name="T14" fmla="*/ 2046 w 2152"/>
              <a:gd name="T15" fmla="*/ 1756 h 2163"/>
              <a:gd name="T16" fmla="*/ 2049 w 2152"/>
              <a:gd name="T17" fmla="*/ 1712 h 2163"/>
              <a:gd name="T18" fmla="*/ 2046 w 2152"/>
              <a:gd name="T19" fmla="*/ 1668 h 2163"/>
              <a:gd name="T20" fmla="*/ 2141 w 2152"/>
              <a:gd name="T21" fmla="*/ 1594 h 2163"/>
              <a:gd name="T22" fmla="*/ 2146 w 2152"/>
              <a:gd name="T23" fmla="*/ 1565 h 2163"/>
              <a:gd name="T24" fmla="*/ 2056 w 2152"/>
              <a:gd name="T25" fmla="*/ 1409 h 2163"/>
              <a:gd name="T26" fmla="*/ 2029 w 2152"/>
              <a:gd name="T27" fmla="*/ 1399 h 2163"/>
              <a:gd name="T28" fmla="*/ 1917 w 2152"/>
              <a:gd name="T29" fmla="*/ 1444 h 2163"/>
              <a:gd name="T30" fmla="*/ 1840 w 2152"/>
              <a:gd name="T31" fmla="*/ 1400 h 2163"/>
              <a:gd name="T32" fmla="*/ 1824 w 2152"/>
              <a:gd name="T33" fmla="*/ 1280 h 2163"/>
              <a:gd name="T34" fmla="*/ 1801 w 2152"/>
              <a:gd name="T35" fmla="*/ 1262 h 2163"/>
              <a:gd name="T36" fmla="*/ 1621 w 2152"/>
              <a:gd name="T37" fmla="*/ 1261 h 2163"/>
              <a:gd name="T38" fmla="*/ 1599 w 2152"/>
              <a:gd name="T39" fmla="*/ 1280 h 2163"/>
              <a:gd name="T40" fmla="*/ 1582 w 2152"/>
              <a:gd name="T41" fmla="*/ 1400 h 2163"/>
              <a:gd name="T42" fmla="*/ 1506 w 2152"/>
              <a:gd name="T43" fmla="*/ 1444 h 2163"/>
              <a:gd name="T44" fmla="*/ 1394 w 2152"/>
              <a:gd name="T45" fmla="*/ 1399 h 2163"/>
              <a:gd name="T46" fmla="*/ 1366 w 2152"/>
              <a:gd name="T47" fmla="*/ 1409 h 2163"/>
              <a:gd name="T48" fmla="*/ 1276 w 2152"/>
              <a:gd name="T49" fmla="*/ 1565 h 2163"/>
              <a:gd name="T50" fmla="*/ 1282 w 2152"/>
              <a:gd name="T51" fmla="*/ 1594 h 2163"/>
              <a:gd name="T52" fmla="*/ 1377 w 2152"/>
              <a:gd name="T53" fmla="*/ 1668 h 2163"/>
              <a:gd name="T54" fmla="*/ 1374 w 2152"/>
              <a:gd name="T55" fmla="*/ 1712 h 2163"/>
              <a:gd name="T56" fmla="*/ 1377 w 2152"/>
              <a:gd name="T57" fmla="*/ 1756 h 2163"/>
              <a:gd name="T58" fmla="*/ 1282 w 2152"/>
              <a:gd name="T59" fmla="*/ 1831 h 2163"/>
              <a:gd name="T60" fmla="*/ 1276 w 2152"/>
              <a:gd name="T61" fmla="*/ 1859 h 2163"/>
              <a:gd name="T62" fmla="*/ 1366 w 2152"/>
              <a:gd name="T63" fmla="*/ 2015 h 2163"/>
              <a:gd name="T64" fmla="*/ 1394 w 2152"/>
              <a:gd name="T65" fmla="*/ 2025 h 2163"/>
              <a:gd name="T66" fmla="*/ 1506 w 2152"/>
              <a:gd name="T67" fmla="*/ 1980 h 2163"/>
              <a:gd name="T68" fmla="*/ 1582 w 2152"/>
              <a:gd name="T69" fmla="*/ 2024 h 2163"/>
              <a:gd name="T70" fmla="*/ 1599 w 2152"/>
              <a:gd name="T71" fmla="*/ 2144 h 2163"/>
              <a:gd name="T72" fmla="*/ 1621 w 2152"/>
              <a:gd name="T73" fmla="*/ 2163 h 2163"/>
              <a:gd name="T74" fmla="*/ 1801 w 2152"/>
              <a:gd name="T75" fmla="*/ 2163 h 2163"/>
              <a:gd name="T76" fmla="*/ 1823 w 2152"/>
              <a:gd name="T77" fmla="*/ 2144 h 2163"/>
              <a:gd name="T78" fmla="*/ 1840 w 2152"/>
              <a:gd name="T79" fmla="*/ 2024 h 2163"/>
              <a:gd name="T80" fmla="*/ 1916 w 2152"/>
              <a:gd name="T81" fmla="*/ 1980 h 2163"/>
              <a:gd name="T82" fmla="*/ 2028 w 2152"/>
              <a:gd name="T83" fmla="*/ 2025 h 2163"/>
              <a:gd name="T84" fmla="*/ 2056 w 2152"/>
              <a:gd name="T85" fmla="*/ 2015 h 2163"/>
              <a:gd name="T86" fmla="*/ 2146 w 2152"/>
              <a:gd name="T87" fmla="*/ 1859 h 2163"/>
              <a:gd name="T88" fmla="*/ 2140 w 2152"/>
              <a:gd name="T89" fmla="*/ 1831 h 2163"/>
              <a:gd name="T90" fmla="*/ 2046 w 2152"/>
              <a:gd name="T91" fmla="*/ 1756 h 2163"/>
              <a:gd name="T92" fmla="*/ 1711 w 2152"/>
              <a:gd name="T93" fmla="*/ 1847 h 2163"/>
              <a:gd name="T94" fmla="*/ 1576 w 2152"/>
              <a:gd name="T95" fmla="*/ 1712 h 2163"/>
              <a:gd name="T96" fmla="*/ 1711 w 2152"/>
              <a:gd name="T97" fmla="*/ 1577 h 2163"/>
              <a:gd name="T98" fmla="*/ 1846 w 2152"/>
              <a:gd name="T99" fmla="*/ 1712 h 2163"/>
              <a:gd name="T100" fmla="*/ 1711 w 2152"/>
              <a:gd name="T101" fmla="*/ 1847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52" h="2163">
                <a:moveTo>
                  <a:pt x="1711" y="1036"/>
                </a:moveTo>
                <a:cubicBezTo>
                  <a:pt x="1742" y="1036"/>
                  <a:pt x="1772" y="1039"/>
                  <a:pt x="1802" y="1043"/>
                </a:cubicBezTo>
                <a:lnTo>
                  <a:pt x="1802" y="0"/>
                </a:lnTo>
                <a:lnTo>
                  <a:pt x="0" y="1802"/>
                </a:lnTo>
                <a:lnTo>
                  <a:pt x="1042" y="1802"/>
                </a:lnTo>
                <a:cubicBezTo>
                  <a:pt x="1038" y="1772"/>
                  <a:pt x="1035" y="1743"/>
                  <a:pt x="1035" y="1712"/>
                </a:cubicBezTo>
                <a:cubicBezTo>
                  <a:pt x="1035" y="1339"/>
                  <a:pt x="1338" y="1036"/>
                  <a:pt x="1711" y="1036"/>
                </a:cubicBezTo>
                <a:close/>
                <a:moveTo>
                  <a:pt x="2046" y="1756"/>
                </a:moveTo>
                <a:cubicBezTo>
                  <a:pt x="2048" y="1742"/>
                  <a:pt x="2049" y="1727"/>
                  <a:pt x="2049" y="1712"/>
                </a:cubicBezTo>
                <a:cubicBezTo>
                  <a:pt x="2049" y="1697"/>
                  <a:pt x="2048" y="1682"/>
                  <a:pt x="2046" y="1668"/>
                </a:cubicBezTo>
                <a:lnTo>
                  <a:pt x="2141" y="1594"/>
                </a:lnTo>
                <a:cubicBezTo>
                  <a:pt x="2149" y="1587"/>
                  <a:pt x="2152" y="1575"/>
                  <a:pt x="2146" y="1565"/>
                </a:cubicBezTo>
                <a:lnTo>
                  <a:pt x="2056" y="1409"/>
                </a:lnTo>
                <a:cubicBezTo>
                  <a:pt x="2051" y="1399"/>
                  <a:pt x="2039" y="1395"/>
                  <a:pt x="2029" y="1399"/>
                </a:cubicBezTo>
                <a:lnTo>
                  <a:pt x="1917" y="1444"/>
                </a:lnTo>
                <a:cubicBezTo>
                  <a:pt x="1893" y="1426"/>
                  <a:pt x="1868" y="1411"/>
                  <a:pt x="1840" y="1400"/>
                </a:cubicBezTo>
                <a:lnTo>
                  <a:pt x="1824" y="1280"/>
                </a:lnTo>
                <a:cubicBezTo>
                  <a:pt x="1822" y="1270"/>
                  <a:pt x="1812" y="1262"/>
                  <a:pt x="1801" y="1262"/>
                </a:cubicBezTo>
                <a:lnTo>
                  <a:pt x="1621" y="1261"/>
                </a:lnTo>
                <a:cubicBezTo>
                  <a:pt x="1610" y="1261"/>
                  <a:pt x="1600" y="1270"/>
                  <a:pt x="1599" y="1280"/>
                </a:cubicBezTo>
                <a:lnTo>
                  <a:pt x="1582" y="1400"/>
                </a:lnTo>
                <a:cubicBezTo>
                  <a:pt x="1555" y="1411"/>
                  <a:pt x="1529" y="1426"/>
                  <a:pt x="1506" y="1444"/>
                </a:cubicBezTo>
                <a:lnTo>
                  <a:pt x="1394" y="1399"/>
                </a:lnTo>
                <a:cubicBezTo>
                  <a:pt x="1384" y="1395"/>
                  <a:pt x="1372" y="1399"/>
                  <a:pt x="1366" y="1409"/>
                </a:cubicBezTo>
                <a:lnTo>
                  <a:pt x="1276" y="1565"/>
                </a:lnTo>
                <a:cubicBezTo>
                  <a:pt x="1270" y="1575"/>
                  <a:pt x="1273" y="1587"/>
                  <a:pt x="1282" y="1594"/>
                </a:cubicBezTo>
                <a:lnTo>
                  <a:pt x="1377" y="1668"/>
                </a:lnTo>
                <a:cubicBezTo>
                  <a:pt x="1375" y="1682"/>
                  <a:pt x="1374" y="1697"/>
                  <a:pt x="1374" y="1712"/>
                </a:cubicBezTo>
                <a:cubicBezTo>
                  <a:pt x="1374" y="1727"/>
                  <a:pt x="1375" y="1742"/>
                  <a:pt x="1377" y="1756"/>
                </a:cubicBezTo>
                <a:lnTo>
                  <a:pt x="1282" y="1831"/>
                </a:lnTo>
                <a:cubicBezTo>
                  <a:pt x="1273" y="1837"/>
                  <a:pt x="1271" y="1849"/>
                  <a:pt x="1276" y="1859"/>
                </a:cubicBezTo>
                <a:lnTo>
                  <a:pt x="1366" y="2015"/>
                </a:lnTo>
                <a:cubicBezTo>
                  <a:pt x="1372" y="2025"/>
                  <a:pt x="1384" y="2029"/>
                  <a:pt x="1394" y="2025"/>
                </a:cubicBezTo>
                <a:lnTo>
                  <a:pt x="1506" y="1980"/>
                </a:lnTo>
                <a:cubicBezTo>
                  <a:pt x="1530" y="1998"/>
                  <a:pt x="1555" y="2013"/>
                  <a:pt x="1582" y="2024"/>
                </a:cubicBezTo>
                <a:lnTo>
                  <a:pt x="1599" y="2144"/>
                </a:lnTo>
                <a:cubicBezTo>
                  <a:pt x="1601" y="2154"/>
                  <a:pt x="1610" y="2163"/>
                  <a:pt x="1621" y="2163"/>
                </a:cubicBezTo>
                <a:lnTo>
                  <a:pt x="1801" y="2163"/>
                </a:lnTo>
                <a:cubicBezTo>
                  <a:pt x="1812" y="2163"/>
                  <a:pt x="1821" y="2154"/>
                  <a:pt x="1823" y="2144"/>
                </a:cubicBezTo>
                <a:lnTo>
                  <a:pt x="1840" y="2024"/>
                </a:lnTo>
                <a:cubicBezTo>
                  <a:pt x="1867" y="2013"/>
                  <a:pt x="1893" y="1998"/>
                  <a:pt x="1916" y="1980"/>
                </a:cubicBezTo>
                <a:lnTo>
                  <a:pt x="2028" y="2025"/>
                </a:lnTo>
                <a:cubicBezTo>
                  <a:pt x="2039" y="2029"/>
                  <a:pt x="2050" y="2025"/>
                  <a:pt x="2056" y="2015"/>
                </a:cubicBezTo>
                <a:lnTo>
                  <a:pt x="2146" y="1859"/>
                </a:lnTo>
                <a:cubicBezTo>
                  <a:pt x="2152" y="1849"/>
                  <a:pt x="2149" y="1837"/>
                  <a:pt x="2140" y="1831"/>
                </a:cubicBezTo>
                <a:lnTo>
                  <a:pt x="2046" y="1756"/>
                </a:lnTo>
                <a:close/>
                <a:moveTo>
                  <a:pt x="1711" y="1847"/>
                </a:moveTo>
                <a:cubicBezTo>
                  <a:pt x="1636" y="1847"/>
                  <a:pt x="1576" y="1787"/>
                  <a:pt x="1576" y="1712"/>
                </a:cubicBezTo>
                <a:cubicBezTo>
                  <a:pt x="1576" y="1637"/>
                  <a:pt x="1636" y="1577"/>
                  <a:pt x="1711" y="1577"/>
                </a:cubicBezTo>
                <a:cubicBezTo>
                  <a:pt x="1786" y="1577"/>
                  <a:pt x="1846" y="1637"/>
                  <a:pt x="1846" y="1712"/>
                </a:cubicBezTo>
                <a:cubicBezTo>
                  <a:pt x="1846" y="1787"/>
                  <a:pt x="1786" y="1847"/>
                  <a:pt x="1711" y="184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10545763" y="506413"/>
            <a:ext cx="381000" cy="596900"/>
          </a:xfrm>
          <a:custGeom>
            <a:avLst/>
            <a:gdLst>
              <a:gd name="T0" fmla="*/ 720 w 1261"/>
              <a:gd name="T1" fmla="*/ 541 h 1982"/>
              <a:gd name="T2" fmla="*/ 540 w 1261"/>
              <a:gd name="T3" fmla="*/ 541 h 1982"/>
              <a:gd name="T4" fmla="*/ 540 w 1261"/>
              <a:gd name="T5" fmla="*/ 721 h 1982"/>
              <a:gd name="T6" fmla="*/ 720 w 1261"/>
              <a:gd name="T7" fmla="*/ 721 h 1982"/>
              <a:gd name="T8" fmla="*/ 720 w 1261"/>
              <a:gd name="T9" fmla="*/ 541 h 1982"/>
              <a:gd name="T10" fmla="*/ 720 w 1261"/>
              <a:gd name="T11" fmla="*/ 901 h 1982"/>
              <a:gd name="T12" fmla="*/ 540 w 1261"/>
              <a:gd name="T13" fmla="*/ 901 h 1982"/>
              <a:gd name="T14" fmla="*/ 540 w 1261"/>
              <a:gd name="T15" fmla="*/ 1442 h 1982"/>
              <a:gd name="T16" fmla="*/ 720 w 1261"/>
              <a:gd name="T17" fmla="*/ 1442 h 1982"/>
              <a:gd name="T18" fmla="*/ 720 w 1261"/>
              <a:gd name="T19" fmla="*/ 901 h 1982"/>
              <a:gd name="T20" fmla="*/ 1081 w 1261"/>
              <a:gd name="T21" fmla="*/ 1 h 1982"/>
              <a:gd name="T22" fmla="*/ 180 w 1261"/>
              <a:gd name="T23" fmla="*/ 0 h 1982"/>
              <a:gd name="T24" fmla="*/ 0 w 1261"/>
              <a:gd name="T25" fmla="*/ 180 h 1982"/>
              <a:gd name="T26" fmla="*/ 0 w 1261"/>
              <a:gd name="T27" fmla="*/ 1802 h 1982"/>
              <a:gd name="T28" fmla="*/ 180 w 1261"/>
              <a:gd name="T29" fmla="*/ 1982 h 1982"/>
              <a:gd name="T30" fmla="*/ 1081 w 1261"/>
              <a:gd name="T31" fmla="*/ 1982 h 1982"/>
              <a:gd name="T32" fmla="*/ 1261 w 1261"/>
              <a:gd name="T33" fmla="*/ 1802 h 1982"/>
              <a:gd name="T34" fmla="*/ 1261 w 1261"/>
              <a:gd name="T35" fmla="*/ 180 h 1982"/>
              <a:gd name="T36" fmla="*/ 1081 w 1261"/>
              <a:gd name="T37" fmla="*/ 1 h 1982"/>
              <a:gd name="T38" fmla="*/ 1081 w 1261"/>
              <a:gd name="T39" fmla="*/ 1622 h 1982"/>
              <a:gd name="T40" fmla="*/ 180 w 1261"/>
              <a:gd name="T41" fmla="*/ 1622 h 1982"/>
              <a:gd name="T42" fmla="*/ 180 w 1261"/>
              <a:gd name="T43" fmla="*/ 361 h 1982"/>
              <a:gd name="T44" fmla="*/ 1081 w 1261"/>
              <a:gd name="T45" fmla="*/ 361 h 1982"/>
              <a:gd name="T46" fmla="*/ 1081 w 1261"/>
              <a:gd name="T47" fmla="*/ 162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61" h="1982">
                <a:moveTo>
                  <a:pt x="720" y="541"/>
                </a:moveTo>
                <a:lnTo>
                  <a:pt x="540" y="541"/>
                </a:lnTo>
                <a:lnTo>
                  <a:pt x="540" y="721"/>
                </a:lnTo>
                <a:lnTo>
                  <a:pt x="720" y="721"/>
                </a:lnTo>
                <a:lnTo>
                  <a:pt x="720" y="541"/>
                </a:lnTo>
                <a:close/>
                <a:moveTo>
                  <a:pt x="720" y="901"/>
                </a:moveTo>
                <a:lnTo>
                  <a:pt x="540" y="901"/>
                </a:lnTo>
                <a:lnTo>
                  <a:pt x="540" y="1442"/>
                </a:lnTo>
                <a:lnTo>
                  <a:pt x="720" y="1442"/>
                </a:lnTo>
                <a:lnTo>
                  <a:pt x="720" y="901"/>
                </a:lnTo>
                <a:close/>
                <a:moveTo>
                  <a:pt x="1081" y="1"/>
                </a:moveTo>
                <a:lnTo>
                  <a:pt x="180" y="0"/>
                </a:lnTo>
                <a:cubicBezTo>
                  <a:pt x="80" y="0"/>
                  <a:pt x="0" y="81"/>
                  <a:pt x="0" y="180"/>
                </a:cubicBezTo>
                <a:lnTo>
                  <a:pt x="0" y="1802"/>
                </a:lnTo>
                <a:cubicBezTo>
                  <a:pt x="0" y="1902"/>
                  <a:pt x="80" y="1982"/>
                  <a:pt x="180" y="1982"/>
                </a:cubicBezTo>
                <a:lnTo>
                  <a:pt x="1081" y="1982"/>
                </a:lnTo>
                <a:cubicBezTo>
                  <a:pt x="1180" y="1982"/>
                  <a:pt x="1261" y="1902"/>
                  <a:pt x="1261" y="1802"/>
                </a:cubicBezTo>
                <a:lnTo>
                  <a:pt x="1261" y="180"/>
                </a:lnTo>
                <a:cubicBezTo>
                  <a:pt x="1261" y="81"/>
                  <a:pt x="1180" y="1"/>
                  <a:pt x="1081" y="1"/>
                </a:cubicBezTo>
                <a:close/>
                <a:moveTo>
                  <a:pt x="1081" y="1622"/>
                </a:moveTo>
                <a:lnTo>
                  <a:pt x="180" y="1622"/>
                </a:lnTo>
                <a:lnTo>
                  <a:pt x="180" y="361"/>
                </a:lnTo>
                <a:lnTo>
                  <a:pt x="1081" y="361"/>
                </a:lnTo>
                <a:lnTo>
                  <a:pt x="1081" y="162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9663113" y="587375"/>
            <a:ext cx="433388" cy="434975"/>
          </a:xfrm>
          <a:custGeom>
            <a:avLst/>
            <a:gdLst>
              <a:gd name="T0" fmla="*/ 721 w 1442"/>
              <a:gd name="T1" fmla="*/ 172 h 1442"/>
              <a:gd name="T2" fmla="*/ 910 w 1442"/>
              <a:gd name="T3" fmla="*/ 361 h 1442"/>
              <a:gd name="T4" fmla="*/ 721 w 1442"/>
              <a:gd name="T5" fmla="*/ 550 h 1442"/>
              <a:gd name="T6" fmla="*/ 532 w 1442"/>
              <a:gd name="T7" fmla="*/ 361 h 1442"/>
              <a:gd name="T8" fmla="*/ 721 w 1442"/>
              <a:gd name="T9" fmla="*/ 172 h 1442"/>
              <a:gd name="T10" fmla="*/ 721 w 1442"/>
              <a:gd name="T11" fmla="*/ 983 h 1442"/>
              <a:gd name="T12" fmla="*/ 1271 w 1442"/>
              <a:gd name="T13" fmla="*/ 1172 h 1442"/>
              <a:gd name="T14" fmla="*/ 1271 w 1442"/>
              <a:gd name="T15" fmla="*/ 1271 h 1442"/>
              <a:gd name="T16" fmla="*/ 171 w 1442"/>
              <a:gd name="T17" fmla="*/ 1271 h 1442"/>
              <a:gd name="T18" fmla="*/ 171 w 1442"/>
              <a:gd name="T19" fmla="*/ 1172 h 1442"/>
              <a:gd name="T20" fmla="*/ 721 w 1442"/>
              <a:gd name="T21" fmla="*/ 983 h 1442"/>
              <a:gd name="T22" fmla="*/ 721 w 1442"/>
              <a:gd name="T23" fmla="*/ 0 h 1442"/>
              <a:gd name="T24" fmla="*/ 361 w 1442"/>
              <a:gd name="T25" fmla="*/ 361 h 1442"/>
              <a:gd name="T26" fmla="*/ 721 w 1442"/>
              <a:gd name="T27" fmla="*/ 721 h 1442"/>
              <a:gd name="T28" fmla="*/ 1082 w 1442"/>
              <a:gd name="T29" fmla="*/ 361 h 1442"/>
              <a:gd name="T30" fmla="*/ 721 w 1442"/>
              <a:gd name="T31" fmla="*/ 0 h 1442"/>
              <a:gd name="T32" fmla="*/ 721 w 1442"/>
              <a:gd name="T33" fmla="*/ 811 h 1442"/>
              <a:gd name="T34" fmla="*/ 0 w 1442"/>
              <a:gd name="T35" fmla="*/ 1172 h 1442"/>
              <a:gd name="T36" fmla="*/ 0 w 1442"/>
              <a:gd name="T37" fmla="*/ 1442 h 1442"/>
              <a:gd name="T38" fmla="*/ 1442 w 1442"/>
              <a:gd name="T39" fmla="*/ 1442 h 1442"/>
              <a:gd name="T40" fmla="*/ 1442 w 1442"/>
              <a:gd name="T41" fmla="*/ 1172 h 1442"/>
              <a:gd name="T42" fmla="*/ 721 w 1442"/>
              <a:gd name="T43" fmla="*/ 811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2" h="1442">
                <a:moveTo>
                  <a:pt x="721" y="172"/>
                </a:moveTo>
                <a:cubicBezTo>
                  <a:pt x="826" y="172"/>
                  <a:pt x="910" y="256"/>
                  <a:pt x="910" y="361"/>
                </a:cubicBezTo>
                <a:cubicBezTo>
                  <a:pt x="910" y="465"/>
                  <a:pt x="826" y="550"/>
                  <a:pt x="721" y="550"/>
                </a:cubicBezTo>
                <a:cubicBezTo>
                  <a:pt x="617" y="550"/>
                  <a:pt x="532" y="465"/>
                  <a:pt x="532" y="361"/>
                </a:cubicBezTo>
                <a:cubicBezTo>
                  <a:pt x="532" y="256"/>
                  <a:pt x="617" y="172"/>
                  <a:pt x="721" y="172"/>
                </a:cubicBezTo>
                <a:moveTo>
                  <a:pt x="721" y="983"/>
                </a:moveTo>
                <a:cubicBezTo>
                  <a:pt x="989" y="983"/>
                  <a:pt x="1271" y="1114"/>
                  <a:pt x="1271" y="1172"/>
                </a:cubicBezTo>
                <a:lnTo>
                  <a:pt x="1271" y="1271"/>
                </a:lnTo>
                <a:lnTo>
                  <a:pt x="171" y="1271"/>
                </a:lnTo>
                <a:lnTo>
                  <a:pt x="171" y="1172"/>
                </a:lnTo>
                <a:cubicBezTo>
                  <a:pt x="171" y="1114"/>
                  <a:pt x="453" y="983"/>
                  <a:pt x="721" y="983"/>
                </a:cubicBezTo>
                <a:moveTo>
                  <a:pt x="721" y="0"/>
                </a:moveTo>
                <a:cubicBezTo>
                  <a:pt x="522" y="0"/>
                  <a:pt x="361" y="162"/>
                  <a:pt x="361" y="361"/>
                </a:cubicBezTo>
                <a:cubicBezTo>
                  <a:pt x="361" y="560"/>
                  <a:pt x="522" y="721"/>
                  <a:pt x="721" y="721"/>
                </a:cubicBezTo>
                <a:cubicBezTo>
                  <a:pt x="920" y="721"/>
                  <a:pt x="1082" y="560"/>
                  <a:pt x="1082" y="361"/>
                </a:cubicBezTo>
                <a:cubicBezTo>
                  <a:pt x="1082" y="162"/>
                  <a:pt x="920" y="0"/>
                  <a:pt x="721" y="0"/>
                </a:cubicBezTo>
                <a:close/>
                <a:moveTo>
                  <a:pt x="721" y="811"/>
                </a:moveTo>
                <a:cubicBezTo>
                  <a:pt x="481" y="811"/>
                  <a:pt x="0" y="932"/>
                  <a:pt x="0" y="1172"/>
                </a:cubicBezTo>
                <a:lnTo>
                  <a:pt x="0" y="1442"/>
                </a:lnTo>
                <a:lnTo>
                  <a:pt x="1442" y="1442"/>
                </a:lnTo>
                <a:lnTo>
                  <a:pt x="1442" y="1172"/>
                </a:lnTo>
                <a:cubicBezTo>
                  <a:pt x="1442" y="932"/>
                  <a:pt x="961" y="811"/>
                  <a:pt x="721" y="81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8434388" y="533400"/>
            <a:ext cx="650875" cy="542925"/>
          </a:xfrm>
          <a:custGeom>
            <a:avLst/>
            <a:gdLst>
              <a:gd name="T0" fmla="*/ 180 w 2163"/>
              <a:gd name="T1" fmla="*/ 361 h 1802"/>
              <a:gd name="T2" fmla="*/ 0 w 2163"/>
              <a:gd name="T3" fmla="*/ 361 h 1802"/>
              <a:gd name="T4" fmla="*/ 0 w 2163"/>
              <a:gd name="T5" fmla="*/ 811 h 1802"/>
              <a:gd name="T6" fmla="*/ 1 w 2163"/>
              <a:gd name="T7" fmla="*/ 811 h 1802"/>
              <a:gd name="T8" fmla="*/ 0 w 2163"/>
              <a:gd name="T9" fmla="*/ 1622 h 1802"/>
              <a:gd name="T10" fmla="*/ 180 w 2163"/>
              <a:gd name="T11" fmla="*/ 1802 h 1802"/>
              <a:gd name="T12" fmla="*/ 1802 w 2163"/>
              <a:gd name="T13" fmla="*/ 1802 h 1802"/>
              <a:gd name="T14" fmla="*/ 1802 w 2163"/>
              <a:gd name="T15" fmla="*/ 1622 h 1802"/>
              <a:gd name="T16" fmla="*/ 180 w 2163"/>
              <a:gd name="T17" fmla="*/ 1622 h 1802"/>
              <a:gd name="T18" fmla="*/ 180 w 2163"/>
              <a:gd name="T19" fmla="*/ 361 h 1802"/>
              <a:gd name="T20" fmla="*/ 1983 w 2163"/>
              <a:gd name="T21" fmla="*/ 180 h 1802"/>
              <a:gd name="T22" fmla="*/ 1262 w 2163"/>
              <a:gd name="T23" fmla="*/ 180 h 1802"/>
              <a:gd name="T24" fmla="*/ 1082 w 2163"/>
              <a:gd name="T25" fmla="*/ 0 h 1802"/>
              <a:gd name="T26" fmla="*/ 541 w 2163"/>
              <a:gd name="T27" fmla="*/ 0 h 1802"/>
              <a:gd name="T28" fmla="*/ 362 w 2163"/>
              <a:gd name="T29" fmla="*/ 180 h 1802"/>
              <a:gd name="T30" fmla="*/ 361 w 2163"/>
              <a:gd name="T31" fmla="*/ 1262 h 1802"/>
              <a:gd name="T32" fmla="*/ 541 w 2163"/>
              <a:gd name="T33" fmla="*/ 1442 h 1802"/>
              <a:gd name="T34" fmla="*/ 1983 w 2163"/>
              <a:gd name="T35" fmla="*/ 1442 h 1802"/>
              <a:gd name="T36" fmla="*/ 2163 w 2163"/>
              <a:gd name="T37" fmla="*/ 1262 h 1802"/>
              <a:gd name="T38" fmla="*/ 2163 w 2163"/>
              <a:gd name="T39" fmla="*/ 361 h 1802"/>
              <a:gd name="T40" fmla="*/ 1983 w 2163"/>
              <a:gd name="T41" fmla="*/ 180 h 1802"/>
              <a:gd name="T42" fmla="*/ 631 w 2163"/>
              <a:gd name="T43" fmla="*/ 1172 h 1802"/>
              <a:gd name="T44" fmla="*/ 1037 w 2163"/>
              <a:gd name="T45" fmla="*/ 631 h 1802"/>
              <a:gd name="T46" fmla="*/ 1352 w 2163"/>
              <a:gd name="T47" fmla="*/ 1037 h 1802"/>
              <a:gd name="T48" fmla="*/ 1577 w 2163"/>
              <a:gd name="T49" fmla="*/ 766 h 1802"/>
              <a:gd name="T50" fmla="*/ 1893 w 2163"/>
              <a:gd name="T51" fmla="*/ 1172 h 1802"/>
              <a:gd name="T52" fmla="*/ 631 w 2163"/>
              <a:gd name="T53" fmla="*/ 117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3" h="1802">
                <a:moveTo>
                  <a:pt x="180" y="361"/>
                </a:moveTo>
                <a:lnTo>
                  <a:pt x="0" y="361"/>
                </a:lnTo>
                <a:lnTo>
                  <a:pt x="0" y="811"/>
                </a:lnTo>
                <a:lnTo>
                  <a:pt x="1" y="811"/>
                </a:lnTo>
                <a:lnTo>
                  <a:pt x="0" y="1622"/>
                </a:lnTo>
                <a:cubicBezTo>
                  <a:pt x="0" y="1722"/>
                  <a:pt x="81" y="1802"/>
                  <a:pt x="180" y="1802"/>
                </a:cubicBezTo>
                <a:lnTo>
                  <a:pt x="1802" y="1802"/>
                </a:lnTo>
                <a:lnTo>
                  <a:pt x="1802" y="1622"/>
                </a:lnTo>
                <a:lnTo>
                  <a:pt x="180" y="1622"/>
                </a:lnTo>
                <a:lnTo>
                  <a:pt x="180" y="361"/>
                </a:lnTo>
                <a:close/>
                <a:moveTo>
                  <a:pt x="1983" y="180"/>
                </a:moveTo>
                <a:lnTo>
                  <a:pt x="1262" y="180"/>
                </a:lnTo>
                <a:lnTo>
                  <a:pt x="1082" y="0"/>
                </a:lnTo>
                <a:lnTo>
                  <a:pt x="541" y="0"/>
                </a:lnTo>
                <a:cubicBezTo>
                  <a:pt x="441" y="0"/>
                  <a:pt x="362" y="81"/>
                  <a:pt x="362" y="180"/>
                </a:cubicBezTo>
                <a:lnTo>
                  <a:pt x="361" y="1262"/>
                </a:lnTo>
                <a:cubicBezTo>
                  <a:pt x="361" y="1361"/>
                  <a:pt x="441" y="1442"/>
                  <a:pt x="541" y="1442"/>
                </a:cubicBezTo>
                <a:lnTo>
                  <a:pt x="1983" y="1442"/>
                </a:lnTo>
                <a:cubicBezTo>
                  <a:pt x="2082" y="1442"/>
                  <a:pt x="2163" y="1361"/>
                  <a:pt x="2163" y="1262"/>
                </a:cubicBezTo>
                <a:lnTo>
                  <a:pt x="2163" y="361"/>
                </a:lnTo>
                <a:cubicBezTo>
                  <a:pt x="2163" y="261"/>
                  <a:pt x="2082" y="180"/>
                  <a:pt x="1983" y="180"/>
                </a:cubicBezTo>
                <a:close/>
                <a:moveTo>
                  <a:pt x="631" y="1172"/>
                </a:moveTo>
                <a:lnTo>
                  <a:pt x="1037" y="631"/>
                </a:lnTo>
                <a:lnTo>
                  <a:pt x="1352" y="1037"/>
                </a:lnTo>
                <a:lnTo>
                  <a:pt x="1577" y="766"/>
                </a:lnTo>
                <a:lnTo>
                  <a:pt x="1893" y="1172"/>
                </a:lnTo>
                <a:lnTo>
                  <a:pt x="631" y="117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7334251" y="560388"/>
            <a:ext cx="488950" cy="488950"/>
          </a:xfrm>
          <a:custGeom>
            <a:avLst/>
            <a:gdLst>
              <a:gd name="T0" fmla="*/ 1532 w 1622"/>
              <a:gd name="T1" fmla="*/ 1127 h 1622"/>
              <a:gd name="T2" fmla="*/ 1210 w 1622"/>
              <a:gd name="T3" fmla="*/ 1075 h 1622"/>
              <a:gd name="T4" fmla="*/ 1119 w 1622"/>
              <a:gd name="T5" fmla="*/ 1097 h 1622"/>
              <a:gd name="T6" fmla="*/ 921 w 1622"/>
              <a:gd name="T7" fmla="*/ 1296 h 1622"/>
              <a:gd name="T8" fmla="*/ 327 w 1622"/>
              <a:gd name="T9" fmla="*/ 703 h 1622"/>
              <a:gd name="T10" fmla="*/ 525 w 1622"/>
              <a:gd name="T11" fmla="*/ 504 h 1622"/>
              <a:gd name="T12" fmla="*/ 547 w 1622"/>
              <a:gd name="T13" fmla="*/ 412 h 1622"/>
              <a:gd name="T14" fmla="*/ 496 w 1622"/>
              <a:gd name="T15" fmla="*/ 90 h 1622"/>
              <a:gd name="T16" fmla="*/ 406 w 1622"/>
              <a:gd name="T17" fmla="*/ 0 h 1622"/>
              <a:gd name="T18" fmla="*/ 90 w 1622"/>
              <a:gd name="T19" fmla="*/ 0 h 1622"/>
              <a:gd name="T20" fmla="*/ 0 w 1622"/>
              <a:gd name="T21" fmla="*/ 90 h 1622"/>
              <a:gd name="T22" fmla="*/ 1532 w 1622"/>
              <a:gd name="T23" fmla="*/ 1622 h 1622"/>
              <a:gd name="T24" fmla="*/ 1622 w 1622"/>
              <a:gd name="T25" fmla="*/ 1532 h 1622"/>
              <a:gd name="T26" fmla="*/ 1622 w 1622"/>
              <a:gd name="T27" fmla="*/ 1217 h 1622"/>
              <a:gd name="T28" fmla="*/ 1532 w 1622"/>
              <a:gd name="T29" fmla="*/ 1127 h 1622"/>
              <a:gd name="T30" fmla="*/ 811 w 1622"/>
              <a:gd name="T31" fmla="*/ 0 h 1622"/>
              <a:gd name="T32" fmla="*/ 811 w 1622"/>
              <a:gd name="T33" fmla="*/ 901 h 1622"/>
              <a:gd name="T34" fmla="*/ 1082 w 1622"/>
              <a:gd name="T35" fmla="*/ 631 h 1622"/>
              <a:gd name="T36" fmla="*/ 1622 w 1622"/>
              <a:gd name="T37" fmla="*/ 631 h 1622"/>
              <a:gd name="T38" fmla="*/ 1622 w 1622"/>
              <a:gd name="T39" fmla="*/ 0 h 1622"/>
              <a:gd name="T40" fmla="*/ 811 w 1622"/>
              <a:gd name="T4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2" h="1622">
                <a:moveTo>
                  <a:pt x="1532" y="1127"/>
                </a:moveTo>
                <a:cubicBezTo>
                  <a:pt x="1420" y="1127"/>
                  <a:pt x="1311" y="1109"/>
                  <a:pt x="1210" y="1075"/>
                </a:cubicBezTo>
                <a:cubicBezTo>
                  <a:pt x="1179" y="1065"/>
                  <a:pt x="1144" y="1073"/>
                  <a:pt x="1119" y="1097"/>
                </a:cubicBezTo>
                <a:lnTo>
                  <a:pt x="921" y="1296"/>
                </a:lnTo>
                <a:cubicBezTo>
                  <a:pt x="665" y="1166"/>
                  <a:pt x="457" y="958"/>
                  <a:pt x="327" y="703"/>
                </a:cubicBezTo>
                <a:lnTo>
                  <a:pt x="525" y="504"/>
                </a:lnTo>
                <a:cubicBezTo>
                  <a:pt x="550" y="479"/>
                  <a:pt x="557" y="443"/>
                  <a:pt x="547" y="412"/>
                </a:cubicBezTo>
                <a:cubicBezTo>
                  <a:pt x="514" y="311"/>
                  <a:pt x="496" y="203"/>
                  <a:pt x="496" y="90"/>
                </a:cubicBezTo>
                <a:cubicBezTo>
                  <a:pt x="496" y="40"/>
                  <a:pt x="456" y="0"/>
                  <a:pt x="406" y="0"/>
                </a:cubicBezTo>
                <a:lnTo>
                  <a:pt x="90" y="0"/>
                </a:lnTo>
                <a:cubicBezTo>
                  <a:pt x="41" y="0"/>
                  <a:pt x="0" y="40"/>
                  <a:pt x="0" y="90"/>
                </a:cubicBezTo>
                <a:cubicBezTo>
                  <a:pt x="0" y="937"/>
                  <a:pt x="686" y="1622"/>
                  <a:pt x="1532" y="1622"/>
                </a:cubicBezTo>
                <a:cubicBezTo>
                  <a:pt x="1582" y="1622"/>
                  <a:pt x="1622" y="1582"/>
                  <a:pt x="1622" y="1532"/>
                </a:cubicBezTo>
                <a:lnTo>
                  <a:pt x="1622" y="1217"/>
                </a:lnTo>
                <a:cubicBezTo>
                  <a:pt x="1622" y="1167"/>
                  <a:pt x="1582" y="1127"/>
                  <a:pt x="1532" y="1127"/>
                </a:cubicBezTo>
                <a:close/>
                <a:moveTo>
                  <a:pt x="811" y="0"/>
                </a:moveTo>
                <a:lnTo>
                  <a:pt x="811" y="901"/>
                </a:lnTo>
                <a:lnTo>
                  <a:pt x="1082" y="631"/>
                </a:lnTo>
                <a:lnTo>
                  <a:pt x="1622" y="631"/>
                </a:lnTo>
                <a:lnTo>
                  <a:pt x="1622" y="0"/>
                </a:lnTo>
                <a:lnTo>
                  <a:pt x="811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6234113" y="547688"/>
            <a:ext cx="652463" cy="515938"/>
          </a:xfrm>
          <a:custGeom>
            <a:avLst/>
            <a:gdLst>
              <a:gd name="T0" fmla="*/ 1082 w 2163"/>
              <a:gd name="T1" fmla="*/ 0 h 1712"/>
              <a:gd name="T2" fmla="*/ 0 w 2163"/>
              <a:gd name="T3" fmla="*/ 382 h 1712"/>
              <a:gd name="T4" fmla="*/ 1082 w 2163"/>
              <a:gd name="T5" fmla="*/ 1712 h 1712"/>
              <a:gd name="T6" fmla="*/ 2163 w 2163"/>
              <a:gd name="T7" fmla="*/ 383 h 1712"/>
              <a:gd name="T8" fmla="*/ 1082 w 2163"/>
              <a:gd name="T9" fmla="*/ 0 h 1712"/>
              <a:gd name="T10" fmla="*/ 1172 w 2163"/>
              <a:gd name="T11" fmla="*/ 1172 h 1712"/>
              <a:gd name="T12" fmla="*/ 991 w 2163"/>
              <a:gd name="T13" fmla="*/ 1172 h 1712"/>
              <a:gd name="T14" fmla="*/ 991 w 2163"/>
              <a:gd name="T15" fmla="*/ 631 h 1712"/>
              <a:gd name="T16" fmla="*/ 1172 w 2163"/>
              <a:gd name="T17" fmla="*/ 631 h 1712"/>
              <a:gd name="T18" fmla="*/ 1172 w 2163"/>
              <a:gd name="T19" fmla="*/ 1172 h 1712"/>
              <a:gd name="T20" fmla="*/ 991 w 2163"/>
              <a:gd name="T21" fmla="*/ 451 h 1712"/>
              <a:gd name="T22" fmla="*/ 991 w 2163"/>
              <a:gd name="T23" fmla="*/ 271 h 1712"/>
              <a:gd name="T24" fmla="*/ 1172 w 2163"/>
              <a:gd name="T25" fmla="*/ 271 h 1712"/>
              <a:gd name="T26" fmla="*/ 1172 w 2163"/>
              <a:gd name="T27" fmla="*/ 451 h 1712"/>
              <a:gd name="T28" fmla="*/ 991 w 2163"/>
              <a:gd name="T29" fmla="*/ 45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3" h="1712">
                <a:moveTo>
                  <a:pt x="1082" y="0"/>
                </a:moveTo>
                <a:cubicBezTo>
                  <a:pt x="627" y="0"/>
                  <a:pt x="284" y="167"/>
                  <a:pt x="0" y="382"/>
                </a:cubicBezTo>
                <a:lnTo>
                  <a:pt x="1082" y="1712"/>
                </a:lnTo>
                <a:lnTo>
                  <a:pt x="2163" y="383"/>
                </a:lnTo>
                <a:cubicBezTo>
                  <a:pt x="1879" y="169"/>
                  <a:pt x="1536" y="0"/>
                  <a:pt x="1082" y="0"/>
                </a:cubicBezTo>
                <a:close/>
                <a:moveTo>
                  <a:pt x="1172" y="1172"/>
                </a:moveTo>
                <a:lnTo>
                  <a:pt x="991" y="1172"/>
                </a:lnTo>
                <a:lnTo>
                  <a:pt x="991" y="631"/>
                </a:lnTo>
                <a:lnTo>
                  <a:pt x="1172" y="631"/>
                </a:lnTo>
                <a:lnTo>
                  <a:pt x="1172" y="1172"/>
                </a:lnTo>
                <a:close/>
                <a:moveTo>
                  <a:pt x="991" y="451"/>
                </a:moveTo>
                <a:lnTo>
                  <a:pt x="991" y="271"/>
                </a:lnTo>
                <a:lnTo>
                  <a:pt x="1172" y="271"/>
                </a:lnTo>
                <a:lnTo>
                  <a:pt x="1172" y="451"/>
                </a:lnTo>
                <a:lnTo>
                  <a:pt x="991" y="4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5216526" y="560388"/>
            <a:ext cx="596900" cy="488950"/>
          </a:xfrm>
          <a:custGeom>
            <a:avLst/>
            <a:gdLst>
              <a:gd name="T0" fmla="*/ 1622 w 1982"/>
              <a:gd name="T1" fmla="*/ 361 h 1620"/>
              <a:gd name="T2" fmla="*/ 901 w 1982"/>
              <a:gd name="T3" fmla="*/ 361 h 1620"/>
              <a:gd name="T4" fmla="*/ 901 w 1982"/>
              <a:gd name="T5" fmla="*/ 901 h 1620"/>
              <a:gd name="T6" fmla="*/ 1622 w 1982"/>
              <a:gd name="T7" fmla="*/ 901 h 1620"/>
              <a:gd name="T8" fmla="*/ 1622 w 1982"/>
              <a:gd name="T9" fmla="*/ 361 h 1620"/>
              <a:gd name="T10" fmla="*/ 1802 w 1982"/>
              <a:gd name="T11" fmla="*/ 0 h 1620"/>
              <a:gd name="T12" fmla="*/ 180 w 1982"/>
              <a:gd name="T13" fmla="*/ 0 h 1620"/>
              <a:gd name="T14" fmla="*/ 0 w 1982"/>
              <a:gd name="T15" fmla="*/ 180 h 1620"/>
              <a:gd name="T16" fmla="*/ 0 w 1982"/>
              <a:gd name="T17" fmla="*/ 1442 h 1620"/>
              <a:gd name="T18" fmla="*/ 180 w 1982"/>
              <a:gd name="T19" fmla="*/ 1620 h 1620"/>
              <a:gd name="T20" fmla="*/ 1802 w 1982"/>
              <a:gd name="T21" fmla="*/ 1620 h 1620"/>
              <a:gd name="T22" fmla="*/ 1982 w 1982"/>
              <a:gd name="T23" fmla="*/ 1442 h 1620"/>
              <a:gd name="T24" fmla="*/ 1982 w 1982"/>
              <a:gd name="T25" fmla="*/ 180 h 1620"/>
              <a:gd name="T26" fmla="*/ 1802 w 1982"/>
              <a:gd name="T27" fmla="*/ 0 h 1620"/>
              <a:gd name="T28" fmla="*/ 1802 w 1982"/>
              <a:gd name="T29" fmla="*/ 1443 h 1620"/>
              <a:gd name="T30" fmla="*/ 180 w 1982"/>
              <a:gd name="T31" fmla="*/ 1443 h 1620"/>
              <a:gd name="T32" fmla="*/ 180 w 1982"/>
              <a:gd name="T33" fmla="*/ 179 h 1620"/>
              <a:gd name="T34" fmla="*/ 1802 w 1982"/>
              <a:gd name="T35" fmla="*/ 179 h 1620"/>
              <a:gd name="T36" fmla="*/ 1802 w 1982"/>
              <a:gd name="T37" fmla="*/ 1443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82" h="1620">
                <a:moveTo>
                  <a:pt x="1622" y="361"/>
                </a:moveTo>
                <a:lnTo>
                  <a:pt x="901" y="361"/>
                </a:lnTo>
                <a:lnTo>
                  <a:pt x="901" y="901"/>
                </a:lnTo>
                <a:lnTo>
                  <a:pt x="1622" y="901"/>
                </a:lnTo>
                <a:lnTo>
                  <a:pt x="1622" y="361"/>
                </a:lnTo>
                <a:close/>
                <a:moveTo>
                  <a:pt x="1802" y="0"/>
                </a:moveTo>
                <a:lnTo>
                  <a:pt x="180" y="0"/>
                </a:lnTo>
                <a:cubicBezTo>
                  <a:pt x="80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0" y="1620"/>
                  <a:pt x="180" y="1620"/>
                </a:cubicBezTo>
                <a:lnTo>
                  <a:pt x="1802" y="1620"/>
                </a:lnTo>
                <a:cubicBezTo>
                  <a:pt x="1901" y="1620"/>
                  <a:pt x="1982" y="1541"/>
                  <a:pt x="1982" y="1442"/>
                </a:cubicBezTo>
                <a:lnTo>
                  <a:pt x="1982" y="180"/>
                </a:lnTo>
                <a:cubicBezTo>
                  <a:pt x="1982" y="81"/>
                  <a:pt x="1901" y="0"/>
                  <a:pt x="1802" y="0"/>
                </a:cubicBezTo>
                <a:close/>
                <a:moveTo>
                  <a:pt x="1802" y="1443"/>
                </a:moveTo>
                <a:lnTo>
                  <a:pt x="180" y="1443"/>
                </a:lnTo>
                <a:lnTo>
                  <a:pt x="180" y="179"/>
                </a:lnTo>
                <a:lnTo>
                  <a:pt x="1802" y="179"/>
                </a:lnTo>
                <a:lnTo>
                  <a:pt x="1802" y="144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4467226" y="601663"/>
            <a:ext cx="325438" cy="407988"/>
          </a:xfrm>
          <a:custGeom>
            <a:avLst/>
            <a:gdLst>
              <a:gd name="T0" fmla="*/ 450 w 1081"/>
              <a:gd name="T1" fmla="*/ 0 h 1352"/>
              <a:gd name="T2" fmla="*/ 450 w 1081"/>
              <a:gd name="T3" fmla="*/ 504 h 1352"/>
              <a:gd name="T4" fmla="*/ 135 w 1081"/>
              <a:gd name="T5" fmla="*/ 504 h 1352"/>
              <a:gd name="T6" fmla="*/ 541 w 1081"/>
              <a:gd name="T7" fmla="*/ 909 h 1352"/>
              <a:gd name="T8" fmla="*/ 946 w 1081"/>
              <a:gd name="T9" fmla="*/ 504 h 1352"/>
              <a:gd name="T10" fmla="*/ 631 w 1081"/>
              <a:gd name="T11" fmla="*/ 504 h 1352"/>
              <a:gd name="T12" fmla="*/ 631 w 1081"/>
              <a:gd name="T13" fmla="*/ 0 h 1352"/>
              <a:gd name="T14" fmla="*/ 450 w 1081"/>
              <a:gd name="T15" fmla="*/ 0 h 1352"/>
              <a:gd name="T16" fmla="*/ 0 w 1081"/>
              <a:gd name="T17" fmla="*/ 811 h 1352"/>
              <a:gd name="T18" fmla="*/ 541 w 1081"/>
              <a:gd name="T19" fmla="*/ 1352 h 1352"/>
              <a:gd name="T20" fmla="*/ 1081 w 1081"/>
              <a:gd name="T21" fmla="*/ 811 h 1352"/>
              <a:gd name="T22" fmla="*/ 901 w 1081"/>
              <a:gd name="T23" fmla="*/ 811 h 1352"/>
              <a:gd name="T24" fmla="*/ 541 w 1081"/>
              <a:gd name="T25" fmla="*/ 1172 h 1352"/>
              <a:gd name="T26" fmla="*/ 180 w 1081"/>
              <a:gd name="T27" fmla="*/ 811 h 1352"/>
              <a:gd name="T28" fmla="*/ 0 w 1081"/>
              <a:gd name="T29" fmla="*/ 81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1" h="1352">
                <a:moveTo>
                  <a:pt x="450" y="0"/>
                </a:moveTo>
                <a:lnTo>
                  <a:pt x="450" y="504"/>
                </a:lnTo>
                <a:lnTo>
                  <a:pt x="135" y="504"/>
                </a:lnTo>
                <a:lnTo>
                  <a:pt x="541" y="909"/>
                </a:lnTo>
                <a:lnTo>
                  <a:pt x="946" y="504"/>
                </a:lnTo>
                <a:lnTo>
                  <a:pt x="631" y="504"/>
                </a:lnTo>
                <a:lnTo>
                  <a:pt x="631" y="0"/>
                </a:lnTo>
                <a:lnTo>
                  <a:pt x="450" y="0"/>
                </a:lnTo>
                <a:close/>
                <a:moveTo>
                  <a:pt x="0" y="811"/>
                </a:moveTo>
                <a:cubicBezTo>
                  <a:pt x="0" y="1110"/>
                  <a:pt x="242" y="1352"/>
                  <a:pt x="541" y="1352"/>
                </a:cubicBezTo>
                <a:cubicBezTo>
                  <a:pt x="839" y="1352"/>
                  <a:pt x="1081" y="1110"/>
                  <a:pt x="1081" y="811"/>
                </a:cubicBezTo>
                <a:lnTo>
                  <a:pt x="901" y="811"/>
                </a:lnTo>
                <a:cubicBezTo>
                  <a:pt x="901" y="1011"/>
                  <a:pt x="740" y="1172"/>
                  <a:pt x="541" y="1172"/>
                </a:cubicBezTo>
                <a:cubicBezTo>
                  <a:pt x="341" y="1172"/>
                  <a:pt x="180" y="1011"/>
                  <a:pt x="180" y="811"/>
                </a:cubicBezTo>
                <a:lnTo>
                  <a:pt x="0" y="8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375026" y="587375"/>
            <a:ext cx="623888" cy="434975"/>
          </a:xfrm>
          <a:custGeom>
            <a:avLst/>
            <a:gdLst>
              <a:gd name="T0" fmla="*/ 1667 w 2072"/>
              <a:gd name="T1" fmla="*/ 0 h 1442"/>
              <a:gd name="T2" fmla="*/ 1306 w 2072"/>
              <a:gd name="T3" fmla="*/ 0 h 1442"/>
              <a:gd name="T4" fmla="*/ 595 w 2072"/>
              <a:gd name="T5" fmla="*/ 1138 h 1442"/>
              <a:gd name="T6" fmla="*/ 360 w 2072"/>
              <a:gd name="T7" fmla="*/ 721 h 1442"/>
              <a:gd name="T8" fmla="*/ 766 w 2072"/>
              <a:gd name="T9" fmla="*/ 0 h 1442"/>
              <a:gd name="T10" fmla="*/ 405 w 2072"/>
              <a:gd name="T11" fmla="*/ 0 h 1442"/>
              <a:gd name="T12" fmla="*/ 0 w 2072"/>
              <a:gd name="T13" fmla="*/ 721 h 1442"/>
              <a:gd name="T14" fmla="*/ 405 w 2072"/>
              <a:gd name="T15" fmla="*/ 1442 h 1442"/>
              <a:gd name="T16" fmla="*/ 766 w 2072"/>
              <a:gd name="T17" fmla="*/ 1442 h 1442"/>
              <a:gd name="T18" fmla="*/ 1477 w 2072"/>
              <a:gd name="T19" fmla="*/ 304 h 1442"/>
              <a:gd name="T20" fmla="*/ 1712 w 2072"/>
              <a:gd name="T21" fmla="*/ 721 h 1442"/>
              <a:gd name="T22" fmla="*/ 1306 w 2072"/>
              <a:gd name="T23" fmla="*/ 1442 h 1442"/>
              <a:gd name="T24" fmla="*/ 1667 w 2072"/>
              <a:gd name="T25" fmla="*/ 1442 h 1442"/>
              <a:gd name="T26" fmla="*/ 2072 w 2072"/>
              <a:gd name="T27" fmla="*/ 721 h 1442"/>
              <a:gd name="T28" fmla="*/ 1667 w 2072"/>
              <a:gd name="T29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2" h="1442">
                <a:moveTo>
                  <a:pt x="1667" y="0"/>
                </a:moveTo>
                <a:lnTo>
                  <a:pt x="1306" y="0"/>
                </a:lnTo>
                <a:lnTo>
                  <a:pt x="595" y="1138"/>
                </a:lnTo>
                <a:lnTo>
                  <a:pt x="360" y="721"/>
                </a:lnTo>
                <a:lnTo>
                  <a:pt x="766" y="0"/>
                </a:lnTo>
                <a:lnTo>
                  <a:pt x="405" y="0"/>
                </a:lnTo>
                <a:lnTo>
                  <a:pt x="0" y="721"/>
                </a:lnTo>
                <a:lnTo>
                  <a:pt x="405" y="1442"/>
                </a:lnTo>
                <a:lnTo>
                  <a:pt x="766" y="1442"/>
                </a:lnTo>
                <a:lnTo>
                  <a:pt x="1477" y="304"/>
                </a:lnTo>
                <a:lnTo>
                  <a:pt x="1712" y="721"/>
                </a:lnTo>
                <a:lnTo>
                  <a:pt x="1306" y="1442"/>
                </a:lnTo>
                <a:lnTo>
                  <a:pt x="1667" y="1442"/>
                </a:lnTo>
                <a:lnTo>
                  <a:pt x="2072" y="721"/>
                </a:lnTo>
                <a:lnTo>
                  <a:pt x="166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2309813" y="560388"/>
            <a:ext cx="488950" cy="488950"/>
          </a:xfrm>
          <a:custGeom>
            <a:avLst/>
            <a:gdLst>
              <a:gd name="T0" fmla="*/ 901 w 1622"/>
              <a:gd name="T1" fmla="*/ 0 h 1622"/>
              <a:gd name="T2" fmla="*/ 721 w 1622"/>
              <a:gd name="T3" fmla="*/ 0 h 1622"/>
              <a:gd name="T4" fmla="*/ 721 w 1622"/>
              <a:gd name="T5" fmla="*/ 901 h 1622"/>
              <a:gd name="T6" fmla="*/ 901 w 1622"/>
              <a:gd name="T7" fmla="*/ 901 h 1622"/>
              <a:gd name="T8" fmla="*/ 901 w 1622"/>
              <a:gd name="T9" fmla="*/ 0 h 1622"/>
              <a:gd name="T10" fmla="*/ 1337 w 1622"/>
              <a:gd name="T11" fmla="*/ 195 h 1622"/>
              <a:gd name="T12" fmla="*/ 1210 w 1622"/>
              <a:gd name="T13" fmla="*/ 323 h 1622"/>
              <a:gd name="T14" fmla="*/ 1442 w 1622"/>
              <a:gd name="T15" fmla="*/ 811 h 1622"/>
              <a:gd name="T16" fmla="*/ 811 w 1622"/>
              <a:gd name="T17" fmla="*/ 1442 h 1622"/>
              <a:gd name="T18" fmla="*/ 181 w 1622"/>
              <a:gd name="T19" fmla="*/ 811 h 1622"/>
              <a:gd name="T20" fmla="*/ 413 w 1622"/>
              <a:gd name="T21" fmla="*/ 323 h 1622"/>
              <a:gd name="T22" fmla="*/ 286 w 1622"/>
              <a:gd name="T23" fmla="*/ 195 h 1622"/>
              <a:gd name="T24" fmla="*/ 0 w 1622"/>
              <a:gd name="T25" fmla="*/ 811 h 1622"/>
              <a:gd name="T26" fmla="*/ 811 w 1622"/>
              <a:gd name="T27" fmla="*/ 1622 h 1622"/>
              <a:gd name="T28" fmla="*/ 1622 w 1622"/>
              <a:gd name="T29" fmla="*/ 811 h 1622"/>
              <a:gd name="T30" fmla="*/ 1337 w 1622"/>
              <a:gd name="T31" fmla="*/ 195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2" h="1622">
                <a:moveTo>
                  <a:pt x="901" y="0"/>
                </a:moveTo>
                <a:lnTo>
                  <a:pt x="721" y="0"/>
                </a:lnTo>
                <a:lnTo>
                  <a:pt x="721" y="901"/>
                </a:lnTo>
                <a:lnTo>
                  <a:pt x="901" y="901"/>
                </a:lnTo>
                <a:lnTo>
                  <a:pt x="901" y="0"/>
                </a:lnTo>
                <a:close/>
                <a:moveTo>
                  <a:pt x="1337" y="195"/>
                </a:moveTo>
                <a:lnTo>
                  <a:pt x="1210" y="323"/>
                </a:lnTo>
                <a:cubicBezTo>
                  <a:pt x="1351" y="439"/>
                  <a:pt x="1442" y="614"/>
                  <a:pt x="1442" y="811"/>
                </a:cubicBezTo>
                <a:cubicBezTo>
                  <a:pt x="1442" y="1160"/>
                  <a:pt x="1160" y="1442"/>
                  <a:pt x="811" y="1442"/>
                </a:cubicBezTo>
                <a:cubicBezTo>
                  <a:pt x="463" y="1442"/>
                  <a:pt x="181" y="1160"/>
                  <a:pt x="181" y="811"/>
                </a:cubicBezTo>
                <a:cubicBezTo>
                  <a:pt x="181" y="614"/>
                  <a:pt x="272" y="439"/>
                  <a:pt x="413" y="323"/>
                </a:cubicBezTo>
                <a:lnTo>
                  <a:pt x="286" y="195"/>
                </a:lnTo>
                <a:cubicBezTo>
                  <a:pt x="112" y="344"/>
                  <a:pt x="0" y="564"/>
                  <a:pt x="0" y="811"/>
                </a:cubicBezTo>
                <a:cubicBezTo>
                  <a:pt x="0" y="1259"/>
                  <a:pt x="363" y="1622"/>
                  <a:pt x="811" y="1622"/>
                </a:cubicBezTo>
                <a:cubicBezTo>
                  <a:pt x="1259" y="1622"/>
                  <a:pt x="1622" y="1259"/>
                  <a:pt x="1622" y="811"/>
                </a:cubicBezTo>
                <a:cubicBezTo>
                  <a:pt x="1622" y="564"/>
                  <a:pt x="1511" y="344"/>
                  <a:pt x="1337" y="19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1200151" y="560388"/>
            <a:ext cx="542925" cy="488950"/>
          </a:xfrm>
          <a:custGeom>
            <a:avLst/>
            <a:gdLst>
              <a:gd name="T0" fmla="*/ 1532 w 1803"/>
              <a:gd name="T1" fmla="*/ 451 h 1622"/>
              <a:gd name="T2" fmla="*/ 271 w 1803"/>
              <a:gd name="T3" fmla="*/ 451 h 1622"/>
              <a:gd name="T4" fmla="*/ 0 w 1803"/>
              <a:gd name="T5" fmla="*/ 721 h 1622"/>
              <a:gd name="T6" fmla="*/ 0 w 1803"/>
              <a:gd name="T7" fmla="*/ 1262 h 1622"/>
              <a:gd name="T8" fmla="*/ 361 w 1803"/>
              <a:gd name="T9" fmla="*/ 1262 h 1622"/>
              <a:gd name="T10" fmla="*/ 361 w 1803"/>
              <a:gd name="T11" fmla="*/ 1622 h 1622"/>
              <a:gd name="T12" fmla="*/ 1442 w 1803"/>
              <a:gd name="T13" fmla="*/ 1622 h 1622"/>
              <a:gd name="T14" fmla="*/ 1442 w 1803"/>
              <a:gd name="T15" fmla="*/ 1262 h 1622"/>
              <a:gd name="T16" fmla="*/ 1803 w 1803"/>
              <a:gd name="T17" fmla="*/ 1262 h 1622"/>
              <a:gd name="T18" fmla="*/ 1803 w 1803"/>
              <a:gd name="T19" fmla="*/ 721 h 1622"/>
              <a:gd name="T20" fmla="*/ 1532 w 1803"/>
              <a:gd name="T21" fmla="*/ 451 h 1622"/>
              <a:gd name="T22" fmla="*/ 1262 w 1803"/>
              <a:gd name="T23" fmla="*/ 1442 h 1622"/>
              <a:gd name="T24" fmla="*/ 541 w 1803"/>
              <a:gd name="T25" fmla="*/ 1442 h 1622"/>
              <a:gd name="T26" fmla="*/ 541 w 1803"/>
              <a:gd name="T27" fmla="*/ 991 h 1622"/>
              <a:gd name="T28" fmla="*/ 1262 w 1803"/>
              <a:gd name="T29" fmla="*/ 991 h 1622"/>
              <a:gd name="T30" fmla="*/ 1262 w 1803"/>
              <a:gd name="T31" fmla="*/ 1442 h 1622"/>
              <a:gd name="T32" fmla="*/ 1532 w 1803"/>
              <a:gd name="T33" fmla="*/ 811 h 1622"/>
              <a:gd name="T34" fmla="*/ 1442 w 1803"/>
              <a:gd name="T35" fmla="*/ 721 h 1622"/>
              <a:gd name="T36" fmla="*/ 1532 w 1803"/>
              <a:gd name="T37" fmla="*/ 631 h 1622"/>
              <a:gd name="T38" fmla="*/ 1622 w 1803"/>
              <a:gd name="T39" fmla="*/ 721 h 1622"/>
              <a:gd name="T40" fmla="*/ 1532 w 1803"/>
              <a:gd name="T41" fmla="*/ 811 h 1622"/>
              <a:gd name="T42" fmla="*/ 1442 w 1803"/>
              <a:gd name="T43" fmla="*/ 0 h 1622"/>
              <a:gd name="T44" fmla="*/ 361 w 1803"/>
              <a:gd name="T45" fmla="*/ 0 h 1622"/>
              <a:gd name="T46" fmla="*/ 361 w 1803"/>
              <a:gd name="T47" fmla="*/ 361 h 1622"/>
              <a:gd name="T48" fmla="*/ 1442 w 1803"/>
              <a:gd name="T49" fmla="*/ 361 h 1622"/>
              <a:gd name="T50" fmla="*/ 1442 w 1803"/>
              <a:gd name="T5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3" h="1622">
                <a:moveTo>
                  <a:pt x="1532" y="451"/>
                </a:moveTo>
                <a:lnTo>
                  <a:pt x="271" y="451"/>
                </a:lnTo>
                <a:cubicBezTo>
                  <a:pt x="122" y="451"/>
                  <a:pt x="0" y="572"/>
                  <a:pt x="0" y="721"/>
                </a:cubicBezTo>
                <a:lnTo>
                  <a:pt x="0" y="1262"/>
                </a:lnTo>
                <a:lnTo>
                  <a:pt x="361" y="1262"/>
                </a:lnTo>
                <a:lnTo>
                  <a:pt x="361" y="1622"/>
                </a:lnTo>
                <a:lnTo>
                  <a:pt x="1442" y="1622"/>
                </a:lnTo>
                <a:lnTo>
                  <a:pt x="1442" y="1262"/>
                </a:lnTo>
                <a:lnTo>
                  <a:pt x="1803" y="1262"/>
                </a:lnTo>
                <a:lnTo>
                  <a:pt x="1803" y="721"/>
                </a:lnTo>
                <a:cubicBezTo>
                  <a:pt x="1803" y="572"/>
                  <a:pt x="1681" y="451"/>
                  <a:pt x="1532" y="451"/>
                </a:cubicBezTo>
                <a:close/>
                <a:moveTo>
                  <a:pt x="1262" y="1442"/>
                </a:moveTo>
                <a:lnTo>
                  <a:pt x="541" y="1442"/>
                </a:lnTo>
                <a:lnTo>
                  <a:pt x="541" y="991"/>
                </a:lnTo>
                <a:lnTo>
                  <a:pt x="1262" y="991"/>
                </a:lnTo>
                <a:lnTo>
                  <a:pt x="1262" y="1442"/>
                </a:lnTo>
                <a:close/>
                <a:moveTo>
                  <a:pt x="1532" y="811"/>
                </a:moveTo>
                <a:cubicBezTo>
                  <a:pt x="1482" y="811"/>
                  <a:pt x="1442" y="771"/>
                  <a:pt x="1442" y="721"/>
                </a:cubicBezTo>
                <a:cubicBezTo>
                  <a:pt x="1442" y="671"/>
                  <a:pt x="1482" y="631"/>
                  <a:pt x="1532" y="631"/>
                </a:cubicBezTo>
                <a:cubicBezTo>
                  <a:pt x="1582" y="631"/>
                  <a:pt x="1622" y="671"/>
                  <a:pt x="1622" y="721"/>
                </a:cubicBezTo>
                <a:cubicBezTo>
                  <a:pt x="1622" y="771"/>
                  <a:pt x="1582" y="811"/>
                  <a:pt x="1532" y="811"/>
                </a:cubicBezTo>
                <a:close/>
                <a:moveTo>
                  <a:pt x="1442" y="0"/>
                </a:moveTo>
                <a:lnTo>
                  <a:pt x="361" y="0"/>
                </a:lnTo>
                <a:lnTo>
                  <a:pt x="361" y="361"/>
                </a:lnTo>
                <a:lnTo>
                  <a:pt x="1442" y="361"/>
                </a:lnTo>
                <a:lnTo>
                  <a:pt x="144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147638" y="533400"/>
            <a:ext cx="542925" cy="542925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901 w 1802"/>
              <a:gd name="T11" fmla="*/ 1622 h 1802"/>
              <a:gd name="T12" fmla="*/ 180 w 1802"/>
              <a:gd name="T13" fmla="*/ 901 h 1802"/>
              <a:gd name="T14" fmla="*/ 901 w 1802"/>
              <a:gd name="T15" fmla="*/ 180 h 1802"/>
              <a:gd name="T16" fmla="*/ 1622 w 1802"/>
              <a:gd name="T17" fmla="*/ 901 h 1802"/>
              <a:gd name="T18" fmla="*/ 901 w 1802"/>
              <a:gd name="T19" fmla="*/ 1622 h 1802"/>
              <a:gd name="T20" fmla="*/ 946 w 1802"/>
              <a:gd name="T21" fmla="*/ 451 h 1802"/>
              <a:gd name="T22" fmla="*/ 811 w 1802"/>
              <a:gd name="T23" fmla="*/ 451 h 1802"/>
              <a:gd name="T24" fmla="*/ 811 w 1802"/>
              <a:gd name="T25" fmla="*/ 991 h 1802"/>
              <a:gd name="T26" fmla="*/ 1284 w 1802"/>
              <a:gd name="T27" fmla="*/ 1275 h 1802"/>
              <a:gd name="T28" fmla="*/ 1352 w 1802"/>
              <a:gd name="T29" fmla="*/ 1164 h 1802"/>
              <a:gd name="T30" fmla="*/ 946 w 1802"/>
              <a:gd name="T31" fmla="*/ 924 h 1802"/>
              <a:gd name="T32" fmla="*/ 946 w 1802"/>
              <a:gd name="T33" fmla="*/ 45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8" y="1802"/>
                  <a:pt x="1802" y="1399"/>
                  <a:pt x="1802" y="901"/>
                </a:cubicBezTo>
                <a:cubicBezTo>
                  <a:pt x="1802" y="403"/>
                  <a:pt x="1398" y="0"/>
                  <a:pt x="901" y="0"/>
                </a:cubicBezTo>
                <a:close/>
                <a:moveTo>
                  <a:pt x="901" y="1622"/>
                </a:moveTo>
                <a:cubicBezTo>
                  <a:pt x="503" y="1622"/>
                  <a:pt x="180" y="1300"/>
                  <a:pt x="180" y="901"/>
                </a:cubicBezTo>
                <a:cubicBezTo>
                  <a:pt x="180" y="503"/>
                  <a:pt x="503" y="180"/>
                  <a:pt x="901" y="180"/>
                </a:cubicBezTo>
                <a:cubicBezTo>
                  <a:pt x="1299" y="180"/>
                  <a:pt x="1622" y="503"/>
                  <a:pt x="1622" y="901"/>
                </a:cubicBezTo>
                <a:cubicBezTo>
                  <a:pt x="1622" y="1300"/>
                  <a:pt x="1299" y="1622"/>
                  <a:pt x="901" y="1622"/>
                </a:cubicBezTo>
                <a:close/>
                <a:moveTo>
                  <a:pt x="946" y="451"/>
                </a:moveTo>
                <a:lnTo>
                  <a:pt x="811" y="451"/>
                </a:lnTo>
                <a:lnTo>
                  <a:pt x="811" y="991"/>
                </a:lnTo>
                <a:lnTo>
                  <a:pt x="1284" y="1275"/>
                </a:lnTo>
                <a:lnTo>
                  <a:pt x="1352" y="1164"/>
                </a:lnTo>
                <a:lnTo>
                  <a:pt x="946" y="924"/>
                </a:lnTo>
                <a:lnTo>
                  <a:pt x="946" y="4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1442701" y="4802188"/>
            <a:ext cx="557213" cy="528638"/>
          </a:xfrm>
          <a:custGeom>
            <a:avLst/>
            <a:gdLst>
              <a:gd name="T0" fmla="*/ 900 w 1851"/>
              <a:gd name="T1" fmla="*/ 1172 h 1757"/>
              <a:gd name="T2" fmla="*/ 1088 w 1851"/>
              <a:gd name="T3" fmla="*/ 1172 h 1757"/>
              <a:gd name="T4" fmla="*/ 628 w 1851"/>
              <a:gd name="T5" fmla="*/ 0 h 1757"/>
              <a:gd name="T6" fmla="*/ 461 w 1851"/>
              <a:gd name="T7" fmla="*/ 0 h 1757"/>
              <a:gd name="T8" fmla="*/ 0 w 1851"/>
              <a:gd name="T9" fmla="*/ 1172 h 1757"/>
              <a:gd name="T10" fmla="*/ 189 w 1851"/>
              <a:gd name="T11" fmla="*/ 1172 h 1757"/>
              <a:gd name="T12" fmla="*/ 290 w 1851"/>
              <a:gd name="T13" fmla="*/ 901 h 1757"/>
              <a:gd name="T14" fmla="*/ 799 w 1851"/>
              <a:gd name="T15" fmla="*/ 901 h 1757"/>
              <a:gd name="T16" fmla="*/ 900 w 1851"/>
              <a:gd name="T17" fmla="*/ 1172 h 1757"/>
              <a:gd name="T18" fmla="*/ 358 w 1851"/>
              <a:gd name="T19" fmla="*/ 721 h 1757"/>
              <a:gd name="T20" fmla="*/ 544 w 1851"/>
              <a:gd name="T21" fmla="*/ 223 h 1757"/>
              <a:gd name="T22" fmla="*/ 731 w 1851"/>
              <a:gd name="T23" fmla="*/ 721 h 1757"/>
              <a:gd name="T24" fmla="*/ 358 w 1851"/>
              <a:gd name="T25" fmla="*/ 721 h 1757"/>
              <a:gd name="T26" fmla="*/ 1723 w 1851"/>
              <a:gd name="T27" fmla="*/ 774 h 1757"/>
              <a:gd name="T28" fmla="*/ 995 w 1851"/>
              <a:gd name="T29" fmla="*/ 1502 h 1757"/>
              <a:gd name="T30" fmla="*/ 664 w 1851"/>
              <a:gd name="T31" fmla="*/ 1172 h 1757"/>
              <a:gd name="T32" fmla="*/ 537 w 1851"/>
              <a:gd name="T33" fmla="*/ 1299 h 1757"/>
              <a:gd name="T34" fmla="*/ 995 w 1851"/>
              <a:gd name="T35" fmla="*/ 1757 h 1757"/>
              <a:gd name="T36" fmla="*/ 1851 w 1851"/>
              <a:gd name="T37" fmla="*/ 901 h 1757"/>
              <a:gd name="T38" fmla="*/ 1723 w 1851"/>
              <a:gd name="T39" fmla="*/ 774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51" h="1757">
                <a:moveTo>
                  <a:pt x="900" y="1172"/>
                </a:moveTo>
                <a:lnTo>
                  <a:pt x="1088" y="1172"/>
                </a:lnTo>
                <a:lnTo>
                  <a:pt x="628" y="0"/>
                </a:lnTo>
                <a:lnTo>
                  <a:pt x="461" y="0"/>
                </a:lnTo>
                <a:lnTo>
                  <a:pt x="0" y="1172"/>
                </a:lnTo>
                <a:lnTo>
                  <a:pt x="189" y="1172"/>
                </a:lnTo>
                <a:lnTo>
                  <a:pt x="290" y="901"/>
                </a:lnTo>
                <a:lnTo>
                  <a:pt x="799" y="901"/>
                </a:lnTo>
                <a:lnTo>
                  <a:pt x="900" y="1172"/>
                </a:lnTo>
                <a:close/>
                <a:moveTo>
                  <a:pt x="358" y="721"/>
                </a:moveTo>
                <a:lnTo>
                  <a:pt x="544" y="223"/>
                </a:lnTo>
                <a:lnTo>
                  <a:pt x="731" y="721"/>
                </a:lnTo>
                <a:lnTo>
                  <a:pt x="358" y="721"/>
                </a:lnTo>
                <a:close/>
                <a:moveTo>
                  <a:pt x="1723" y="774"/>
                </a:moveTo>
                <a:lnTo>
                  <a:pt x="995" y="1502"/>
                </a:lnTo>
                <a:lnTo>
                  <a:pt x="664" y="1172"/>
                </a:lnTo>
                <a:lnTo>
                  <a:pt x="537" y="1299"/>
                </a:lnTo>
                <a:lnTo>
                  <a:pt x="995" y="1757"/>
                </a:lnTo>
                <a:lnTo>
                  <a:pt x="1851" y="901"/>
                </a:lnTo>
                <a:lnTo>
                  <a:pt x="1723" y="77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398126" y="4794250"/>
            <a:ext cx="488950" cy="544513"/>
          </a:xfrm>
          <a:custGeom>
            <a:avLst/>
            <a:gdLst>
              <a:gd name="T0" fmla="*/ 1352 w 1623"/>
              <a:gd name="T1" fmla="*/ 1351 h 1802"/>
              <a:gd name="T2" fmla="*/ 271 w 1623"/>
              <a:gd name="T3" fmla="*/ 1351 h 1802"/>
              <a:gd name="T4" fmla="*/ 271 w 1623"/>
              <a:gd name="T5" fmla="*/ 1171 h 1802"/>
              <a:gd name="T6" fmla="*/ 1352 w 1623"/>
              <a:gd name="T7" fmla="*/ 1171 h 1802"/>
              <a:gd name="T8" fmla="*/ 1352 w 1623"/>
              <a:gd name="T9" fmla="*/ 1351 h 1802"/>
              <a:gd name="T10" fmla="*/ 1352 w 1623"/>
              <a:gd name="T11" fmla="*/ 991 h 1802"/>
              <a:gd name="T12" fmla="*/ 271 w 1623"/>
              <a:gd name="T13" fmla="*/ 991 h 1802"/>
              <a:gd name="T14" fmla="*/ 271 w 1623"/>
              <a:gd name="T15" fmla="*/ 811 h 1802"/>
              <a:gd name="T16" fmla="*/ 1352 w 1623"/>
              <a:gd name="T17" fmla="*/ 811 h 1802"/>
              <a:gd name="T18" fmla="*/ 1352 w 1623"/>
              <a:gd name="T19" fmla="*/ 991 h 1802"/>
              <a:gd name="T20" fmla="*/ 1352 w 1623"/>
              <a:gd name="T21" fmla="*/ 631 h 1802"/>
              <a:gd name="T22" fmla="*/ 271 w 1623"/>
              <a:gd name="T23" fmla="*/ 631 h 1802"/>
              <a:gd name="T24" fmla="*/ 271 w 1623"/>
              <a:gd name="T25" fmla="*/ 450 h 1802"/>
              <a:gd name="T26" fmla="*/ 1352 w 1623"/>
              <a:gd name="T27" fmla="*/ 450 h 1802"/>
              <a:gd name="T28" fmla="*/ 1352 w 1623"/>
              <a:gd name="T29" fmla="*/ 631 h 1802"/>
              <a:gd name="T30" fmla="*/ 1 w 1623"/>
              <a:gd name="T31" fmla="*/ 1802 h 1802"/>
              <a:gd name="T32" fmla="*/ 136 w 1623"/>
              <a:gd name="T33" fmla="*/ 1667 h 1802"/>
              <a:gd name="T34" fmla="*/ 271 w 1623"/>
              <a:gd name="T35" fmla="*/ 1802 h 1802"/>
              <a:gd name="T36" fmla="*/ 406 w 1623"/>
              <a:gd name="T37" fmla="*/ 1667 h 1802"/>
              <a:gd name="T38" fmla="*/ 541 w 1623"/>
              <a:gd name="T39" fmla="*/ 1802 h 1802"/>
              <a:gd name="T40" fmla="*/ 676 w 1623"/>
              <a:gd name="T41" fmla="*/ 1667 h 1802"/>
              <a:gd name="T42" fmla="*/ 812 w 1623"/>
              <a:gd name="T43" fmla="*/ 1802 h 1802"/>
              <a:gd name="T44" fmla="*/ 947 w 1623"/>
              <a:gd name="T45" fmla="*/ 1667 h 1802"/>
              <a:gd name="T46" fmla="*/ 1082 w 1623"/>
              <a:gd name="T47" fmla="*/ 1802 h 1802"/>
              <a:gd name="T48" fmla="*/ 1217 w 1623"/>
              <a:gd name="T49" fmla="*/ 1667 h 1802"/>
              <a:gd name="T50" fmla="*/ 1352 w 1623"/>
              <a:gd name="T51" fmla="*/ 1802 h 1802"/>
              <a:gd name="T52" fmla="*/ 1487 w 1623"/>
              <a:gd name="T53" fmla="*/ 1667 h 1802"/>
              <a:gd name="T54" fmla="*/ 1623 w 1623"/>
              <a:gd name="T55" fmla="*/ 1802 h 1802"/>
              <a:gd name="T56" fmla="*/ 1622 w 1623"/>
              <a:gd name="T57" fmla="*/ 0 h 1802"/>
              <a:gd name="T58" fmla="*/ 1487 w 1623"/>
              <a:gd name="T59" fmla="*/ 135 h 1802"/>
              <a:gd name="T60" fmla="*/ 1352 w 1623"/>
              <a:gd name="T61" fmla="*/ 0 h 1802"/>
              <a:gd name="T62" fmla="*/ 1217 w 1623"/>
              <a:gd name="T63" fmla="*/ 135 h 1802"/>
              <a:gd name="T64" fmla="*/ 1082 w 1623"/>
              <a:gd name="T65" fmla="*/ 0 h 1802"/>
              <a:gd name="T66" fmla="*/ 947 w 1623"/>
              <a:gd name="T67" fmla="*/ 135 h 1802"/>
              <a:gd name="T68" fmla="*/ 811 w 1623"/>
              <a:gd name="T69" fmla="*/ 0 h 1802"/>
              <a:gd name="T70" fmla="*/ 676 w 1623"/>
              <a:gd name="T71" fmla="*/ 135 h 1802"/>
              <a:gd name="T72" fmla="*/ 541 w 1623"/>
              <a:gd name="T73" fmla="*/ 0 h 1802"/>
              <a:gd name="T74" fmla="*/ 406 w 1623"/>
              <a:gd name="T75" fmla="*/ 135 h 1802"/>
              <a:gd name="T76" fmla="*/ 271 w 1623"/>
              <a:gd name="T77" fmla="*/ 0 h 1802"/>
              <a:gd name="T78" fmla="*/ 136 w 1623"/>
              <a:gd name="T79" fmla="*/ 135 h 1802"/>
              <a:gd name="T80" fmla="*/ 0 w 1623"/>
              <a:gd name="T81" fmla="*/ 0 h 1802"/>
              <a:gd name="T82" fmla="*/ 0 w 1623"/>
              <a:gd name="T83" fmla="*/ 1802 h 1802"/>
              <a:gd name="T84" fmla="*/ 1 w 1623"/>
              <a:gd name="T85" fmla="*/ 180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23" h="1802">
                <a:moveTo>
                  <a:pt x="1352" y="1351"/>
                </a:moveTo>
                <a:lnTo>
                  <a:pt x="271" y="1351"/>
                </a:lnTo>
                <a:lnTo>
                  <a:pt x="271" y="1171"/>
                </a:lnTo>
                <a:lnTo>
                  <a:pt x="1352" y="1171"/>
                </a:lnTo>
                <a:lnTo>
                  <a:pt x="1352" y="1351"/>
                </a:lnTo>
                <a:close/>
                <a:moveTo>
                  <a:pt x="1352" y="991"/>
                </a:moveTo>
                <a:lnTo>
                  <a:pt x="271" y="991"/>
                </a:lnTo>
                <a:lnTo>
                  <a:pt x="271" y="811"/>
                </a:lnTo>
                <a:lnTo>
                  <a:pt x="1352" y="811"/>
                </a:lnTo>
                <a:lnTo>
                  <a:pt x="1352" y="991"/>
                </a:lnTo>
                <a:close/>
                <a:moveTo>
                  <a:pt x="1352" y="631"/>
                </a:moveTo>
                <a:lnTo>
                  <a:pt x="271" y="631"/>
                </a:lnTo>
                <a:lnTo>
                  <a:pt x="271" y="450"/>
                </a:lnTo>
                <a:lnTo>
                  <a:pt x="1352" y="450"/>
                </a:lnTo>
                <a:lnTo>
                  <a:pt x="1352" y="631"/>
                </a:lnTo>
                <a:close/>
                <a:moveTo>
                  <a:pt x="1" y="1802"/>
                </a:moveTo>
                <a:lnTo>
                  <a:pt x="136" y="1667"/>
                </a:lnTo>
                <a:lnTo>
                  <a:pt x="271" y="1802"/>
                </a:lnTo>
                <a:lnTo>
                  <a:pt x="406" y="1667"/>
                </a:lnTo>
                <a:lnTo>
                  <a:pt x="541" y="1802"/>
                </a:lnTo>
                <a:lnTo>
                  <a:pt x="676" y="1667"/>
                </a:lnTo>
                <a:lnTo>
                  <a:pt x="812" y="1802"/>
                </a:lnTo>
                <a:lnTo>
                  <a:pt x="947" y="1667"/>
                </a:lnTo>
                <a:lnTo>
                  <a:pt x="1082" y="1802"/>
                </a:lnTo>
                <a:lnTo>
                  <a:pt x="1217" y="1667"/>
                </a:lnTo>
                <a:lnTo>
                  <a:pt x="1352" y="1802"/>
                </a:lnTo>
                <a:lnTo>
                  <a:pt x="1487" y="1667"/>
                </a:lnTo>
                <a:lnTo>
                  <a:pt x="1623" y="1802"/>
                </a:lnTo>
                <a:lnTo>
                  <a:pt x="1622" y="0"/>
                </a:lnTo>
                <a:lnTo>
                  <a:pt x="1487" y="135"/>
                </a:lnTo>
                <a:lnTo>
                  <a:pt x="1352" y="0"/>
                </a:lnTo>
                <a:lnTo>
                  <a:pt x="1217" y="135"/>
                </a:lnTo>
                <a:lnTo>
                  <a:pt x="1082" y="0"/>
                </a:lnTo>
                <a:lnTo>
                  <a:pt x="947" y="135"/>
                </a:lnTo>
                <a:lnTo>
                  <a:pt x="811" y="0"/>
                </a:lnTo>
                <a:lnTo>
                  <a:pt x="676" y="135"/>
                </a:lnTo>
                <a:lnTo>
                  <a:pt x="541" y="0"/>
                </a:lnTo>
                <a:lnTo>
                  <a:pt x="406" y="135"/>
                </a:lnTo>
                <a:lnTo>
                  <a:pt x="271" y="0"/>
                </a:lnTo>
                <a:lnTo>
                  <a:pt x="136" y="135"/>
                </a:lnTo>
                <a:lnTo>
                  <a:pt x="0" y="0"/>
                </a:lnTo>
                <a:lnTo>
                  <a:pt x="0" y="1802"/>
                </a:lnTo>
                <a:lnTo>
                  <a:pt x="1" y="180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9485313" y="4808538"/>
            <a:ext cx="542925" cy="515938"/>
          </a:xfrm>
          <a:custGeom>
            <a:avLst/>
            <a:gdLst>
              <a:gd name="T0" fmla="*/ 1621 w 1802"/>
              <a:gd name="T1" fmla="*/ 360 h 1712"/>
              <a:gd name="T2" fmla="*/ 1425 w 1802"/>
              <a:gd name="T3" fmla="*/ 360 h 1712"/>
              <a:gd name="T4" fmla="*/ 1441 w 1802"/>
              <a:gd name="T5" fmla="*/ 270 h 1712"/>
              <a:gd name="T6" fmla="*/ 1171 w 1802"/>
              <a:gd name="T7" fmla="*/ 0 h 1712"/>
              <a:gd name="T8" fmla="*/ 946 w 1802"/>
              <a:gd name="T9" fmla="*/ 121 h 1712"/>
              <a:gd name="T10" fmla="*/ 901 w 1802"/>
              <a:gd name="T11" fmla="*/ 182 h 1712"/>
              <a:gd name="T12" fmla="*/ 856 w 1802"/>
              <a:gd name="T13" fmla="*/ 121 h 1712"/>
              <a:gd name="T14" fmla="*/ 630 w 1802"/>
              <a:gd name="T15" fmla="*/ 0 h 1712"/>
              <a:gd name="T16" fmla="*/ 360 w 1802"/>
              <a:gd name="T17" fmla="*/ 270 h 1712"/>
              <a:gd name="T18" fmla="*/ 377 w 1802"/>
              <a:gd name="T19" fmla="*/ 360 h 1712"/>
              <a:gd name="T20" fmla="*/ 180 w 1802"/>
              <a:gd name="T21" fmla="*/ 360 h 1712"/>
              <a:gd name="T22" fmla="*/ 0 w 1802"/>
              <a:gd name="T23" fmla="*/ 541 h 1712"/>
              <a:gd name="T24" fmla="*/ 0 w 1802"/>
              <a:gd name="T25" fmla="*/ 1532 h 1712"/>
              <a:gd name="T26" fmla="*/ 180 w 1802"/>
              <a:gd name="T27" fmla="*/ 1712 h 1712"/>
              <a:gd name="T28" fmla="*/ 1621 w 1802"/>
              <a:gd name="T29" fmla="*/ 1712 h 1712"/>
              <a:gd name="T30" fmla="*/ 1802 w 1802"/>
              <a:gd name="T31" fmla="*/ 1532 h 1712"/>
              <a:gd name="T32" fmla="*/ 1802 w 1802"/>
              <a:gd name="T33" fmla="*/ 541 h 1712"/>
              <a:gd name="T34" fmla="*/ 1621 w 1802"/>
              <a:gd name="T35" fmla="*/ 360 h 1712"/>
              <a:gd name="T36" fmla="*/ 1171 w 1802"/>
              <a:gd name="T37" fmla="*/ 180 h 1712"/>
              <a:gd name="T38" fmla="*/ 1261 w 1802"/>
              <a:gd name="T39" fmla="*/ 270 h 1712"/>
              <a:gd name="T40" fmla="*/ 1171 w 1802"/>
              <a:gd name="T41" fmla="*/ 360 h 1712"/>
              <a:gd name="T42" fmla="*/ 1081 w 1802"/>
              <a:gd name="T43" fmla="*/ 270 h 1712"/>
              <a:gd name="T44" fmla="*/ 1171 w 1802"/>
              <a:gd name="T45" fmla="*/ 180 h 1712"/>
              <a:gd name="T46" fmla="*/ 630 w 1802"/>
              <a:gd name="T47" fmla="*/ 180 h 1712"/>
              <a:gd name="T48" fmla="*/ 720 w 1802"/>
              <a:gd name="T49" fmla="*/ 270 h 1712"/>
              <a:gd name="T50" fmla="*/ 630 w 1802"/>
              <a:gd name="T51" fmla="*/ 360 h 1712"/>
              <a:gd name="T52" fmla="*/ 540 w 1802"/>
              <a:gd name="T53" fmla="*/ 270 h 1712"/>
              <a:gd name="T54" fmla="*/ 630 w 1802"/>
              <a:gd name="T55" fmla="*/ 180 h 1712"/>
              <a:gd name="T56" fmla="*/ 1621 w 1802"/>
              <a:gd name="T57" fmla="*/ 1532 h 1712"/>
              <a:gd name="T58" fmla="*/ 180 w 1802"/>
              <a:gd name="T59" fmla="*/ 1532 h 1712"/>
              <a:gd name="T60" fmla="*/ 180 w 1802"/>
              <a:gd name="T61" fmla="*/ 1351 h 1712"/>
              <a:gd name="T62" fmla="*/ 1621 w 1802"/>
              <a:gd name="T63" fmla="*/ 1351 h 1712"/>
              <a:gd name="T64" fmla="*/ 1621 w 1802"/>
              <a:gd name="T65" fmla="*/ 1532 h 1712"/>
              <a:gd name="T66" fmla="*/ 1621 w 1802"/>
              <a:gd name="T67" fmla="*/ 1081 h 1712"/>
              <a:gd name="T68" fmla="*/ 180 w 1802"/>
              <a:gd name="T69" fmla="*/ 1081 h 1712"/>
              <a:gd name="T70" fmla="*/ 180 w 1802"/>
              <a:gd name="T71" fmla="*/ 541 h 1712"/>
              <a:gd name="T72" fmla="*/ 638 w 1802"/>
              <a:gd name="T73" fmla="*/ 541 h 1712"/>
              <a:gd name="T74" fmla="*/ 450 w 1802"/>
              <a:gd name="T75" fmla="*/ 796 h 1712"/>
              <a:gd name="T76" fmla="*/ 597 w 1802"/>
              <a:gd name="T77" fmla="*/ 901 h 1712"/>
              <a:gd name="T78" fmla="*/ 811 w 1802"/>
              <a:gd name="T79" fmla="*/ 609 h 1712"/>
              <a:gd name="T80" fmla="*/ 901 w 1802"/>
              <a:gd name="T81" fmla="*/ 487 h 1712"/>
              <a:gd name="T82" fmla="*/ 991 w 1802"/>
              <a:gd name="T83" fmla="*/ 609 h 1712"/>
              <a:gd name="T84" fmla="*/ 1205 w 1802"/>
              <a:gd name="T85" fmla="*/ 901 h 1712"/>
              <a:gd name="T86" fmla="*/ 1351 w 1802"/>
              <a:gd name="T87" fmla="*/ 796 h 1712"/>
              <a:gd name="T88" fmla="*/ 1164 w 1802"/>
              <a:gd name="T89" fmla="*/ 541 h 1712"/>
              <a:gd name="T90" fmla="*/ 1621 w 1802"/>
              <a:gd name="T91" fmla="*/ 541 h 1712"/>
              <a:gd name="T92" fmla="*/ 1621 w 1802"/>
              <a:gd name="T93" fmla="*/ 108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02" h="1712">
                <a:moveTo>
                  <a:pt x="1621" y="360"/>
                </a:moveTo>
                <a:lnTo>
                  <a:pt x="1425" y="360"/>
                </a:lnTo>
                <a:cubicBezTo>
                  <a:pt x="1434" y="332"/>
                  <a:pt x="1441" y="302"/>
                  <a:pt x="1441" y="270"/>
                </a:cubicBezTo>
                <a:cubicBezTo>
                  <a:pt x="1441" y="121"/>
                  <a:pt x="1320" y="0"/>
                  <a:pt x="1171" y="0"/>
                </a:cubicBezTo>
                <a:cubicBezTo>
                  <a:pt x="1077" y="0"/>
                  <a:pt x="994" y="48"/>
                  <a:pt x="946" y="121"/>
                </a:cubicBezTo>
                <a:lnTo>
                  <a:pt x="901" y="182"/>
                </a:lnTo>
                <a:lnTo>
                  <a:pt x="856" y="121"/>
                </a:lnTo>
                <a:cubicBezTo>
                  <a:pt x="807" y="48"/>
                  <a:pt x="724" y="0"/>
                  <a:pt x="630" y="0"/>
                </a:cubicBezTo>
                <a:cubicBezTo>
                  <a:pt x="481" y="0"/>
                  <a:pt x="360" y="121"/>
                  <a:pt x="360" y="270"/>
                </a:cubicBezTo>
                <a:cubicBezTo>
                  <a:pt x="360" y="302"/>
                  <a:pt x="366" y="332"/>
                  <a:pt x="377" y="360"/>
                </a:cubicBezTo>
                <a:lnTo>
                  <a:pt x="180" y="360"/>
                </a:lnTo>
                <a:cubicBezTo>
                  <a:pt x="80" y="360"/>
                  <a:pt x="0" y="441"/>
                  <a:pt x="0" y="541"/>
                </a:cubicBezTo>
                <a:lnTo>
                  <a:pt x="0" y="1532"/>
                </a:lnTo>
                <a:cubicBezTo>
                  <a:pt x="0" y="1631"/>
                  <a:pt x="80" y="1712"/>
                  <a:pt x="180" y="1712"/>
                </a:cubicBezTo>
                <a:lnTo>
                  <a:pt x="1621" y="1712"/>
                </a:lnTo>
                <a:cubicBezTo>
                  <a:pt x="1721" y="1712"/>
                  <a:pt x="1802" y="1631"/>
                  <a:pt x="1802" y="1532"/>
                </a:cubicBezTo>
                <a:lnTo>
                  <a:pt x="1802" y="541"/>
                </a:lnTo>
                <a:cubicBezTo>
                  <a:pt x="1802" y="441"/>
                  <a:pt x="1721" y="360"/>
                  <a:pt x="1621" y="360"/>
                </a:cubicBezTo>
                <a:close/>
                <a:moveTo>
                  <a:pt x="1171" y="180"/>
                </a:moveTo>
                <a:cubicBezTo>
                  <a:pt x="1220" y="180"/>
                  <a:pt x="1261" y="221"/>
                  <a:pt x="1261" y="270"/>
                </a:cubicBezTo>
                <a:cubicBezTo>
                  <a:pt x="1261" y="320"/>
                  <a:pt x="1221" y="360"/>
                  <a:pt x="1171" y="360"/>
                </a:cubicBezTo>
                <a:cubicBezTo>
                  <a:pt x="1121" y="360"/>
                  <a:pt x="1081" y="320"/>
                  <a:pt x="1081" y="270"/>
                </a:cubicBezTo>
                <a:cubicBezTo>
                  <a:pt x="1081" y="221"/>
                  <a:pt x="1121" y="180"/>
                  <a:pt x="1171" y="180"/>
                </a:cubicBezTo>
                <a:close/>
                <a:moveTo>
                  <a:pt x="630" y="180"/>
                </a:moveTo>
                <a:cubicBezTo>
                  <a:pt x="680" y="180"/>
                  <a:pt x="720" y="221"/>
                  <a:pt x="720" y="270"/>
                </a:cubicBezTo>
                <a:cubicBezTo>
                  <a:pt x="720" y="320"/>
                  <a:pt x="680" y="360"/>
                  <a:pt x="630" y="360"/>
                </a:cubicBezTo>
                <a:cubicBezTo>
                  <a:pt x="581" y="360"/>
                  <a:pt x="540" y="320"/>
                  <a:pt x="540" y="270"/>
                </a:cubicBezTo>
                <a:cubicBezTo>
                  <a:pt x="540" y="221"/>
                  <a:pt x="581" y="180"/>
                  <a:pt x="630" y="180"/>
                </a:cubicBezTo>
                <a:close/>
                <a:moveTo>
                  <a:pt x="1621" y="1532"/>
                </a:moveTo>
                <a:lnTo>
                  <a:pt x="180" y="1532"/>
                </a:lnTo>
                <a:lnTo>
                  <a:pt x="180" y="1351"/>
                </a:lnTo>
                <a:lnTo>
                  <a:pt x="1621" y="1351"/>
                </a:lnTo>
                <a:lnTo>
                  <a:pt x="1621" y="1532"/>
                </a:lnTo>
                <a:close/>
                <a:moveTo>
                  <a:pt x="1621" y="1081"/>
                </a:moveTo>
                <a:lnTo>
                  <a:pt x="180" y="1081"/>
                </a:lnTo>
                <a:lnTo>
                  <a:pt x="180" y="541"/>
                </a:lnTo>
                <a:lnTo>
                  <a:pt x="638" y="541"/>
                </a:lnTo>
                <a:lnTo>
                  <a:pt x="450" y="796"/>
                </a:lnTo>
                <a:lnTo>
                  <a:pt x="597" y="901"/>
                </a:lnTo>
                <a:lnTo>
                  <a:pt x="811" y="609"/>
                </a:lnTo>
                <a:lnTo>
                  <a:pt x="901" y="487"/>
                </a:lnTo>
                <a:lnTo>
                  <a:pt x="991" y="609"/>
                </a:lnTo>
                <a:lnTo>
                  <a:pt x="1205" y="901"/>
                </a:lnTo>
                <a:lnTo>
                  <a:pt x="1351" y="796"/>
                </a:lnTo>
                <a:lnTo>
                  <a:pt x="1164" y="541"/>
                </a:lnTo>
                <a:lnTo>
                  <a:pt x="1621" y="541"/>
                </a:lnTo>
                <a:lnTo>
                  <a:pt x="1621" y="108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8453438" y="4808538"/>
            <a:ext cx="596900" cy="515938"/>
          </a:xfrm>
          <a:custGeom>
            <a:avLst/>
            <a:gdLst>
              <a:gd name="T0" fmla="*/ 0 w 1982"/>
              <a:gd name="T1" fmla="*/ 1712 h 1712"/>
              <a:gd name="T2" fmla="*/ 1982 w 1982"/>
              <a:gd name="T3" fmla="*/ 1712 h 1712"/>
              <a:gd name="T4" fmla="*/ 991 w 1982"/>
              <a:gd name="T5" fmla="*/ 0 h 1712"/>
              <a:gd name="T6" fmla="*/ 0 w 1982"/>
              <a:gd name="T7" fmla="*/ 1712 h 1712"/>
              <a:gd name="T8" fmla="*/ 1081 w 1982"/>
              <a:gd name="T9" fmla="*/ 1442 h 1712"/>
              <a:gd name="T10" fmla="*/ 901 w 1982"/>
              <a:gd name="T11" fmla="*/ 1442 h 1712"/>
              <a:gd name="T12" fmla="*/ 901 w 1982"/>
              <a:gd name="T13" fmla="*/ 1261 h 1712"/>
              <a:gd name="T14" fmla="*/ 1081 w 1982"/>
              <a:gd name="T15" fmla="*/ 1261 h 1712"/>
              <a:gd name="T16" fmla="*/ 1081 w 1982"/>
              <a:gd name="T17" fmla="*/ 1442 h 1712"/>
              <a:gd name="T18" fmla="*/ 1081 w 1982"/>
              <a:gd name="T19" fmla="*/ 1081 h 1712"/>
              <a:gd name="T20" fmla="*/ 901 w 1982"/>
              <a:gd name="T21" fmla="*/ 1081 h 1712"/>
              <a:gd name="T22" fmla="*/ 901 w 1982"/>
              <a:gd name="T23" fmla="*/ 721 h 1712"/>
              <a:gd name="T24" fmla="*/ 1081 w 1982"/>
              <a:gd name="T25" fmla="*/ 721 h 1712"/>
              <a:gd name="T26" fmla="*/ 1081 w 1982"/>
              <a:gd name="T27" fmla="*/ 108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2" h="1712">
                <a:moveTo>
                  <a:pt x="0" y="1712"/>
                </a:moveTo>
                <a:lnTo>
                  <a:pt x="1982" y="1712"/>
                </a:lnTo>
                <a:lnTo>
                  <a:pt x="991" y="0"/>
                </a:lnTo>
                <a:lnTo>
                  <a:pt x="0" y="1712"/>
                </a:lnTo>
                <a:close/>
                <a:moveTo>
                  <a:pt x="1081" y="1442"/>
                </a:moveTo>
                <a:lnTo>
                  <a:pt x="901" y="1442"/>
                </a:lnTo>
                <a:lnTo>
                  <a:pt x="901" y="1261"/>
                </a:lnTo>
                <a:lnTo>
                  <a:pt x="1081" y="1261"/>
                </a:lnTo>
                <a:lnTo>
                  <a:pt x="1081" y="1442"/>
                </a:lnTo>
                <a:close/>
                <a:moveTo>
                  <a:pt x="1081" y="1081"/>
                </a:moveTo>
                <a:lnTo>
                  <a:pt x="901" y="1081"/>
                </a:lnTo>
                <a:lnTo>
                  <a:pt x="901" y="721"/>
                </a:lnTo>
                <a:lnTo>
                  <a:pt x="1081" y="721"/>
                </a:lnTo>
                <a:lnTo>
                  <a:pt x="1081" y="108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7332663" y="4821238"/>
            <a:ext cx="569913" cy="488950"/>
          </a:xfrm>
          <a:custGeom>
            <a:avLst/>
            <a:gdLst>
              <a:gd name="T0" fmla="*/ 1081 w 1892"/>
              <a:gd name="T1" fmla="*/ 0 h 1622"/>
              <a:gd name="T2" fmla="*/ 270 w 1892"/>
              <a:gd name="T3" fmla="*/ 811 h 1622"/>
              <a:gd name="T4" fmla="*/ 0 w 1892"/>
              <a:gd name="T5" fmla="*/ 811 h 1622"/>
              <a:gd name="T6" fmla="*/ 351 w 1892"/>
              <a:gd name="T7" fmla="*/ 1162 h 1622"/>
              <a:gd name="T8" fmla="*/ 357 w 1892"/>
              <a:gd name="T9" fmla="*/ 1175 h 1622"/>
              <a:gd name="T10" fmla="*/ 721 w 1892"/>
              <a:gd name="T11" fmla="*/ 811 h 1622"/>
              <a:gd name="T12" fmla="*/ 450 w 1892"/>
              <a:gd name="T13" fmla="*/ 811 h 1622"/>
              <a:gd name="T14" fmla="*/ 1081 w 1892"/>
              <a:gd name="T15" fmla="*/ 180 h 1622"/>
              <a:gd name="T16" fmla="*/ 1712 w 1892"/>
              <a:gd name="T17" fmla="*/ 811 h 1622"/>
              <a:gd name="T18" fmla="*/ 1081 w 1892"/>
              <a:gd name="T19" fmla="*/ 1442 h 1622"/>
              <a:gd name="T20" fmla="*/ 636 w 1892"/>
              <a:gd name="T21" fmla="*/ 1256 h 1622"/>
              <a:gd name="T22" fmla="*/ 508 w 1892"/>
              <a:gd name="T23" fmla="*/ 1384 h 1622"/>
              <a:gd name="T24" fmla="*/ 1081 w 1892"/>
              <a:gd name="T25" fmla="*/ 1622 h 1622"/>
              <a:gd name="T26" fmla="*/ 1892 w 1892"/>
              <a:gd name="T27" fmla="*/ 811 h 1622"/>
              <a:gd name="T28" fmla="*/ 1081 w 1892"/>
              <a:gd name="T29" fmla="*/ 0 h 1622"/>
              <a:gd name="T30" fmla="*/ 991 w 1892"/>
              <a:gd name="T31" fmla="*/ 450 h 1622"/>
              <a:gd name="T32" fmla="*/ 991 w 1892"/>
              <a:gd name="T33" fmla="*/ 901 h 1622"/>
              <a:gd name="T34" fmla="*/ 1377 w 1892"/>
              <a:gd name="T35" fmla="*/ 1130 h 1622"/>
              <a:gd name="T36" fmla="*/ 1442 w 1892"/>
              <a:gd name="T37" fmla="*/ 1020 h 1622"/>
              <a:gd name="T38" fmla="*/ 1126 w 1892"/>
              <a:gd name="T39" fmla="*/ 833 h 1622"/>
              <a:gd name="T40" fmla="*/ 1126 w 1892"/>
              <a:gd name="T41" fmla="*/ 450 h 1622"/>
              <a:gd name="T42" fmla="*/ 991 w 1892"/>
              <a:gd name="T43" fmla="*/ 45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2" h="1622">
                <a:moveTo>
                  <a:pt x="1081" y="0"/>
                </a:moveTo>
                <a:cubicBezTo>
                  <a:pt x="633" y="0"/>
                  <a:pt x="270" y="363"/>
                  <a:pt x="270" y="811"/>
                </a:cubicBezTo>
                <a:lnTo>
                  <a:pt x="0" y="811"/>
                </a:lnTo>
                <a:lnTo>
                  <a:pt x="351" y="1162"/>
                </a:lnTo>
                <a:lnTo>
                  <a:pt x="357" y="1175"/>
                </a:lnTo>
                <a:lnTo>
                  <a:pt x="721" y="811"/>
                </a:lnTo>
                <a:lnTo>
                  <a:pt x="450" y="811"/>
                </a:lnTo>
                <a:cubicBezTo>
                  <a:pt x="450" y="463"/>
                  <a:pt x="733" y="180"/>
                  <a:pt x="1081" y="180"/>
                </a:cubicBezTo>
                <a:cubicBezTo>
                  <a:pt x="1430" y="180"/>
                  <a:pt x="1712" y="463"/>
                  <a:pt x="1712" y="811"/>
                </a:cubicBezTo>
                <a:cubicBezTo>
                  <a:pt x="1712" y="1159"/>
                  <a:pt x="1430" y="1442"/>
                  <a:pt x="1081" y="1442"/>
                </a:cubicBezTo>
                <a:cubicBezTo>
                  <a:pt x="907" y="1442"/>
                  <a:pt x="750" y="1370"/>
                  <a:pt x="636" y="1256"/>
                </a:cubicBezTo>
                <a:lnTo>
                  <a:pt x="508" y="1384"/>
                </a:lnTo>
                <a:cubicBezTo>
                  <a:pt x="655" y="1531"/>
                  <a:pt x="857" y="1622"/>
                  <a:pt x="1081" y="1622"/>
                </a:cubicBezTo>
                <a:cubicBezTo>
                  <a:pt x="1529" y="1622"/>
                  <a:pt x="1892" y="1259"/>
                  <a:pt x="1892" y="811"/>
                </a:cubicBezTo>
                <a:cubicBezTo>
                  <a:pt x="1892" y="363"/>
                  <a:pt x="1529" y="0"/>
                  <a:pt x="1081" y="0"/>
                </a:cubicBezTo>
                <a:close/>
                <a:moveTo>
                  <a:pt x="991" y="450"/>
                </a:moveTo>
                <a:lnTo>
                  <a:pt x="991" y="901"/>
                </a:lnTo>
                <a:lnTo>
                  <a:pt x="1377" y="1130"/>
                </a:lnTo>
                <a:lnTo>
                  <a:pt x="1442" y="1020"/>
                </a:lnTo>
                <a:lnTo>
                  <a:pt x="1126" y="833"/>
                </a:lnTo>
                <a:lnTo>
                  <a:pt x="1126" y="450"/>
                </a:lnTo>
                <a:lnTo>
                  <a:pt x="991" y="45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6477001" y="4794250"/>
            <a:ext cx="381000" cy="544513"/>
          </a:xfrm>
          <a:custGeom>
            <a:avLst/>
            <a:gdLst>
              <a:gd name="T0" fmla="*/ 631 w 1262"/>
              <a:gd name="T1" fmla="*/ 0 h 1802"/>
              <a:gd name="T2" fmla="*/ 0 w 1262"/>
              <a:gd name="T3" fmla="*/ 631 h 1802"/>
              <a:gd name="T4" fmla="*/ 631 w 1262"/>
              <a:gd name="T5" fmla="*/ 1802 h 1802"/>
              <a:gd name="T6" fmla="*/ 1262 w 1262"/>
              <a:gd name="T7" fmla="*/ 631 h 1802"/>
              <a:gd name="T8" fmla="*/ 631 w 1262"/>
              <a:gd name="T9" fmla="*/ 0 h 1802"/>
              <a:gd name="T10" fmla="*/ 631 w 1262"/>
              <a:gd name="T11" fmla="*/ 856 h 1802"/>
              <a:gd name="T12" fmla="*/ 406 w 1262"/>
              <a:gd name="T13" fmla="*/ 631 h 1802"/>
              <a:gd name="T14" fmla="*/ 631 w 1262"/>
              <a:gd name="T15" fmla="*/ 405 h 1802"/>
              <a:gd name="T16" fmla="*/ 856 w 1262"/>
              <a:gd name="T17" fmla="*/ 631 h 1802"/>
              <a:gd name="T18" fmla="*/ 631 w 1262"/>
              <a:gd name="T19" fmla="*/ 856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2" h="1802">
                <a:moveTo>
                  <a:pt x="631" y="0"/>
                </a:moveTo>
                <a:cubicBezTo>
                  <a:pt x="283" y="0"/>
                  <a:pt x="0" y="282"/>
                  <a:pt x="0" y="631"/>
                </a:cubicBezTo>
                <a:cubicBezTo>
                  <a:pt x="0" y="1104"/>
                  <a:pt x="631" y="1802"/>
                  <a:pt x="631" y="1802"/>
                </a:cubicBezTo>
                <a:cubicBezTo>
                  <a:pt x="631" y="1802"/>
                  <a:pt x="1262" y="1104"/>
                  <a:pt x="1262" y="631"/>
                </a:cubicBezTo>
                <a:cubicBezTo>
                  <a:pt x="1262" y="282"/>
                  <a:pt x="979" y="0"/>
                  <a:pt x="631" y="0"/>
                </a:cubicBezTo>
                <a:close/>
                <a:moveTo>
                  <a:pt x="631" y="856"/>
                </a:moveTo>
                <a:cubicBezTo>
                  <a:pt x="507" y="856"/>
                  <a:pt x="406" y="755"/>
                  <a:pt x="406" y="631"/>
                </a:cubicBezTo>
                <a:cubicBezTo>
                  <a:pt x="406" y="506"/>
                  <a:pt x="507" y="405"/>
                  <a:pt x="631" y="405"/>
                </a:cubicBezTo>
                <a:cubicBezTo>
                  <a:pt x="755" y="405"/>
                  <a:pt x="856" y="506"/>
                  <a:pt x="856" y="631"/>
                </a:cubicBezTo>
                <a:cubicBezTo>
                  <a:pt x="856" y="755"/>
                  <a:pt x="755" y="856"/>
                  <a:pt x="631" y="85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>
            <a:off x="4332288" y="4829175"/>
            <a:ext cx="474663" cy="474663"/>
          </a:xfrm>
          <a:custGeom>
            <a:avLst/>
            <a:gdLst>
              <a:gd name="T0" fmla="*/ 1126 w 1576"/>
              <a:gd name="T1" fmla="*/ 991 h 1576"/>
              <a:gd name="T2" fmla="*/ 1055 w 1576"/>
              <a:gd name="T3" fmla="*/ 991 h 1576"/>
              <a:gd name="T4" fmla="*/ 1030 w 1576"/>
              <a:gd name="T5" fmla="*/ 966 h 1576"/>
              <a:gd name="T6" fmla="*/ 1171 w 1576"/>
              <a:gd name="T7" fmla="*/ 586 h 1576"/>
              <a:gd name="T8" fmla="*/ 586 w 1576"/>
              <a:gd name="T9" fmla="*/ 0 h 1576"/>
              <a:gd name="T10" fmla="*/ 0 w 1576"/>
              <a:gd name="T11" fmla="*/ 586 h 1576"/>
              <a:gd name="T12" fmla="*/ 586 w 1576"/>
              <a:gd name="T13" fmla="*/ 1171 h 1576"/>
              <a:gd name="T14" fmla="*/ 966 w 1576"/>
              <a:gd name="T15" fmla="*/ 1030 h 1576"/>
              <a:gd name="T16" fmla="*/ 991 w 1576"/>
              <a:gd name="T17" fmla="*/ 1055 h 1576"/>
              <a:gd name="T18" fmla="*/ 991 w 1576"/>
              <a:gd name="T19" fmla="*/ 1126 h 1576"/>
              <a:gd name="T20" fmla="*/ 1442 w 1576"/>
              <a:gd name="T21" fmla="*/ 1576 h 1576"/>
              <a:gd name="T22" fmla="*/ 1576 w 1576"/>
              <a:gd name="T23" fmla="*/ 1442 h 1576"/>
              <a:gd name="T24" fmla="*/ 1126 w 1576"/>
              <a:gd name="T25" fmla="*/ 991 h 1576"/>
              <a:gd name="T26" fmla="*/ 586 w 1576"/>
              <a:gd name="T27" fmla="*/ 991 h 1576"/>
              <a:gd name="T28" fmla="*/ 180 w 1576"/>
              <a:gd name="T29" fmla="*/ 586 h 1576"/>
              <a:gd name="T30" fmla="*/ 586 w 1576"/>
              <a:gd name="T31" fmla="*/ 180 h 1576"/>
              <a:gd name="T32" fmla="*/ 991 w 1576"/>
              <a:gd name="T33" fmla="*/ 586 h 1576"/>
              <a:gd name="T34" fmla="*/ 586 w 1576"/>
              <a:gd name="T35" fmla="*/ 991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76" h="1576">
                <a:moveTo>
                  <a:pt x="1126" y="991"/>
                </a:moveTo>
                <a:lnTo>
                  <a:pt x="1055" y="991"/>
                </a:lnTo>
                <a:lnTo>
                  <a:pt x="1030" y="966"/>
                </a:lnTo>
                <a:cubicBezTo>
                  <a:pt x="1118" y="864"/>
                  <a:pt x="1171" y="731"/>
                  <a:pt x="1171" y="586"/>
                </a:cubicBezTo>
                <a:cubicBezTo>
                  <a:pt x="1171" y="262"/>
                  <a:pt x="909" y="0"/>
                  <a:pt x="586" y="0"/>
                </a:cubicBezTo>
                <a:cubicBezTo>
                  <a:pt x="262" y="0"/>
                  <a:pt x="0" y="262"/>
                  <a:pt x="0" y="586"/>
                </a:cubicBezTo>
                <a:cubicBezTo>
                  <a:pt x="0" y="909"/>
                  <a:pt x="262" y="1171"/>
                  <a:pt x="586" y="1171"/>
                </a:cubicBezTo>
                <a:cubicBezTo>
                  <a:pt x="731" y="1171"/>
                  <a:pt x="864" y="1118"/>
                  <a:pt x="966" y="1030"/>
                </a:cubicBezTo>
                <a:lnTo>
                  <a:pt x="991" y="1055"/>
                </a:lnTo>
                <a:lnTo>
                  <a:pt x="991" y="1126"/>
                </a:lnTo>
                <a:lnTo>
                  <a:pt x="1442" y="1576"/>
                </a:lnTo>
                <a:lnTo>
                  <a:pt x="1576" y="1442"/>
                </a:lnTo>
                <a:lnTo>
                  <a:pt x="1126" y="991"/>
                </a:lnTo>
                <a:close/>
                <a:moveTo>
                  <a:pt x="586" y="991"/>
                </a:moveTo>
                <a:cubicBezTo>
                  <a:pt x="362" y="991"/>
                  <a:pt x="180" y="810"/>
                  <a:pt x="180" y="586"/>
                </a:cubicBezTo>
                <a:cubicBezTo>
                  <a:pt x="180" y="362"/>
                  <a:pt x="362" y="180"/>
                  <a:pt x="586" y="180"/>
                </a:cubicBezTo>
                <a:cubicBezTo>
                  <a:pt x="810" y="180"/>
                  <a:pt x="991" y="362"/>
                  <a:pt x="991" y="586"/>
                </a:cubicBezTo>
                <a:cubicBezTo>
                  <a:pt x="991" y="810"/>
                  <a:pt x="810" y="991"/>
                  <a:pt x="586" y="99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3194051" y="4794250"/>
            <a:ext cx="531813" cy="544513"/>
          </a:xfrm>
          <a:custGeom>
            <a:avLst/>
            <a:gdLst>
              <a:gd name="T0" fmla="*/ 1551 w 1764"/>
              <a:gd name="T1" fmla="*/ 989 h 1802"/>
              <a:gd name="T2" fmla="*/ 1557 w 1764"/>
              <a:gd name="T3" fmla="*/ 901 h 1802"/>
              <a:gd name="T4" fmla="*/ 1551 w 1764"/>
              <a:gd name="T5" fmla="*/ 813 h 1802"/>
              <a:gd name="T6" fmla="*/ 1742 w 1764"/>
              <a:gd name="T7" fmla="*/ 664 h 1802"/>
              <a:gd name="T8" fmla="*/ 1752 w 1764"/>
              <a:gd name="T9" fmla="*/ 606 h 1802"/>
              <a:gd name="T10" fmla="*/ 1572 w 1764"/>
              <a:gd name="T11" fmla="*/ 294 h 1802"/>
              <a:gd name="T12" fmla="*/ 1517 w 1764"/>
              <a:gd name="T13" fmla="*/ 275 h 1802"/>
              <a:gd name="T14" fmla="*/ 1293 w 1764"/>
              <a:gd name="T15" fmla="*/ 365 h 1802"/>
              <a:gd name="T16" fmla="*/ 1141 w 1764"/>
              <a:gd name="T17" fmla="*/ 276 h 1802"/>
              <a:gd name="T18" fmla="*/ 1107 w 1764"/>
              <a:gd name="T19" fmla="*/ 38 h 1802"/>
              <a:gd name="T20" fmla="*/ 1062 w 1764"/>
              <a:gd name="T21" fmla="*/ 0 h 1802"/>
              <a:gd name="T22" fmla="*/ 701 w 1764"/>
              <a:gd name="T23" fmla="*/ 0 h 1802"/>
              <a:gd name="T24" fmla="*/ 657 w 1764"/>
              <a:gd name="T25" fmla="*/ 38 h 1802"/>
              <a:gd name="T26" fmla="*/ 623 w 1764"/>
              <a:gd name="T27" fmla="*/ 276 h 1802"/>
              <a:gd name="T28" fmla="*/ 471 w 1764"/>
              <a:gd name="T29" fmla="*/ 365 h 1802"/>
              <a:gd name="T30" fmla="*/ 246 w 1764"/>
              <a:gd name="T31" fmla="*/ 275 h 1802"/>
              <a:gd name="T32" fmla="*/ 191 w 1764"/>
              <a:gd name="T33" fmla="*/ 294 h 1802"/>
              <a:gd name="T34" fmla="*/ 11 w 1764"/>
              <a:gd name="T35" fmla="*/ 606 h 1802"/>
              <a:gd name="T36" fmla="*/ 22 w 1764"/>
              <a:gd name="T37" fmla="*/ 664 h 1802"/>
              <a:gd name="T38" fmla="*/ 212 w 1764"/>
              <a:gd name="T39" fmla="*/ 813 h 1802"/>
              <a:gd name="T40" fmla="*/ 206 w 1764"/>
              <a:gd name="T41" fmla="*/ 901 h 1802"/>
              <a:gd name="T42" fmla="*/ 212 w 1764"/>
              <a:gd name="T43" fmla="*/ 989 h 1802"/>
              <a:gd name="T44" fmla="*/ 22 w 1764"/>
              <a:gd name="T45" fmla="*/ 1138 h 1802"/>
              <a:gd name="T46" fmla="*/ 11 w 1764"/>
              <a:gd name="T47" fmla="*/ 1196 h 1802"/>
              <a:gd name="T48" fmla="*/ 191 w 1764"/>
              <a:gd name="T49" fmla="*/ 1508 h 1802"/>
              <a:gd name="T50" fmla="*/ 246 w 1764"/>
              <a:gd name="T51" fmla="*/ 1527 h 1802"/>
              <a:gd name="T52" fmla="*/ 471 w 1764"/>
              <a:gd name="T53" fmla="*/ 1437 h 1802"/>
              <a:gd name="T54" fmla="*/ 623 w 1764"/>
              <a:gd name="T55" fmla="*/ 1525 h 1802"/>
              <a:gd name="T56" fmla="*/ 657 w 1764"/>
              <a:gd name="T57" fmla="*/ 1764 h 1802"/>
              <a:gd name="T58" fmla="*/ 701 w 1764"/>
              <a:gd name="T59" fmla="*/ 1802 h 1802"/>
              <a:gd name="T60" fmla="*/ 1062 w 1764"/>
              <a:gd name="T61" fmla="*/ 1802 h 1802"/>
              <a:gd name="T62" fmla="*/ 1106 w 1764"/>
              <a:gd name="T63" fmla="*/ 1764 h 1802"/>
              <a:gd name="T64" fmla="*/ 1140 w 1764"/>
              <a:gd name="T65" fmla="*/ 1525 h 1802"/>
              <a:gd name="T66" fmla="*/ 1292 w 1764"/>
              <a:gd name="T67" fmla="*/ 1437 h 1802"/>
              <a:gd name="T68" fmla="*/ 1517 w 1764"/>
              <a:gd name="T69" fmla="*/ 1527 h 1802"/>
              <a:gd name="T70" fmla="*/ 1572 w 1764"/>
              <a:gd name="T71" fmla="*/ 1508 h 1802"/>
              <a:gd name="T72" fmla="*/ 1752 w 1764"/>
              <a:gd name="T73" fmla="*/ 1196 h 1802"/>
              <a:gd name="T74" fmla="*/ 1741 w 1764"/>
              <a:gd name="T75" fmla="*/ 1138 h 1802"/>
              <a:gd name="T76" fmla="*/ 1551 w 1764"/>
              <a:gd name="T77" fmla="*/ 989 h 1802"/>
              <a:gd name="T78" fmla="*/ 881 w 1764"/>
              <a:gd name="T79" fmla="*/ 1216 h 1802"/>
              <a:gd name="T80" fmla="*/ 566 w 1764"/>
              <a:gd name="T81" fmla="*/ 901 h 1802"/>
              <a:gd name="T82" fmla="*/ 881 w 1764"/>
              <a:gd name="T83" fmla="*/ 586 h 1802"/>
              <a:gd name="T84" fmla="*/ 1197 w 1764"/>
              <a:gd name="T85" fmla="*/ 901 h 1802"/>
              <a:gd name="T86" fmla="*/ 881 w 1764"/>
              <a:gd name="T87" fmla="*/ 1216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4" h="1802">
                <a:moveTo>
                  <a:pt x="1551" y="989"/>
                </a:moveTo>
                <a:cubicBezTo>
                  <a:pt x="1555" y="960"/>
                  <a:pt x="1557" y="931"/>
                  <a:pt x="1557" y="901"/>
                </a:cubicBezTo>
                <a:cubicBezTo>
                  <a:pt x="1557" y="871"/>
                  <a:pt x="1555" y="842"/>
                  <a:pt x="1551" y="813"/>
                </a:cubicBezTo>
                <a:lnTo>
                  <a:pt x="1742" y="664"/>
                </a:lnTo>
                <a:cubicBezTo>
                  <a:pt x="1759" y="650"/>
                  <a:pt x="1764" y="626"/>
                  <a:pt x="1752" y="606"/>
                </a:cubicBezTo>
                <a:lnTo>
                  <a:pt x="1572" y="294"/>
                </a:lnTo>
                <a:cubicBezTo>
                  <a:pt x="1561" y="275"/>
                  <a:pt x="1537" y="267"/>
                  <a:pt x="1517" y="275"/>
                </a:cubicBezTo>
                <a:lnTo>
                  <a:pt x="1293" y="365"/>
                </a:lnTo>
                <a:cubicBezTo>
                  <a:pt x="1246" y="330"/>
                  <a:pt x="1196" y="299"/>
                  <a:pt x="1141" y="276"/>
                </a:cubicBezTo>
                <a:lnTo>
                  <a:pt x="1107" y="38"/>
                </a:lnTo>
                <a:cubicBezTo>
                  <a:pt x="1103" y="17"/>
                  <a:pt x="1084" y="0"/>
                  <a:pt x="1062" y="0"/>
                </a:cubicBezTo>
                <a:lnTo>
                  <a:pt x="701" y="0"/>
                </a:lnTo>
                <a:cubicBezTo>
                  <a:pt x="679" y="0"/>
                  <a:pt x="660" y="17"/>
                  <a:pt x="657" y="38"/>
                </a:cubicBezTo>
                <a:lnTo>
                  <a:pt x="623" y="276"/>
                </a:lnTo>
                <a:cubicBezTo>
                  <a:pt x="568" y="299"/>
                  <a:pt x="517" y="329"/>
                  <a:pt x="471" y="365"/>
                </a:cubicBezTo>
                <a:lnTo>
                  <a:pt x="246" y="275"/>
                </a:lnTo>
                <a:cubicBezTo>
                  <a:pt x="226" y="267"/>
                  <a:pt x="203" y="275"/>
                  <a:pt x="191" y="294"/>
                </a:cubicBezTo>
                <a:lnTo>
                  <a:pt x="11" y="606"/>
                </a:lnTo>
                <a:cubicBezTo>
                  <a:pt x="0" y="626"/>
                  <a:pt x="5" y="650"/>
                  <a:pt x="22" y="664"/>
                </a:cubicBezTo>
                <a:lnTo>
                  <a:pt x="212" y="813"/>
                </a:lnTo>
                <a:cubicBezTo>
                  <a:pt x="208" y="842"/>
                  <a:pt x="206" y="871"/>
                  <a:pt x="206" y="901"/>
                </a:cubicBezTo>
                <a:cubicBezTo>
                  <a:pt x="206" y="931"/>
                  <a:pt x="208" y="960"/>
                  <a:pt x="212" y="989"/>
                </a:cubicBezTo>
                <a:lnTo>
                  <a:pt x="22" y="1138"/>
                </a:lnTo>
                <a:cubicBezTo>
                  <a:pt x="5" y="1151"/>
                  <a:pt x="0" y="1176"/>
                  <a:pt x="11" y="1196"/>
                </a:cubicBezTo>
                <a:lnTo>
                  <a:pt x="191" y="1508"/>
                </a:lnTo>
                <a:cubicBezTo>
                  <a:pt x="203" y="1527"/>
                  <a:pt x="226" y="1535"/>
                  <a:pt x="246" y="1527"/>
                </a:cubicBezTo>
                <a:lnTo>
                  <a:pt x="471" y="1437"/>
                </a:lnTo>
                <a:cubicBezTo>
                  <a:pt x="517" y="1472"/>
                  <a:pt x="568" y="1502"/>
                  <a:pt x="623" y="1525"/>
                </a:cubicBezTo>
                <a:lnTo>
                  <a:pt x="657" y="1764"/>
                </a:lnTo>
                <a:cubicBezTo>
                  <a:pt x="660" y="1785"/>
                  <a:pt x="679" y="1802"/>
                  <a:pt x="701" y="1802"/>
                </a:cubicBezTo>
                <a:lnTo>
                  <a:pt x="1062" y="1802"/>
                </a:lnTo>
                <a:cubicBezTo>
                  <a:pt x="1084" y="1802"/>
                  <a:pt x="1103" y="1785"/>
                  <a:pt x="1106" y="1764"/>
                </a:cubicBezTo>
                <a:lnTo>
                  <a:pt x="1140" y="1525"/>
                </a:lnTo>
                <a:cubicBezTo>
                  <a:pt x="1195" y="1502"/>
                  <a:pt x="1246" y="1473"/>
                  <a:pt x="1292" y="1437"/>
                </a:cubicBezTo>
                <a:lnTo>
                  <a:pt x="1517" y="1527"/>
                </a:lnTo>
                <a:cubicBezTo>
                  <a:pt x="1537" y="1535"/>
                  <a:pt x="1560" y="1527"/>
                  <a:pt x="1572" y="1508"/>
                </a:cubicBezTo>
                <a:lnTo>
                  <a:pt x="1752" y="1196"/>
                </a:lnTo>
                <a:cubicBezTo>
                  <a:pt x="1763" y="1176"/>
                  <a:pt x="1758" y="1152"/>
                  <a:pt x="1741" y="1138"/>
                </a:cubicBezTo>
                <a:lnTo>
                  <a:pt x="1551" y="989"/>
                </a:lnTo>
                <a:close/>
                <a:moveTo>
                  <a:pt x="881" y="1216"/>
                </a:moveTo>
                <a:cubicBezTo>
                  <a:pt x="707" y="1216"/>
                  <a:pt x="566" y="1075"/>
                  <a:pt x="566" y="901"/>
                </a:cubicBezTo>
                <a:cubicBezTo>
                  <a:pt x="566" y="727"/>
                  <a:pt x="707" y="586"/>
                  <a:pt x="881" y="586"/>
                </a:cubicBezTo>
                <a:cubicBezTo>
                  <a:pt x="1056" y="586"/>
                  <a:pt x="1197" y="727"/>
                  <a:pt x="1197" y="901"/>
                </a:cubicBezTo>
                <a:cubicBezTo>
                  <a:pt x="1197" y="1075"/>
                  <a:pt x="1056" y="1216"/>
                  <a:pt x="881" y="121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2185988" y="4821238"/>
            <a:ext cx="488950" cy="488950"/>
          </a:xfrm>
          <a:custGeom>
            <a:avLst/>
            <a:gdLst>
              <a:gd name="T0" fmla="*/ 811 w 1622"/>
              <a:gd name="T1" fmla="*/ 631 h 1622"/>
              <a:gd name="T2" fmla="*/ 631 w 1622"/>
              <a:gd name="T3" fmla="*/ 811 h 1622"/>
              <a:gd name="T4" fmla="*/ 811 w 1622"/>
              <a:gd name="T5" fmla="*/ 991 h 1622"/>
              <a:gd name="T6" fmla="*/ 991 w 1622"/>
              <a:gd name="T7" fmla="*/ 811 h 1622"/>
              <a:gd name="T8" fmla="*/ 811 w 1622"/>
              <a:gd name="T9" fmla="*/ 631 h 1622"/>
              <a:gd name="T10" fmla="*/ 1442 w 1622"/>
              <a:gd name="T11" fmla="*/ 0 h 1622"/>
              <a:gd name="T12" fmla="*/ 180 w 1622"/>
              <a:gd name="T13" fmla="*/ 0 h 1622"/>
              <a:gd name="T14" fmla="*/ 0 w 1622"/>
              <a:gd name="T15" fmla="*/ 180 h 1622"/>
              <a:gd name="T16" fmla="*/ 0 w 1622"/>
              <a:gd name="T17" fmla="*/ 1442 h 1622"/>
              <a:gd name="T18" fmla="*/ 180 w 1622"/>
              <a:gd name="T19" fmla="*/ 1622 h 1622"/>
              <a:gd name="T20" fmla="*/ 1442 w 1622"/>
              <a:gd name="T21" fmla="*/ 1622 h 1622"/>
              <a:gd name="T22" fmla="*/ 1622 w 1622"/>
              <a:gd name="T23" fmla="*/ 1442 h 1622"/>
              <a:gd name="T24" fmla="*/ 1622 w 1622"/>
              <a:gd name="T25" fmla="*/ 180 h 1622"/>
              <a:gd name="T26" fmla="*/ 1442 w 1622"/>
              <a:gd name="T27" fmla="*/ 0 h 1622"/>
              <a:gd name="T28" fmla="*/ 1284 w 1622"/>
              <a:gd name="T29" fmla="*/ 811 h 1622"/>
              <a:gd name="T30" fmla="*/ 1280 w 1622"/>
              <a:gd name="T31" fmla="*/ 873 h 1622"/>
              <a:gd name="T32" fmla="*/ 1413 w 1622"/>
              <a:gd name="T33" fmla="*/ 977 h 1622"/>
              <a:gd name="T34" fmla="*/ 1420 w 1622"/>
              <a:gd name="T35" fmla="*/ 1017 h 1622"/>
              <a:gd name="T36" fmla="*/ 1294 w 1622"/>
              <a:gd name="T37" fmla="*/ 1236 h 1622"/>
              <a:gd name="T38" fmla="*/ 1255 w 1622"/>
              <a:gd name="T39" fmla="*/ 1249 h 1622"/>
              <a:gd name="T40" fmla="*/ 1098 w 1622"/>
              <a:gd name="T41" fmla="*/ 1186 h 1622"/>
              <a:gd name="T42" fmla="*/ 991 w 1622"/>
              <a:gd name="T43" fmla="*/ 1248 h 1622"/>
              <a:gd name="T44" fmla="*/ 968 w 1622"/>
              <a:gd name="T45" fmla="*/ 1415 h 1622"/>
              <a:gd name="T46" fmla="*/ 937 w 1622"/>
              <a:gd name="T47" fmla="*/ 1442 h 1622"/>
              <a:gd name="T48" fmla="*/ 685 w 1622"/>
              <a:gd name="T49" fmla="*/ 1442 h 1622"/>
              <a:gd name="T50" fmla="*/ 654 w 1622"/>
              <a:gd name="T51" fmla="*/ 1415 h 1622"/>
              <a:gd name="T52" fmla="*/ 631 w 1622"/>
              <a:gd name="T53" fmla="*/ 1248 h 1622"/>
              <a:gd name="T54" fmla="*/ 524 w 1622"/>
              <a:gd name="T55" fmla="*/ 1186 h 1622"/>
              <a:gd name="T56" fmla="*/ 367 w 1622"/>
              <a:gd name="T57" fmla="*/ 1249 h 1622"/>
              <a:gd name="T58" fmla="*/ 328 w 1622"/>
              <a:gd name="T59" fmla="*/ 1235 h 1622"/>
              <a:gd name="T60" fmla="*/ 202 w 1622"/>
              <a:gd name="T61" fmla="*/ 1017 h 1622"/>
              <a:gd name="T62" fmla="*/ 209 w 1622"/>
              <a:gd name="T63" fmla="*/ 977 h 1622"/>
              <a:gd name="T64" fmla="*/ 343 w 1622"/>
              <a:gd name="T65" fmla="*/ 873 h 1622"/>
              <a:gd name="T66" fmla="*/ 338 w 1622"/>
              <a:gd name="T67" fmla="*/ 811 h 1622"/>
              <a:gd name="T68" fmla="*/ 343 w 1622"/>
              <a:gd name="T69" fmla="*/ 749 h 1622"/>
              <a:gd name="T70" fmla="*/ 209 w 1622"/>
              <a:gd name="T71" fmla="*/ 645 h 1622"/>
              <a:gd name="T72" fmla="*/ 202 w 1622"/>
              <a:gd name="T73" fmla="*/ 605 h 1622"/>
              <a:gd name="T74" fmla="*/ 328 w 1622"/>
              <a:gd name="T75" fmla="*/ 386 h 1622"/>
              <a:gd name="T76" fmla="*/ 367 w 1622"/>
              <a:gd name="T77" fmla="*/ 373 h 1622"/>
              <a:gd name="T78" fmla="*/ 524 w 1622"/>
              <a:gd name="T79" fmla="*/ 436 h 1622"/>
              <a:gd name="T80" fmla="*/ 631 w 1622"/>
              <a:gd name="T81" fmla="*/ 374 h 1622"/>
              <a:gd name="T82" fmla="*/ 654 w 1622"/>
              <a:gd name="T83" fmla="*/ 207 h 1622"/>
              <a:gd name="T84" fmla="*/ 685 w 1622"/>
              <a:gd name="T85" fmla="*/ 180 h 1622"/>
              <a:gd name="T86" fmla="*/ 937 w 1622"/>
              <a:gd name="T87" fmla="*/ 180 h 1622"/>
              <a:gd name="T88" fmla="*/ 968 w 1622"/>
              <a:gd name="T89" fmla="*/ 207 h 1622"/>
              <a:gd name="T90" fmla="*/ 992 w 1622"/>
              <a:gd name="T91" fmla="*/ 374 h 1622"/>
              <a:gd name="T92" fmla="*/ 1099 w 1622"/>
              <a:gd name="T93" fmla="*/ 436 h 1622"/>
              <a:gd name="T94" fmla="*/ 1255 w 1622"/>
              <a:gd name="T95" fmla="*/ 373 h 1622"/>
              <a:gd name="T96" fmla="*/ 1294 w 1622"/>
              <a:gd name="T97" fmla="*/ 386 h 1622"/>
              <a:gd name="T98" fmla="*/ 1420 w 1622"/>
              <a:gd name="T99" fmla="*/ 605 h 1622"/>
              <a:gd name="T100" fmla="*/ 1413 w 1622"/>
              <a:gd name="T101" fmla="*/ 645 h 1622"/>
              <a:gd name="T102" fmla="*/ 1280 w 1622"/>
              <a:gd name="T103" fmla="*/ 750 h 1622"/>
              <a:gd name="T104" fmla="*/ 1284 w 1622"/>
              <a:gd name="T105" fmla="*/ 81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2" h="1622">
                <a:moveTo>
                  <a:pt x="811" y="631"/>
                </a:moveTo>
                <a:cubicBezTo>
                  <a:pt x="712" y="631"/>
                  <a:pt x="631" y="711"/>
                  <a:pt x="631" y="811"/>
                </a:cubicBezTo>
                <a:cubicBezTo>
                  <a:pt x="631" y="910"/>
                  <a:pt x="712" y="991"/>
                  <a:pt x="811" y="991"/>
                </a:cubicBezTo>
                <a:cubicBezTo>
                  <a:pt x="911" y="991"/>
                  <a:pt x="991" y="910"/>
                  <a:pt x="991" y="811"/>
                </a:cubicBezTo>
                <a:cubicBezTo>
                  <a:pt x="991" y="711"/>
                  <a:pt x="911" y="631"/>
                  <a:pt x="811" y="631"/>
                </a:cubicBezTo>
                <a:close/>
                <a:moveTo>
                  <a:pt x="1442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442" y="1622"/>
                </a:lnTo>
                <a:cubicBezTo>
                  <a:pt x="1542" y="1622"/>
                  <a:pt x="1622" y="1541"/>
                  <a:pt x="1622" y="1442"/>
                </a:cubicBezTo>
                <a:lnTo>
                  <a:pt x="1622" y="180"/>
                </a:lnTo>
                <a:cubicBezTo>
                  <a:pt x="1622" y="81"/>
                  <a:pt x="1542" y="0"/>
                  <a:pt x="1442" y="0"/>
                </a:cubicBezTo>
                <a:close/>
                <a:moveTo>
                  <a:pt x="1284" y="811"/>
                </a:moveTo>
                <a:cubicBezTo>
                  <a:pt x="1284" y="832"/>
                  <a:pt x="1282" y="852"/>
                  <a:pt x="1280" y="873"/>
                </a:cubicBezTo>
                <a:lnTo>
                  <a:pt x="1413" y="977"/>
                </a:lnTo>
                <a:cubicBezTo>
                  <a:pt x="1425" y="987"/>
                  <a:pt x="1428" y="1004"/>
                  <a:pt x="1420" y="1017"/>
                </a:cubicBezTo>
                <a:lnTo>
                  <a:pt x="1294" y="1236"/>
                </a:lnTo>
                <a:cubicBezTo>
                  <a:pt x="1287" y="1249"/>
                  <a:pt x="1270" y="1255"/>
                  <a:pt x="1255" y="1249"/>
                </a:cubicBezTo>
                <a:lnTo>
                  <a:pt x="1098" y="1186"/>
                </a:lnTo>
                <a:cubicBezTo>
                  <a:pt x="1066" y="1211"/>
                  <a:pt x="1030" y="1232"/>
                  <a:pt x="991" y="1248"/>
                </a:cubicBezTo>
                <a:lnTo>
                  <a:pt x="968" y="1415"/>
                </a:lnTo>
                <a:cubicBezTo>
                  <a:pt x="966" y="1430"/>
                  <a:pt x="953" y="1442"/>
                  <a:pt x="937" y="1442"/>
                </a:cubicBezTo>
                <a:lnTo>
                  <a:pt x="685" y="1442"/>
                </a:lnTo>
                <a:cubicBezTo>
                  <a:pt x="669" y="1442"/>
                  <a:pt x="656" y="1430"/>
                  <a:pt x="654" y="1415"/>
                </a:cubicBezTo>
                <a:lnTo>
                  <a:pt x="631" y="1248"/>
                </a:lnTo>
                <a:cubicBezTo>
                  <a:pt x="592" y="1232"/>
                  <a:pt x="557" y="1211"/>
                  <a:pt x="524" y="1186"/>
                </a:cubicBezTo>
                <a:lnTo>
                  <a:pt x="367" y="1249"/>
                </a:lnTo>
                <a:cubicBezTo>
                  <a:pt x="353" y="1254"/>
                  <a:pt x="336" y="1249"/>
                  <a:pt x="328" y="1235"/>
                </a:cubicBezTo>
                <a:lnTo>
                  <a:pt x="202" y="1017"/>
                </a:lnTo>
                <a:cubicBezTo>
                  <a:pt x="194" y="1003"/>
                  <a:pt x="198" y="986"/>
                  <a:pt x="209" y="977"/>
                </a:cubicBezTo>
                <a:lnTo>
                  <a:pt x="343" y="873"/>
                </a:lnTo>
                <a:cubicBezTo>
                  <a:pt x="340" y="852"/>
                  <a:pt x="338" y="832"/>
                  <a:pt x="338" y="811"/>
                </a:cubicBezTo>
                <a:cubicBezTo>
                  <a:pt x="338" y="790"/>
                  <a:pt x="340" y="769"/>
                  <a:pt x="343" y="749"/>
                </a:cubicBezTo>
                <a:lnTo>
                  <a:pt x="209" y="645"/>
                </a:lnTo>
                <a:cubicBezTo>
                  <a:pt x="198" y="636"/>
                  <a:pt x="194" y="619"/>
                  <a:pt x="202" y="605"/>
                </a:cubicBezTo>
                <a:lnTo>
                  <a:pt x="328" y="386"/>
                </a:lnTo>
                <a:cubicBezTo>
                  <a:pt x="336" y="373"/>
                  <a:pt x="353" y="368"/>
                  <a:pt x="367" y="373"/>
                </a:cubicBezTo>
                <a:lnTo>
                  <a:pt x="524" y="436"/>
                </a:lnTo>
                <a:cubicBezTo>
                  <a:pt x="556" y="411"/>
                  <a:pt x="592" y="390"/>
                  <a:pt x="631" y="374"/>
                </a:cubicBezTo>
                <a:lnTo>
                  <a:pt x="654" y="207"/>
                </a:lnTo>
                <a:cubicBezTo>
                  <a:pt x="656" y="192"/>
                  <a:pt x="669" y="180"/>
                  <a:pt x="685" y="180"/>
                </a:cubicBezTo>
                <a:lnTo>
                  <a:pt x="937" y="180"/>
                </a:lnTo>
                <a:cubicBezTo>
                  <a:pt x="953" y="180"/>
                  <a:pt x="966" y="192"/>
                  <a:pt x="968" y="207"/>
                </a:cubicBezTo>
                <a:lnTo>
                  <a:pt x="992" y="374"/>
                </a:lnTo>
                <a:cubicBezTo>
                  <a:pt x="1030" y="390"/>
                  <a:pt x="1066" y="411"/>
                  <a:pt x="1099" y="436"/>
                </a:cubicBezTo>
                <a:lnTo>
                  <a:pt x="1255" y="373"/>
                </a:lnTo>
                <a:cubicBezTo>
                  <a:pt x="1270" y="368"/>
                  <a:pt x="1286" y="373"/>
                  <a:pt x="1294" y="386"/>
                </a:cubicBezTo>
                <a:lnTo>
                  <a:pt x="1420" y="605"/>
                </a:lnTo>
                <a:cubicBezTo>
                  <a:pt x="1428" y="619"/>
                  <a:pt x="1425" y="636"/>
                  <a:pt x="1413" y="645"/>
                </a:cubicBezTo>
                <a:lnTo>
                  <a:pt x="1280" y="750"/>
                </a:lnTo>
                <a:cubicBezTo>
                  <a:pt x="1282" y="769"/>
                  <a:pt x="1284" y="790"/>
                  <a:pt x="1284" y="81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1139826" y="4821238"/>
            <a:ext cx="569913" cy="488950"/>
          </a:xfrm>
          <a:custGeom>
            <a:avLst/>
            <a:gdLst>
              <a:gd name="T0" fmla="*/ 1261 w 1892"/>
              <a:gd name="T1" fmla="*/ 811 h 1622"/>
              <a:gd name="T2" fmla="*/ 1081 w 1892"/>
              <a:gd name="T3" fmla="*/ 631 h 1622"/>
              <a:gd name="T4" fmla="*/ 901 w 1892"/>
              <a:gd name="T5" fmla="*/ 811 h 1622"/>
              <a:gd name="T6" fmla="*/ 1081 w 1892"/>
              <a:gd name="T7" fmla="*/ 991 h 1622"/>
              <a:gd name="T8" fmla="*/ 1261 w 1892"/>
              <a:gd name="T9" fmla="*/ 811 h 1622"/>
              <a:gd name="T10" fmla="*/ 1081 w 1892"/>
              <a:gd name="T11" fmla="*/ 0 h 1622"/>
              <a:gd name="T12" fmla="*/ 270 w 1892"/>
              <a:gd name="T13" fmla="*/ 811 h 1622"/>
              <a:gd name="T14" fmla="*/ 0 w 1892"/>
              <a:gd name="T15" fmla="*/ 811 h 1622"/>
              <a:gd name="T16" fmla="*/ 360 w 1892"/>
              <a:gd name="T17" fmla="*/ 1171 h 1622"/>
              <a:gd name="T18" fmla="*/ 721 w 1892"/>
              <a:gd name="T19" fmla="*/ 811 h 1622"/>
              <a:gd name="T20" fmla="*/ 451 w 1892"/>
              <a:gd name="T21" fmla="*/ 811 h 1622"/>
              <a:gd name="T22" fmla="*/ 1081 w 1892"/>
              <a:gd name="T23" fmla="*/ 180 h 1622"/>
              <a:gd name="T24" fmla="*/ 1712 w 1892"/>
              <a:gd name="T25" fmla="*/ 811 h 1622"/>
              <a:gd name="T26" fmla="*/ 1081 w 1892"/>
              <a:gd name="T27" fmla="*/ 1442 h 1622"/>
              <a:gd name="T28" fmla="*/ 715 w 1892"/>
              <a:gd name="T29" fmla="*/ 1324 h 1622"/>
              <a:gd name="T30" fmla="*/ 588 w 1892"/>
              <a:gd name="T31" fmla="*/ 1453 h 1622"/>
              <a:gd name="T32" fmla="*/ 1081 w 1892"/>
              <a:gd name="T33" fmla="*/ 1622 h 1622"/>
              <a:gd name="T34" fmla="*/ 1892 w 1892"/>
              <a:gd name="T35" fmla="*/ 811 h 1622"/>
              <a:gd name="T36" fmla="*/ 1081 w 1892"/>
              <a:gd name="T37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2" h="1622">
                <a:moveTo>
                  <a:pt x="1261" y="811"/>
                </a:moveTo>
                <a:cubicBezTo>
                  <a:pt x="1261" y="711"/>
                  <a:pt x="1181" y="631"/>
                  <a:pt x="1081" y="631"/>
                </a:cubicBezTo>
                <a:cubicBezTo>
                  <a:pt x="982" y="631"/>
                  <a:pt x="901" y="711"/>
                  <a:pt x="901" y="811"/>
                </a:cubicBezTo>
                <a:cubicBezTo>
                  <a:pt x="901" y="910"/>
                  <a:pt x="982" y="991"/>
                  <a:pt x="1081" y="991"/>
                </a:cubicBezTo>
                <a:cubicBezTo>
                  <a:pt x="1181" y="991"/>
                  <a:pt x="1261" y="910"/>
                  <a:pt x="1261" y="811"/>
                </a:cubicBezTo>
                <a:close/>
                <a:moveTo>
                  <a:pt x="1081" y="0"/>
                </a:moveTo>
                <a:cubicBezTo>
                  <a:pt x="633" y="0"/>
                  <a:pt x="270" y="363"/>
                  <a:pt x="270" y="811"/>
                </a:cubicBezTo>
                <a:lnTo>
                  <a:pt x="0" y="811"/>
                </a:lnTo>
                <a:lnTo>
                  <a:pt x="360" y="1171"/>
                </a:lnTo>
                <a:lnTo>
                  <a:pt x="721" y="811"/>
                </a:lnTo>
                <a:lnTo>
                  <a:pt x="451" y="811"/>
                </a:lnTo>
                <a:cubicBezTo>
                  <a:pt x="451" y="463"/>
                  <a:pt x="733" y="180"/>
                  <a:pt x="1081" y="180"/>
                </a:cubicBezTo>
                <a:cubicBezTo>
                  <a:pt x="1430" y="180"/>
                  <a:pt x="1712" y="463"/>
                  <a:pt x="1712" y="811"/>
                </a:cubicBezTo>
                <a:cubicBezTo>
                  <a:pt x="1712" y="1159"/>
                  <a:pt x="1430" y="1442"/>
                  <a:pt x="1081" y="1442"/>
                </a:cubicBezTo>
                <a:cubicBezTo>
                  <a:pt x="945" y="1442"/>
                  <a:pt x="819" y="1398"/>
                  <a:pt x="715" y="1324"/>
                </a:cubicBezTo>
                <a:lnTo>
                  <a:pt x="588" y="1453"/>
                </a:lnTo>
                <a:cubicBezTo>
                  <a:pt x="725" y="1559"/>
                  <a:pt x="896" y="1622"/>
                  <a:pt x="1081" y="1622"/>
                </a:cubicBezTo>
                <a:cubicBezTo>
                  <a:pt x="1529" y="1622"/>
                  <a:pt x="1892" y="1259"/>
                  <a:pt x="1892" y="811"/>
                </a:cubicBezTo>
                <a:cubicBezTo>
                  <a:pt x="1892" y="363"/>
                  <a:pt x="1529" y="0"/>
                  <a:pt x="108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11549063" y="3702050"/>
            <a:ext cx="344488" cy="650875"/>
          </a:xfrm>
          <a:custGeom>
            <a:avLst/>
            <a:gdLst>
              <a:gd name="T0" fmla="*/ 541 w 1145"/>
              <a:gd name="T1" fmla="*/ 2162 h 2162"/>
              <a:gd name="T2" fmla="*/ 721 w 1145"/>
              <a:gd name="T3" fmla="*/ 2162 h 2162"/>
              <a:gd name="T4" fmla="*/ 721 w 1145"/>
              <a:gd name="T5" fmla="*/ 1982 h 2162"/>
              <a:gd name="T6" fmla="*/ 541 w 1145"/>
              <a:gd name="T7" fmla="*/ 1982 h 2162"/>
              <a:gd name="T8" fmla="*/ 541 w 1145"/>
              <a:gd name="T9" fmla="*/ 2162 h 2162"/>
              <a:gd name="T10" fmla="*/ 180 w 1145"/>
              <a:gd name="T11" fmla="*/ 2162 h 2162"/>
              <a:gd name="T12" fmla="*/ 361 w 1145"/>
              <a:gd name="T13" fmla="*/ 2162 h 2162"/>
              <a:gd name="T14" fmla="*/ 361 w 1145"/>
              <a:gd name="T15" fmla="*/ 1982 h 2162"/>
              <a:gd name="T16" fmla="*/ 180 w 1145"/>
              <a:gd name="T17" fmla="*/ 1982 h 2162"/>
              <a:gd name="T18" fmla="*/ 180 w 1145"/>
              <a:gd name="T19" fmla="*/ 2162 h 2162"/>
              <a:gd name="T20" fmla="*/ 901 w 1145"/>
              <a:gd name="T21" fmla="*/ 2162 h 2162"/>
              <a:gd name="T22" fmla="*/ 1081 w 1145"/>
              <a:gd name="T23" fmla="*/ 2162 h 2162"/>
              <a:gd name="T24" fmla="*/ 1081 w 1145"/>
              <a:gd name="T25" fmla="*/ 1982 h 2162"/>
              <a:gd name="T26" fmla="*/ 901 w 1145"/>
              <a:gd name="T27" fmla="*/ 1982 h 2162"/>
              <a:gd name="T28" fmla="*/ 901 w 1145"/>
              <a:gd name="T29" fmla="*/ 2162 h 2162"/>
              <a:gd name="T30" fmla="*/ 1145 w 1145"/>
              <a:gd name="T31" fmla="*/ 514 h 2162"/>
              <a:gd name="T32" fmla="*/ 631 w 1145"/>
              <a:gd name="T33" fmla="*/ 0 h 2162"/>
              <a:gd name="T34" fmla="*/ 541 w 1145"/>
              <a:gd name="T35" fmla="*/ 0 h 2162"/>
              <a:gd name="T36" fmla="*/ 541 w 1145"/>
              <a:gd name="T37" fmla="*/ 683 h 2162"/>
              <a:gd name="T38" fmla="*/ 128 w 1145"/>
              <a:gd name="T39" fmla="*/ 270 h 2162"/>
              <a:gd name="T40" fmla="*/ 0 w 1145"/>
              <a:gd name="T41" fmla="*/ 398 h 2162"/>
              <a:gd name="T42" fmla="*/ 503 w 1145"/>
              <a:gd name="T43" fmla="*/ 901 h 2162"/>
              <a:gd name="T44" fmla="*/ 0 w 1145"/>
              <a:gd name="T45" fmla="*/ 1404 h 2162"/>
              <a:gd name="T46" fmla="*/ 128 w 1145"/>
              <a:gd name="T47" fmla="*/ 1531 h 2162"/>
              <a:gd name="T48" fmla="*/ 541 w 1145"/>
              <a:gd name="T49" fmla="*/ 1118 h 2162"/>
              <a:gd name="T50" fmla="*/ 541 w 1145"/>
              <a:gd name="T51" fmla="*/ 1802 h 2162"/>
              <a:gd name="T52" fmla="*/ 631 w 1145"/>
              <a:gd name="T53" fmla="*/ 1802 h 2162"/>
              <a:gd name="T54" fmla="*/ 1145 w 1145"/>
              <a:gd name="T55" fmla="*/ 1288 h 2162"/>
              <a:gd name="T56" fmla="*/ 758 w 1145"/>
              <a:gd name="T57" fmla="*/ 901 h 2162"/>
              <a:gd name="T58" fmla="*/ 1145 w 1145"/>
              <a:gd name="T59" fmla="*/ 514 h 2162"/>
              <a:gd name="T60" fmla="*/ 721 w 1145"/>
              <a:gd name="T61" fmla="*/ 345 h 2162"/>
              <a:gd name="T62" fmla="*/ 890 w 1145"/>
              <a:gd name="T63" fmla="*/ 514 h 2162"/>
              <a:gd name="T64" fmla="*/ 721 w 1145"/>
              <a:gd name="T65" fmla="*/ 683 h 2162"/>
              <a:gd name="T66" fmla="*/ 721 w 1145"/>
              <a:gd name="T67" fmla="*/ 345 h 2162"/>
              <a:gd name="T68" fmla="*/ 890 w 1145"/>
              <a:gd name="T69" fmla="*/ 1288 h 2162"/>
              <a:gd name="T70" fmla="*/ 721 w 1145"/>
              <a:gd name="T71" fmla="*/ 1457 h 2162"/>
              <a:gd name="T72" fmla="*/ 721 w 1145"/>
              <a:gd name="T73" fmla="*/ 1118 h 2162"/>
              <a:gd name="T74" fmla="*/ 890 w 1145"/>
              <a:gd name="T75" fmla="*/ 1288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5" h="2162">
                <a:moveTo>
                  <a:pt x="541" y="2162"/>
                </a:moveTo>
                <a:lnTo>
                  <a:pt x="721" y="2162"/>
                </a:lnTo>
                <a:lnTo>
                  <a:pt x="721" y="1982"/>
                </a:lnTo>
                <a:lnTo>
                  <a:pt x="541" y="1982"/>
                </a:lnTo>
                <a:lnTo>
                  <a:pt x="541" y="2162"/>
                </a:lnTo>
                <a:close/>
                <a:moveTo>
                  <a:pt x="180" y="2162"/>
                </a:moveTo>
                <a:lnTo>
                  <a:pt x="361" y="2162"/>
                </a:lnTo>
                <a:lnTo>
                  <a:pt x="361" y="1982"/>
                </a:lnTo>
                <a:lnTo>
                  <a:pt x="180" y="1982"/>
                </a:lnTo>
                <a:lnTo>
                  <a:pt x="180" y="2162"/>
                </a:lnTo>
                <a:close/>
                <a:moveTo>
                  <a:pt x="901" y="2162"/>
                </a:moveTo>
                <a:lnTo>
                  <a:pt x="1081" y="2162"/>
                </a:lnTo>
                <a:lnTo>
                  <a:pt x="1081" y="1982"/>
                </a:lnTo>
                <a:lnTo>
                  <a:pt x="901" y="1982"/>
                </a:lnTo>
                <a:lnTo>
                  <a:pt x="901" y="2162"/>
                </a:lnTo>
                <a:close/>
                <a:moveTo>
                  <a:pt x="1145" y="514"/>
                </a:moveTo>
                <a:lnTo>
                  <a:pt x="631" y="0"/>
                </a:lnTo>
                <a:lnTo>
                  <a:pt x="541" y="0"/>
                </a:lnTo>
                <a:lnTo>
                  <a:pt x="541" y="683"/>
                </a:lnTo>
                <a:lnTo>
                  <a:pt x="128" y="270"/>
                </a:lnTo>
                <a:lnTo>
                  <a:pt x="0" y="398"/>
                </a:lnTo>
                <a:lnTo>
                  <a:pt x="503" y="901"/>
                </a:lnTo>
                <a:lnTo>
                  <a:pt x="0" y="1404"/>
                </a:lnTo>
                <a:lnTo>
                  <a:pt x="128" y="1531"/>
                </a:lnTo>
                <a:lnTo>
                  <a:pt x="541" y="1118"/>
                </a:lnTo>
                <a:lnTo>
                  <a:pt x="541" y="1802"/>
                </a:lnTo>
                <a:lnTo>
                  <a:pt x="631" y="1802"/>
                </a:lnTo>
                <a:lnTo>
                  <a:pt x="1145" y="1288"/>
                </a:lnTo>
                <a:lnTo>
                  <a:pt x="758" y="901"/>
                </a:lnTo>
                <a:lnTo>
                  <a:pt x="1145" y="514"/>
                </a:lnTo>
                <a:close/>
                <a:moveTo>
                  <a:pt x="721" y="345"/>
                </a:moveTo>
                <a:lnTo>
                  <a:pt x="890" y="514"/>
                </a:lnTo>
                <a:lnTo>
                  <a:pt x="721" y="683"/>
                </a:lnTo>
                <a:lnTo>
                  <a:pt x="721" y="345"/>
                </a:lnTo>
                <a:close/>
                <a:moveTo>
                  <a:pt x="890" y="1288"/>
                </a:moveTo>
                <a:lnTo>
                  <a:pt x="721" y="1457"/>
                </a:lnTo>
                <a:lnTo>
                  <a:pt x="721" y="1118"/>
                </a:lnTo>
                <a:lnTo>
                  <a:pt x="890" y="128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10321926" y="3783013"/>
            <a:ext cx="596900" cy="488950"/>
          </a:xfrm>
          <a:custGeom>
            <a:avLst/>
            <a:gdLst>
              <a:gd name="T0" fmla="*/ 1802 w 1983"/>
              <a:gd name="T1" fmla="*/ 0 h 1622"/>
              <a:gd name="T2" fmla="*/ 180 w 1983"/>
              <a:gd name="T3" fmla="*/ 0 h 1622"/>
              <a:gd name="T4" fmla="*/ 0 w 1983"/>
              <a:gd name="T5" fmla="*/ 180 h 1622"/>
              <a:gd name="T6" fmla="*/ 0 w 1983"/>
              <a:gd name="T7" fmla="*/ 1442 h 1622"/>
              <a:gd name="T8" fmla="*/ 180 w 1983"/>
              <a:gd name="T9" fmla="*/ 1622 h 1622"/>
              <a:gd name="T10" fmla="*/ 1802 w 1983"/>
              <a:gd name="T11" fmla="*/ 1622 h 1622"/>
              <a:gd name="T12" fmla="*/ 1983 w 1983"/>
              <a:gd name="T13" fmla="*/ 1442 h 1622"/>
              <a:gd name="T14" fmla="*/ 1983 w 1983"/>
              <a:gd name="T15" fmla="*/ 180 h 1622"/>
              <a:gd name="T16" fmla="*/ 1802 w 1983"/>
              <a:gd name="T17" fmla="*/ 0 h 1622"/>
              <a:gd name="T18" fmla="*/ 1802 w 1983"/>
              <a:gd name="T19" fmla="*/ 1443 h 1622"/>
              <a:gd name="T20" fmla="*/ 180 w 1983"/>
              <a:gd name="T21" fmla="*/ 1443 h 1622"/>
              <a:gd name="T22" fmla="*/ 180 w 1983"/>
              <a:gd name="T23" fmla="*/ 179 h 1622"/>
              <a:gd name="T24" fmla="*/ 1802 w 1983"/>
              <a:gd name="T25" fmla="*/ 179 h 1622"/>
              <a:gd name="T26" fmla="*/ 1802 w 1983"/>
              <a:gd name="T27" fmla="*/ 1443 h 1622"/>
              <a:gd name="T28" fmla="*/ 631 w 1983"/>
              <a:gd name="T29" fmla="*/ 1171 h 1622"/>
              <a:gd name="T30" fmla="*/ 856 w 1983"/>
              <a:gd name="T31" fmla="*/ 1171 h 1622"/>
              <a:gd name="T32" fmla="*/ 991 w 1983"/>
              <a:gd name="T33" fmla="*/ 1307 h 1622"/>
              <a:gd name="T34" fmla="*/ 1127 w 1983"/>
              <a:gd name="T35" fmla="*/ 1171 h 1622"/>
              <a:gd name="T36" fmla="*/ 1352 w 1983"/>
              <a:gd name="T37" fmla="*/ 1171 h 1622"/>
              <a:gd name="T38" fmla="*/ 1352 w 1983"/>
              <a:gd name="T39" fmla="*/ 946 h 1622"/>
              <a:gd name="T40" fmla="*/ 1487 w 1983"/>
              <a:gd name="T41" fmla="*/ 811 h 1622"/>
              <a:gd name="T42" fmla="*/ 1352 w 1983"/>
              <a:gd name="T43" fmla="*/ 676 h 1622"/>
              <a:gd name="T44" fmla="*/ 1352 w 1983"/>
              <a:gd name="T45" fmla="*/ 451 h 1622"/>
              <a:gd name="T46" fmla="*/ 1127 w 1983"/>
              <a:gd name="T47" fmla="*/ 451 h 1622"/>
              <a:gd name="T48" fmla="*/ 991 w 1983"/>
              <a:gd name="T49" fmla="*/ 315 h 1622"/>
              <a:gd name="T50" fmla="*/ 856 w 1983"/>
              <a:gd name="T51" fmla="*/ 451 h 1622"/>
              <a:gd name="T52" fmla="*/ 631 w 1983"/>
              <a:gd name="T53" fmla="*/ 451 h 1622"/>
              <a:gd name="T54" fmla="*/ 631 w 1983"/>
              <a:gd name="T55" fmla="*/ 676 h 1622"/>
              <a:gd name="T56" fmla="*/ 496 w 1983"/>
              <a:gd name="T57" fmla="*/ 811 h 1622"/>
              <a:gd name="T58" fmla="*/ 631 w 1983"/>
              <a:gd name="T59" fmla="*/ 946 h 1622"/>
              <a:gd name="T60" fmla="*/ 631 w 1983"/>
              <a:gd name="T61" fmla="*/ 1171 h 1622"/>
              <a:gd name="T62" fmla="*/ 991 w 1983"/>
              <a:gd name="T63" fmla="*/ 541 h 1622"/>
              <a:gd name="T64" fmla="*/ 1262 w 1983"/>
              <a:gd name="T65" fmla="*/ 811 h 1622"/>
              <a:gd name="T66" fmla="*/ 991 w 1983"/>
              <a:gd name="T67" fmla="*/ 1081 h 1622"/>
              <a:gd name="T68" fmla="*/ 991 w 1983"/>
              <a:gd name="T69" fmla="*/ 54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83" h="1622">
                <a:moveTo>
                  <a:pt x="1802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802" y="1622"/>
                </a:lnTo>
                <a:cubicBezTo>
                  <a:pt x="1902" y="1622"/>
                  <a:pt x="1983" y="1541"/>
                  <a:pt x="1983" y="1442"/>
                </a:cubicBezTo>
                <a:lnTo>
                  <a:pt x="1983" y="180"/>
                </a:lnTo>
                <a:cubicBezTo>
                  <a:pt x="1983" y="81"/>
                  <a:pt x="1902" y="0"/>
                  <a:pt x="1802" y="0"/>
                </a:cubicBezTo>
                <a:close/>
                <a:moveTo>
                  <a:pt x="1802" y="1443"/>
                </a:moveTo>
                <a:lnTo>
                  <a:pt x="180" y="1443"/>
                </a:lnTo>
                <a:lnTo>
                  <a:pt x="180" y="179"/>
                </a:lnTo>
                <a:lnTo>
                  <a:pt x="1802" y="179"/>
                </a:lnTo>
                <a:lnTo>
                  <a:pt x="1802" y="1443"/>
                </a:lnTo>
                <a:close/>
                <a:moveTo>
                  <a:pt x="631" y="1171"/>
                </a:moveTo>
                <a:lnTo>
                  <a:pt x="856" y="1171"/>
                </a:lnTo>
                <a:lnTo>
                  <a:pt x="991" y="1307"/>
                </a:lnTo>
                <a:lnTo>
                  <a:pt x="1127" y="1171"/>
                </a:lnTo>
                <a:lnTo>
                  <a:pt x="1352" y="1171"/>
                </a:lnTo>
                <a:lnTo>
                  <a:pt x="1352" y="946"/>
                </a:lnTo>
                <a:lnTo>
                  <a:pt x="1487" y="811"/>
                </a:lnTo>
                <a:lnTo>
                  <a:pt x="1352" y="676"/>
                </a:lnTo>
                <a:lnTo>
                  <a:pt x="1352" y="451"/>
                </a:lnTo>
                <a:lnTo>
                  <a:pt x="1127" y="451"/>
                </a:lnTo>
                <a:lnTo>
                  <a:pt x="991" y="315"/>
                </a:lnTo>
                <a:lnTo>
                  <a:pt x="856" y="451"/>
                </a:lnTo>
                <a:lnTo>
                  <a:pt x="631" y="451"/>
                </a:lnTo>
                <a:lnTo>
                  <a:pt x="631" y="676"/>
                </a:lnTo>
                <a:lnTo>
                  <a:pt x="496" y="811"/>
                </a:lnTo>
                <a:lnTo>
                  <a:pt x="631" y="946"/>
                </a:lnTo>
                <a:lnTo>
                  <a:pt x="631" y="1171"/>
                </a:lnTo>
                <a:close/>
                <a:moveTo>
                  <a:pt x="991" y="541"/>
                </a:moveTo>
                <a:cubicBezTo>
                  <a:pt x="1140" y="541"/>
                  <a:pt x="1262" y="662"/>
                  <a:pt x="1262" y="811"/>
                </a:cubicBezTo>
                <a:cubicBezTo>
                  <a:pt x="1262" y="960"/>
                  <a:pt x="1140" y="1081"/>
                  <a:pt x="991" y="1081"/>
                </a:cubicBezTo>
                <a:lnTo>
                  <a:pt x="991" y="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363538" y="4740275"/>
            <a:ext cx="327025" cy="652463"/>
          </a:xfrm>
          <a:custGeom>
            <a:avLst/>
            <a:gdLst>
              <a:gd name="T0" fmla="*/ 90 w 1082"/>
              <a:gd name="T1" fmla="*/ 2162 h 2162"/>
              <a:gd name="T2" fmla="*/ 271 w 1082"/>
              <a:gd name="T3" fmla="*/ 2162 h 2162"/>
              <a:gd name="T4" fmla="*/ 271 w 1082"/>
              <a:gd name="T5" fmla="*/ 1982 h 2162"/>
              <a:gd name="T6" fmla="*/ 90 w 1082"/>
              <a:gd name="T7" fmla="*/ 1982 h 2162"/>
              <a:gd name="T8" fmla="*/ 90 w 1082"/>
              <a:gd name="T9" fmla="*/ 2162 h 2162"/>
              <a:gd name="T10" fmla="*/ 451 w 1082"/>
              <a:gd name="T11" fmla="*/ 2162 h 2162"/>
              <a:gd name="T12" fmla="*/ 631 w 1082"/>
              <a:gd name="T13" fmla="*/ 2162 h 2162"/>
              <a:gd name="T14" fmla="*/ 631 w 1082"/>
              <a:gd name="T15" fmla="*/ 1982 h 2162"/>
              <a:gd name="T16" fmla="*/ 451 w 1082"/>
              <a:gd name="T17" fmla="*/ 1982 h 2162"/>
              <a:gd name="T18" fmla="*/ 451 w 1082"/>
              <a:gd name="T19" fmla="*/ 2162 h 2162"/>
              <a:gd name="T20" fmla="*/ 811 w 1082"/>
              <a:gd name="T21" fmla="*/ 2162 h 2162"/>
              <a:gd name="T22" fmla="*/ 991 w 1082"/>
              <a:gd name="T23" fmla="*/ 2162 h 2162"/>
              <a:gd name="T24" fmla="*/ 991 w 1082"/>
              <a:gd name="T25" fmla="*/ 1982 h 2162"/>
              <a:gd name="T26" fmla="*/ 811 w 1082"/>
              <a:gd name="T27" fmla="*/ 1982 h 2162"/>
              <a:gd name="T28" fmla="*/ 811 w 1082"/>
              <a:gd name="T29" fmla="*/ 2162 h 2162"/>
              <a:gd name="T30" fmla="*/ 901 w 1082"/>
              <a:gd name="T31" fmla="*/ 1 h 2162"/>
              <a:gd name="T32" fmla="*/ 180 w 1082"/>
              <a:gd name="T33" fmla="*/ 0 h 2162"/>
              <a:gd name="T34" fmla="*/ 0 w 1082"/>
              <a:gd name="T35" fmla="*/ 180 h 2162"/>
              <a:gd name="T36" fmla="*/ 0 w 1082"/>
              <a:gd name="T37" fmla="*/ 1622 h 2162"/>
              <a:gd name="T38" fmla="*/ 180 w 1082"/>
              <a:gd name="T39" fmla="*/ 1802 h 2162"/>
              <a:gd name="T40" fmla="*/ 901 w 1082"/>
              <a:gd name="T41" fmla="*/ 1802 h 2162"/>
              <a:gd name="T42" fmla="*/ 1082 w 1082"/>
              <a:gd name="T43" fmla="*/ 1622 h 2162"/>
              <a:gd name="T44" fmla="*/ 1082 w 1082"/>
              <a:gd name="T45" fmla="*/ 180 h 2162"/>
              <a:gd name="T46" fmla="*/ 901 w 1082"/>
              <a:gd name="T47" fmla="*/ 1 h 2162"/>
              <a:gd name="T48" fmla="*/ 901 w 1082"/>
              <a:gd name="T49" fmla="*/ 1441 h 2162"/>
              <a:gd name="T50" fmla="*/ 180 w 1082"/>
              <a:gd name="T51" fmla="*/ 1441 h 2162"/>
              <a:gd name="T52" fmla="*/ 180 w 1082"/>
              <a:gd name="T53" fmla="*/ 360 h 2162"/>
              <a:gd name="T54" fmla="*/ 901 w 1082"/>
              <a:gd name="T55" fmla="*/ 360 h 2162"/>
              <a:gd name="T56" fmla="*/ 901 w 1082"/>
              <a:gd name="T57" fmla="*/ 144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82" h="2162">
                <a:moveTo>
                  <a:pt x="90" y="2162"/>
                </a:moveTo>
                <a:lnTo>
                  <a:pt x="271" y="2162"/>
                </a:lnTo>
                <a:lnTo>
                  <a:pt x="271" y="1982"/>
                </a:lnTo>
                <a:lnTo>
                  <a:pt x="90" y="1982"/>
                </a:lnTo>
                <a:lnTo>
                  <a:pt x="90" y="2162"/>
                </a:lnTo>
                <a:close/>
                <a:moveTo>
                  <a:pt x="451" y="2162"/>
                </a:moveTo>
                <a:lnTo>
                  <a:pt x="631" y="2162"/>
                </a:lnTo>
                <a:lnTo>
                  <a:pt x="631" y="1982"/>
                </a:lnTo>
                <a:lnTo>
                  <a:pt x="451" y="1982"/>
                </a:lnTo>
                <a:lnTo>
                  <a:pt x="451" y="2162"/>
                </a:lnTo>
                <a:close/>
                <a:moveTo>
                  <a:pt x="811" y="2162"/>
                </a:moveTo>
                <a:lnTo>
                  <a:pt x="991" y="2162"/>
                </a:lnTo>
                <a:lnTo>
                  <a:pt x="991" y="1982"/>
                </a:lnTo>
                <a:lnTo>
                  <a:pt x="811" y="1982"/>
                </a:lnTo>
                <a:lnTo>
                  <a:pt x="811" y="2162"/>
                </a:lnTo>
                <a:close/>
                <a:moveTo>
                  <a:pt x="901" y="1"/>
                </a:moveTo>
                <a:lnTo>
                  <a:pt x="180" y="0"/>
                </a:lnTo>
                <a:cubicBezTo>
                  <a:pt x="81" y="0"/>
                  <a:pt x="0" y="80"/>
                  <a:pt x="0" y="180"/>
                </a:cubicBezTo>
                <a:lnTo>
                  <a:pt x="0" y="1622"/>
                </a:lnTo>
                <a:cubicBezTo>
                  <a:pt x="0" y="1721"/>
                  <a:pt x="81" y="1802"/>
                  <a:pt x="180" y="1802"/>
                </a:cubicBezTo>
                <a:lnTo>
                  <a:pt x="901" y="1802"/>
                </a:lnTo>
                <a:cubicBezTo>
                  <a:pt x="1001" y="1802"/>
                  <a:pt x="1082" y="1721"/>
                  <a:pt x="1082" y="1622"/>
                </a:cubicBezTo>
                <a:lnTo>
                  <a:pt x="1082" y="180"/>
                </a:lnTo>
                <a:cubicBezTo>
                  <a:pt x="1082" y="80"/>
                  <a:pt x="1001" y="1"/>
                  <a:pt x="901" y="1"/>
                </a:cubicBezTo>
                <a:close/>
                <a:moveTo>
                  <a:pt x="901" y="1441"/>
                </a:moveTo>
                <a:lnTo>
                  <a:pt x="180" y="1441"/>
                </a:lnTo>
                <a:lnTo>
                  <a:pt x="180" y="360"/>
                </a:lnTo>
                <a:lnTo>
                  <a:pt x="901" y="360"/>
                </a:lnTo>
                <a:lnTo>
                  <a:pt x="901" y="14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9496426" y="3849688"/>
            <a:ext cx="606425" cy="354013"/>
          </a:xfrm>
          <a:custGeom>
            <a:avLst/>
            <a:gdLst>
              <a:gd name="T0" fmla="*/ 626 w 2015"/>
              <a:gd name="T1" fmla="*/ 116 h 1175"/>
              <a:gd name="T2" fmla="*/ 488 w 2015"/>
              <a:gd name="T3" fmla="*/ 1 h 1175"/>
              <a:gd name="T4" fmla="*/ 0 w 2015"/>
              <a:gd name="T5" fmla="*/ 588 h 1175"/>
              <a:gd name="T6" fmla="*/ 488 w 2015"/>
              <a:gd name="T7" fmla="*/ 1175 h 1175"/>
              <a:gd name="T8" fmla="*/ 626 w 2015"/>
              <a:gd name="T9" fmla="*/ 1061 h 1175"/>
              <a:gd name="T10" fmla="*/ 234 w 2015"/>
              <a:gd name="T11" fmla="*/ 588 h 1175"/>
              <a:gd name="T12" fmla="*/ 626 w 2015"/>
              <a:gd name="T13" fmla="*/ 116 h 1175"/>
              <a:gd name="T14" fmla="*/ 557 w 2015"/>
              <a:gd name="T15" fmla="*/ 678 h 1175"/>
              <a:gd name="T16" fmla="*/ 737 w 2015"/>
              <a:gd name="T17" fmla="*/ 678 h 1175"/>
              <a:gd name="T18" fmla="*/ 737 w 2015"/>
              <a:gd name="T19" fmla="*/ 498 h 1175"/>
              <a:gd name="T20" fmla="*/ 557 w 2015"/>
              <a:gd name="T21" fmla="*/ 498 h 1175"/>
              <a:gd name="T22" fmla="*/ 557 w 2015"/>
              <a:gd name="T23" fmla="*/ 678 h 1175"/>
              <a:gd name="T24" fmla="*/ 1458 w 2015"/>
              <a:gd name="T25" fmla="*/ 498 h 1175"/>
              <a:gd name="T26" fmla="*/ 1278 w 2015"/>
              <a:gd name="T27" fmla="*/ 498 h 1175"/>
              <a:gd name="T28" fmla="*/ 1278 w 2015"/>
              <a:gd name="T29" fmla="*/ 678 h 1175"/>
              <a:gd name="T30" fmla="*/ 1458 w 2015"/>
              <a:gd name="T31" fmla="*/ 678 h 1175"/>
              <a:gd name="T32" fmla="*/ 1458 w 2015"/>
              <a:gd name="T33" fmla="*/ 498 h 1175"/>
              <a:gd name="T34" fmla="*/ 917 w 2015"/>
              <a:gd name="T35" fmla="*/ 678 h 1175"/>
              <a:gd name="T36" fmla="*/ 1098 w 2015"/>
              <a:gd name="T37" fmla="*/ 678 h 1175"/>
              <a:gd name="T38" fmla="*/ 1098 w 2015"/>
              <a:gd name="T39" fmla="*/ 498 h 1175"/>
              <a:gd name="T40" fmla="*/ 917 w 2015"/>
              <a:gd name="T41" fmla="*/ 498 h 1175"/>
              <a:gd name="T42" fmla="*/ 917 w 2015"/>
              <a:gd name="T43" fmla="*/ 678 h 1175"/>
              <a:gd name="T44" fmla="*/ 1527 w 2015"/>
              <a:gd name="T45" fmla="*/ 0 h 1175"/>
              <a:gd name="T46" fmla="*/ 1389 w 2015"/>
              <a:gd name="T47" fmla="*/ 115 h 1175"/>
              <a:gd name="T48" fmla="*/ 1781 w 2015"/>
              <a:gd name="T49" fmla="*/ 588 h 1175"/>
              <a:gd name="T50" fmla="*/ 1389 w 2015"/>
              <a:gd name="T51" fmla="*/ 1060 h 1175"/>
              <a:gd name="T52" fmla="*/ 1527 w 2015"/>
              <a:gd name="T53" fmla="*/ 1175 h 1175"/>
              <a:gd name="T54" fmla="*/ 2015 w 2015"/>
              <a:gd name="T55" fmla="*/ 588 h 1175"/>
              <a:gd name="T56" fmla="*/ 1527 w 2015"/>
              <a:gd name="T57" fmla="*/ 0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15" h="1175">
                <a:moveTo>
                  <a:pt x="626" y="116"/>
                </a:moveTo>
                <a:lnTo>
                  <a:pt x="488" y="1"/>
                </a:lnTo>
                <a:lnTo>
                  <a:pt x="0" y="588"/>
                </a:lnTo>
                <a:lnTo>
                  <a:pt x="488" y="1175"/>
                </a:lnTo>
                <a:lnTo>
                  <a:pt x="626" y="1061"/>
                </a:lnTo>
                <a:lnTo>
                  <a:pt x="234" y="588"/>
                </a:lnTo>
                <a:lnTo>
                  <a:pt x="626" y="116"/>
                </a:lnTo>
                <a:close/>
                <a:moveTo>
                  <a:pt x="557" y="678"/>
                </a:moveTo>
                <a:lnTo>
                  <a:pt x="737" y="678"/>
                </a:lnTo>
                <a:lnTo>
                  <a:pt x="737" y="498"/>
                </a:lnTo>
                <a:lnTo>
                  <a:pt x="557" y="498"/>
                </a:lnTo>
                <a:lnTo>
                  <a:pt x="557" y="678"/>
                </a:lnTo>
                <a:close/>
                <a:moveTo>
                  <a:pt x="1458" y="498"/>
                </a:moveTo>
                <a:lnTo>
                  <a:pt x="1278" y="498"/>
                </a:lnTo>
                <a:lnTo>
                  <a:pt x="1278" y="678"/>
                </a:lnTo>
                <a:lnTo>
                  <a:pt x="1458" y="678"/>
                </a:lnTo>
                <a:lnTo>
                  <a:pt x="1458" y="498"/>
                </a:lnTo>
                <a:close/>
                <a:moveTo>
                  <a:pt x="917" y="678"/>
                </a:moveTo>
                <a:lnTo>
                  <a:pt x="1098" y="678"/>
                </a:lnTo>
                <a:lnTo>
                  <a:pt x="1098" y="498"/>
                </a:lnTo>
                <a:lnTo>
                  <a:pt x="917" y="498"/>
                </a:lnTo>
                <a:lnTo>
                  <a:pt x="917" y="678"/>
                </a:lnTo>
                <a:close/>
                <a:moveTo>
                  <a:pt x="1527" y="0"/>
                </a:moveTo>
                <a:lnTo>
                  <a:pt x="1389" y="115"/>
                </a:lnTo>
                <a:lnTo>
                  <a:pt x="1781" y="588"/>
                </a:lnTo>
                <a:lnTo>
                  <a:pt x="1389" y="1060"/>
                </a:lnTo>
                <a:lnTo>
                  <a:pt x="1527" y="1175"/>
                </a:lnTo>
                <a:lnTo>
                  <a:pt x="2015" y="588"/>
                </a:lnTo>
                <a:lnTo>
                  <a:pt x="152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8396288" y="3736975"/>
            <a:ext cx="596900" cy="581025"/>
          </a:xfrm>
          <a:custGeom>
            <a:avLst/>
            <a:gdLst>
              <a:gd name="T0" fmla="*/ 991 w 1982"/>
              <a:gd name="T1" fmla="*/ 361 h 1930"/>
              <a:gd name="T2" fmla="*/ 360 w 1982"/>
              <a:gd name="T3" fmla="*/ 991 h 1930"/>
              <a:gd name="T4" fmla="*/ 541 w 1982"/>
              <a:gd name="T5" fmla="*/ 991 h 1930"/>
              <a:gd name="T6" fmla="*/ 991 w 1982"/>
              <a:gd name="T7" fmla="*/ 541 h 1930"/>
              <a:gd name="T8" fmla="*/ 1442 w 1982"/>
              <a:gd name="T9" fmla="*/ 991 h 1930"/>
              <a:gd name="T10" fmla="*/ 1622 w 1982"/>
              <a:gd name="T11" fmla="*/ 991 h 1930"/>
              <a:gd name="T12" fmla="*/ 991 w 1982"/>
              <a:gd name="T13" fmla="*/ 361 h 1930"/>
              <a:gd name="T14" fmla="*/ 1081 w 1982"/>
              <a:gd name="T15" fmla="*/ 1198 h 1930"/>
              <a:gd name="T16" fmla="*/ 1216 w 1982"/>
              <a:gd name="T17" fmla="*/ 991 h 1930"/>
              <a:gd name="T18" fmla="*/ 991 w 1982"/>
              <a:gd name="T19" fmla="*/ 766 h 1930"/>
              <a:gd name="T20" fmla="*/ 766 w 1982"/>
              <a:gd name="T21" fmla="*/ 991 h 1930"/>
              <a:gd name="T22" fmla="*/ 901 w 1982"/>
              <a:gd name="T23" fmla="*/ 1198 h 1930"/>
              <a:gd name="T24" fmla="*/ 901 w 1982"/>
              <a:gd name="T25" fmla="*/ 1495 h 1930"/>
              <a:gd name="T26" fmla="*/ 593 w 1982"/>
              <a:gd name="T27" fmla="*/ 1802 h 1930"/>
              <a:gd name="T28" fmla="*/ 721 w 1982"/>
              <a:gd name="T29" fmla="*/ 1930 h 1930"/>
              <a:gd name="T30" fmla="*/ 991 w 1982"/>
              <a:gd name="T31" fmla="*/ 1659 h 1930"/>
              <a:gd name="T32" fmla="*/ 1261 w 1982"/>
              <a:gd name="T33" fmla="*/ 1930 h 1930"/>
              <a:gd name="T34" fmla="*/ 1389 w 1982"/>
              <a:gd name="T35" fmla="*/ 1802 h 1930"/>
              <a:gd name="T36" fmla="*/ 1081 w 1982"/>
              <a:gd name="T37" fmla="*/ 1495 h 1930"/>
              <a:gd name="T38" fmla="*/ 1081 w 1982"/>
              <a:gd name="T39" fmla="*/ 1198 h 1930"/>
              <a:gd name="T40" fmla="*/ 991 w 1982"/>
              <a:gd name="T41" fmla="*/ 0 h 1930"/>
              <a:gd name="T42" fmla="*/ 0 w 1982"/>
              <a:gd name="T43" fmla="*/ 991 h 1930"/>
              <a:gd name="T44" fmla="*/ 180 w 1982"/>
              <a:gd name="T45" fmla="*/ 991 h 1930"/>
              <a:gd name="T46" fmla="*/ 991 w 1982"/>
              <a:gd name="T47" fmla="*/ 180 h 1930"/>
              <a:gd name="T48" fmla="*/ 1802 w 1982"/>
              <a:gd name="T49" fmla="*/ 991 h 1930"/>
              <a:gd name="T50" fmla="*/ 1982 w 1982"/>
              <a:gd name="T51" fmla="*/ 991 h 1930"/>
              <a:gd name="T52" fmla="*/ 991 w 1982"/>
              <a:gd name="T53" fmla="*/ 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82" h="1930">
                <a:moveTo>
                  <a:pt x="991" y="361"/>
                </a:moveTo>
                <a:cubicBezTo>
                  <a:pt x="643" y="361"/>
                  <a:pt x="360" y="643"/>
                  <a:pt x="360" y="991"/>
                </a:cubicBezTo>
                <a:lnTo>
                  <a:pt x="541" y="991"/>
                </a:lnTo>
                <a:cubicBezTo>
                  <a:pt x="541" y="743"/>
                  <a:pt x="742" y="541"/>
                  <a:pt x="991" y="541"/>
                </a:cubicBezTo>
                <a:cubicBezTo>
                  <a:pt x="1240" y="541"/>
                  <a:pt x="1442" y="743"/>
                  <a:pt x="1442" y="991"/>
                </a:cubicBezTo>
                <a:lnTo>
                  <a:pt x="1622" y="991"/>
                </a:lnTo>
                <a:cubicBezTo>
                  <a:pt x="1622" y="643"/>
                  <a:pt x="1339" y="361"/>
                  <a:pt x="991" y="361"/>
                </a:cubicBezTo>
                <a:close/>
                <a:moveTo>
                  <a:pt x="1081" y="1198"/>
                </a:moveTo>
                <a:cubicBezTo>
                  <a:pt x="1161" y="1163"/>
                  <a:pt x="1216" y="1084"/>
                  <a:pt x="1216" y="991"/>
                </a:cubicBezTo>
                <a:cubicBezTo>
                  <a:pt x="1216" y="867"/>
                  <a:pt x="1115" y="766"/>
                  <a:pt x="991" y="766"/>
                </a:cubicBezTo>
                <a:cubicBezTo>
                  <a:pt x="867" y="766"/>
                  <a:pt x="766" y="867"/>
                  <a:pt x="766" y="991"/>
                </a:cubicBezTo>
                <a:cubicBezTo>
                  <a:pt x="766" y="1084"/>
                  <a:pt x="822" y="1163"/>
                  <a:pt x="901" y="1198"/>
                </a:cubicBezTo>
                <a:lnTo>
                  <a:pt x="901" y="1495"/>
                </a:lnTo>
                <a:lnTo>
                  <a:pt x="593" y="1802"/>
                </a:lnTo>
                <a:lnTo>
                  <a:pt x="721" y="1930"/>
                </a:lnTo>
                <a:lnTo>
                  <a:pt x="991" y="1659"/>
                </a:lnTo>
                <a:lnTo>
                  <a:pt x="1261" y="1930"/>
                </a:lnTo>
                <a:lnTo>
                  <a:pt x="1389" y="1802"/>
                </a:lnTo>
                <a:lnTo>
                  <a:pt x="1081" y="1495"/>
                </a:lnTo>
                <a:lnTo>
                  <a:pt x="1081" y="1198"/>
                </a:lnTo>
                <a:close/>
                <a:moveTo>
                  <a:pt x="991" y="0"/>
                </a:moveTo>
                <a:cubicBezTo>
                  <a:pt x="444" y="0"/>
                  <a:pt x="0" y="444"/>
                  <a:pt x="0" y="991"/>
                </a:cubicBezTo>
                <a:lnTo>
                  <a:pt x="180" y="991"/>
                </a:lnTo>
                <a:cubicBezTo>
                  <a:pt x="180" y="543"/>
                  <a:pt x="543" y="180"/>
                  <a:pt x="991" y="180"/>
                </a:cubicBezTo>
                <a:cubicBezTo>
                  <a:pt x="1439" y="180"/>
                  <a:pt x="1802" y="543"/>
                  <a:pt x="1802" y="991"/>
                </a:cubicBezTo>
                <a:lnTo>
                  <a:pt x="1982" y="991"/>
                </a:lnTo>
                <a:cubicBezTo>
                  <a:pt x="1982" y="444"/>
                  <a:pt x="1539" y="0"/>
                  <a:pt x="99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>
            <a:off x="7454901" y="3729038"/>
            <a:ext cx="596900" cy="596900"/>
          </a:xfrm>
          <a:custGeom>
            <a:avLst/>
            <a:gdLst>
              <a:gd name="T0" fmla="*/ 360 w 1982"/>
              <a:gd name="T1" fmla="*/ 90 h 1982"/>
              <a:gd name="T2" fmla="*/ 270 w 1982"/>
              <a:gd name="T3" fmla="*/ 0 h 1982"/>
              <a:gd name="T4" fmla="*/ 180 w 1982"/>
              <a:gd name="T5" fmla="*/ 90 h 1982"/>
              <a:gd name="T6" fmla="*/ 180 w 1982"/>
              <a:gd name="T7" fmla="*/ 450 h 1982"/>
              <a:gd name="T8" fmla="*/ 0 w 1982"/>
              <a:gd name="T9" fmla="*/ 450 h 1982"/>
              <a:gd name="T10" fmla="*/ 0 w 1982"/>
              <a:gd name="T11" fmla="*/ 991 h 1982"/>
              <a:gd name="T12" fmla="*/ 541 w 1982"/>
              <a:gd name="T13" fmla="*/ 991 h 1982"/>
              <a:gd name="T14" fmla="*/ 541 w 1982"/>
              <a:gd name="T15" fmla="*/ 450 h 1982"/>
              <a:gd name="T16" fmla="*/ 360 w 1982"/>
              <a:gd name="T17" fmla="*/ 450 h 1982"/>
              <a:gd name="T18" fmla="*/ 360 w 1982"/>
              <a:gd name="T19" fmla="*/ 90 h 1982"/>
              <a:gd name="T20" fmla="*/ 721 w 1982"/>
              <a:gd name="T21" fmla="*/ 1351 h 1982"/>
              <a:gd name="T22" fmla="*/ 901 w 1982"/>
              <a:gd name="T23" fmla="*/ 1605 h 1982"/>
              <a:gd name="T24" fmla="*/ 901 w 1982"/>
              <a:gd name="T25" fmla="*/ 1982 h 1982"/>
              <a:gd name="T26" fmla="*/ 1081 w 1982"/>
              <a:gd name="T27" fmla="*/ 1982 h 1982"/>
              <a:gd name="T28" fmla="*/ 1081 w 1982"/>
              <a:gd name="T29" fmla="*/ 1605 h 1982"/>
              <a:gd name="T30" fmla="*/ 1261 w 1982"/>
              <a:gd name="T31" fmla="*/ 1351 h 1982"/>
              <a:gd name="T32" fmla="*/ 1261 w 1982"/>
              <a:gd name="T33" fmla="*/ 1171 h 1982"/>
              <a:gd name="T34" fmla="*/ 721 w 1982"/>
              <a:gd name="T35" fmla="*/ 1171 h 1982"/>
              <a:gd name="T36" fmla="*/ 721 w 1982"/>
              <a:gd name="T37" fmla="*/ 1351 h 1982"/>
              <a:gd name="T38" fmla="*/ 0 w 1982"/>
              <a:gd name="T39" fmla="*/ 1351 h 1982"/>
              <a:gd name="T40" fmla="*/ 180 w 1982"/>
              <a:gd name="T41" fmla="*/ 1605 h 1982"/>
              <a:gd name="T42" fmla="*/ 180 w 1982"/>
              <a:gd name="T43" fmla="*/ 1982 h 1982"/>
              <a:gd name="T44" fmla="*/ 360 w 1982"/>
              <a:gd name="T45" fmla="*/ 1982 h 1982"/>
              <a:gd name="T46" fmla="*/ 360 w 1982"/>
              <a:gd name="T47" fmla="*/ 1605 h 1982"/>
              <a:gd name="T48" fmla="*/ 541 w 1982"/>
              <a:gd name="T49" fmla="*/ 1351 h 1982"/>
              <a:gd name="T50" fmla="*/ 541 w 1982"/>
              <a:gd name="T51" fmla="*/ 1171 h 1982"/>
              <a:gd name="T52" fmla="*/ 0 w 1982"/>
              <a:gd name="T53" fmla="*/ 1171 h 1982"/>
              <a:gd name="T54" fmla="*/ 0 w 1982"/>
              <a:gd name="T55" fmla="*/ 1351 h 1982"/>
              <a:gd name="T56" fmla="*/ 1802 w 1982"/>
              <a:gd name="T57" fmla="*/ 450 h 1982"/>
              <a:gd name="T58" fmla="*/ 1802 w 1982"/>
              <a:gd name="T59" fmla="*/ 90 h 1982"/>
              <a:gd name="T60" fmla="*/ 1712 w 1982"/>
              <a:gd name="T61" fmla="*/ 0 h 1982"/>
              <a:gd name="T62" fmla="*/ 1622 w 1982"/>
              <a:gd name="T63" fmla="*/ 90 h 1982"/>
              <a:gd name="T64" fmla="*/ 1622 w 1982"/>
              <a:gd name="T65" fmla="*/ 450 h 1982"/>
              <a:gd name="T66" fmla="*/ 1442 w 1982"/>
              <a:gd name="T67" fmla="*/ 450 h 1982"/>
              <a:gd name="T68" fmla="*/ 1442 w 1982"/>
              <a:gd name="T69" fmla="*/ 991 h 1982"/>
              <a:gd name="T70" fmla="*/ 1982 w 1982"/>
              <a:gd name="T71" fmla="*/ 991 h 1982"/>
              <a:gd name="T72" fmla="*/ 1982 w 1982"/>
              <a:gd name="T73" fmla="*/ 450 h 1982"/>
              <a:gd name="T74" fmla="*/ 1802 w 1982"/>
              <a:gd name="T75" fmla="*/ 450 h 1982"/>
              <a:gd name="T76" fmla="*/ 1081 w 1982"/>
              <a:gd name="T77" fmla="*/ 90 h 1982"/>
              <a:gd name="T78" fmla="*/ 991 w 1982"/>
              <a:gd name="T79" fmla="*/ 0 h 1982"/>
              <a:gd name="T80" fmla="*/ 901 w 1982"/>
              <a:gd name="T81" fmla="*/ 90 h 1982"/>
              <a:gd name="T82" fmla="*/ 901 w 1982"/>
              <a:gd name="T83" fmla="*/ 450 h 1982"/>
              <a:gd name="T84" fmla="*/ 721 w 1982"/>
              <a:gd name="T85" fmla="*/ 450 h 1982"/>
              <a:gd name="T86" fmla="*/ 721 w 1982"/>
              <a:gd name="T87" fmla="*/ 991 h 1982"/>
              <a:gd name="T88" fmla="*/ 1261 w 1982"/>
              <a:gd name="T89" fmla="*/ 991 h 1982"/>
              <a:gd name="T90" fmla="*/ 1261 w 1982"/>
              <a:gd name="T91" fmla="*/ 450 h 1982"/>
              <a:gd name="T92" fmla="*/ 1081 w 1982"/>
              <a:gd name="T93" fmla="*/ 450 h 1982"/>
              <a:gd name="T94" fmla="*/ 1081 w 1982"/>
              <a:gd name="T95" fmla="*/ 90 h 1982"/>
              <a:gd name="T96" fmla="*/ 1442 w 1982"/>
              <a:gd name="T97" fmla="*/ 1351 h 1982"/>
              <a:gd name="T98" fmla="*/ 1622 w 1982"/>
              <a:gd name="T99" fmla="*/ 1605 h 1982"/>
              <a:gd name="T100" fmla="*/ 1622 w 1982"/>
              <a:gd name="T101" fmla="*/ 1982 h 1982"/>
              <a:gd name="T102" fmla="*/ 1802 w 1982"/>
              <a:gd name="T103" fmla="*/ 1982 h 1982"/>
              <a:gd name="T104" fmla="*/ 1802 w 1982"/>
              <a:gd name="T105" fmla="*/ 1605 h 1982"/>
              <a:gd name="T106" fmla="*/ 1982 w 1982"/>
              <a:gd name="T107" fmla="*/ 1351 h 1982"/>
              <a:gd name="T108" fmla="*/ 1982 w 1982"/>
              <a:gd name="T109" fmla="*/ 1171 h 1982"/>
              <a:gd name="T110" fmla="*/ 1442 w 1982"/>
              <a:gd name="T111" fmla="*/ 1171 h 1982"/>
              <a:gd name="T112" fmla="*/ 1442 w 1982"/>
              <a:gd name="T113" fmla="*/ 135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82" h="1982">
                <a:moveTo>
                  <a:pt x="360" y="90"/>
                </a:moveTo>
                <a:cubicBezTo>
                  <a:pt x="360" y="40"/>
                  <a:pt x="320" y="0"/>
                  <a:pt x="270" y="0"/>
                </a:cubicBezTo>
                <a:cubicBezTo>
                  <a:pt x="220" y="0"/>
                  <a:pt x="180" y="40"/>
                  <a:pt x="180" y="90"/>
                </a:cubicBezTo>
                <a:lnTo>
                  <a:pt x="180" y="450"/>
                </a:lnTo>
                <a:lnTo>
                  <a:pt x="0" y="450"/>
                </a:lnTo>
                <a:lnTo>
                  <a:pt x="0" y="991"/>
                </a:lnTo>
                <a:lnTo>
                  <a:pt x="541" y="991"/>
                </a:lnTo>
                <a:lnTo>
                  <a:pt x="541" y="450"/>
                </a:lnTo>
                <a:lnTo>
                  <a:pt x="360" y="450"/>
                </a:lnTo>
                <a:lnTo>
                  <a:pt x="360" y="90"/>
                </a:lnTo>
                <a:close/>
                <a:moveTo>
                  <a:pt x="721" y="1351"/>
                </a:moveTo>
                <a:cubicBezTo>
                  <a:pt x="721" y="1469"/>
                  <a:pt x="797" y="1568"/>
                  <a:pt x="901" y="1605"/>
                </a:cubicBezTo>
                <a:lnTo>
                  <a:pt x="901" y="1982"/>
                </a:lnTo>
                <a:lnTo>
                  <a:pt x="1081" y="1982"/>
                </a:lnTo>
                <a:lnTo>
                  <a:pt x="1081" y="1605"/>
                </a:lnTo>
                <a:cubicBezTo>
                  <a:pt x="1186" y="1568"/>
                  <a:pt x="1261" y="1469"/>
                  <a:pt x="1261" y="1351"/>
                </a:cubicBezTo>
                <a:lnTo>
                  <a:pt x="1261" y="1171"/>
                </a:lnTo>
                <a:lnTo>
                  <a:pt x="721" y="1171"/>
                </a:lnTo>
                <a:lnTo>
                  <a:pt x="721" y="1351"/>
                </a:lnTo>
                <a:close/>
                <a:moveTo>
                  <a:pt x="0" y="1351"/>
                </a:moveTo>
                <a:cubicBezTo>
                  <a:pt x="0" y="1469"/>
                  <a:pt x="76" y="1568"/>
                  <a:pt x="180" y="1605"/>
                </a:cubicBezTo>
                <a:lnTo>
                  <a:pt x="180" y="1982"/>
                </a:lnTo>
                <a:lnTo>
                  <a:pt x="360" y="1982"/>
                </a:lnTo>
                <a:lnTo>
                  <a:pt x="360" y="1605"/>
                </a:lnTo>
                <a:cubicBezTo>
                  <a:pt x="465" y="1568"/>
                  <a:pt x="541" y="1469"/>
                  <a:pt x="541" y="1351"/>
                </a:cubicBezTo>
                <a:lnTo>
                  <a:pt x="541" y="1171"/>
                </a:lnTo>
                <a:lnTo>
                  <a:pt x="0" y="1171"/>
                </a:lnTo>
                <a:lnTo>
                  <a:pt x="0" y="1351"/>
                </a:lnTo>
                <a:close/>
                <a:moveTo>
                  <a:pt x="1802" y="450"/>
                </a:moveTo>
                <a:lnTo>
                  <a:pt x="1802" y="90"/>
                </a:lnTo>
                <a:cubicBezTo>
                  <a:pt x="1802" y="40"/>
                  <a:pt x="1762" y="0"/>
                  <a:pt x="1712" y="0"/>
                </a:cubicBezTo>
                <a:cubicBezTo>
                  <a:pt x="1662" y="0"/>
                  <a:pt x="1622" y="40"/>
                  <a:pt x="1622" y="90"/>
                </a:cubicBezTo>
                <a:lnTo>
                  <a:pt x="1622" y="450"/>
                </a:lnTo>
                <a:lnTo>
                  <a:pt x="1442" y="450"/>
                </a:lnTo>
                <a:lnTo>
                  <a:pt x="1442" y="991"/>
                </a:lnTo>
                <a:lnTo>
                  <a:pt x="1982" y="991"/>
                </a:lnTo>
                <a:lnTo>
                  <a:pt x="1982" y="450"/>
                </a:lnTo>
                <a:lnTo>
                  <a:pt x="1802" y="450"/>
                </a:lnTo>
                <a:close/>
                <a:moveTo>
                  <a:pt x="1081" y="90"/>
                </a:moveTo>
                <a:cubicBezTo>
                  <a:pt x="1081" y="40"/>
                  <a:pt x="1041" y="0"/>
                  <a:pt x="991" y="0"/>
                </a:cubicBezTo>
                <a:cubicBezTo>
                  <a:pt x="941" y="0"/>
                  <a:pt x="901" y="40"/>
                  <a:pt x="901" y="90"/>
                </a:cubicBezTo>
                <a:lnTo>
                  <a:pt x="901" y="450"/>
                </a:lnTo>
                <a:lnTo>
                  <a:pt x="721" y="450"/>
                </a:lnTo>
                <a:lnTo>
                  <a:pt x="721" y="991"/>
                </a:lnTo>
                <a:lnTo>
                  <a:pt x="1261" y="991"/>
                </a:lnTo>
                <a:lnTo>
                  <a:pt x="1261" y="450"/>
                </a:lnTo>
                <a:lnTo>
                  <a:pt x="1081" y="450"/>
                </a:lnTo>
                <a:lnTo>
                  <a:pt x="1081" y="90"/>
                </a:lnTo>
                <a:close/>
                <a:moveTo>
                  <a:pt x="1442" y="1351"/>
                </a:moveTo>
                <a:cubicBezTo>
                  <a:pt x="1442" y="1469"/>
                  <a:pt x="1517" y="1568"/>
                  <a:pt x="1622" y="1605"/>
                </a:cubicBezTo>
                <a:lnTo>
                  <a:pt x="1622" y="1982"/>
                </a:lnTo>
                <a:lnTo>
                  <a:pt x="1802" y="1982"/>
                </a:lnTo>
                <a:lnTo>
                  <a:pt x="1802" y="1605"/>
                </a:lnTo>
                <a:cubicBezTo>
                  <a:pt x="1907" y="1568"/>
                  <a:pt x="1982" y="1469"/>
                  <a:pt x="1982" y="1351"/>
                </a:cubicBezTo>
                <a:lnTo>
                  <a:pt x="1982" y="1171"/>
                </a:lnTo>
                <a:lnTo>
                  <a:pt x="1442" y="1171"/>
                </a:lnTo>
                <a:lnTo>
                  <a:pt x="1442" y="13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2"/>
          <p:cNvSpPr>
            <a:spLocks noEditPoints="1"/>
          </p:cNvSpPr>
          <p:nvPr/>
        </p:nvSpPr>
        <p:spPr bwMode="auto">
          <a:xfrm>
            <a:off x="6513513" y="3729038"/>
            <a:ext cx="596900" cy="596900"/>
          </a:xfrm>
          <a:custGeom>
            <a:avLst/>
            <a:gdLst>
              <a:gd name="T0" fmla="*/ 361 w 1983"/>
              <a:gd name="T1" fmla="*/ 90 h 1982"/>
              <a:gd name="T2" fmla="*/ 271 w 1983"/>
              <a:gd name="T3" fmla="*/ 0 h 1982"/>
              <a:gd name="T4" fmla="*/ 181 w 1983"/>
              <a:gd name="T5" fmla="*/ 90 h 1982"/>
              <a:gd name="T6" fmla="*/ 181 w 1983"/>
              <a:gd name="T7" fmla="*/ 450 h 1982"/>
              <a:gd name="T8" fmla="*/ 0 w 1983"/>
              <a:gd name="T9" fmla="*/ 450 h 1982"/>
              <a:gd name="T10" fmla="*/ 0 w 1983"/>
              <a:gd name="T11" fmla="*/ 991 h 1982"/>
              <a:gd name="T12" fmla="*/ 541 w 1983"/>
              <a:gd name="T13" fmla="*/ 991 h 1982"/>
              <a:gd name="T14" fmla="*/ 541 w 1983"/>
              <a:gd name="T15" fmla="*/ 450 h 1982"/>
              <a:gd name="T16" fmla="*/ 361 w 1983"/>
              <a:gd name="T17" fmla="*/ 450 h 1982"/>
              <a:gd name="T18" fmla="*/ 361 w 1983"/>
              <a:gd name="T19" fmla="*/ 90 h 1982"/>
              <a:gd name="T20" fmla="*/ 721 w 1983"/>
              <a:gd name="T21" fmla="*/ 1351 h 1982"/>
              <a:gd name="T22" fmla="*/ 901 w 1983"/>
              <a:gd name="T23" fmla="*/ 1605 h 1982"/>
              <a:gd name="T24" fmla="*/ 901 w 1983"/>
              <a:gd name="T25" fmla="*/ 1982 h 1982"/>
              <a:gd name="T26" fmla="*/ 1082 w 1983"/>
              <a:gd name="T27" fmla="*/ 1982 h 1982"/>
              <a:gd name="T28" fmla="*/ 1082 w 1983"/>
              <a:gd name="T29" fmla="*/ 1605 h 1982"/>
              <a:gd name="T30" fmla="*/ 1262 w 1983"/>
              <a:gd name="T31" fmla="*/ 1351 h 1982"/>
              <a:gd name="T32" fmla="*/ 1262 w 1983"/>
              <a:gd name="T33" fmla="*/ 1171 h 1982"/>
              <a:gd name="T34" fmla="*/ 721 w 1983"/>
              <a:gd name="T35" fmla="*/ 1171 h 1982"/>
              <a:gd name="T36" fmla="*/ 721 w 1983"/>
              <a:gd name="T37" fmla="*/ 1351 h 1982"/>
              <a:gd name="T38" fmla="*/ 0 w 1983"/>
              <a:gd name="T39" fmla="*/ 1351 h 1982"/>
              <a:gd name="T40" fmla="*/ 181 w 1983"/>
              <a:gd name="T41" fmla="*/ 1605 h 1982"/>
              <a:gd name="T42" fmla="*/ 181 w 1983"/>
              <a:gd name="T43" fmla="*/ 1982 h 1982"/>
              <a:gd name="T44" fmla="*/ 361 w 1983"/>
              <a:gd name="T45" fmla="*/ 1982 h 1982"/>
              <a:gd name="T46" fmla="*/ 361 w 1983"/>
              <a:gd name="T47" fmla="*/ 1605 h 1982"/>
              <a:gd name="T48" fmla="*/ 541 w 1983"/>
              <a:gd name="T49" fmla="*/ 1351 h 1982"/>
              <a:gd name="T50" fmla="*/ 541 w 1983"/>
              <a:gd name="T51" fmla="*/ 1171 h 1982"/>
              <a:gd name="T52" fmla="*/ 0 w 1983"/>
              <a:gd name="T53" fmla="*/ 1171 h 1982"/>
              <a:gd name="T54" fmla="*/ 0 w 1983"/>
              <a:gd name="T55" fmla="*/ 1351 h 1982"/>
              <a:gd name="T56" fmla="*/ 1802 w 1983"/>
              <a:gd name="T57" fmla="*/ 450 h 1982"/>
              <a:gd name="T58" fmla="*/ 1802 w 1983"/>
              <a:gd name="T59" fmla="*/ 90 h 1982"/>
              <a:gd name="T60" fmla="*/ 1712 w 1983"/>
              <a:gd name="T61" fmla="*/ 0 h 1982"/>
              <a:gd name="T62" fmla="*/ 1622 w 1983"/>
              <a:gd name="T63" fmla="*/ 90 h 1982"/>
              <a:gd name="T64" fmla="*/ 1622 w 1983"/>
              <a:gd name="T65" fmla="*/ 450 h 1982"/>
              <a:gd name="T66" fmla="*/ 1442 w 1983"/>
              <a:gd name="T67" fmla="*/ 450 h 1982"/>
              <a:gd name="T68" fmla="*/ 1442 w 1983"/>
              <a:gd name="T69" fmla="*/ 991 h 1982"/>
              <a:gd name="T70" fmla="*/ 1983 w 1983"/>
              <a:gd name="T71" fmla="*/ 991 h 1982"/>
              <a:gd name="T72" fmla="*/ 1983 w 1983"/>
              <a:gd name="T73" fmla="*/ 450 h 1982"/>
              <a:gd name="T74" fmla="*/ 1802 w 1983"/>
              <a:gd name="T75" fmla="*/ 450 h 1982"/>
              <a:gd name="T76" fmla="*/ 1082 w 1983"/>
              <a:gd name="T77" fmla="*/ 90 h 1982"/>
              <a:gd name="T78" fmla="*/ 991 w 1983"/>
              <a:gd name="T79" fmla="*/ 0 h 1982"/>
              <a:gd name="T80" fmla="*/ 901 w 1983"/>
              <a:gd name="T81" fmla="*/ 90 h 1982"/>
              <a:gd name="T82" fmla="*/ 901 w 1983"/>
              <a:gd name="T83" fmla="*/ 450 h 1982"/>
              <a:gd name="T84" fmla="*/ 721 w 1983"/>
              <a:gd name="T85" fmla="*/ 450 h 1982"/>
              <a:gd name="T86" fmla="*/ 721 w 1983"/>
              <a:gd name="T87" fmla="*/ 991 h 1982"/>
              <a:gd name="T88" fmla="*/ 1262 w 1983"/>
              <a:gd name="T89" fmla="*/ 991 h 1982"/>
              <a:gd name="T90" fmla="*/ 1262 w 1983"/>
              <a:gd name="T91" fmla="*/ 450 h 1982"/>
              <a:gd name="T92" fmla="*/ 1082 w 1983"/>
              <a:gd name="T93" fmla="*/ 450 h 1982"/>
              <a:gd name="T94" fmla="*/ 1082 w 1983"/>
              <a:gd name="T95" fmla="*/ 90 h 1982"/>
              <a:gd name="T96" fmla="*/ 1442 w 1983"/>
              <a:gd name="T97" fmla="*/ 1351 h 1982"/>
              <a:gd name="T98" fmla="*/ 1622 w 1983"/>
              <a:gd name="T99" fmla="*/ 1605 h 1982"/>
              <a:gd name="T100" fmla="*/ 1622 w 1983"/>
              <a:gd name="T101" fmla="*/ 1982 h 1982"/>
              <a:gd name="T102" fmla="*/ 1802 w 1983"/>
              <a:gd name="T103" fmla="*/ 1982 h 1982"/>
              <a:gd name="T104" fmla="*/ 1802 w 1983"/>
              <a:gd name="T105" fmla="*/ 1605 h 1982"/>
              <a:gd name="T106" fmla="*/ 1983 w 1983"/>
              <a:gd name="T107" fmla="*/ 1351 h 1982"/>
              <a:gd name="T108" fmla="*/ 1983 w 1983"/>
              <a:gd name="T109" fmla="*/ 1171 h 1982"/>
              <a:gd name="T110" fmla="*/ 1442 w 1983"/>
              <a:gd name="T111" fmla="*/ 1171 h 1982"/>
              <a:gd name="T112" fmla="*/ 1442 w 1983"/>
              <a:gd name="T113" fmla="*/ 135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83" h="1982">
                <a:moveTo>
                  <a:pt x="361" y="90"/>
                </a:moveTo>
                <a:cubicBezTo>
                  <a:pt x="361" y="40"/>
                  <a:pt x="321" y="0"/>
                  <a:pt x="271" y="0"/>
                </a:cubicBezTo>
                <a:cubicBezTo>
                  <a:pt x="221" y="0"/>
                  <a:pt x="181" y="40"/>
                  <a:pt x="181" y="90"/>
                </a:cubicBezTo>
                <a:lnTo>
                  <a:pt x="181" y="450"/>
                </a:lnTo>
                <a:lnTo>
                  <a:pt x="0" y="450"/>
                </a:lnTo>
                <a:lnTo>
                  <a:pt x="0" y="991"/>
                </a:lnTo>
                <a:lnTo>
                  <a:pt x="541" y="991"/>
                </a:lnTo>
                <a:lnTo>
                  <a:pt x="541" y="450"/>
                </a:lnTo>
                <a:lnTo>
                  <a:pt x="361" y="450"/>
                </a:lnTo>
                <a:lnTo>
                  <a:pt x="361" y="90"/>
                </a:lnTo>
                <a:close/>
                <a:moveTo>
                  <a:pt x="721" y="1351"/>
                </a:moveTo>
                <a:cubicBezTo>
                  <a:pt x="721" y="1469"/>
                  <a:pt x="797" y="1568"/>
                  <a:pt x="901" y="1605"/>
                </a:cubicBezTo>
                <a:lnTo>
                  <a:pt x="901" y="1982"/>
                </a:lnTo>
                <a:lnTo>
                  <a:pt x="1082" y="1982"/>
                </a:lnTo>
                <a:lnTo>
                  <a:pt x="1082" y="1605"/>
                </a:lnTo>
                <a:cubicBezTo>
                  <a:pt x="1186" y="1568"/>
                  <a:pt x="1262" y="1469"/>
                  <a:pt x="1262" y="1351"/>
                </a:cubicBezTo>
                <a:lnTo>
                  <a:pt x="1262" y="1171"/>
                </a:lnTo>
                <a:lnTo>
                  <a:pt x="721" y="1171"/>
                </a:lnTo>
                <a:lnTo>
                  <a:pt x="721" y="1351"/>
                </a:lnTo>
                <a:close/>
                <a:moveTo>
                  <a:pt x="0" y="1351"/>
                </a:moveTo>
                <a:cubicBezTo>
                  <a:pt x="0" y="1469"/>
                  <a:pt x="76" y="1568"/>
                  <a:pt x="181" y="1605"/>
                </a:cubicBezTo>
                <a:lnTo>
                  <a:pt x="181" y="1982"/>
                </a:lnTo>
                <a:lnTo>
                  <a:pt x="361" y="1982"/>
                </a:lnTo>
                <a:lnTo>
                  <a:pt x="361" y="1605"/>
                </a:lnTo>
                <a:cubicBezTo>
                  <a:pt x="465" y="1568"/>
                  <a:pt x="541" y="1469"/>
                  <a:pt x="541" y="1351"/>
                </a:cubicBezTo>
                <a:lnTo>
                  <a:pt x="541" y="1171"/>
                </a:lnTo>
                <a:lnTo>
                  <a:pt x="0" y="1171"/>
                </a:lnTo>
                <a:lnTo>
                  <a:pt x="0" y="1351"/>
                </a:lnTo>
                <a:close/>
                <a:moveTo>
                  <a:pt x="1802" y="450"/>
                </a:moveTo>
                <a:lnTo>
                  <a:pt x="1802" y="90"/>
                </a:lnTo>
                <a:cubicBezTo>
                  <a:pt x="1802" y="40"/>
                  <a:pt x="1762" y="0"/>
                  <a:pt x="1712" y="0"/>
                </a:cubicBezTo>
                <a:cubicBezTo>
                  <a:pt x="1662" y="0"/>
                  <a:pt x="1622" y="40"/>
                  <a:pt x="1622" y="90"/>
                </a:cubicBezTo>
                <a:lnTo>
                  <a:pt x="1622" y="450"/>
                </a:lnTo>
                <a:lnTo>
                  <a:pt x="1442" y="450"/>
                </a:lnTo>
                <a:lnTo>
                  <a:pt x="1442" y="991"/>
                </a:lnTo>
                <a:lnTo>
                  <a:pt x="1983" y="991"/>
                </a:lnTo>
                <a:lnTo>
                  <a:pt x="1983" y="450"/>
                </a:lnTo>
                <a:lnTo>
                  <a:pt x="1802" y="450"/>
                </a:lnTo>
                <a:close/>
                <a:moveTo>
                  <a:pt x="1082" y="90"/>
                </a:moveTo>
                <a:cubicBezTo>
                  <a:pt x="1082" y="40"/>
                  <a:pt x="1041" y="0"/>
                  <a:pt x="991" y="0"/>
                </a:cubicBezTo>
                <a:cubicBezTo>
                  <a:pt x="941" y="0"/>
                  <a:pt x="901" y="40"/>
                  <a:pt x="901" y="90"/>
                </a:cubicBezTo>
                <a:lnTo>
                  <a:pt x="901" y="450"/>
                </a:lnTo>
                <a:lnTo>
                  <a:pt x="721" y="450"/>
                </a:lnTo>
                <a:lnTo>
                  <a:pt x="721" y="991"/>
                </a:lnTo>
                <a:lnTo>
                  <a:pt x="1262" y="991"/>
                </a:lnTo>
                <a:lnTo>
                  <a:pt x="1262" y="450"/>
                </a:lnTo>
                <a:lnTo>
                  <a:pt x="1082" y="450"/>
                </a:lnTo>
                <a:lnTo>
                  <a:pt x="1082" y="90"/>
                </a:lnTo>
                <a:close/>
                <a:moveTo>
                  <a:pt x="1442" y="1351"/>
                </a:moveTo>
                <a:cubicBezTo>
                  <a:pt x="1442" y="1469"/>
                  <a:pt x="1518" y="1568"/>
                  <a:pt x="1622" y="1605"/>
                </a:cubicBezTo>
                <a:lnTo>
                  <a:pt x="1622" y="1982"/>
                </a:lnTo>
                <a:lnTo>
                  <a:pt x="1802" y="1982"/>
                </a:lnTo>
                <a:lnTo>
                  <a:pt x="1802" y="1605"/>
                </a:lnTo>
                <a:cubicBezTo>
                  <a:pt x="1907" y="1568"/>
                  <a:pt x="1983" y="1469"/>
                  <a:pt x="1983" y="1351"/>
                </a:cubicBezTo>
                <a:lnTo>
                  <a:pt x="1983" y="1171"/>
                </a:lnTo>
                <a:lnTo>
                  <a:pt x="1442" y="1171"/>
                </a:lnTo>
                <a:lnTo>
                  <a:pt x="1442" y="13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>
            <a:spLocks noEditPoints="1"/>
          </p:cNvSpPr>
          <p:nvPr/>
        </p:nvSpPr>
        <p:spPr bwMode="auto">
          <a:xfrm>
            <a:off x="3286126" y="3756025"/>
            <a:ext cx="379413" cy="542925"/>
          </a:xfrm>
          <a:custGeom>
            <a:avLst/>
            <a:gdLst>
              <a:gd name="T0" fmla="*/ 1171 w 1261"/>
              <a:gd name="T1" fmla="*/ 450 h 1802"/>
              <a:gd name="T2" fmla="*/ 1171 w 1261"/>
              <a:gd name="T3" fmla="*/ 180 h 1802"/>
              <a:gd name="T4" fmla="*/ 991 w 1261"/>
              <a:gd name="T5" fmla="*/ 0 h 1802"/>
              <a:gd name="T6" fmla="*/ 270 w 1261"/>
              <a:gd name="T7" fmla="*/ 0 h 1802"/>
              <a:gd name="T8" fmla="*/ 90 w 1261"/>
              <a:gd name="T9" fmla="*/ 180 h 1802"/>
              <a:gd name="T10" fmla="*/ 90 w 1261"/>
              <a:gd name="T11" fmla="*/ 450 h 1802"/>
              <a:gd name="T12" fmla="*/ 0 w 1261"/>
              <a:gd name="T13" fmla="*/ 450 h 1802"/>
              <a:gd name="T14" fmla="*/ 0 w 1261"/>
              <a:gd name="T15" fmla="*/ 991 h 1802"/>
              <a:gd name="T16" fmla="*/ 270 w 1261"/>
              <a:gd name="T17" fmla="*/ 1532 h 1802"/>
              <a:gd name="T18" fmla="*/ 270 w 1261"/>
              <a:gd name="T19" fmla="*/ 1802 h 1802"/>
              <a:gd name="T20" fmla="*/ 991 w 1261"/>
              <a:gd name="T21" fmla="*/ 1802 h 1802"/>
              <a:gd name="T22" fmla="*/ 991 w 1261"/>
              <a:gd name="T23" fmla="*/ 1532 h 1802"/>
              <a:gd name="T24" fmla="*/ 1261 w 1261"/>
              <a:gd name="T25" fmla="*/ 991 h 1802"/>
              <a:gd name="T26" fmla="*/ 1261 w 1261"/>
              <a:gd name="T27" fmla="*/ 450 h 1802"/>
              <a:gd name="T28" fmla="*/ 1171 w 1261"/>
              <a:gd name="T29" fmla="*/ 450 h 1802"/>
              <a:gd name="T30" fmla="*/ 270 w 1261"/>
              <a:gd name="T31" fmla="*/ 180 h 1802"/>
              <a:gd name="T32" fmla="*/ 991 w 1261"/>
              <a:gd name="T33" fmla="*/ 180 h 1802"/>
              <a:gd name="T34" fmla="*/ 991 w 1261"/>
              <a:gd name="T35" fmla="*/ 450 h 1802"/>
              <a:gd name="T36" fmla="*/ 811 w 1261"/>
              <a:gd name="T37" fmla="*/ 450 h 1802"/>
              <a:gd name="T38" fmla="*/ 811 w 1261"/>
              <a:gd name="T39" fmla="*/ 270 h 1802"/>
              <a:gd name="T40" fmla="*/ 721 w 1261"/>
              <a:gd name="T41" fmla="*/ 270 h 1802"/>
              <a:gd name="T42" fmla="*/ 721 w 1261"/>
              <a:gd name="T43" fmla="*/ 450 h 1802"/>
              <a:gd name="T44" fmla="*/ 540 w 1261"/>
              <a:gd name="T45" fmla="*/ 450 h 1802"/>
              <a:gd name="T46" fmla="*/ 540 w 1261"/>
              <a:gd name="T47" fmla="*/ 270 h 1802"/>
              <a:gd name="T48" fmla="*/ 450 w 1261"/>
              <a:gd name="T49" fmla="*/ 270 h 1802"/>
              <a:gd name="T50" fmla="*/ 450 w 1261"/>
              <a:gd name="T51" fmla="*/ 450 h 1802"/>
              <a:gd name="T52" fmla="*/ 270 w 1261"/>
              <a:gd name="T53" fmla="*/ 450 h 1802"/>
              <a:gd name="T54" fmla="*/ 270 w 1261"/>
              <a:gd name="T55" fmla="*/ 18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1" h="1802">
                <a:moveTo>
                  <a:pt x="1171" y="450"/>
                </a:moveTo>
                <a:lnTo>
                  <a:pt x="1171" y="180"/>
                </a:lnTo>
                <a:cubicBezTo>
                  <a:pt x="1171" y="81"/>
                  <a:pt x="1090" y="0"/>
                  <a:pt x="991" y="0"/>
                </a:cubicBezTo>
                <a:lnTo>
                  <a:pt x="270" y="0"/>
                </a:lnTo>
                <a:cubicBezTo>
                  <a:pt x="170" y="0"/>
                  <a:pt x="90" y="81"/>
                  <a:pt x="90" y="180"/>
                </a:cubicBezTo>
                <a:lnTo>
                  <a:pt x="90" y="450"/>
                </a:lnTo>
                <a:lnTo>
                  <a:pt x="0" y="450"/>
                </a:lnTo>
                <a:lnTo>
                  <a:pt x="0" y="991"/>
                </a:lnTo>
                <a:lnTo>
                  <a:pt x="270" y="1532"/>
                </a:lnTo>
                <a:lnTo>
                  <a:pt x="270" y="1802"/>
                </a:lnTo>
                <a:lnTo>
                  <a:pt x="991" y="1802"/>
                </a:lnTo>
                <a:lnTo>
                  <a:pt x="991" y="1532"/>
                </a:lnTo>
                <a:lnTo>
                  <a:pt x="1261" y="991"/>
                </a:lnTo>
                <a:lnTo>
                  <a:pt x="1261" y="450"/>
                </a:lnTo>
                <a:lnTo>
                  <a:pt x="1171" y="450"/>
                </a:lnTo>
                <a:close/>
                <a:moveTo>
                  <a:pt x="270" y="180"/>
                </a:moveTo>
                <a:lnTo>
                  <a:pt x="991" y="180"/>
                </a:lnTo>
                <a:lnTo>
                  <a:pt x="991" y="450"/>
                </a:lnTo>
                <a:lnTo>
                  <a:pt x="811" y="450"/>
                </a:lnTo>
                <a:lnTo>
                  <a:pt x="811" y="270"/>
                </a:lnTo>
                <a:lnTo>
                  <a:pt x="721" y="270"/>
                </a:lnTo>
                <a:lnTo>
                  <a:pt x="721" y="450"/>
                </a:lnTo>
                <a:lnTo>
                  <a:pt x="540" y="450"/>
                </a:lnTo>
                <a:lnTo>
                  <a:pt x="540" y="270"/>
                </a:lnTo>
                <a:lnTo>
                  <a:pt x="450" y="270"/>
                </a:lnTo>
                <a:lnTo>
                  <a:pt x="450" y="450"/>
                </a:lnTo>
                <a:lnTo>
                  <a:pt x="270" y="450"/>
                </a:lnTo>
                <a:lnTo>
                  <a:pt x="270" y="18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4"/>
          <p:cNvSpPr>
            <a:spLocks noEditPoints="1"/>
          </p:cNvSpPr>
          <p:nvPr/>
        </p:nvSpPr>
        <p:spPr bwMode="auto">
          <a:xfrm>
            <a:off x="5307013" y="3729038"/>
            <a:ext cx="596900" cy="596900"/>
          </a:xfrm>
          <a:custGeom>
            <a:avLst/>
            <a:gdLst>
              <a:gd name="T0" fmla="*/ 630 w 1982"/>
              <a:gd name="T1" fmla="*/ 946 h 1982"/>
              <a:gd name="T2" fmla="*/ 495 w 1982"/>
              <a:gd name="T3" fmla="*/ 811 h 1982"/>
              <a:gd name="T4" fmla="*/ 360 w 1982"/>
              <a:gd name="T5" fmla="*/ 946 h 1982"/>
              <a:gd name="T6" fmla="*/ 495 w 1982"/>
              <a:gd name="T7" fmla="*/ 1081 h 1982"/>
              <a:gd name="T8" fmla="*/ 630 w 1982"/>
              <a:gd name="T9" fmla="*/ 946 h 1982"/>
              <a:gd name="T10" fmla="*/ 1261 w 1982"/>
              <a:gd name="T11" fmla="*/ 495 h 1982"/>
              <a:gd name="T12" fmla="*/ 1126 w 1982"/>
              <a:gd name="T13" fmla="*/ 360 h 1982"/>
              <a:gd name="T14" fmla="*/ 856 w 1982"/>
              <a:gd name="T15" fmla="*/ 360 h 1982"/>
              <a:gd name="T16" fmla="*/ 720 w 1982"/>
              <a:gd name="T17" fmla="*/ 495 h 1982"/>
              <a:gd name="T18" fmla="*/ 856 w 1982"/>
              <a:gd name="T19" fmla="*/ 631 h 1982"/>
              <a:gd name="T20" fmla="*/ 1126 w 1982"/>
              <a:gd name="T21" fmla="*/ 631 h 1982"/>
              <a:gd name="T22" fmla="*/ 1261 w 1982"/>
              <a:gd name="T23" fmla="*/ 495 h 1982"/>
              <a:gd name="T24" fmla="*/ 675 w 1982"/>
              <a:gd name="T25" fmla="*/ 1261 h 1982"/>
              <a:gd name="T26" fmla="*/ 540 w 1982"/>
              <a:gd name="T27" fmla="*/ 1396 h 1982"/>
              <a:gd name="T28" fmla="*/ 675 w 1982"/>
              <a:gd name="T29" fmla="*/ 1532 h 1982"/>
              <a:gd name="T30" fmla="*/ 811 w 1982"/>
              <a:gd name="T31" fmla="*/ 1396 h 1982"/>
              <a:gd name="T32" fmla="*/ 675 w 1982"/>
              <a:gd name="T33" fmla="*/ 1261 h 1982"/>
              <a:gd name="T34" fmla="*/ 991 w 1982"/>
              <a:gd name="T35" fmla="*/ 0 h 1982"/>
              <a:gd name="T36" fmla="*/ 0 w 1982"/>
              <a:gd name="T37" fmla="*/ 991 h 1982"/>
              <a:gd name="T38" fmla="*/ 991 w 1982"/>
              <a:gd name="T39" fmla="*/ 1982 h 1982"/>
              <a:gd name="T40" fmla="*/ 1982 w 1982"/>
              <a:gd name="T41" fmla="*/ 991 h 1982"/>
              <a:gd name="T42" fmla="*/ 991 w 1982"/>
              <a:gd name="T43" fmla="*/ 0 h 1982"/>
              <a:gd name="T44" fmla="*/ 991 w 1982"/>
              <a:gd name="T45" fmla="*/ 1802 h 1982"/>
              <a:gd name="T46" fmla="*/ 180 w 1982"/>
              <a:gd name="T47" fmla="*/ 991 h 1982"/>
              <a:gd name="T48" fmla="*/ 991 w 1982"/>
              <a:gd name="T49" fmla="*/ 180 h 1982"/>
              <a:gd name="T50" fmla="*/ 1802 w 1982"/>
              <a:gd name="T51" fmla="*/ 991 h 1982"/>
              <a:gd name="T52" fmla="*/ 991 w 1982"/>
              <a:gd name="T53" fmla="*/ 1802 h 1982"/>
              <a:gd name="T54" fmla="*/ 1486 w 1982"/>
              <a:gd name="T55" fmla="*/ 811 h 1982"/>
              <a:gd name="T56" fmla="*/ 1351 w 1982"/>
              <a:gd name="T57" fmla="*/ 946 h 1982"/>
              <a:gd name="T58" fmla="*/ 1486 w 1982"/>
              <a:gd name="T59" fmla="*/ 1081 h 1982"/>
              <a:gd name="T60" fmla="*/ 1621 w 1982"/>
              <a:gd name="T61" fmla="*/ 946 h 1982"/>
              <a:gd name="T62" fmla="*/ 1486 w 1982"/>
              <a:gd name="T63" fmla="*/ 811 h 1982"/>
              <a:gd name="T64" fmla="*/ 1306 w 1982"/>
              <a:gd name="T65" fmla="*/ 1261 h 1982"/>
              <a:gd name="T66" fmla="*/ 1171 w 1982"/>
              <a:gd name="T67" fmla="*/ 1396 h 1982"/>
              <a:gd name="T68" fmla="*/ 1306 w 1982"/>
              <a:gd name="T69" fmla="*/ 1532 h 1982"/>
              <a:gd name="T70" fmla="*/ 1441 w 1982"/>
              <a:gd name="T71" fmla="*/ 1396 h 1982"/>
              <a:gd name="T72" fmla="*/ 1306 w 1982"/>
              <a:gd name="T73" fmla="*/ 126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2" h="1982">
                <a:moveTo>
                  <a:pt x="630" y="946"/>
                </a:moveTo>
                <a:cubicBezTo>
                  <a:pt x="630" y="871"/>
                  <a:pt x="570" y="811"/>
                  <a:pt x="495" y="811"/>
                </a:cubicBezTo>
                <a:cubicBezTo>
                  <a:pt x="420" y="811"/>
                  <a:pt x="360" y="871"/>
                  <a:pt x="360" y="946"/>
                </a:cubicBezTo>
                <a:cubicBezTo>
                  <a:pt x="360" y="1021"/>
                  <a:pt x="420" y="1081"/>
                  <a:pt x="495" y="1081"/>
                </a:cubicBezTo>
                <a:cubicBezTo>
                  <a:pt x="570" y="1081"/>
                  <a:pt x="630" y="1021"/>
                  <a:pt x="630" y="946"/>
                </a:cubicBezTo>
                <a:close/>
                <a:moveTo>
                  <a:pt x="1261" y="495"/>
                </a:moveTo>
                <a:cubicBezTo>
                  <a:pt x="1261" y="421"/>
                  <a:pt x="1201" y="360"/>
                  <a:pt x="1126" y="360"/>
                </a:cubicBezTo>
                <a:lnTo>
                  <a:pt x="856" y="360"/>
                </a:lnTo>
                <a:cubicBezTo>
                  <a:pt x="781" y="360"/>
                  <a:pt x="720" y="421"/>
                  <a:pt x="720" y="495"/>
                </a:cubicBezTo>
                <a:cubicBezTo>
                  <a:pt x="720" y="570"/>
                  <a:pt x="781" y="631"/>
                  <a:pt x="856" y="631"/>
                </a:cubicBezTo>
                <a:lnTo>
                  <a:pt x="1126" y="631"/>
                </a:lnTo>
                <a:cubicBezTo>
                  <a:pt x="1201" y="631"/>
                  <a:pt x="1261" y="570"/>
                  <a:pt x="1261" y="495"/>
                </a:cubicBezTo>
                <a:close/>
                <a:moveTo>
                  <a:pt x="675" y="1261"/>
                </a:moveTo>
                <a:cubicBezTo>
                  <a:pt x="601" y="1261"/>
                  <a:pt x="540" y="1322"/>
                  <a:pt x="540" y="1396"/>
                </a:cubicBezTo>
                <a:cubicBezTo>
                  <a:pt x="540" y="1471"/>
                  <a:pt x="601" y="1532"/>
                  <a:pt x="675" y="1532"/>
                </a:cubicBezTo>
                <a:cubicBezTo>
                  <a:pt x="750" y="1532"/>
                  <a:pt x="811" y="1471"/>
                  <a:pt x="811" y="1396"/>
                </a:cubicBezTo>
                <a:cubicBezTo>
                  <a:pt x="811" y="1322"/>
                  <a:pt x="750" y="1261"/>
                  <a:pt x="675" y="1261"/>
                </a:cubicBezTo>
                <a:close/>
                <a:moveTo>
                  <a:pt x="991" y="0"/>
                </a:moveTo>
                <a:cubicBezTo>
                  <a:pt x="444" y="0"/>
                  <a:pt x="0" y="444"/>
                  <a:pt x="0" y="991"/>
                </a:cubicBezTo>
                <a:cubicBezTo>
                  <a:pt x="0" y="1537"/>
                  <a:pt x="444" y="1982"/>
                  <a:pt x="991" y="1982"/>
                </a:cubicBezTo>
                <a:cubicBezTo>
                  <a:pt x="1537" y="1982"/>
                  <a:pt x="1982" y="1537"/>
                  <a:pt x="1982" y="991"/>
                </a:cubicBezTo>
                <a:cubicBezTo>
                  <a:pt x="1982" y="444"/>
                  <a:pt x="1537" y="0"/>
                  <a:pt x="991" y="0"/>
                </a:cubicBezTo>
                <a:close/>
                <a:moveTo>
                  <a:pt x="991" y="1802"/>
                </a:moveTo>
                <a:cubicBezTo>
                  <a:pt x="543" y="1802"/>
                  <a:pt x="180" y="1438"/>
                  <a:pt x="180" y="991"/>
                </a:cubicBezTo>
                <a:cubicBezTo>
                  <a:pt x="180" y="544"/>
                  <a:pt x="543" y="180"/>
                  <a:pt x="991" y="180"/>
                </a:cubicBezTo>
                <a:cubicBezTo>
                  <a:pt x="1438" y="180"/>
                  <a:pt x="1802" y="544"/>
                  <a:pt x="1802" y="991"/>
                </a:cubicBezTo>
                <a:cubicBezTo>
                  <a:pt x="1802" y="1438"/>
                  <a:pt x="1438" y="1802"/>
                  <a:pt x="991" y="1802"/>
                </a:cubicBezTo>
                <a:close/>
                <a:moveTo>
                  <a:pt x="1486" y="811"/>
                </a:moveTo>
                <a:cubicBezTo>
                  <a:pt x="1412" y="811"/>
                  <a:pt x="1351" y="871"/>
                  <a:pt x="1351" y="946"/>
                </a:cubicBezTo>
                <a:cubicBezTo>
                  <a:pt x="1351" y="1021"/>
                  <a:pt x="1412" y="1081"/>
                  <a:pt x="1486" y="1081"/>
                </a:cubicBezTo>
                <a:cubicBezTo>
                  <a:pt x="1561" y="1081"/>
                  <a:pt x="1621" y="1021"/>
                  <a:pt x="1621" y="946"/>
                </a:cubicBezTo>
                <a:cubicBezTo>
                  <a:pt x="1621" y="871"/>
                  <a:pt x="1561" y="811"/>
                  <a:pt x="1486" y="811"/>
                </a:cubicBezTo>
                <a:close/>
                <a:moveTo>
                  <a:pt x="1306" y="1261"/>
                </a:moveTo>
                <a:cubicBezTo>
                  <a:pt x="1231" y="1261"/>
                  <a:pt x="1171" y="1322"/>
                  <a:pt x="1171" y="1396"/>
                </a:cubicBezTo>
                <a:cubicBezTo>
                  <a:pt x="1171" y="1471"/>
                  <a:pt x="1231" y="1532"/>
                  <a:pt x="1306" y="1532"/>
                </a:cubicBezTo>
                <a:cubicBezTo>
                  <a:pt x="1381" y="1532"/>
                  <a:pt x="1441" y="1471"/>
                  <a:pt x="1441" y="1396"/>
                </a:cubicBezTo>
                <a:cubicBezTo>
                  <a:pt x="1441" y="1322"/>
                  <a:pt x="1381" y="1261"/>
                  <a:pt x="1306" y="126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4171951" y="3783013"/>
            <a:ext cx="596900" cy="488950"/>
          </a:xfrm>
          <a:custGeom>
            <a:avLst/>
            <a:gdLst>
              <a:gd name="T0" fmla="*/ 992 w 1982"/>
              <a:gd name="T1" fmla="*/ 225 h 1622"/>
              <a:gd name="T2" fmla="*/ 811 w 1982"/>
              <a:gd name="T3" fmla="*/ 451 h 1622"/>
              <a:gd name="T4" fmla="*/ 1172 w 1982"/>
              <a:gd name="T5" fmla="*/ 451 h 1622"/>
              <a:gd name="T6" fmla="*/ 992 w 1982"/>
              <a:gd name="T7" fmla="*/ 225 h 1622"/>
              <a:gd name="T8" fmla="*/ 1532 w 1982"/>
              <a:gd name="T9" fmla="*/ 631 h 1622"/>
              <a:gd name="T10" fmla="*/ 1532 w 1982"/>
              <a:gd name="T11" fmla="*/ 991 h 1622"/>
              <a:gd name="T12" fmla="*/ 1757 w 1982"/>
              <a:gd name="T13" fmla="*/ 811 h 1622"/>
              <a:gd name="T14" fmla="*/ 1532 w 1982"/>
              <a:gd name="T15" fmla="*/ 631 h 1622"/>
              <a:gd name="T16" fmla="*/ 451 w 1982"/>
              <a:gd name="T17" fmla="*/ 631 h 1622"/>
              <a:gd name="T18" fmla="*/ 225 w 1982"/>
              <a:gd name="T19" fmla="*/ 811 h 1622"/>
              <a:gd name="T20" fmla="*/ 451 w 1982"/>
              <a:gd name="T21" fmla="*/ 991 h 1622"/>
              <a:gd name="T22" fmla="*/ 451 w 1982"/>
              <a:gd name="T23" fmla="*/ 631 h 1622"/>
              <a:gd name="T24" fmla="*/ 1172 w 1982"/>
              <a:gd name="T25" fmla="*/ 1171 h 1622"/>
              <a:gd name="T26" fmla="*/ 811 w 1982"/>
              <a:gd name="T27" fmla="*/ 1171 h 1622"/>
              <a:gd name="T28" fmla="*/ 992 w 1982"/>
              <a:gd name="T29" fmla="*/ 1397 h 1622"/>
              <a:gd name="T30" fmla="*/ 1172 w 1982"/>
              <a:gd name="T31" fmla="*/ 1171 h 1622"/>
              <a:gd name="T32" fmla="*/ 1802 w 1982"/>
              <a:gd name="T33" fmla="*/ 0 h 1622"/>
              <a:gd name="T34" fmla="*/ 180 w 1982"/>
              <a:gd name="T35" fmla="*/ 0 h 1622"/>
              <a:gd name="T36" fmla="*/ 0 w 1982"/>
              <a:gd name="T37" fmla="*/ 180 h 1622"/>
              <a:gd name="T38" fmla="*/ 0 w 1982"/>
              <a:gd name="T39" fmla="*/ 1442 h 1622"/>
              <a:gd name="T40" fmla="*/ 180 w 1982"/>
              <a:gd name="T41" fmla="*/ 1622 h 1622"/>
              <a:gd name="T42" fmla="*/ 1802 w 1982"/>
              <a:gd name="T43" fmla="*/ 1622 h 1622"/>
              <a:gd name="T44" fmla="*/ 1982 w 1982"/>
              <a:gd name="T45" fmla="*/ 1442 h 1622"/>
              <a:gd name="T46" fmla="*/ 1982 w 1982"/>
              <a:gd name="T47" fmla="*/ 180 h 1622"/>
              <a:gd name="T48" fmla="*/ 1802 w 1982"/>
              <a:gd name="T49" fmla="*/ 0 h 1622"/>
              <a:gd name="T50" fmla="*/ 1802 w 1982"/>
              <a:gd name="T51" fmla="*/ 1443 h 1622"/>
              <a:gd name="T52" fmla="*/ 180 w 1982"/>
              <a:gd name="T53" fmla="*/ 1443 h 1622"/>
              <a:gd name="T54" fmla="*/ 180 w 1982"/>
              <a:gd name="T55" fmla="*/ 179 h 1622"/>
              <a:gd name="T56" fmla="*/ 1802 w 1982"/>
              <a:gd name="T57" fmla="*/ 179 h 1622"/>
              <a:gd name="T58" fmla="*/ 1802 w 1982"/>
              <a:gd name="T59" fmla="*/ 1443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2" h="1622">
                <a:moveTo>
                  <a:pt x="992" y="225"/>
                </a:moveTo>
                <a:lnTo>
                  <a:pt x="811" y="451"/>
                </a:lnTo>
                <a:lnTo>
                  <a:pt x="1172" y="451"/>
                </a:lnTo>
                <a:lnTo>
                  <a:pt x="992" y="225"/>
                </a:lnTo>
                <a:close/>
                <a:moveTo>
                  <a:pt x="1532" y="631"/>
                </a:moveTo>
                <a:lnTo>
                  <a:pt x="1532" y="991"/>
                </a:lnTo>
                <a:lnTo>
                  <a:pt x="1757" y="811"/>
                </a:lnTo>
                <a:lnTo>
                  <a:pt x="1532" y="631"/>
                </a:lnTo>
                <a:close/>
                <a:moveTo>
                  <a:pt x="451" y="631"/>
                </a:moveTo>
                <a:lnTo>
                  <a:pt x="225" y="811"/>
                </a:lnTo>
                <a:lnTo>
                  <a:pt x="451" y="991"/>
                </a:lnTo>
                <a:lnTo>
                  <a:pt x="451" y="631"/>
                </a:lnTo>
                <a:close/>
                <a:moveTo>
                  <a:pt x="1172" y="1171"/>
                </a:moveTo>
                <a:lnTo>
                  <a:pt x="811" y="1171"/>
                </a:lnTo>
                <a:lnTo>
                  <a:pt x="992" y="1397"/>
                </a:lnTo>
                <a:lnTo>
                  <a:pt x="1172" y="1171"/>
                </a:lnTo>
                <a:close/>
                <a:moveTo>
                  <a:pt x="1802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lnTo>
                  <a:pt x="0" y="1442"/>
                </a:lnTo>
                <a:cubicBezTo>
                  <a:pt x="0" y="1541"/>
                  <a:pt x="81" y="1622"/>
                  <a:pt x="180" y="1622"/>
                </a:cubicBezTo>
                <a:lnTo>
                  <a:pt x="1802" y="1622"/>
                </a:lnTo>
                <a:cubicBezTo>
                  <a:pt x="1902" y="1622"/>
                  <a:pt x="1982" y="1541"/>
                  <a:pt x="1982" y="1442"/>
                </a:cubicBezTo>
                <a:lnTo>
                  <a:pt x="1982" y="180"/>
                </a:lnTo>
                <a:cubicBezTo>
                  <a:pt x="1982" y="81"/>
                  <a:pt x="1902" y="0"/>
                  <a:pt x="1802" y="0"/>
                </a:cubicBezTo>
                <a:close/>
                <a:moveTo>
                  <a:pt x="1802" y="1443"/>
                </a:moveTo>
                <a:lnTo>
                  <a:pt x="180" y="1443"/>
                </a:lnTo>
                <a:lnTo>
                  <a:pt x="180" y="179"/>
                </a:lnTo>
                <a:lnTo>
                  <a:pt x="1802" y="179"/>
                </a:lnTo>
                <a:lnTo>
                  <a:pt x="1802" y="144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6"/>
          <p:cNvSpPr>
            <a:spLocks noEditPoints="1"/>
          </p:cNvSpPr>
          <p:nvPr/>
        </p:nvSpPr>
        <p:spPr bwMode="auto">
          <a:xfrm>
            <a:off x="2166938" y="3783013"/>
            <a:ext cx="487363" cy="488950"/>
          </a:xfrm>
          <a:custGeom>
            <a:avLst/>
            <a:gdLst>
              <a:gd name="T0" fmla="*/ 901 w 1622"/>
              <a:gd name="T1" fmla="*/ 541 h 1622"/>
              <a:gd name="T2" fmla="*/ 721 w 1622"/>
              <a:gd name="T3" fmla="*/ 541 h 1622"/>
              <a:gd name="T4" fmla="*/ 721 w 1622"/>
              <a:gd name="T5" fmla="*/ 721 h 1622"/>
              <a:gd name="T6" fmla="*/ 901 w 1622"/>
              <a:gd name="T7" fmla="*/ 721 h 1622"/>
              <a:gd name="T8" fmla="*/ 901 w 1622"/>
              <a:gd name="T9" fmla="*/ 541 h 1622"/>
              <a:gd name="T10" fmla="*/ 1262 w 1622"/>
              <a:gd name="T11" fmla="*/ 541 h 1622"/>
              <a:gd name="T12" fmla="*/ 1081 w 1622"/>
              <a:gd name="T13" fmla="*/ 541 h 1622"/>
              <a:gd name="T14" fmla="*/ 1081 w 1622"/>
              <a:gd name="T15" fmla="*/ 721 h 1622"/>
              <a:gd name="T16" fmla="*/ 1262 w 1622"/>
              <a:gd name="T17" fmla="*/ 721 h 1622"/>
              <a:gd name="T18" fmla="*/ 1262 w 1622"/>
              <a:gd name="T19" fmla="*/ 541 h 1622"/>
              <a:gd name="T20" fmla="*/ 1532 w 1622"/>
              <a:gd name="T21" fmla="*/ 1126 h 1622"/>
              <a:gd name="T22" fmla="*/ 1210 w 1622"/>
              <a:gd name="T23" fmla="*/ 1075 h 1622"/>
              <a:gd name="T24" fmla="*/ 1119 w 1622"/>
              <a:gd name="T25" fmla="*/ 1097 h 1622"/>
              <a:gd name="T26" fmla="*/ 921 w 1622"/>
              <a:gd name="T27" fmla="*/ 1296 h 1622"/>
              <a:gd name="T28" fmla="*/ 327 w 1622"/>
              <a:gd name="T29" fmla="*/ 702 h 1622"/>
              <a:gd name="T30" fmla="*/ 525 w 1622"/>
              <a:gd name="T31" fmla="*/ 504 h 1622"/>
              <a:gd name="T32" fmla="*/ 547 w 1622"/>
              <a:gd name="T33" fmla="*/ 412 h 1622"/>
              <a:gd name="T34" fmla="*/ 496 w 1622"/>
              <a:gd name="T35" fmla="*/ 90 h 1622"/>
              <a:gd name="T36" fmla="*/ 406 w 1622"/>
              <a:gd name="T37" fmla="*/ 0 h 1622"/>
              <a:gd name="T38" fmla="*/ 90 w 1622"/>
              <a:gd name="T39" fmla="*/ 0 h 1622"/>
              <a:gd name="T40" fmla="*/ 0 w 1622"/>
              <a:gd name="T41" fmla="*/ 90 h 1622"/>
              <a:gd name="T42" fmla="*/ 1532 w 1622"/>
              <a:gd name="T43" fmla="*/ 1622 h 1622"/>
              <a:gd name="T44" fmla="*/ 1622 w 1622"/>
              <a:gd name="T45" fmla="*/ 1532 h 1622"/>
              <a:gd name="T46" fmla="*/ 1622 w 1622"/>
              <a:gd name="T47" fmla="*/ 1216 h 1622"/>
              <a:gd name="T48" fmla="*/ 1532 w 1622"/>
              <a:gd name="T49" fmla="*/ 1126 h 1622"/>
              <a:gd name="T50" fmla="*/ 1442 w 1622"/>
              <a:gd name="T51" fmla="*/ 541 h 1622"/>
              <a:gd name="T52" fmla="*/ 1442 w 1622"/>
              <a:gd name="T53" fmla="*/ 721 h 1622"/>
              <a:gd name="T54" fmla="*/ 1622 w 1622"/>
              <a:gd name="T55" fmla="*/ 721 h 1622"/>
              <a:gd name="T56" fmla="*/ 1622 w 1622"/>
              <a:gd name="T57" fmla="*/ 541 h 1622"/>
              <a:gd name="T58" fmla="*/ 1442 w 1622"/>
              <a:gd name="T59" fmla="*/ 54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22" h="1622">
                <a:moveTo>
                  <a:pt x="901" y="541"/>
                </a:moveTo>
                <a:lnTo>
                  <a:pt x="721" y="541"/>
                </a:lnTo>
                <a:lnTo>
                  <a:pt x="721" y="721"/>
                </a:lnTo>
                <a:lnTo>
                  <a:pt x="901" y="721"/>
                </a:lnTo>
                <a:lnTo>
                  <a:pt x="901" y="541"/>
                </a:lnTo>
                <a:close/>
                <a:moveTo>
                  <a:pt x="1262" y="541"/>
                </a:moveTo>
                <a:lnTo>
                  <a:pt x="1081" y="541"/>
                </a:lnTo>
                <a:lnTo>
                  <a:pt x="1081" y="721"/>
                </a:lnTo>
                <a:lnTo>
                  <a:pt x="1262" y="721"/>
                </a:lnTo>
                <a:lnTo>
                  <a:pt x="1262" y="541"/>
                </a:lnTo>
                <a:close/>
                <a:moveTo>
                  <a:pt x="1532" y="1126"/>
                </a:moveTo>
                <a:cubicBezTo>
                  <a:pt x="1420" y="1126"/>
                  <a:pt x="1312" y="1108"/>
                  <a:pt x="1210" y="1075"/>
                </a:cubicBezTo>
                <a:cubicBezTo>
                  <a:pt x="1179" y="1065"/>
                  <a:pt x="1144" y="1072"/>
                  <a:pt x="1119" y="1097"/>
                </a:cubicBezTo>
                <a:lnTo>
                  <a:pt x="921" y="1296"/>
                </a:lnTo>
                <a:cubicBezTo>
                  <a:pt x="665" y="1166"/>
                  <a:pt x="457" y="957"/>
                  <a:pt x="327" y="702"/>
                </a:cubicBezTo>
                <a:lnTo>
                  <a:pt x="525" y="504"/>
                </a:lnTo>
                <a:cubicBezTo>
                  <a:pt x="550" y="479"/>
                  <a:pt x="557" y="443"/>
                  <a:pt x="547" y="412"/>
                </a:cubicBezTo>
                <a:cubicBezTo>
                  <a:pt x="514" y="311"/>
                  <a:pt x="496" y="202"/>
                  <a:pt x="496" y="90"/>
                </a:cubicBezTo>
                <a:cubicBezTo>
                  <a:pt x="496" y="40"/>
                  <a:pt x="456" y="0"/>
                  <a:pt x="406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  <a:cubicBezTo>
                  <a:pt x="0" y="936"/>
                  <a:pt x="686" y="1622"/>
                  <a:pt x="1532" y="1622"/>
                </a:cubicBezTo>
                <a:cubicBezTo>
                  <a:pt x="1582" y="1622"/>
                  <a:pt x="1622" y="1582"/>
                  <a:pt x="1622" y="1532"/>
                </a:cubicBezTo>
                <a:lnTo>
                  <a:pt x="1622" y="1216"/>
                </a:lnTo>
                <a:cubicBezTo>
                  <a:pt x="1622" y="1166"/>
                  <a:pt x="1582" y="1126"/>
                  <a:pt x="1532" y="1126"/>
                </a:cubicBezTo>
                <a:close/>
                <a:moveTo>
                  <a:pt x="1442" y="541"/>
                </a:moveTo>
                <a:lnTo>
                  <a:pt x="1442" y="721"/>
                </a:lnTo>
                <a:lnTo>
                  <a:pt x="1622" y="721"/>
                </a:lnTo>
                <a:lnTo>
                  <a:pt x="1622" y="541"/>
                </a:lnTo>
                <a:lnTo>
                  <a:pt x="1442" y="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282576" y="3729038"/>
            <a:ext cx="434975" cy="596900"/>
          </a:xfrm>
          <a:custGeom>
            <a:avLst/>
            <a:gdLst>
              <a:gd name="T0" fmla="*/ 270 w 1442"/>
              <a:gd name="T1" fmla="*/ 1982 h 1982"/>
              <a:gd name="T2" fmla="*/ 450 w 1442"/>
              <a:gd name="T3" fmla="*/ 1982 h 1982"/>
              <a:gd name="T4" fmla="*/ 450 w 1442"/>
              <a:gd name="T5" fmla="*/ 1802 h 1982"/>
              <a:gd name="T6" fmla="*/ 270 w 1442"/>
              <a:gd name="T7" fmla="*/ 1802 h 1982"/>
              <a:gd name="T8" fmla="*/ 270 w 1442"/>
              <a:gd name="T9" fmla="*/ 1982 h 1982"/>
              <a:gd name="T10" fmla="*/ 631 w 1442"/>
              <a:gd name="T11" fmla="*/ 1982 h 1982"/>
              <a:gd name="T12" fmla="*/ 811 w 1442"/>
              <a:gd name="T13" fmla="*/ 1982 h 1982"/>
              <a:gd name="T14" fmla="*/ 811 w 1442"/>
              <a:gd name="T15" fmla="*/ 1802 h 1982"/>
              <a:gd name="T16" fmla="*/ 631 w 1442"/>
              <a:gd name="T17" fmla="*/ 1802 h 1982"/>
              <a:gd name="T18" fmla="*/ 631 w 1442"/>
              <a:gd name="T19" fmla="*/ 1982 h 1982"/>
              <a:gd name="T20" fmla="*/ 811 w 1442"/>
              <a:gd name="T21" fmla="*/ 0 h 1982"/>
              <a:gd name="T22" fmla="*/ 631 w 1442"/>
              <a:gd name="T23" fmla="*/ 0 h 1982"/>
              <a:gd name="T24" fmla="*/ 631 w 1442"/>
              <a:gd name="T25" fmla="*/ 901 h 1982"/>
              <a:gd name="T26" fmla="*/ 811 w 1442"/>
              <a:gd name="T27" fmla="*/ 901 h 1982"/>
              <a:gd name="T28" fmla="*/ 811 w 1442"/>
              <a:gd name="T29" fmla="*/ 0 h 1982"/>
              <a:gd name="T30" fmla="*/ 1132 w 1442"/>
              <a:gd name="T31" fmla="*/ 219 h 1982"/>
              <a:gd name="T32" fmla="*/ 1002 w 1442"/>
              <a:gd name="T33" fmla="*/ 349 h 1982"/>
              <a:gd name="T34" fmla="*/ 1261 w 1442"/>
              <a:gd name="T35" fmla="*/ 811 h 1982"/>
              <a:gd name="T36" fmla="*/ 721 w 1442"/>
              <a:gd name="T37" fmla="*/ 1351 h 1982"/>
              <a:gd name="T38" fmla="*/ 180 w 1442"/>
              <a:gd name="T39" fmla="*/ 811 h 1982"/>
              <a:gd name="T40" fmla="*/ 440 w 1442"/>
              <a:gd name="T41" fmla="*/ 349 h 1982"/>
              <a:gd name="T42" fmla="*/ 309 w 1442"/>
              <a:gd name="T43" fmla="*/ 219 h 1982"/>
              <a:gd name="T44" fmla="*/ 0 w 1442"/>
              <a:gd name="T45" fmla="*/ 811 h 1982"/>
              <a:gd name="T46" fmla="*/ 721 w 1442"/>
              <a:gd name="T47" fmla="*/ 1532 h 1982"/>
              <a:gd name="T48" fmla="*/ 1442 w 1442"/>
              <a:gd name="T49" fmla="*/ 811 h 1982"/>
              <a:gd name="T50" fmla="*/ 1132 w 1442"/>
              <a:gd name="T51" fmla="*/ 219 h 1982"/>
              <a:gd name="T52" fmla="*/ 991 w 1442"/>
              <a:gd name="T53" fmla="*/ 1982 h 1982"/>
              <a:gd name="T54" fmla="*/ 1171 w 1442"/>
              <a:gd name="T55" fmla="*/ 1982 h 1982"/>
              <a:gd name="T56" fmla="*/ 1171 w 1442"/>
              <a:gd name="T57" fmla="*/ 1802 h 1982"/>
              <a:gd name="T58" fmla="*/ 991 w 1442"/>
              <a:gd name="T59" fmla="*/ 1802 h 1982"/>
              <a:gd name="T60" fmla="*/ 991 w 1442"/>
              <a:gd name="T61" fmla="*/ 198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2" h="1982">
                <a:moveTo>
                  <a:pt x="270" y="1982"/>
                </a:moveTo>
                <a:lnTo>
                  <a:pt x="450" y="1982"/>
                </a:lnTo>
                <a:lnTo>
                  <a:pt x="450" y="1802"/>
                </a:lnTo>
                <a:lnTo>
                  <a:pt x="270" y="1802"/>
                </a:lnTo>
                <a:lnTo>
                  <a:pt x="270" y="1982"/>
                </a:lnTo>
                <a:close/>
                <a:moveTo>
                  <a:pt x="631" y="1982"/>
                </a:moveTo>
                <a:lnTo>
                  <a:pt x="811" y="1982"/>
                </a:lnTo>
                <a:lnTo>
                  <a:pt x="811" y="1802"/>
                </a:lnTo>
                <a:lnTo>
                  <a:pt x="631" y="1802"/>
                </a:lnTo>
                <a:lnTo>
                  <a:pt x="631" y="1982"/>
                </a:lnTo>
                <a:close/>
                <a:moveTo>
                  <a:pt x="811" y="0"/>
                </a:moveTo>
                <a:lnTo>
                  <a:pt x="631" y="0"/>
                </a:lnTo>
                <a:lnTo>
                  <a:pt x="631" y="901"/>
                </a:lnTo>
                <a:lnTo>
                  <a:pt x="811" y="901"/>
                </a:lnTo>
                <a:lnTo>
                  <a:pt x="811" y="0"/>
                </a:lnTo>
                <a:close/>
                <a:moveTo>
                  <a:pt x="1132" y="219"/>
                </a:moveTo>
                <a:lnTo>
                  <a:pt x="1002" y="349"/>
                </a:lnTo>
                <a:cubicBezTo>
                  <a:pt x="1157" y="444"/>
                  <a:pt x="1261" y="615"/>
                  <a:pt x="1261" y="811"/>
                </a:cubicBezTo>
                <a:cubicBezTo>
                  <a:pt x="1261" y="1109"/>
                  <a:pt x="1019" y="1351"/>
                  <a:pt x="721" y="1351"/>
                </a:cubicBezTo>
                <a:cubicBezTo>
                  <a:pt x="422" y="1351"/>
                  <a:pt x="180" y="1109"/>
                  <a:pt x="180" y="811"/>
                </a:cubicBezTo>
                <a:cubicBezTo>
                  <a:pt x="180" y="615"/>
                  <a:pt x="284" y="444"/>
                  <a:pt x="440" y="349"/>
                </a:cubicBezTo>
                <a:lnTo>
                  <a:pt x="309" y="219"/>
                </a:lnTo>
                <a:cubicBezTo>
                  <a:pt x="122" y="349"/>
                  <a:pt x="0" y="566"/>
                  <a:pt x="0" y="811"/>
                </a:cubicBezTo>
                <a:cubicBezTo>
                  <a:pt x="0" y="1209"/>
                  <a:pt x="323" y="1532"/>
                  <a:pt x="721" y="1532"/>
                </a:cubicBezTo>
                <a:cubicBezTo>
                  <a:pt x="1119" y="1532"/>
                  <a:pt x="1442" y="1209"/>
                  <a:pt x="1442" y="811"/>
                </a:cubicBezTo>
                <a:cubicBezTo>
                  <a:pt x="1442" y="566"/>
                  <a:pt x="1319" y="349"/>
                  <a:pt x="1132" y="219"/>
                </a:cubicBezTo>
                <a:close/>
                <a:moveTo>
                  <a:pt x="991" y="1982"/>
                </a:moveTo>
                <a:lnTo>
                  <a:pt x="1171" y="1982"/>
                </a:lnTo>
                <a:lnTo>
                  <a:pt x="1171" y="1802"/>
                </a:lnTo>
                <a:lnTo>
                  <a:pt x="991" y="1802"/>
                </a:lnTo>
                <a:lnTo>
                  <a:pt x="991" y="19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1238251" y="3714750"/>
            <a:ext cx="422275" cy="625475"/>
          </a:xfrm>
          <a:custGeom>
            <a:avLst/>
            <a:gdLst>
              <a:gd name="T0" fmla="*/ 972 w 1402"/>
              <a:gd name="T1" fmla="*/ 811 h 2072"/>
              <a:gd name="T2" fmla="*/ 431 w 1402"/>
              <a:gd name="T3" fmla="*/ 811 h 2072"/>
              <a:gd name="T4" fmla="*/ 341 w 1402"/>
              <a:gd name="T5" fmla="*/ 901 h 2072"/>
              <a:gd name="T6" fmla="*/ 341 w 1402"/>
              <a:gd name="T7" fmla="*/ 1982 h 2072"/>
              <a:gd name="T8" fmla="*/ 431 w 1402"/>
              <a:gd name="T9" fmla="*/ 2072 h 2072"/>
              <a:gd name="T10" fmla="*/ 972 w 1402"/>
              <a:gd name="T11" fmla="*/ 2072 h 2072"/>
              <a:gd name="T12" fmla="*/ 1062 w 1402"/>
              <a:gd name="T13" fmla="*/ 1982 h 2072"/>
              <a:gd name="T14" fmla="*/ 1062 w 1402"/>
              <a:gd name="T15" fmla="*/ 901 h 2072"/>
              <a:gd name="T16" fmla="*/ 972 w 1402"/>
              <a:gd name="T17" fmla="*/ 811 h 2072"/>
              <a:gd name="T18" fmla="*/ 701 w 1402"/>
              <a:gd name="T19" fmla="*/ 1351 h 2072"/>
              <a:gd name="T20" fmla="*/ 521 w 1402"/>
              <a:gd name="T21" fmla="*/ 1171 h 2072"/>
              <a:gd name="T22" fmla="*/ 701 w 1402"/>
              <a:gd name="T23" fmla="*/ 991 h 2072"/>
              <a:gd name="T24" fmla="*/ 882 w 1402"/>
              <a:gd name="T25" fmla="*/ 1171 h 2072"/>
              <a:gd name="T26" fmla="*/ 701 w 1402"/>
              <a:gd name="T27" fmla="*/ 1351 h 2072"/>
              <a:gd name="T28" fmla="*/ 255 w 1402"/>
              <a:gd name="T29" fmla="*/ 545 h 2072"/>
              <a:gd name="T30" fmla="*/ 383 w 1402"/>
              <a:gd name="T31" fmla="*/ 672 h 2072"/>
              <a:gd name="T32" fmla="*/ 701 w 1402"/>
              <a:gd name="T33" fmla="*/ 540 h 2072"/>
              <a:gd name="T34" fmla="*/ 1020 w 1402"/>
              <a:gd name="T35" fmla="*/ 672 h 2072"/>
              <a:gd name="T36" fmla="*/ 1147 w 1402"/>
              <a:gd name="T37" fmla="*/ 545 h 2072"/>
              <a:gd name="T38" fmla="*/ 701 w 1402"/>
              <a:gd name="T39" fmla="*/ 360 h 2072"/>
              <a:gd name="T40" fmla="*/ 255 w 1402"/>
              <a:gd name="T41" fmla="*/ 545 h 2072"/>
              <a:gd name="T42" fmla="*/ 701 w 1402"/>
              <a:gd name="T43" fmla="*/ 0 h 2072"/>
              <a:gd name="T44" fmla="*/ 0 w 1402"/>
              <a:gd name="T45" fmla="*/ 290 h 2072"/>
              <a:gd name="T46" fmla="*/ 128 w 1402"/>
              <a:gd name="T47" fmla="*/ 417 h 2072"/>
              <a:gd name="T48" fmla="*/ 701 w 1402"/>
              <a:gd name="T49" fmla="*/ 180 h 2072"/>
              <a:gd name="T50" fmla="*/ 1275 w 1402"/>
              <a:gd name="T51" fmla="*/ 417 h 2072"/>
              <a:gd name="T52" fmla="*/ 1402 w 1402"/>
              <a:gd name="T53" fmla="*/ 290 h 2072"/>
              <a:gd name="T54" fmla="*/ 701 w 1402"/>
              <a:gd name="T55" fmla="*/ 0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02" h="2072">
                <a:moveTo>
                  <a:pt x="972" y="811"/>
                </a:moveTo>
                <a:lnTo>
                  <a:pt x="431" y="811"/>
                </a:lnTo>
                <a:cubicBezTo>
                  <a:pt x="381" y="811"/>
                  <a:pt x="341" y="851"/>
                  <a:pt x="341" y="901"/>
                </a:cubicBezTo>
                <a:lnTo>
                  <a:pt x="341" y="1982"/>
                </a:lnTo>
                <a:cubicBezTo>
                  <a:pt x="341" y="2032"/>
                  <a:pt x="381" y="2072"/>
                  <a:pt x="431" y="2072"/>
                </a:cubicBezTo>
                <a:lnTo>
                  <a:pt x="972" y="2072"/>
                </a:lnTo>
                <a:cubicBezTo>
                  <a:pt x="1022" y="2072"/>
                  <a:pt x="1062" y="2032"/>
                  <a:pt x="1062" y="1982"/>
                </a:cubicBezTo>
                <a:lnTo>
                  <a:pt x="1062" y="901"/>
                </a:lnTo>
                <a:cubicBezTo>
                  <a:pt x="1062" y="851"/>
                  <a:pt x="1022" y="811"/>
                  <a:pt x="972" y="811"/>
                </a:cubicBezTo>
                <a:close/>
                <a:moveTo>
                  <a:pt x="701" y="1351"/>
                </a:moveTo>
                <a:cubicBezTo>
                  <a:pt x="602" y="1351"/>
                  <a:pt x="521" y="1271"/>
                  <a:pt x="521" y="1171"/>
                </a:cubicBezTo>
                <a:cubicBezTo>
                  <a:pt x="521" y="1072"/>
                  <a:pt x="602" y="991"/>
                  <a:pt x="701" y="991"/>
                </a:cubicBezTo>
                <a:cubicBezTo>
                  <a:pt x="801" y="991"/>
                  <a:pt x="882" y="1072"/>
                  <a:pt x="882" y="1171"/>
                </a:cubicBezTo>
                <a:cubicBezTo>
                  <a:pt x="882" y="1271"/>
                  <a:pt x="801" y="1351"/>
                  <a:pt x="701" y="1351"/>
                </a:cubicBezTo>
                <a:close/>
                <a:moveTo>
                  <a:pt x="255" y="545"/>
                </a:moveTo>
                <a:lnTo>
                  <a:pt x="383" y="672"/>
                </a:lnTo>
                <a:cubicBezTo>
                  <a:pt x="464" y="591"/>
                  <a:pt x="577" y="540"/>
                  <a:pt x="701" y="540"/>
                </a:cubicBezTo>
                <a:cubicBezTo>
                  <a:pt x="826" y="540"/>
                  <a:pt x="938" y="591"/>
                  <a:pt x="1020" y="672"/>
                </a:cubicBezTo>
                <a:lnTo>
                  <a:pt x="1147" y="545"/>
                </a:lnTo>
                <a:cubicBezTo>
                  <a:pt x="1034" y="431"/>
                  <a:pt x="876" y="360"/>
                  <a:pt x="701" y="360"/>
                </a:cubicBezTo>
                <a:cubicBezTo>
                  <a:pt x="527" y="360"/>
                  <a:pt x="369" y="431"/>
                  <a:pt x="255" y="545"/>
                </a:cubicBezTo>
                <a:close/>
                <a:moveTo>
                  <a:pt x="701" y="0"/>
                </a:moveTo>
                <a:cubicBezTo>
                  <a:pt x="428" y="0"/>
                  <a:pt x="180" y="111"/>
                  <a:pt x="0" y="290"/>
                </a:cubicBezTo>
                <a:lnTo>
                  <a:pt x="128" y="417"/>
                </a:lnTo>
                <a:cubicBezTo>
                  <a:pt x="275" y="270"/>
                  <a:pt x="478" y="180"/>
                  <a:pt x="701" y="180"/>
                </a:cubicBezTo>
                <a:cubicBezTo>
                  <a:pt x="925" y="180"/>
                  <a:pt x="1128" y="270"/>
                  <a:pt x="1275" y="417"/>
                </a:cubicBezTo>
                <a:lnTo>
                  <a:pt x="1402" y="290"/>
                </a:lnTo>
                <a:cubicBezTo>
                  <a:pt x="1223" y="111"/>
                  <a:pt x="975" y="0"/>
                  <a:pt x="70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9"/>
          <p:cNvSpPr>
            <a:spLocks noEditPoints="1"/>
          </p:cNvSpPr>
          <p:nvPr/>
        </p:nvSpPr>
        <p:spPr bwMode="auto">
          <a:xfrm>
            <a:off x="11531601" y="2684463"/>
            <a:ext cx="379413" cy="623888"/>
          </a:xfrm>
          <a:custGeom>
            <a:avLst/>
            <a:gdLst>
              <a:gd name="T0" fmla="*/ 180 w 1261"/>
              <a:gd name="T1" fmla="*/ 2072 h 2072"/>
              <a:gd name="T2" fmla="*/ 360 w 1261"/>
              <a:gd name="T3" fmla="*/ 2072 h 2072"/>
              <a:gd name="T4" fmla="*/ 360 w 1261"/>
              <a:gd name="T5" fmla="*/ 1892 h 2072"/>
              <a:gd name="T6" fmla="*/ 180 w 1261"/>
              <a:gd name="T7" fmla="*/ 1892 h 2072"/>
              <a:gd name="T8" fmla="*/ 180 w 1261"/>
              <a:gd name="T9" fmla="*/ 2072 h 2072"/>
              <a:gd name="T10" fmla="*/ 631 w 1261"/>
              <a:gd name="T11" fmla="*/ 1081 h 2072"/>
              <a:gd name="T12" fmla="*/ 900 w 1261"/>
              <a:gd name="T13" fmla="*/ 811 h 2072"/>
              <a:gd name="T14" fmla="*/ 901 w 1261"/>
              <a:gd name="T15" fmla="*/ 270 h 2072"/>
              <a:gd name="T16" fmla="*/ 631 w 1261"/>
              <a:gd name="T17" fmla="*/ 0 h 2072"/>
              <a:gd name="T18" fmla="*/ 360 w 1261"/>
              <a:gd name="T19" fmla="*/ 270 h 2072"/>
              <a:gd name="T20" fmla="*/ 360 w 1261"/>
              <a:gd name="T21" fmla="*/ 811 h 2072"/>
              <a:gd name="T22" fmla="*/ 631 w 1261"/>
              <a:gd name="T23" fmla="*/ 1081 h 2072"/>
              <a:gd name="T24" fmla="*/ 540 w 1261"/>
              <a:gd name="T25" fmla="*/ 2072 h 2072"/>
              <a:gd name="T26" fmla="*/ 721 w 1261"/>
              <a:gd name="T27" fmla="*/ 2072 h 2072"/>
              <a:gd name="T28" fmla="*/ 721 w 1261"/>
              <a:gd name="T29" fmla="*/ 1892 h 2072"/>
              <a:gd name="T30" fmla="*/ 540 w 1261"/>
              <a:gd name="T31" fmla="*/ 1892 h 2072"/>
              <a:gd name="T32" fmla="*/ 540 w 1261"/>
              <a:gd name="T33" fmla="*/ 2072 h 2072"/>
              <a:gd name="T34" fmla="*/ 901 w 1261"/>
              <a:gd name="T35" fmla="*/ 2072 h 2072"/>
              <a:gd name="T36" fmla="*/ 1081 w 1261"/>
              <a:gd name="T37" fmla="*/ 2072 h 2072"/>
              <a:gd name="T38" fmla="*/ 1081 w 1261"/>
              <a:gd name="T39" fmla="*/ 1892 h 2072"/>
              <a:gd name="T40" fmla="*/ 901 w 1261"/>
              <a:gd name="T41" fmla="*/ 1892 h 2072"/>
              <a:gd name="T42" fmla="*/ 901 w 1261"/>
              <a:gd name="T43" fmla="*/ 2072 h 2072"/>
              <a:gd name="T44" fmla="*/ 1261 w 1261"/>
              <a:gd name="T45" fmla="*/ 811 h 2072"/>
              <a:gd name="T46" fmla="*/ 1108 w 1261"/>
              <a:gd name="T47" fmla="*/ 811 h 2072"/>
              <a:gd name="T48" fmla="*/ 631 w 1261"/>
              <a:gd name="T49" fmla="*/ 1270 h 2072"/>
              <a:gd name="T50" fmla="*/ 153 w 1261"/>
              <a:gd name="T51" fmla="*/ 811 h 2072"/>
              <a:gd name="T52" fmla="*/ 0 w 1261"/>
              <a:gd name="T53" fmla="*/ 811 h 2072"/>
              <a:gd name="T54" fmla="*/ 540 w 1261"/>
              <a:gd name="T55" fmla="*/ 1416 h 2072"/>
              <a:gd name="T56" fmla="*/ 540 w 1261"/>
              <a:gd name="T57" fmla="*/ 1712 h 2072"/>
              <a:gd name="T58" fmla="*/ 721 w 1261"/>
              <a:gd name="T59" fmla="*/ 1712 h 2072"/>
              <a:gd name="T60" fmla="*/ 721 w 1261"/>
              <a:gd name="T61" fmla="*/ 1416 h 2072"/>
              <a:gd name="T62" fmla="*/ 1261 w 1261"/>
              <a:gd name="T63" fmla="*/ 811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61" h="2072">
                <a:moveTo>
                  <a:pt x="180" y="2072"/>
                </a:moveTo>
                <a:lnTo>
                  <a:pt x="360" y="2072"/>
                </a:lnTo>
                <a:lnTo>
                  <a:pt x="360" y="1892"/>
                </a:lnTo>
                <a:lnTo>
                  <a:pt x="180" y="1892"/>
                </a:lnTo>
                <a:lnTo>
                  <a:pt x="180" y="2072"/>
                </a:lnTo>
                <a:close/>
                <a:moveTo>
                  <a:pt x="631" y="1081"/>
                </a:moveTo>
                <a:cubicBezTo>
                  <a:pt x="780" y="1081"/>
                  <a:pt x="900" y="960"/>
                  <a:pt x="900" y="811"/>
                </a:cubicBezTo>
                <a:lnTo>
                  <a:pt x="901" y="270"/>
                </a:lnTo>
                <a:cubicBezTo>
                  <a:pt x="901" y="120"/>
                  <a:pt x="780" y="0"/>
                  <a:pt x="631" y="0"/>
                </a:cubicBezTo>
                <a:cubicBezTo>
                  <a:pt x="481" y="0"/>
                  <a:pt x="360" y="120"/>
                  <a:pt x="360" y="270"/>
                </a:cubicBezTo>
                <a:lnTo>
                  <a:pt x="360" y="811"/>
                </a:lnTo>
                <a:cubicBezTo>
                  <a:pt x="360" y="960"/>
                  <a:pt x="481" y="1081"/>
                  <a:pt x="631" y="1081"/>
                </a:cubicBezTo>
                <a:close/>
                <a:moveTo>
                  <a:pt x="540" y="2072"/>
                </a:moveTo>
                <a:lnTo>
                  <a:pt x="721" y="2072"/>
                </a:lnTo>
                <a:lnTo>
                  <a:pt x="721" y="1892"/>
                </a:lnTo>
                <a:lnTo>
                  <a:pt x="540" y="1892"/>
                </a:lnTo>
                <a:lnTo>
                  <a:pt x="540" y="2072"/>
                </a:lnTo>
                <a:close/>
                <a:moveTo>
                  <a:pt x="901" y="2072"/>
                </a:moveTo>
                <a:lnTo>
                  <a:pt x="1081" y="2072"/>
                </a:lnTo>
                <a:lnTo>
                  <a:pt x="1081" y="1892"/>
                </a:lnTo>
                <a:lnTo>
                  <a:pt x="901" y="1892"/>
                </a:lnTo>
                <a:lnTo>
                  <a:pt x="901" y="2072"/>
                </a:lnTo>
                <a:close/>
                <a:moveTo>
                  <a:pt x="1261" y="811"/>
                </a:moveTo>
                <a:lnTo>
                  <a:pt x="1108" y="811"/>
                </a:lnTo>
                <a:cubicBezTo>
                  <a:pt x="1108" y="1081"/>
                  <a:pt x="880" y="1270"/>
                  <a:pt x="631" y="1270"/>
                </a:cubicBezTo>
                <a:cubicBezTo>
                  <a:pt x="382" y="1270"/>
                  <a:pt x="153" y="1081"/>
                  <a:pt x="153" y="811"/>
                </a:cubicBezTo>
                <a:lnTo>
                  <a:pt x="0" y="811"/>
                </a:lnTo>
                <a:cubicBezTo>
                  <a:pt x="0" y="1118"/>
                  <a:pt x="245" y="1373"/>
                  <a:pt x="540" y="1416"/>
                </a:cubicBezTo>
                <a:lnTo>
                  <a:pt x="540" y="1712"/>
                </a:lnTo>
                <a:lnTo>
                  <a:pt x="721" y="1712"/>
                </a:lnTo>
                <a:lnTo>
                  <a:pt x="721" y="1416"/>
                </a:lnTo>
                <a:cubicBezTo>
                  <a:pt x="1016" y="1373"/>
                  <a:pt x="1261" y="1118"/>
                  <a:pt x="1261" y="81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0"/>
          <p:cNvSpPr>
            <a:spLocks noEditPoints="1"/>
          </p:cNvSpPr>
          <p:nvPr/>
        </p:nvSpPr>
        <p:spPr bwMode="auto">
          <a:xfrm>
            <a:off x="10529888" y="2630488"/>
            <a:ext cx="541338" cy="515938"/>
          </a:xfrm>
          <a:custGeom>
            <a:avLst/>
            <a:gdLst>
              <a:gd name="T0" fmla="*/ 1261 w 1802"/>
              <a:gd name="T1" fmla="*/ 360 h 1712"/>
              <a:gd name="T2" fmla="*/ 1261 w 1802"/>
              <a:gd name="T3" fmla="*/ 180 h 1712"/>
              <a:gd name="T4" fmla="*/ 1081 w 1802"/>
              <a:gd name="T5" fmla="*/ 0 h 1712"/>
              <a:gd name="T6" fmla="*/ 721 w 1802"/>
              <a:gd name="T7" fmla="*/ 0 h 1712"/>
              <a:gd name="T8" fmla="*/ 541 w 1802"/>
              <a:gd name="T9" fmla="*/ 180 h 1712"/>
              <a:gd name="T10" fmla="*/ 541 w 1802"/>
              <a:gd name="T11" fmla="*/ 360 h 1712"/>
              <a:gd name="T12" fmla="*/ 0 w 1802"/>
              <a:gd name="T13" fmla="*/ 360 h 1712"/>
              <a:gd name="T14" fmla="*/ 0 w 1802"/>
              <a:gd name="T15" fmla="*/ 1531 h 1712"/>
              <a:gd name="T16" fmla="*/ 180 w 1802"/>
              <a:gd name="T17" fmla="*/ 1712 h 1712"/>
              <a:gd name="T18" fmla="*/ 1622 w 1802"/>
              <a:gd name="T19" fmla="*/ 1712 h 1712"/>
              <a:gd name="T20" fmla="*/ 1802 w 1802"/>
              <a:gd name="T21" fmla="*/ 1531 h 1712"/>
              <a:gd name="T22" fmla="*/ 1802 w 1802"/>
              <a:gd name="T23" fmla="*/ 360 h 1712"/>
              <a:gd name="T24" fmla="*/ 1261 w 1802"/>
              <a:gd name="T25" fmla="*/ 360 h 1712"/>
              <a:gd name="T26" fmla="*/ 721 w 1802"/>
              <a:gd name="T27" fmla="*/ 180 h 1712"/>
              <a:gd name="T28" fmla="*/ 1081 w 1802"/>
              <a:gd name="T29" fmla="*/ 180 h 1712"/>
              <a:gd name="T30" fmla="*/ 1081 w 1802"/>
              <a:gd name="T31" fmla="*/ 360 h 1712"/>
              <a:gd name="T32" fmla="*/ 721 w 1802"/>
              <a:gd name="T33" fmla="*/ 360 h 1712"/>
              <a:gd name="T34" fmla="*/ 721 w 1802"/>
              <a:gd name="T35" fmla="*/ 180 h 1712"/>
              <a:gd name="T36" fmla="*/ 631 w 1802"/>
              <a:gd name="T37" fmla="*/ 1441 h 1712"/>
              <a:gd name="T38" fmla="*/ 631 w 1802"/>
              <a:gd name="T39" fmla="*/ 630 h 1712"/>
              <a:gd name="T40" fmla="*/ 1307 w 1802"/>
              <a:gd name="T41" fmla="*/ 991 h 1712"/>
              <a:gd name="T42" fmla="*/ 631 w 1802"/>
              <a:gd name="T43" fmla="*/ 1441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2" h="1712">
                <a:moveTo>
                  <a:pt x="1261" y="360"/>
                </a:moveTo>
                <a:lnTo>
                  <a:pt x="1261" y="180"/>
                </a:lnTo>
                <a:cubicBezTo>
                  <a:pt x="1261" y="80"/>
                  <a:pt x="1181" y="0"/>
                  <a:pt x="1081" y="0"/>
                </a:cubicBezTo>
                <a:lnTo>
                  <a:pt x="721" y="0"/>
                </a:lnTo>
                <a:cubicBezTo>
                  <a:pt x="621" y="0"/>
                  <a:pt x="541" y="80"/>
                  <a:pt x="541" y="180"/>
                </a:cubicBezTo>
                <a:lnTo>
                  <a:pt x="541" y="360"/>
                </a:lnTo>
                <a:lnTo>
                  <a:pt x="0" y="360"/>
                </a:lnTo>
                <a:lnTo>
                  <a:pt x="0" y="1531"/>
                </a:lnTo>
                <a:cubicBezTo>
                  <a:pt x="0" y="1631"/>
                  <a:pt x="81" y="1712"/>
                  <a:pt x="180" y="1712"/>
                </a:cubicBezTo>
                <a:lnTo>
                  <a:pt x="1622" y="1712"/>
                </a:lnTo>
                <a:cubicBezTo>
                  <a:pt x="1721" y="1712"/>
                  <a:pt x="1802" y="1631"/>
                  <a:pt x="1802" y="1531"/>
                </a:cubicBezTo>
                <a:lnTo>
                  <a:pt x="1802" y="360"/>
                </a:lnTo>
                <a:lnTo>
                  <a:pt x="1261" y="360"/>
                </a:lnTo>
                <a:close/>
                <a:moveTo>
                  <a:pt x="721" y="180"/>
                </a:moveTo>
                <a:lnTo>
                  <a:pt x="1081" y="180"/>
                </a:lnTo>
                <a:lnTo>
                  <a:pt x="1081" y="360"/>
                </a:lnTo>
                <a:lnTo>
                  <a:pt x="721" y="360"/>
                </a:lnTo>
                <a:lnTo>
                  <a:pt x="721" y="180"/>
                </a:lnTo>
                <a:close/>
                <a:moveTo>
                  <a:pt x="631" y="1441"/>
                </a:moveTo>
                <a:lnTo>
                  <a:pt x="631" y="630"/>
                </a:lnTo>
                <a:lnTo>
                  <a:pt x="1307" y="991"/>
                </a:lnTo>
                <a:lnTo>
                  <a:pt x="631" y="14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9507538" y="2630488"/>
            <a:ext cx="596900" cy="569913"/>
          </a:xfrm>
          <a:custGeom>
            <a:avLst/>
            <a:gdLst>
              <a:gd name="T0" fmla="*/ 1532 w 1982"/>
              <a:gd name="T1" fmla="*/ 360 h 1892"/>
              <a:gd name="T2" fmla="*/ 1532 w 1982"/>
              <a:gd name="T3" fmla="*/ 180 h 1892"/>
              <a:gd name="T4" fmla="*/ 1352 w 1982"/>
              <a:gd name="T5" fmla="*/ 0 h 1892"/>
              <a:gd name="T6" fmla="*/ 991 w 1982"/>
              <a:gd name="T7" fmla="*/ 0 h 1892"/>
              <a:gd name="T8" fmla="*/ 811 w 1982"/>
              <a:gd name="T9" fmla="*/ 180 h 1892"/>
              <a:gd name="T10" fmla="*/ 811 w 1982"/>
              <a:gd name="T11" fmla="*/ 360 h 1892"/>
              <a:gd name="T12" fmla="*/ 360 w 1982"/>
              <a:gd name="T13" fmla="*/ 360 h 1892"/>
              <a:gd name="T14" fmla="*/ 360 w 1982"/>
              <a:gd name="T15" fmla="*/ 1351 h 1892"/>
              <a:gd name="T16" fmla="*/ 541 w 1982"/>
              <a:gd name="T17" fmla="*/ 1531 h 1892"/>
              <a:gd name="T18" fmla="*/ 1802 w 1982"/>
              <a:gd name="T19" fmla="*/ 1531 h 1892"/>
              <a:gd name="T20" fmla="*/ 1982 w 1982"/>
              <a:gd name="T21" fmla="*/ 1351 h 1892"/>
              <a:gd name="T22" fmla="*/ 1982 w 1982"/>
              <a:gd name="T23" fmla="*/ 360 h 1892"/>
              <a:gd name="T24" fmla="*/ 1532 w 1982"/>
              <a:gd name="T25" fmla="*/ 360 h 1892"/>
              <a:gd name="T26" fmla="*/ 991 w 1982"/>
              <a:gd name="T27" fmla="*/ 180 h 1892"/>
              <a:gd name="T28" fmla="*/ 1352 w 1982"/>
              <a:gd name="T29" fmla="*/ 180 h 1892"/>
              <a:gd name="T30" fmla="*/ 1352 w 1982"/>
              <a:gd name="T31" fmla="*/ 360 h 1892"/>
              <a:gd name="T32" fmla="*/ 991 w 1982"/>
              <a:gd name="T33" fmla="*/ 360 h 1892"/>
              <a:gd name="T34" fmla="*/ 991 w 1982"/>
              <a:gd name="T35" fmla="*/ 180 h 1892"/>
              <a:gd name="T36" fmla="*/ 991 w 1982"/>
              <a:gd name="T37" fmla="*/ 1261 h 1892"/>
              <a:gd name="T38" fmla="*/ 991 w 1982"/>
              <a:gd name="T39" fmla="*/ 630 h 1892"/>
              <a:gd name="T40" fmla="*/ 1487 w 1982"/>
              <a:gd name="T41" fmla="*/ 901 h 1892"/>
              <a:gd name="T42" fmla="*/ 991 w 1982"/>
              <a:gd name="T43" fmla="*/ 1261 h 1892"/>
              <a:gd name="T44" fmla="*/ 180 w 1982"/>
              <a:gd name="T45" fmla="*/ 720 h 1892"/>
              <a:gd name="T46" fmla="*/ 0 w 1982"/>
              <a:gd name="T47" fmla="*/ 720 h 1892"/>
              <a:gd name="T48" fmla="*/ 0 w 1982"/>
              <a:gd name="T49" fmla="*/ 1712 h 1892"/>
              <a:gd name="T50" fmla="*/ 180 w 1982"/>
              <a:gd name="T51" fmla="*/ 1892 h 1892"/>
              <a:gd name="T52" fmla="*/ 1442 w 1982"/>
              <a:gd name="T53" fmla="*/ 1892 h 1892"/>
              <a:gd name="T54" fmla="*/ 1622 w 1982"/>
              <a:gd name="T55" fmla="*/ 1712 h 1892"/>
              <a:gd name="T56" fmla="*/ 180 w 1982"/>
              <a:gd name="T57" fmla="*/ 1712 h 1892"/>
              <a:gd name="T58" fmla="*/ 180 w 1982"/>
              <a:gd name="T59" fmla="*/ 72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2" h="1892">
                <a:moveTo>
                  <a:pt x="1532" y="360"/>
                </a:moveTo>
                <a:lnTo>
                  <a:pt x="1532" y="180"/>
                </a:lnTo>
                <a:cubicBezTo>
                  <a:pt x="1532" y="80"/>
                  <a:pt x="1451" y="0"/>
                  <a:pt x="1352" y="0"/>
                </a:cubicBezTo>
                <a:lnTo>
                  <a:pt x="991" y="0"/>
                </a:lnTo>
                <a:cubicBezTo>
                  <a:pt x="892" y="0"/>
                  <a:pt x="811" y="80"/>
                  <a:pt x="811" y="180"/>
                </a:cubicBezTo>
                <a:lnTo>
                  <a:pt x="811" y="360"/>
                </a:lnTo>
                <a:lnTo>
                  <a:pt x="360" y="360"/>
                </a:lnTo>
                <a:lnTo>
                  <a:pt x="360" y="1351"/>
                </a:lnTo>
                <a:cubicBezTo>
                  <a:pt x="360" y="1451"/>
                  <a:pt x="441" y="1531"/>
                  <a:pt x="541" y="1531"/>
                </a:cubicBezTo>
                <a:lnTo>
                  <a:pt x="1802" y="1531"/>
                </a:lnTo>
                <a:cubicBezTo>
                  <a:pt x="1902" y="1531"/>
                  <a:pt x="1982" y="1451"/>
                  <a:pt x="1982" y="1351"/>
                </a:cubicBezTo>
                <a:lnTo>
                  <a:pt x="1982" y="360"/>
                </a:lnTo>
                <a:lnTo>
                  <a:pt x="1532" y="360"/>
                </a:lnTo>
                <a:close/>
                <a:moveTo>
                  <a:pt x="991" y="180"/>
                </a:moveTo>
                <a:lnTo>
                  <a:pt x="1352" y="180"/>
                </a:lnTo>
                <a:lnTo>
                  <a:pt x="1352" y="360"/>
                </a:lnTo>
                <a:lnTo>
                  <a:pt x="991" y="360"/>
                </a:lnTo>
                <a:lnTo>
                  <a:pt x="991" y="180"/>
                </a:lnTo>
                <a:close/>
                <a:moveTo>
                  <a:pt x="991" y="1261"/>
                </a:moveTo>
                <a:lnTo>
                  <a:pt x="991" y="630"/>
                </a:lnTo>
                <a:lnTo>
                  <a:pt x="1487" y="901"/>
                </a:lnTo>
                <a:lnTo>
                  <a:pt x="991" y="1261"/>
                </a:lnTo>
                <a:close/>
                <a:moveTo>
                  <a:pt x="180" y="720"/>
                </a:moveTo>
                <a:lnTo>
                  <a:pt x="0" y="720"/>
                </a:lnTo>
                <a:lnTo>
                  <a:pt x="0" y="1712"/>
                </a:lnTo>
                <a:cubicBezTo>
                  <a:pt x="0" y="1811"/>
                  <a:pt x="81" y="1892"/>
                  <a:pt x="180" y="1892"/>
                </a:cubicBezTo>
                <a:lnTo>
                  <a:pt x="1442" y="1892"/>
                </a:lnTo>
                <a:cubicBezTo>
                  <a:pt x="1541" y="1892"/>
                  <a:pt x="1622" y="1811"/>
                  <a:pt x="1622" y="1712"/>
                </a:cubicBezTo>
                <a:lnTo>
                  <a:pt x="180" y="1712"/>
                </a:lnTo>
                <a:lnTo>
                  <a:pt x="180" y="7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8399463" y="2708275"/>
            <a:ext cx="596900" cy="515938"/>
          </a:xfrm>
          <a:custGeom>
            <a:avLst/>
            <a:gdLst>
              <a:gd name="T0" fmla="*/ 1461 w 1982"/>
              <a:gd name="T1" fmla="*/ 629 h 1710"/>
              <a:gd name="T2" fmla="*/ 1066 w 1982"/>
              <a:gd name="T3" fmla="*/ 38 h 1710"/>
              <a:gd name="T4" fmla="*/ 991 w 1982"/>
              <a:gd name="T5" fmla="*/ 0 h 1710"/>
              <a:gd name="T6" fmla="*/ 916 w 1982"/>
              <a:gd name="T7" fmla="*/ 38 h 1710"/>
              <a:gd name="T8" fmla="*/ 522 w 1982"/>
              <a:gd name="T9" fmla="*/ 629 h 1710"/>
              <a:gd name="T10" fmla="*/ 90 w 1982"/>
              <a:gd name="T11" fmla="*/ 629 h 1710"/>
              <a:gd name="T12" fmla="*/ 0 w 1982"/>
              <a:gd name="T13" fmla="*/ 719 h 1710"/>
              <a:gd name="T14" fmla="*/ 3 w 1982"/>
              <a:gd name="T15" fmla="*/ 743 h 1710"/>
              <a:gd name="T16" fmla="*/ 232 w 1982"/>
              <a:gd name="T17" fmla="*/ 1578 h 1710"/>
              <a:gd name="T18" fmla="*/ 405 w 1982"/>
              <a:gd name="T19" fmla="*/ 1710 h 1710"/>
              <a:gd name="T20" fmla="*/ 1577 w 1982"/>
              <a:gd name="T21" fmla="*/ 1710 h 1710"/>
              <a:gd name="T22" fmla="*/ 1750 w 1982"/>
              <a:gd name="T23" fmla="*/ 1578 h 1710"/>
              <a:gd name="T24" fmla="*/ 1979 w 1982"/>
              <a:gd name="T25" fmla="*/ 743 h 1710"/>
              <a:gd name="T26" fmla="*/ 1982 w 1982"/>
              <a:gd name="T27" fmla="*/ 719 h 1710"/>
              <a:gd name="T28" fmla="*/ 1892 w 1982"/>
              <a:gd name="T29" fmla="*/ 629 h 1710"/>
              <a:gd name="T30" fmla="*/ 1461 w 1982"/>
              <a:gd name="T31" fmla="*/ 629 h 1710"/>
              <a:gd name="T32" fmla="*/ 721 w 1982"/>
              <a:gd name="T33" fmla="*/ 629 h 1710"/>
              <a:gd name="T34" fmla="*/ 991 w 1982"/>
              <a:gd name="T35" fmla="*/ 232 h 1710"/>
              <a:gd name="T36" fmla="*/ 1261 w 1982"/>
              <a:gd name="T37" fmla="*/ 629 h 1710"/>
              <a:gd name="T38" fmla="*/ 721 w 1982"/>
              <a:gd name="T39" fmla="*/ 629 h 1710"/>
              <a:gd name="T40" fmla="*/ 991 w 1982"/>
              <a:gd name="T41" fmla="*/ 1349 h 1710"/>
              <a:gd name="T42" fmla="*/ 811 w 1982"/>
              <a:gd name="T43" fmla="*/ 1169 h 1710"/>
              <a:gd name="T44" fmla="*/ 991 w 1982"/>
              <a:gd name="T45" fmla="*/ 989 h 1710"/>
              <a:gd name="T46" fmla="*/ 1171 w 1982"/>
              <a:gd name="T47" fmla="*/ 1169 h 1710"/>
              <a:gd name="T48" fmla="*/ 991 w 1982"/>
              <a:gd name="T49" fmla="*/ 134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82" h="1710">
                <a:moveTo>
                  <a:pt x="1461" y="629"/>
                </a:moveTo>
                <a:lnTo>
                  <a:pt x="1066" y="38"/>
                </a:lnTo>
                <a:cubicBezTo>
                  <a:pt x="1049" y="12"/>
                  <a:pt x="1020" y="0"/>
                  <a:pt x="991" y="0"/>
                </a:cubicBezTo>
                <a:cubicBezTo>
                  <a:pt x="962" y="0"/>
                  <a:pt x="933" y="12"/>
                  <a:pt x="916" y="38"/>
                </a:cubicBezTo>
                <a:lnTo>
                  <a:pt x="522" y="629"/>
                </a:lnTo>
                <a:lnTo>
                  <a:pt x="90" y="629"/>
                </a:lnTo>
                <a:cubicBezTo>
                  <a:pt x="41" y="629"/>
                  <a:pt x="0" y="669"/>
                  <a:pt x="0" y="719"/>
                </a:cubicBezTo>
                <a:cubicBezTo>
                  <a:pt x="0" y="727"/>
                  <a:pt x="1" y="735"/>
                  <a:pt x="3" y="743"/>
                </a:cubicBezTo>
                <a:lnTo>
                  <a:pt x="232" y="1578"/>
                </a:lnTo>
                <a:cubicBezTo>
                  <a:pt x="253" y="1654"/>
                  <a:pt x="323" y="1710"/>
                  <a:pt x="405" y="1710"/>
                </a:cubicBezTo>
                <a:lnTo>
                  <a:pt x="1577" y="1710"/>
                </a:lnTo>
                <a:cubicBezTo>
                  <a:pt x="1660" y="1710"/>
                  <a:pt x="1730" y="1654"/>
                  <a:pt x="1750" y="1578"/>
                </a:cubicBezTo>
                <a:lnTo>
                  <a:pt x="1979" y="743"/>
                </a:lnTo>
                <a:cubicBezTo>
                  <a:pt x="1981" y="735"/>
                  <a:pt x="1982" y="727"/>
                  <a:pt x="1982" y="719"/>
                </a:cubicBezTo>
                <a:cubicBezTo>
                  <a:pt x="1982" y="669"/>
                  <a:pt x="1942" y="629"/>
                  <a:pt x="1892" y="629"/>
                </a:cubicBezTo>
                <a:lnTo>
                  <a:pt x="1461" y="629"/>
                </a:lnTo>
                <a:close/>
                <a:moveTo>
                  <a:pt x="721" y="629"/>
                </a:moveTo>
                <a:lnTo>
                  <a:pt x="991" y="232"/>
                </a:lnTo>
                <a:lnTo>
                  <a:pt x="1261" y="629"/>
                </a:lnTo>
                <a:lnTo>
                  <a:pt x="721" y="629"/>
                </a:lnTo>
                <a:close/>
                <a:moveTo>
                  <a:pt x="991" y="1349"/>
                </a:moveTo>
                <a:cubicBezTo>
                  <a:pt x="892" y="1349"/>
                  <a:pt x="811" y="1269"/>
                  <a:pt x="811" y="1169"/>
                </a:cubicBezTo>
                <a:cubicBezTo>
                  <a:pt x="811" y="1070"/>
                  <a:pt x="892" y="989"/>
                  <a:pt x="991" y="989"/>
                </a:cubicBezTo>
                <a:cubicBezTo>
                  <a:pt x="1091" y="989"/>
                  <a:pt x="1171" y="1070"/>
                  <a:pt x="1171" y="1169"/>
                </a:cubicBezTo>
                <a:cubicBezTo>
                  <a:pt x="1171" y="1269"/>
                  <a:pt x="1091" y="1349"/>
                  <a:pt x="991" y="134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63"/>
          <p:cNvSpPr>
            <a:spLocks noEditPoints="1"/>
          </p:cNvSpPr>
          <p:nvPr/>
        </p:nvSpPr>
        <p:spPr bwMode="auto">
          <a:xfrm>
            <a:off x="7385051" y="2662238"/>
            <a:ext cx="542925" cy="542925"/>
          </a:xfrm>
          <a:custGeom>
            <a:avLst/>
            <a:gdLst>
              <a:gd name="T0" fmla="*/ 541 w 1802"/>
              <a:gd name="T1" fmla="*/ 1442 h 1803"/>
              <a:gd name="T2" fmla="*/ 361 w 1802"/>
              <a:gd name="T3" fmla="*/ 1622 h 1803"/>
              <a:gd name="T4" fmla="*/ 541 w 1802"/>
              <a:gd name="T5" fmla="*/ 1803 h 1803"/>
              <a:gd name="T6" fmla="*/ 721 w 1802"/>
              <a:gd name="T7" fmla="*/ 1622 h 1803"/>
              <a:gd name="T8" fmla="*/ 541 w 1802"/>
              <a:gd name="T9" fmla="*/ 1442 h 1803"/>
              <a:gd name="T10" fmla="*/ 0 w 1802"/>
              <a:gd name="T11" fmla="*/ 0 h 1803"/>
              <a:gd name="T12" fmla="*/ 0 w 1802"/>
              <a:gd name="T13" fmla="*/ 181 h 1803"/>
              <a:gd name="T14" fmla="*/ 180 w 1802"/>
              <a:gd name="T15" fmla="*/ 181 h 1803"/>
              <a:gd name="T16" fmla="*/ 504 w 1802"/>
              <a:gd name="T17" fmla="*/ 864 h 1803"/>
              <a:gd name="T18" fmla="*/ 382 w 1802"/>
              <a:gd name="T19" fmla="*/ 1085 h 1803"/>
              <a:gd name="T20" fmla="*/ 360 w 1802"/>
              <a:gd name="T21" fmla="*/ 1172 h 1803"/>
              <a:gd name="T22" fmla="*/ 541 w 1802"/>
              <a:gd name="T23" fmla="*/ 1352 h 1803"/>
              <a:gd name="T24" fmla="*/ 1622 w 1802"/>
              <a:gd name="T25" fmla="*/ 1352 h 1803"/>
              <a:gd name="T26" fmla="*/ 1622 w 1802"/>
              <a:gd name="T27" fmla="*/ 1172 h 1803"/>
              <a:gd name="T28" fmla="*/ 579 w 1802"/>
              <a:gd name="T29" fmla="*/ 1172 h 1803"/>
              <a:gd name="T30" fmla="*/ 556 w 1802"/>
              <a:gd name="T31" fmla="*/ 1149 h 1803"/>
              <a:gd name="T32" fmla="*/ 559 w 1802"/>
              <a:gd name="T33" fmla="*/ 1138 h 1803"/>
              <a:gd name="T34" fmla="*/ 640 w 1802"/>
              <a:gd name="T35" fmla="*/ 992 h 1803"/>
              <a:gd name="T36" fmla="*/ 1311 w 1802"/>
              <a:gd name="T37" fmla="*/ 992 h 1803"/>
              <a:gd name="T38" fmla="*/ 1469 w 1802"/>
              <a:gd name="T39" fmla="*/ 899 h 1803"/>
              <a:gd name="T40" fmla="*/ 1791 w 1802"/>
              <a:gd name="T41" fmla="*/ 314 h 1803"/>
              <a:gd name="T42" fmla="*/ 1802 w 1802"/>
              <a:gd name="T43" fmla="*/ 271 h 1803"/>
              <a:gd name="T44" fmla="*/ 1712 w 1802"/>
              <a:gd name="T45" fmla="*/ 181 h 1803"/>
              <a:gd name="T46" fmla="*/ 380 w 1802"/>
              <a:gd name="T47" fmla="*/ 181 h 1803"/>
              <a:gd name="T48" fmla="*/ 294 w 1802"/>
              <a:gd name="T49" fmla="*/ 0 h 1803"/>
              <a:gd name="T50" fmla="*/ 0 w 1802"/>
              <a:gd name="T51" fmla="*/ 0 h 1803"/>
              <a:gd name="T52" fmla="*/ 1442 w 1802"/>
              <a:gd name="T53" fmla="*/ 1442 h 1803"/>
              <a:gd name="T54" fmla="*/ 1262 w 1802"/>
              <a:gd name="T55" fmla="*/ 1622 h 1803"/>
              <a:gd name="T56" fmla="*/ 1442 w 1802"/>
              <a:gd name="T57" fmla="*/ 1803 h 1803"/>
              <a:gd name="T58" fmla="*/ 1622 w 1802"/>
              <a:gd name="T59" fmla="*/ 1622 h 1803"/>
              <a:gd name="T60" fmla="*/ 1442 w 1802"/>
              <a:gd name="T61" fmla="*/ 144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02" h="1803">
                <a:moveTo>
                  <a:pt x="541" y="1442"/>
                </a:moveTo>
                <a:cubicBezTo>
                  <a:pt x="441" y="1442"/>
                  <a:pt x="361" y="1523"/>
                  <a:pt x="361" y="1622"/>
                </a:cubicBezTo>
                <a:cubicBezTo>
                  <a:pt x="361" y="1722"/>
                  <a:pt x="441" y="1803"/>
                  <a:pt x="541" y="1803"/>
                </a:cubicBezTo>
                <a:cubicBezTo>
                  <a:pt x="640" y="1803"/>
                  <a:pt x="721" y="1722"/>
                  <a:pt x="721" y="1622"/>
                </a:cubicBezTo>
                <a:cubicBezTo>
                  <a:pt x="721" y="1523"/>
                  <a:pt x="640" y="1442"/>
                  <a:pt x="541" y="1442"/>
                </a:cubicBezTo>
                <a:close/>
                <a:moveTo>
                  <a:pt x="0" y="0"/>
                </a:moveTo>
                <a:lnTo>
                  <a:pt x="0" y="181"/>
                </a:lnTo>
                <a:lnTo>
                  <a:pt x="180" y="181"/>
                </a:lnTo>
                <a:lnTo>
                  <a:pt x="504" y="864"/>
                </a:lnTo>
                <a:lnTo>
                  <a:pt x="382" y="1085"/>
                </a:lnTo>
                <a:cubicBezTo>
                  <a:pt x="369" y="1111"/>
                  <a:pt x="360" y="1140"/>
                  <a:pt x="360" y="1172"/>
                </a:cubicBezTo>
                <a:cubicBezTo>
                  <a:pt x="360" y="1271"/>
                  <a:pt x="441" y="1352"/>
                  <a:pt x="541" y="1352"/>
                </a:cubicBezTo>
                <a:lnTo>
                  <a:pt x="1622" y="1352"/>
                </a:lnTo>
                <a:lnTo>
                  <a:pt x="1622" y="1172"/>
                </a:lnTo>
                <a:lnTo>
                  <a:pt x="579" y="1172"/>
                </a:lnTo>
                <a:cubicBezTo>
                  <a:pt x="566" y="1172"/>
                  <a:pt x="556" y="1162"/>
                  <a:pt x="556" y="1149"/>
                </a:cubicBezTo>
                <a:cubicBezTo>
                  <a:pt x="556" y="1145"/>
                  <a:pt x="557" y="1142"/>
                  <a:pt x="559" y="1138"/>
                </a:cubicBezTo>
                <a:lnTo>
                  <a:pt x="640" y="992"/>
                </a:lnTo>
                <a:lnTo>
                  <a:pt x="1311" y="992"/>
                </a:lnTo>
                <a:cubicBezTo>
                  <a:pt x="1379" y="992"/>
                  <a:pt x="1438" y="954"/>
                  <a:pt x="1469" y="899"/>
                </a:cubicBezTo>
                <a:lnTo>
                  <a:pt x="1791" y="314"/>
                </a:lnTo>
                <a:cubicBezTo>
                  <a:pt x="1798" y="301"/>
                  <a:pt x="1802" y="287"/>
                  <a:pt x="1802" y="271"/>
                </a:cubicBezTo>
                <a:cubicBezTo>
                  <a:pt x="1802" y="221"/>
                  <a:pt x="1762" y="181"/>
                  <a:pt x="1712" y="181"/>
                </a:cubicBezTo>
                <a:lnTo>
                  <a:pt x="380" y="181"/>
                </a:lnTo>
                <a:lnTo>
                  <a:pt x="294" y="0"/>
                </a:lnTo>
                <a:lnTo>
                  <a:pt x="0" y="0"/>
                </a:lnTo>
                <a:close/>
                <a:moveTo>
                  <a:pt x="1442" y="1442"/>
                </a:moveTo>
                <a:cubicBezTo>
                  <a:pt x="1342" y="1442"/>
                  <a:pt x="1262" y="1523"/>
                  <a:pt x="1262" y="1622"/>
                </a:cubicBezTo>
                <a:cubicBezTo>
                  <a:pt x="1262" y="1722"/>
                  <a:pt x="1342" y="1803"/>
                  <a:pt x="1442" y="1803"/>
                </a:cubicBezTo>
                <a:cubicBezTo>
                  <a:pt x="1541" y="1803"/>
                  <a:pt x="1622" y="1722"/>
                  <a:pt x="1622" y="1622"/>
                </a:cubicBezTo>
                <a:cubicBezTo>
                  <a:pt x="1622" y="1523"/>
                  <a:pt x="1541" y="1442"/>
                  <a:pt x="1442" y="1442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64"/>
          <p:cNvSpPr>
            <a:spLocks noEditPoints="1"/>
          </p:cNvSpPr>
          <p:nvPr/>
        </p:nvSpPr>
        <p:spPr bwMode="auto">
          <a:xfrm>
            <a:off x="6405563" y="2684463"/>
            <a:ext cx="542925" cy="542925"/>
          </a:xfrm>
          <a:custGeom>
            <a:avLst/>
            <a:gdLst>
              <a:gd name="T0" fmla="*/ 1622 w 1802"/>
              <a:gd name="T1" fmla="*/ 0 h 1802"/>
              <a:gd name="T2" fmla="*/ 180 w 1802"/>
              <a:gd name="T3" fmla="*/ 0 h 1802"/>
              <a:gd name="T4" fmla="*/ 1 w 1802"/>
              <a:gd name="T5" fmla="*/ 180 h 1802"/>
              <a:gd name="T6" fmla="*/ 0 w 1802"/>
              <a:gd name="T7" fmla="*/ 1802 h 1802"/>
              <a:gd name="T8" fmla="*/ 360 w 1802"/>
              <a:gd name="T9" fmla="*/ 1441 h 1802"/>
              <a:gd name="T10" fmla="*/ 1622 w 1802"/>
              <a:gd name="T11" fmla="*/ 1441 h 1802"/>
              <a:gd name="T12" fmla="*/ 1802 w 1802"/>
              <a:gd name="T13" fmla="*/ 1261 h 1802"/>
              <a:gd name="T14" fmla="*/ 1802 w 1802"/>
              <a:gd name="T15" fmla="*/ 180 h 1802"/>
              <a:gd name="T16" fmla="*/ 1622 w 1802"/>
              <a:gd name="T17" fmla="*/ 0 h 1802"/>
              <a:gd name="T18" fmla="*/ 541 w 1802"/>
              <a:gd name="T19" fmla="*/ 1081 h 1802"/>
              <a:gd name="T20" fmla="*/ 360 w 1802"/>
              <a:gd name="T21" fmla="*/ 1081 h 1802"/>
              <a:gd name="T22" fmla="*/ 360 w 1802"/>
              <a:gd name="T23" fmla="*/ 901 h 1802"/>
              <a:gd name="T24" fmla="*/ 541 w 1802"/>
              <a:gd name="T25" fmla="*/ 901 h 1802"/>
              <a:gd name="T26" fmla="*/ 541 w 1802"/>
              <a:gd name="T27" fmla="*/ 1081 h 1802"/>
              <a:gd name="T28" fmla="*/ 541 w 1802"/>
              <a:gd name="T29" fmla="*/ 811 h 1802"/>
              <a:gd name="T30" fmla="*/ 360 w 1802"/>
              <a:gd name="T31" fmla="*/ 811 h 1802"/>
              <a:gd name="T32" fmla="*/ 360 w 1802"/>
              <a:gd name="T33" fmla="*/ 630 h 1802"/>
              <a:gd name="T34" fmla="*/ 541 w 1802"/>
              <a:gd name="T35" fmla="*/ 630 h 1802"/>
              <a:gd name="T36" fmla="*/ 541 w 1802"/>
              <a:gd name="T37" fmla="*/ 811 h 1802"/>
              <a:gd name="T38" fmla="*/ 541 w 1802"/>
              <a:gd name="T39" fmla="*/ 540 h 1802"/>
              <a:gd name="T40" fmla="*/ 360 w 1802"/>
              <a:gd name="T41" fmla="*/ 540 h 1802"/>
              <a:gd name="T42" fmla="*/ 360 w 1802"/>
              <a:gd name="T43" fmla="*/ 360 h 1802"/>
              <a:gd name="T44" fmla="*/ 541 w 1802"/>
              <a:gd name="T45" fmla="*/ 360 h 1802"/>
              <a:gd name="T46" fmla="*/ 541 w 1802"/>
              <a:gd name="T47" fmla="*/ 540 h 1802"/>
              <a:gd name="T48" fmla="*/ 1171 w 1802"/>
              <a:gd name="T49" fmla="*/ 1081 h 1802"/>
              <a:gd name="T50" fmla="*/ 721 w 1802"/>
              <a:gd name="T51" fmla="*/ 1081 h 1802"/>
              <a:gd name="T52" fmla="*/ 721 w 1802"/>
              <a:gd name="T53" fmla="*/ 901 h 1802"/>
              <a:gd name="T54" fmla="*/ 1171 w 1802"/>
              <a:gd name="T55" fmla="*/ 901 h 1802"/>
              <a:gd name="T56" fmla="*/ 1171 w 1802"/>
              <a:gd name="T57" fmla="*/ 1081 h 1802"/>
              <a:gd name="T58" fmla="*/ 1442 w 1802"/>
              <a:gd name="T59" fmla="*/ 811 h 1802"/>
              <a:gd name="T60" fmla="*/ 721 w 1802"/>
              <a:gd name="T61" fmla="*/ 811 h 1802"/>
              <a:gd name="T62" fmla="*/ 721 w 1802"/>
              <a:gd name="T63" fmla="*/ 630 h 1802"/>
              <a:gd name="T64" fmla="*/ 1442 w 1802"/>
              <a:gd name="T65" fmla="*/ 630 h 1802"/>
              <a:gd name="T66" fmla="*/ 1442 w 1802"/>
              <a:gd name="T67" fmla="*/ 811 h 1802"/>
              <a:gd name="T68" fmla="*/ 1442 w 1802"/>
              <a:gd name="T69" fmla="*/ 540 h 1802"/>
              <a:gd name="T70" fmla="*/ 721 w 1802"/>
              <a:gd name="T71" fmla="*/ 540 h 1802"/>
              <a:gd name="T72" fmla="*/ 721 w 1802"/>
              <a:gd name="T73" fmla="*/ 360 h 1802"/>
              <a:gd name="T74" fmla="*/ 1442 w 1802"/>
              <a:gd name="T75" fmla="*/ 360 h 1802"/>
              <a:gd name="T76" fmla="*/ 1442 w 1802"/>
              <a:gd name="T77" fmla="*/ 54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02" h="1802">
                <a:moveTo>
                  <a:pt x="1622" y="0"/>
                </a:moveTo>
                <a:lnTo>
                  <a:pt x="180" y="0"/>
                </a:lnTo>
                <a:cubicBezTo>
                  <a:pt x="81" y="0"/>
                  <a:pt x="1" y="80"/>
                  <a:pt x="1" y="180"/>
                </a:cubicBezTo>
                <a:lnTo>
                  <a:pt x="0" y="1802"/>
                </a:lnTo>
                <a:lnTo>
                  <a:pt x="360" y="1441"/>
                </a:lnTo>
                <a:lnTo>
                  <a:pt x="1622" y="1441"/>
                </a:lnTo>
                <a:cubicBezTo>
                  <a:pt x="1721" y="1441"/>
                  <a:pt x="1802" y="1361"/>
                  <a:pt x="1802" y="1261"/>
                </a:cubicBezTo>
                <a:lnTo>
                  <a:pt x="1802" y="180"/>
                </a:lnTo>
                <a:cubicBezTo>
                  <a:pt x="1802" y="80"/>
                  <a:pt x="1721" y="0"/>
                  <a:pt x="1622" y="0"/>
                </a:cubicBezTo>
                <a:close/>
                <a:moveTo>
                  <a:pt x="541" y="1081"/>
                </a:moveTo>
                <a:lnTo>
                  <a:pt x="360" y="1081"/>
                </a:lnTo>
                <a:lnTo>
                  <a:pt x="360" y="901"/>
                </a:lnTo>
                <a:lnTo>
                  <a:pt x="541" y="901"/>
                </a:lnTo>
                <a:lnTo>
                  <a:pt x="541" y="1081"/>
                </a:lnTo>
                <a:close/>
                <a:moveTo>
                  <a:pt x="541" y="811"/>
                </a:moveTo>
                <a:lnTo>
                  <a:pt x="360" y="811"/>
                </a:lnTo>
                <a:lnTo>
                  <a:pt x="360" y="630"/>
                </a:lnTo>
                <a:lnTo>
                  <a:pt x="541" y="630"/>
                </a:lnTo>
                <a:lnTo>
                  <a:pt x="541" y="811"/>
                </a:lnTo>
                <a:close/>
                <a:moveTo>
                  <a:pt x="541" y="540"/>
                </a:moveTo>
                <a:lnTo>
                  <a:pt x="360" y="540"/>
                </a:lnTo>
                <a:lnTo>
                  <a:pt x="360" y="360"/>
                </a:lnTo>
                <a:lnTo>
                  <a:pt x="541" y="360"/>
                </a:lnTo>
                <a:lnTo>
                  <a:pt x="541" y="540"/>
                </a:lnTo>
                <a:close/>
                <a:moveTo>
                  <a:pt x="1171" y="1081"/>
                </a:moveTo>
                <a:lnTo>
                  <a:pt x="721" y="1081"/>
                </a:lnTo>
                <a:lnTo>
                  <a:pt x="721" y="901"/>
                </a:lnTo>
                <a:lnTo>
                  <a:pt x="1171" y="901"/>
                </a:lnTo>
                <a:lnTo>
                  <a:pt x="1171" y="1081"/>
                </a:lnTo>
                <a:close/>
                <a:moveTo>
                  <a:pt x="1442" y="811"/>
                </a:moveTo>
                <a:lnTo>
                  <a:pt x="721" y="811"/>
                </a:lnTo>
                <a:lnTo>
                  <a:pt x="721" y="630"/>
                </a:lnTo>
                <a:lnTo>
                  <a:pt x="1442" y="630"/>
                </a:lnTo>
                <a:lnTo>
                  <a:pt x="1442" y="811"/>
                </a:lnTo>
                <a:close/>
                <a:moveTo>
                  <a:pt x="1442" y="540"/>
                </a:moveTo>
                <a:lnTo>
                  <a:pt x="721" y="540"/>
                </a:lnTo>
                <a:lnTo>
                  <a:pt x="721" y="360"/>
                </a:lnTo>
                <a:lnTo>
                  <a:pt x="1442" y="360"/>
                </a:lnTo>
                <a:lnTo>
                  <a:pt x="1442" y="5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65"/>
          <p:cNvSpPr>
            <a:spLocks noEditPoints="1"/>
          </p:cNvSpPr>
          <p:nvPr/>
        </p:nvSpPr>
        <p:spPr bwMode="auto">
          <a:xfrm>
            <a:off x="9907588" y="5916613"/>
            <a:ext cx="487363" cy="271463"/>
          </a:xfrm>
          <a:custGeom>
            <a:avLst/>
            <a:gdLst>
              <a:gd name="T0" fmla="*/ 0 w 1622"/>
              <a:gd name="T1" fmla="*/ 180 h 901"/>
              <a:gd name="T2" fmla="*/ 1262 w 1622"/>
              <a:gd name="T3" fmla="*/ 180 h 901"/>
              <a:gd name="T4" fmla="*/ 1262 w 1622"/>
              <a:gd name="T5" fmla="*/ 0 h 901"/>
              <a:gd name="T6" fmla="*/ 0 w 1622"/>
              <a:gd name="T7" fmla="*/ 0 h 901"/>
              <a:gd name="T8" fmla="*/ 0 w 1622"/>
              <a:gd name="T9" fmla="*/ 180 h 901"/>
              <a:gd name="T10" fmla="*/ 0 w 1622"/>
              <a:gd name="T11" fmla="*/ 540 h 901"/>
              <a:gd name="T12" fmla="*/ 1262 w 1622"/>
              <a:gd name="T13" fmla="*/ 540 h 901"/>
              <a:gd name="T14" fmla="*/ 1262 w 1622"/>
              <a:gd name="T15" fmla="*/ 360 h 901"/>
              <a:gd name="T16" fmla="*/ 0 w 1622"/>
              <a:gd name="T17" fmla="*/ 360 h 901"/>
              <a:gd name="T18" fmla="*/ 0 w 1622"/>
              <a:gd name="T19" fmla="*/ 540 h 901"/>
              <a:gd name="T20" fmla="*/ 0 w 1622"/>
              <a:gd name="T21" fmla="*/ 901 h 901"/>
              <a:gd name="T22" fmla="*/ 1262 w 1622"/>
              <a:gd name="T23" fmla="*/ 901 h 901"/>
              <a:gd name="T24" fmla="*/ 1262 w 1622"/>
              <a:gd name="T25" fmla="*/ 721 h 901"/>
              <a:gd name="T26" fmla="*/ 0 w 1622"/>
              <a:gd name="T27" fmla="*/ 721 h 901"/>
              <a:gd name="T28" fmla="*/ 0 w 1622"/>
              <a:gd name="T29" fmla="*/ 901 h 901"/>
              <a:gd name="T30" fmla="*/ 1442 w 1622"/>
              <a:gd name="T31" fmla="*/ 901 h 901"/>
              <a:gd name="T32" fmla="*/ 1622 w 1622"/>
              <a:gd name="T33" fmla="*/ 901 h 901"/>
              <a:gd name="T34" fmla="*/ 1622 w 1622"/>
              <a:gd name="T35" fmla="*/ 721 h 901"/>
              <a:gd name="T36" fmla="*/ 1442 w 1622"/>
              <a:gd name="T37" fmla="*/ 721 h 901"/>
              <a:gd name="T38" fmla="*/ 1442 w 1622"/>
              <a:gd name="T39" fmla="*/ 901 h 901"/>
              <a:gd name="T40" fmla="*/ 1442 w 1622"/>
              <a:gd name="T41" fmla="*/ 0 h 901"/>
              <a:gd name="T42" fmla="*/ 1442 w 1622"/>
              <a:gd name="T43" fmla="*/ 180 h 901"/>
              <a:gd name="T44" fmla="*/ 1622 w 1622"/>
              <a:gd name="T45" fmla="*/ 180 h 901"/>
              <a:gd name="T46" fmla="*/ 1622 w 1622"/>
              <a:gd name="T47" fmla="*/ 0 h 901"/>
              <a:gd name="T48" fmla="*/ 1442 w 1622"/>
              <a:gd name="T49" fmla="*/ 0 h 901"/>
              <a:gd name="T50" fmla="*/ 1442 w 1622"/>
              <a:gd name="T51" fmla="*/ 540 h 901"/>
              <a:gd name="T52" fmla="*/ 1622 w 1622"/>
              <a:gd name="T53" fmla="*/ 540 h 901"/>
              <a:gd name="T54" fmla="*/ 1622 w 1622"/>
              <a:gd name="T55" fmla="*/ 360 h 901"/>
              <a:gd name="T56" fmla="*/ 1442 w 1622"/>
              <a:gd name="T57" fmla="*/ 360 h 901"/>
              <a:gd name="T58" fmla="*/ 1442 w 1622"/>
              <a:gd name="T59" fmla="*/ 54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22" h="901">
                <a:moveTo>
                  <a:pt x="0" y="180"/>
                </a:moveTo>
                <a:lnTo>
                  <a:pt x="1262" y="180"/>
                </a:lnTo>
                <a:lnTo>
                  <a:pt x="1262" y="0"/>
                </a:lnTo>
                <a:lnTo>
                  <a:pt x="0" y="0"/>
                </a:lnTo>
                <a:lnTo>
                  <a:pt x="0" y="180"/>
                </a:lnTo>
                <a:close/>
                <a:moveTo>
                  <a:pt x="0" y="540"/>
                </a:moveTo>
                <a:lnTo>
                  <a:pt x="1262" y="540"/>
                </a:lnTo>
                <a:lnTo>
                  <a:pt x="1262" y="360"/>
                </a:lnTo>
                <a:lnTo>
                  <a:pt x="0" y="360"/>
                </a:lnTo>
                <a:lnTo>
                  <a:pt x="0" y="540"/>
                </a:lnTo>
                <a:close/>
                <a:moveTo>
                  <a:pt x="0" y="901"/>
                </a:moveTo>
                <a:lnTo>
                  <a:pt x="1262" y="901"/>
                </a:lnTo>
                <a:lnTo>
                  <a:pt x="1262" y="721"/>
                </a:lnTo>
                <a:lnTo>
                  <a:pt x="0" y="721"/>
                </a:lnTo>
                <a:lnTo>
                  <a:pt x="0" y="901"/>
                </a:lnTo>
                <a:close/>
                <a:moveTo>
                  <a:pt x="1442" y="901"/>
                </a:moveTo>
                <a:lnTo>
                  <a:pt x="1622" y="901"/>
                </a:lnTo>
                <a:lnTo>
                  <a:pt x="1622" y="721"/>
                </a:lnTo>
                <a:lnTo>
                  <a:pt x="1442" y="721"/>
                </a:lnTo>
                <a:lnTo>
                  <a:pt x="1442" y="901"/>
                </a:lnTo>
                <a:close/>
                <a:moveTo>
                  <a:pt x="1442" y="0"/>
                </a:moveTo>
                <a:lnTo>
                  <a:pt x="1442" y="180"/>
                </a:lnTo>
                <a:lnTo>
                  <a:pt x="1622" y="180"/>
                </a:lnTo>
                <a:lnTo>
                  <a:pt x="1622" y="0"/>
                </a:lnTo>
                <a:lnTo>
                  <a:pt x="1442" y="0"/>
                </a:lnTo>
                <a:close/>
                <a:moveTo>
                  <a:pt x="1442" y="540"/>
                </a:moveTo>
                <a:lnTo>
                  <a:pt x="1622" y="540"/>
                </a:lnTo>
                <a:lnTo>
                  <a:pt x="1622" y="360"/>
                </a:lnTo>
                <a:lnTo>
                  <a:pt x="1442" y="360"/>
                </a:lnTo>
                <a:lnTo>
                  <a:pt x="1442" y="54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66"/>
          <p:cNvSpPr>
            <a:spLocks noEditPoints="1"/>
          </p:cNvSpPr>
          <p:nvPr/>
        </p:nvSpPr>
        <p:spPr bwMode="auto">
          <a:xfrm>
            <a:off x="10653713" y="5862638"/>
            <a:ext cx="433388" cy="381000"/>
          </a:xfrm>
          <a:custGeom>
            <a:avLst/>
            <a:gdLst>
              <a:gd name="T0" fmla="*/ 901 w 1442"/>
              <a:gd name="T1" fmla="*/ 1081 h 1261"/>
              <a:gd name="T2" fmla="*/ 0 w 1442"/>
              <a:gd name="T3" fmla="*/ 1081 h 1261"/>
              <a:gd name="T4" fmla="*/ 0 w 1442"/>
              <a:gd name="T5" fmla="*/ 1261 h 1261"/>
              <a:gd name="T6" fmla="*/ 901 w 1442"/>
              <a:gd name="T7" fmla="*/ 1261 h 1261"/>
              <a:gd name="T8" fmla="*/ 901 w 1442"/>
              <a:gd name="T9" fmla="*/ 1081 h 1261"/>
              <a:gd name="T10" fmla="*/ 1442 w 1442"/>
              <a:gd name="T11" fmla="*/ 360 h 1261"/>
              <a:gd name="T12" fmla="*/ 0 w 1442"/>
              <a:gd name="T13" fmla="*/ 360 h 1261"/>
              <a:gd name="T14" fmla="*/ 0 w 1442"/>
              <a:gd name="T15" fmla="*/ 540 h 1261"/>
              <a:gd name="T16" fmla="*/ 1442 w 1442"/>
              <a:gd name="T17" fmla="*/ 540 h 1261"/>
              <a:gd name="T18" fmla="*/ 1442 w 1442"/>
              <a:gd name="T19" fmla="*/ 360 h 1261"/>
              <a:gd name="T20" fmla="*/ 0 w 1442"/>
              <a:gd name="T21" fmla="*/ 901 h 1261"/>
              <a:gd name="T22" fmla="*/ 1442 w 1442"/>
              <a:gd name="T23" fmla="*/ 901 h 1261"/>
              <a:gd name="T24" fmla="*/ 1442 w 1442"/>
              <a:gd name="T25" fmla="*/ 720 h 1261"/>
              <a:gd name="T26" fmla="*/ 0 w 1442"/>
              <a:gd name="T27" fmla="*/ 720 h 1261"/>
              <a:gd name="T28" fmla="*/ 0 w 1442"/>
              <a:gd name="T29" fmla="*/ 901 h 1261"/>
              <a:gd name="T30" fmla="*/ 0 w 1442"/>
              <a:gd name="T31" fmla="*/ 0 h 1261"/>
              <a:gd name="T32" fmla="*/ 0 w 1442"/>
              <a:gd name="T33" fmla="*/ 180 h 1261"/>
              <a:gd name="T34" fmla="*/ 1442 w 1442"/>
              <a:gd name="T35" fmla="*/ 180 h 1261"/>
              <a:gd name="T36" fmla="*/ 1442 w 1442"/>
              <a:gd name="T37" fmla="*/ 0 h 1261"/>
              <a:gd name="T38" fmla="*/ 0 w 1442"/>
              <a:gd name="T3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2" h="1261">
                <a:moveTo>
                  <a:pt x="901" y="1081"/>
                </a:moveTo>
                <a:lnTo>
                  <a:pt x="0" y="1081"/>
                </a:lnTo>
                <a:lnTo>
                  <a:pt x="0" y="1261"/>
                </a:lnTo>
                <a:lnTo>
                  <a:pt x="901" y="1261"/>
                </a:lnTo>
                <a:lnTo>
                  <a:pt x="901" y="1081"/>
                </a:lnTo>
                <a:close/>
                <a:moveTo>
                  <a:pt x="1442" y="360"/>
                </a:moveTo>
                <a:lnTo>
                  <a:pt x="0" y="360"/>
                </a:lnTo>
                <a:lnTo>
                  <a:pt x="0" y="540"/>
                </a:lnTo>
                <a:lnTo>
                  <a:pt x="1442" y="540"/>
                </a:lnTo>
                <a:lnTo>
                  <a:pt x="1442" y="360"/>
                </a:lnTo>
                <a:close/>
                <a:moveTo>
                  <a:pt x="0" y="901"/>
                </a:moveTo>
                <a:lnTo>
                  <a:pt x="1442" y="901"/>
                </a:lnTo>
                <a:lnTo>
                  <a:pt x="1442" y="720"/>
                </a:lnTo>
                <a:lnTo>
                  <a:pt x="0" y="720"/>
                </a:lnTo>
                <a:lnTo>
                  <a:pt x="0" y="901"/>
                </a:lnTo>
                <a:close/>
                <a:moveTo>
                  <a:pt x="0" y="0"/>
                </a:moveTo>
                <a:lnTo>
                  <a:pt x="0" y="180"/>
                </a:lnTo>
                <a:lnTo>
                  <a:pt x="1442" y="180"/>
                </a:lnTo>
                <a:lnTo>
                  <a:pt x="144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67"/>
          <p:cNvSpPr>
            <a:spLocks noEditPoints="1"/>
          </p:cNvSpPr>
          <p:nvPr/>
        </p:nvSpPr>
        <p:spPr bwMode="auto">
          <a:xfrm>
            <a:off x="8002588" y="5862638"/>
            <a:ext cx="542925" cy="381000"/>
          </a:xfrm>
          <a:custGeom>
            <a:avLst/>
            <a:gdLst>
              <a:gd name="T0" fmla="*/ 1306 w 1802"/>
              <a:gd name="T1" fmla="*/ 630 h 1261"/>
              <a:gd name="T2" fmla="*/ 1531 w 1802"/>
              <a:gd name="T3" fmla="*/ 405 h 1261"/>
              <a:gd name="T4" fmla="*/ 1306 w 1802"/>
              <a:gd name="T5" fmla="*/ 180 h 1261"/>
              <a:gd name="T6" fmla="*/ 1081 w 1802"/>
              <a:gd name="T7" fmla="*/ 405 h 1261"/>
              <a:gd name="T8" fmla="*/ 1306 w 1802"/>
              <a:gd name="T9" fmla="*/ 630 h 1261"/>
              <a:gd name="T10" fmla="*/ 630 w 1802"/>
              <a:gd name="T11" fmla="*/ 540 h 1261"/>
              <a:gd name="T12" fmla="*/ 900 w 1802"/>
              <a:gd name="T13" fmla="*/ 270 h 1261"/>
              <a:gd name="T14" fmla="*/ 630 w 1802"/>
              <a:gd name="T15" fmla="*/ 0 h 1261"/>
              <a:gd name="T16" fmla="*/ 360 w 1802"/>
              <a:gd name="T17" fmla="*/ 270 h 1261"/>
              <a:gd name="T18" fmla="*/ 630 w 1802"/>
              <a:gd name="T19" fmla="*/ 540 h 1261"/>
              <a:gd name="T20" fmla="*/ 1306 w 1802"/>
              <a:gd name="T21" fmla="*/ 810 h 1261"/>
              <a:gd name="T22" fmla="*/ 811 w 1802"/>
              <a:gd name="T23" fmla="*/ 1058 h 1261"/>
              <a:gd name="T24" fmla="*/ 811 w 1802"/>
              <a:gd name="T25" fmla="*/ 1261 h 1261"/>
              <a:gd name="T26" fmla="*/ 1802 w 1802"/>
              <a:gd name="T27" fmla="*/ 1261 h 1261"/>
              <a:gd name="T28" fmla="*/ 1802 w 1802"/>
              <a:gd name="T29" fmla="*/ 1058 h 1261"/>
              <a:gd name="T30" fmla="*/ 1306 w 1802"/>
              <a:gd name="T31" fmla="*/ 811 h 1261"/>
              <a:gd name="T32" fmla="*/ 1306 w 1802"/>
              <a:gd name="T33" fmla="*/ 810 h 1261"/>
              <a:gd name="T34" fmla="*/ 630 w 1802"/>
              <a:gd name="T35" fmla="*/ 720 h 1261"/>
              <a:gd name="T36" fmla="*/ 0 w 1802"/>
              <a:gd name="T37" fmla="*/ 1036 h 1261"/>
              <a:gd name="T38" fmla="*/ 0 w 1802"/>
              <a:gd name="T39" fmla="*/ 1261 h 1261"/>
              <a:gd name="T40" fmla="*/ 630 w 1802"/>
              <a:gd name="T41" fmla="*/ 1261 h 1261"/>
              <a:gd name="T42" fmla="*/ 630 w 1802"/>
              <a:gd name="T43" fmla="*/ 1058 h 1261"/>
              <a:gd name="T44" fmla="*/ 844 w 1802"/>
              <a:gd name="T45" fmla="*/ 746 h 1261"/>
              <a:gd name="T46" fmla="*/ 630 w 1802"/>
              <a:gd name="T47" fmla="*/ 72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02" h="1261">
                <a:moveTo>
                  <a:pt x="1306" y="630"/>
                </a:moveTo>
                <a:cubicBezTo>
                  <a:pt x="1431" y="630"/>
                  <a:pt x="1531" y="529"/>
                  <a:pt x="1531" y="405"/>
                </a:cubicBezTo>
                <a:cubicBezTo>
                  <a:pt x="1531" y="281"/>
                  <a:pt x="1431" y="180"/>
                  <a:pt x="1306" y="180"/>
                </a:cubicBezTo>
                <a:cubicBezTo>
                  <a:pt x="1182" y="180"/>
                  <a:pt x="1081" y="281"/>
                  <a:pt x="1081" y="405"/>
                </a:cubicBezTo>
                <a:cubicBezTo>
                  <a:pt x="1081" y="529"/>
                  <a:pt x="1182" y="630"/>
                  <a:pt x="1306" y="630"/>
                </a:cubicBezTo>
                <a:close/>
                <a:moveTo>
                  <a:pt x="630" y="540"/>
                </a:moveTo>
                <a:cubicBezTo>
                  <a:pt x="780" y="540"/>
                  <a:pt x="900" y="419"/>
                  <a:pt x="900" y="270"/>
                </a:cubicBezTo>
                <a:cubicBezTo>
                  <a:pt x="900" y="121"/>
                  <a:pt x="780" y="0"/>
                  <a:pt x="630" y="0"/>
                </a:cubicBezTo>
                <a:cubicBezTo>
                  <a:pt x="481" y="0"/>
                  <a:pt x="360" y="121"/>
                  <a:pt x="360" y="270"/>
                </a:cubicBezTo>
                <a:cubicBezTo>
                  <a:pt x="360" y="419"/>
                  <a:pt x="481" y="540"/>
                  <a:pt x="630" y="540"/>
                </a:cubicBezTo>
                <a:close/>
                <a:moveTo>
                  <a:pt x="1306" y="810"/>
                </a:moveTo>
                <a:cubicBezTo>
                  <a:pt x="1141" y="810"/>
                  <a:pt x="811" y="893"/>
                  <a:pt x="811" y="1058"/>
                </a:cubicBezTo>
                <a:lnTo>
                  <a:pt x="811" y="1261"/>
                </a:lnTo>
                <a:lnTo>
                  <a:pt x="1802" y="1261"/>
                </a:lnTo>
                <a:lnTo>
                  <a:pt x="1802" y="1058"/>
                </a:lnTo>
                <a:cubicBezTo>
                  <a:pt x="1802" y="893"/>
                  <a:pt x="1472" y="811"/>
                  <a:pt x="1306" y="811"/>
                </a:cubicBezTo>
                <a:lnTo>
                  <a:pt x="1306" y="810"/>
                </a:lnTo>
                <a:close/>
                <a:moveTo>
                  <a:pt x="630" y="720"/>
                </a:moveTo>
                <a:cubicBezTo>
                  <a:pt x="420" y="720"/>
                  <a:pt x="0" y="826"/>
                  <a:pt x="0" y="1036"/>
                </a:cubicBezTo>
                <a:lnTo>
                  <a:pt x="0" y="1261"/>
                </a:lnTo>
                <a:lnTo>
                  <a:pt x="630" y="1261"/>
                </a:lnTo>
                <a:lnTo>
                  <a:pt x="630" y="1058"/>
                </a:lnTo>
                <a:cubicBezTo>
                  <a:pt x="630" y="982"/>
                  <a:pt x="661" y="848"/>
                  <a:pt x="844" y="746"/>
                </a:cubicBezTo>
                <a:cubicBezTo>
                  <a:pt x="766" y="729"/>
                  <a:pt x="689" y="720"/>
                  <a:pt x="630" y="72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68"/>
          <p:cNvSpPr>
            <a:spLocks noEditPoints="1"/>
          </p:cNvSpPr>
          <p:nvPr/>
        </p:nvSpPr>
        <p:spPr bwMode="auto">
          <a:xfrm>
            <a:off x="7115176" y="5862638"/>
            <a:ext cx="488950" cy="381000"/>
          </a:xfrm>
          <a:custGeom>
            <a:avLst/>
            <a:gdLst>
              <a:gd name="T0" fmla="*/ 360 w 1622"/>
              <a:gd name="T1" fmla="*/ 540 h 1261"/>
              <a:gd name="T2" fmla="*/ 0 w 1622"/>
              <a:gd name="T3" fmla="*/ 901 h 1261"/>
              <a:gd name="T4" fmla="*/ 360 w 1622"/>
              <a:gd name="T5" fmla="*/ 1261 h 1261"/>
              <a:gd name="T6" fmla="*/ 360 w 1622"/>
              <a:gd name="T7" fmla="*/ 991 h 1261"/>
              <a:gd name="T8" fmla="*/ 991 w 1622"/>
              <a:gd name="T9" fmla="*/ 991 h 1261"/>
              <a:gd name="T10" fmla="*/ 991 w 1622"/>
              <a:gd name="T11" fmla="*/ 811 h 1261"/>
              <a:gd name="T12" fmla="*/ 360 w 1622"/>
              <a:gd name="T13" fmla="*/ 810 h 1261"/>
              <a:gd name="T14" fmla="*/ 360 w 1622"/>
              <a:gd name="T15" fmla="*/ 540 h 1261"/>
              <a:gd name="T16" fmla="*/ 1622 w 1622"/>
              <a:gd name="T17" fmla="*/ 360 h 1261"/>
              <a:gd name="T18" fmla="*/ 1263 w 1622"/>
              <a:gd name="T19" fmla="*/ 0 h 1261"/>
              <a:gd name="T20" fmla="*/ 1263 w 1622"/>
              <a:gd name="T21" fmla="*/ 270 h 1261"/>
              <a:gd name="T22" fmla="*/ 631 w 1622"/>
              <a:gd name="T23" fmla="*/ 270 h 1261"/>
              <a:gd name="T24" fmla="*/ 631 w 1622"/>
              <a:gd name="T25" fmla="*/ 450 h 1261"/>
              <a:gd name="T26" fmla="*/ 1263 w 1622"/>
              <a:gd name="T27" fmla="*/ 450 h 1261"/>
              <a:gd name="T28" fmla="*/ 1263 w 1622"/>
              <a:gd name="T29" fmla="*/ 720 h 1261"/>
              <a:gd name="T30" fmla="*/ 1622 w 1622"/>
              <a:gd name="T31" fmla="*/ 36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2" h="1261">
                <a:moveTo>
                  <a:pt x="360" y="540"/>
                </a:moveTo>
                <a:lnTo>
                  <a:pt x="0" y="901"/>
                </a:lnTo>
                <a:lnTo>
                  <a:pt x="360" y="1261"/>
                </a:lnTo>
                <a:lnTo>
                  <a:pt x="360" y="991"/>
                </a:lnTo>
                <a:lnTo>
                  <a:pt x="991" y="991"/>
                </a:lnTo>
                <a:lnTo>
                  <a:pt x="991" y="811"/>
                </a:lnTo>
                <a:lnTo>
                  <a:pt x="360" y="810"/>
                </a:lnTo>
                <a:lnTo>
                  <a:pt x="360" y="540"/>
                </a:lnTo>
                <a:close/>
                <a:moveTo>
                  <a:pt x="1622" y="360"/>
                </a:moveTo>
                <a:lnTo>
                  <a:pt x="1263" y="0"/>
                </a:lnTo>
                <a:lnTo>
                  <a:pt x="1263" y="270"/>
                </a:lnTo>
                <a:lnTo>
                  <a:pt x="631" y="270"/>
                </a:lnTo>
                <a:lnTo>
                  <a:pt x="631" y="450"/>
                </a:lnTo>
                <a:lnTo>
                  <a:pt x="1263" y="450"/>
                </a:lnTo>
                <a:lnTo>
                  <a:pt x="1263" y="720"/>
                </a:lnTo>
                <a:lnTo>
                  <a:pt x="1622" y="36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69"/>
          <p:cNvSpPr>
            <a:spLocks noEditPoints="1"/>
          </p:cNvSpPr>
          <p:nvPr/>
        </p:nvSpPr>
        <p:spPr bwMode="auto">
          <a:xfrm>
            <a:off x="6324601" y="5808663"/>
            <a:ext cx="379413" cy="488950"/>
          </a:xfrm>
          <a:custGeom>
            <a:avLst/>
            <a:gdLst>
              <a:gd name="T0" fmla="*/ 991 w 1261"/>
              <a:gd name="T1" fmla="*/ 1263 h 1622"/>
              <a:gd name="T2" fmla="*/ 991 w 1261"/>
              <a:gd name="T3" fmla="*/ 631 h 1622"/>
              <a:gd name="T4" fmla="*/ 811 w 1261"/>
              <a:gd name="T5" fmla="*/ 631 h 1622"/>
              <a:gd name="T6" fmla="*/ 811 w 1261"/>
              <a:gd name="T7" fmla="*/ 1263 h 1622"/>
              <a:gd name="T8" fmla="*/ 540 w 1261"/>
              <a:gd name="T9" fmla="*/ 1263 h 1622"/>
              <a:gd name="T10" fmla="*/ 901 w 1261"/>
              <a:gd name="T11" fmla="*/ 1622 h 1622"/>
              <a:gd name="T12" fmla="*/ 1261 w 1261"/>
              <a:gd name="T13" fmla="*/ 1263 h 1622"/>
              <a:gd name="T14" fmla="*/ 991 w 1261"/>
              <a:gd name="T15" fmla="*/ 1263 h 1622"/>
              <a:gd name="T16" fmla="*/ 360 w 1261"/>
              <a:gd name="T17" fmla="*/ 0 h 1622"/>
              <a:gd name="T18" fmla="*/ 0 w 1261"/>
              <a:gd name="T19" fmla="*/ 360 h 1622"/>
              <a:gd name="T20" fmla="*/ 270 w 1261"/>
              <a:gd name="T21" fmla="*/ 360 h 1622"/>
              <a:gd name="T22" fmla="*/ 270 w 1261"/>
              <a:gd name="T23" fmla="*/ 991 h 1622"/>
              <a:gd name="T24" fmla="*/ 450 w 1261"/>
              <a:gd name="T25" fmla="*/ 991 h 1622"/>
              <a:gd name="T26" fmla="*/ 450 w 1261"/>
              <a:gd name="T27" fmla="*/ 360 h 1622"/>
              <a:gd name="T28" fmla="*/ 720 w 1261"/>
              <a:gd name="T29" fmla="*/ 360 h 1622"/>
              <a:gd name="T30" fmla="*/ 360 w 1261"/>
              <a:gd name="T3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1" h="1622">
                <a:moveTo>
                  <a:pt x="991" y="1263"/>
                </a:moveTo>
                <a:lnTo>
                  <a:pt x="991" y="631"/>
                </a:lnTo>
                <a:lnTo>
                  <a:pt x="811" y="631"/>
                </a:lnTo>
                <a:lnTo>
                  <a:pt x="811" y="1263"/>
                </a:lnTo>
                <a:lnTo>
                  <a:pt x="540" y="1263"/>
                </a:lnTo>
                <a:lnTo>
                  <a:pt x="901" y="1622"/>
                </a:lnTo>
                <a:lnTo>
                  <a:pt x="1261" y="1263"/>
                </a:lnTo>
                <a:lnTo>
                  <a:pt x="991" y="1263"/>
                </a:lnTo>
                <a:close/>
                <a:moveTo>
                  <a:pt x="360" y="0"/>
                </a:moveTo>
                <a:lnTo>
                  <a:pt x="0" y="360"/>
                </a:lnTo>
                <a:lnTo>
                  <a:pt x="270" y="360"/>
                </a:lnTo>
                <a:lnTo>
                  <a:pt x="270" y="991"/>
                </a:lnTo>
                <a:lnTo>
                  <a:pt x="450" y="991"/>
                </a:lnTo>
                <a:lnTo>
                  <a:pt x="450" y="360"/>
                </a:lnTo>
                <a:lnTo>
                  <a:pt x="720" y="360"/>
                </a:lnTo>
                <a:lnTo>
                  <a:pt x="36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Freeform 70"/>
          <p:cNvSpPr>
            <a:spLocks noEditPoints="1"/>
          </p:cNvSpPr>
          <p:nvPr/>
        </p:nvSpPr>
        <p:spPr bwMode="auto">
          <a:xfrm>
            <a:off x="4140201" y="5781675"/>
            <a:ext cx="542925" cy="542925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405 w 1802"/>
              <a:gd name="T11" fmla="*/ 631 h 1802"/>
              <a:gd name="T12" fmla="*/ 721 w 1802"/>
              <a:gd name="T13" fmla="*/ 316 h 1802"/>
              <a:gd name="T14" fmla="*/ 1036 w 1802"/>
              <a:gd name="T15" fmla="*/ 631 h 1802"/>
              <a:gd name="T16" fmla="*/ 811 w 1802"/>
              <a:gd name="T17" fmla="*/ 631 h 1802"/>
              <a:gd name="T18" fmla="*/ 811 w 1802"/>
              <a:gd name="T19" fmla="*/ 991 h 1802"/>
              <a:gd name="T20" fmla="*/ 631 w 1802"/>
              <a:gd name="T21" fmla="*/ 991 h 1802"/>
              <a:gd name="T22" fmla="*/ 631 w 1802"/>
              <a:gd name="T23" fmla="*/ 631 h 1802"/>
              <a:gd name="T24" fmla="*/ 405 w 1802"/>
              <a:gd name="T25" fmla="*/ 631 h 1802"/>
              <a:gd name="T26" fmla="*/ 1397 w 1802"/>
              <a:gd name="T27" fmla="*/ 1172 h 1802"/>
              <a:gd name="T28" fmla="*/ 1081 w 1802"/>
              <a:gd name="T29" fmla="*/ 1487 h 1802"/>
              <a:gd name="T30" fmla="*/ 766 w 1802"/>
              <a:gd name="T31" fmla="*/ 1172 h 1802"/>
              <a:gd name="T32" fmla="*/ 991 w 1802"/>
              <a:gd name="T33" fmla="*/ 1172 h 1802"/>
              <a:gd name="T34" fmla="*/ 991 w 1802"/>
              <a:gd name="T35" fmla="*/ 811 h 1802"/>
              <a:gd name="T36" fmla="*/ 1171 w 1802"/>
              <a:gd name="T37" fmla="*/ 811 h 1802"/>
              <a:gd name="T38" fmla="*/ 1171 w 1802"/>
              <a:gd name="T39" fmla="*/ 1172 h 1802"/>
              <a:gd name="T40" fmla="*/ 1397 w 1802"/>
              <a:gd name="T41" fmla="*/ 1172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9" y="1802"/>
                  <a:pt x="1802" y="1399"/>
                  <a:pt x="1802" y="901"/>
                </a:cubicBezTo>
                <a:cubicBezTo>
                  <a:pt x="1802" y="403"/>
                  <a:pt x="1399" y="0"/>
                  <a:pt x="901" y="0"/>
                </a:cubicBezTo>
                <a:close/>
                <a:moveTo>
                  <a:pt x="405" y="631"/>
                </a:moveTo>
                <a:lnTo>
                  <a:pt x="721" y="316"/>
                </a:lnTo>
                <a:lnTo>
                  <a:pt x="1036" y="631"/>
                </a:lnTo>
                <a:lnTo>
                  <a:pt x="811" y="631"/>
                </a:lnTo>
                <a:lnTo>
                  <a:pt x="811" y="991"/>
                </a:lnTo>
                <a:lnTo>
                  <a:pt x="631" y="991"/>
                </a:lnTo>
                <a:lnTo>
                  <a:pt x="631" y="631"/>
                </a:lnTo>
                <a:lnTo>
                  <a:pt x="405" y="631"/>
                </a:lnTo>
                <a:close/>
                <a:moveTo>
                  <a:pt x="1397" y="1172"/>
                </a:moveTo>
                <a:lnTo>
                  <a:pt x="1081" y="1487"/>
                </a:lnTo>
                <a:lnTo>
                  <a:pt x="766" y="1172"/>
                </a:lnTo>
                <a:lnTo>
                  <a:pt x="991" y="1172"/>
                </a:lnTo>
                <a:lnTo>
                  <a:pt x="991" y="811"/>
                </a:lnTo>
                <a:lnTo>
                  <a:pt x="1171" y="811"/>
                </a:lnTo>
                <a:lnTo>
                  <a:pt x="1171" y="1172"/>
                </a:lnTo>
                <a:lnTo>
                  <a:pt x="1397" y="117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Freeform 71"/>
          <p:cNvSpPr>
            <a:spLocks noEditPoints="1"/>
          </p:cNvSpPr>
          <p:nvPr/>
        </p:nvSpPr>
        <p:spPr bwMode="auto">
          <a:xfrm>
            <a:off x="5175251" y="5808663"/>
            <a:ext cx="596900" cy="488950"/>
          </a:xfrm>
          <a:custGeom>
            <a:avLst/>
            <a:gdLst>
              <a:gd name="T0" fmla="*/ 991 w 1982"/>
              <a:gd name="T1" fmla="*/ 1172 h 1622"/>
              <a:gd name="T2" fmla="*/ 1352 w 1982"/>
              <a:gd name="T3" fmla="*/ 811 h 1622"/>
              <a:gd name="T4" fmla="*/ 1081 w 1982"/>
              <a:gd name="T5" fmla="*/ 811 h 1622"/>
              <a:gd name="T6" fmla="*/ 1081 w 1982"/>
              <a:gd name="T7" fmla="*/ 0 h 1622"/>
              <a:gd name="T8" fmla="*/ 901 w 1982"/>
              <a:gd name="T9" fmla="*/ 0 h 1622"/>
              <a:gd name="T10" fmla="*/ 901 w 1982"/>
              <a:gd name="T11" fmla="*/ 811 h 1622"/>
              <a:gd name="T12" fmla="*/ 631 w 1982"/>
              <a:gd name="T13" fmla="*/ 811 h 1622"/>
              <a:gd name="T14" fmla="*/ 991 w 1982"/>
              <a:gd name="T15" fmla="*/ 1172 h 1622"/>
              <a:gd name="T16" fmla="*/ 1802 w 1982"/>
              <a:gd name="T17" fmla="*/ 0 h 1622"/>
              <a:gd name="T18" fmla="*/ 1262 w 1982"/>
              <a:gd name="T19" fmla="*/ 0 h 1622"/>
              <a:gd name="T20" fmla="*/ 1262 w 1982"/>
              <a:gd name="T21" fmla="*/ 179 h 1622"/>
              <a:gd name="T22" fmla="*/ 1802 w 1982"/>
              <a:gd name="T23" fmla="*/ 179 h 1622"/>
              <a:gd name="T24" fmla="*/ 1802 w 1982"/>
              <a:gd name="T25" fmla="*/ 1443 h 1622"/>
              <a:gd name="T26" fmla="*/ 180 w 1982"/>
              <a:gd name="T27" fmla="*/ 1443 h 1622"/>
              <a:gd name="T28" fmla="*/ 180 w 1982"/>
              <a:gd name="T29" fmla="*/ 179 h 1622"/>
              <a:gd name="T30" fmla="*/ 721 w 1982"/>
              <a:gd name="T31" fmla="*/ 179 h 1622"/>
              <a:gd name="T32" fmla="*/ 721 w 1982"/>
              <a:gd name="T33" fmla="*/ 0 h 1622"/>
              <a:gd name="T34" fmla="*/ 180 w 1982"/>
              <a:gd name="T35" fmla="*/ 0 h 1622"/>
              <a:gd name="T36" fmla="*/ 0 w 1982"/>
              <a:gd name="T37" fmla="*/ 181 h 1622"/>
              <a:gd name="T38" fmla="*/ 0 w 1982"/>
              <a:gd name="T39" fmla="*/ 1442 h 1622"/>
              <a:gd name="T40" fmla="*/ 180 w 1982"/>
              <a:gd name="T41" fmla="*/ 1622 h 1622"/>
              <a:gd name="T42" fmla="*/ 1802 w 1982"/>
              <a:gd name="T43" fmla="*/ 1622 h 1622"/>
              <a:gd name="T44" fmla="*/ 1982 w 1982"/>
              <a:gd name="T45" fmla="*/ 1442 h 1622"/>
              <a:gd name="T46" fmla="*/ 1982 w 1982"/>
              <a:gd name="T47" fmla="*/ 181 h 1622"/>
              <a:gd name="T48" fmla="*/ 1802 w 1982"/>
              <a:gd name="T49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82" h="1622">
                <a:moveTo>
                  <a:pt x="991" y="1172"/>
                </a:moveTo>
                <a:lnTo>
                  <a:pt x="1352" y="811"/>
                </a:lnTo>
                <a:lnTo>
                  <a:pt x="1081" y="811"/>
                </a:lnTo>
                <a:lnTo>
                  <a:pt x="1081" y="0"/>
                </a:lnTo>
                <a:lnTo>
                  <a:pt x="901" y="0"/>
                </a:lnTo>
                <a:lnTo>
                  <a:pt x="901" y="811"/>
                </a:lnTo>
                <a:lnTo>
                  <a:pt x="631" y="811"/>
                </a:lnTo>
                <a:lnTo>
                  <a:pt x="991" y="1172"/>
                </a:lnTo>
                <a:close/>
                <a:moveTo>
                  <a:pt x="1802" y="0"/>
                </a:moveTo>
                <a:lnTo>
                  <a:pt x="1262" y="0"/>
                </a:lnTo>
                <a:lnTo>
                  <a:pt x="1262" y="179"/>
                </a:lnTo>
                <a:lnTo>
                  <a:pt x="1802" y="179"/>
                </a:lnTo>
                <a:lnTo>
                  <a:pt x="1802" y="1443"/>
                </a:lnTo>
                <a:lnTo>
                  <a:pt x="180" y="1443"/>
                </a:lnTo>
                <a:lnTo>
                  <a:pt x="180" y="179"/>
                </a:lnTo>
                <a:lnTo>
                  <a:pt x="721" y="179"/>
                </a:lnTo>
                <a:lnTo>
                  <a:pt x="721" y="0"/>
                </a:lnTo>
                <a:lnTo>
                  <a:pt x="180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0" y="1622"/>
                </a:cubicBezTo>
                <a:lnTo>
                  <a:pt x="1802" y="1622"/>
                </a:lnTo>
                <a:cubicBezTo>
                  <a:pt x="1902" y="1622"/>
                  <a:pt x="1982" y="1542"/>
                  <a:pt x="1982" y="1442"/>
                </a:cubicBezTo>
                <a:lnTo>
                  <a:pt x="1982" y="181"/>
                </a:lnTo>
                <a:cubicBezTo>
                  <a:pt x="1982" y="81"/>
                  <a:pt x="1902" y="0"/>
                  <a:pt x="1802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Freeform 72"/>
          <p:cNvSpPr>
            <a:spLocks noEditPoints="1"/>
          </p:cNvSpPr>
          <p:nvPr/>
        </p:nvSpPr>
        <p:spPr bwMode="auto">
          <a:xfrm>
            <a:off x="11422063" y="5808663"/>
            <a:ext cx="596900" cy="488950"/>
          </a:xfrm>
          <a:custGeom>
            <a:avLst/>
            <a:gdLst>
              <a:gd name="T0" fmla="*/ 1803 w 1983"/>
              <a:gd name="T1" fmla="*/ 0 h 1622"/>
              <a:gd name="T2" fmla="*/ 181 w 1983"/>
              <a:gd name="T3" fmla="*/ 0 h 1622"/>
              <a:gd name="T4" fmla="*/ 0 w 1983"/>
              <a:gd name="T5" fmla="*/ 181 h 1622"/>
              <a:gd name="T6" fmla="*/ 0 w 1983"/>
              <a:gd name="T7" fmla="*/ 1442 h 1622"/>
              <a:gd name="T8" fmla="*/ 181 w 1983"/>
              <a:gd name="T9" fmla="*/ 1622 h 1622"/>
              <a:gd name="T10" fmla="*/ 1803 w 1983"/>
              <a:gd name="T11" fmla="*/ 1622 h 1622"/>
              <a:gd name="T12" fmla="*/ 1983 w 1983"/>
              <a:gd name="T13" fmla="*/ 1442 h 1622"/>
              <a:gd name="T14" fmla="*/ 1983 w 1983"/>
              <a:gd name="T15" fmla="*/ 181 h 1622"/>
              <a:gd name="T16" fmla="*/ 1803 w 1983"/>
              <a:gd name="T17" fmla="*/ 0 h 1622"/>
              <a:gd name="T18" fmla="*/ 1803 w 1983"/>
              <a:gd name="T19" fmla="*/ 1442 h 1622"/>
              <a:gd name="T20" fmla="*/ 181 w 1983"/>
              <a:gd name="T21" fmla="*/ 1442 h 1622"/>
              <a:gd name="T22" fmla="*/ 181 w 1983"/>
              <a:gd name="T23" fmla="*/ 181 h 1622"/>
              <a:gd name="T24" fmla="*/ 1082 w 1983"/>
              <a:gd name="T25" fmla="*/ 181 h 1622"/>
              <a:gd name="T26" fmla="*/ 1082 w 1983"/>
              <a:gd name="T27" fmla="*/ 541 h 1622"/>
              <a:gd name="T28" fmla="*/ 1803 w 1983"/>
              <a:gd name="T29" fmla="*/ 541 h 1622"/>
              <a:gd name="T30" fmla="*/ 1803 w 1983"/>
              <a:gd name="T31" fmla="*/ 14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3" h="1622">
                <a:moveTo>
                  <a:pt x="1803" y="0"/>
                </a:moveTo>
                <a:lnTo>
                  <a:pt x="181" y="0"/>
                </a:lnTo>
                <a:cubicBezTo>
                  <a:pt x="81" y="0"/>
                  <a:pt x="0" y="81"/>
                  <a:pt x="0" y="181"/>
                </a:cubicBezTo>
                <a:lnTo>
                  <a:pt x="0" y="1442"/>
                </a:lnTo>
                <a:cubicBezTo>
                  <a:pt x="0" y="1542"/>
                  <a:pt x="81" y="1622"/>
                  <a:pt x="181" y="1622"/>
                </a:cubicBezTo>
                <a:lnTo>
                  <a:pt x="1803" y="1622"/>
                </a:lnTo>
                <a:cubicBezTo>
                  <a:pt x="1902" y="1622"/>
                  <a:pt x="1983" y="1542"/>
                  <a:pt x="1983" y="1442"/>
                </a:cubicBezTo>
                <a:lnTo>
                  <a:pt x="1983" y="181"/>
                </a:lnTo>
                <a:cubicBezTo>
                  <a:pt x="1983" y="81"/>
                  <a:pt x="1902" y="0"/>
                  <a:pt x="1803" y="0"/>
                </a:cubicBezTo>
                <a:close/>
                <a:moveTo>
                  <a:pt x="1803" y="1442"/>
                </a:moveTo>
                <a:lnTo>
                  <a:pt x="181" y="1442"/>
                </a:lnTo>
                <a:lnTo>
                  <a:pt x="181" y="181"/>
                </a:lnTo>
                <a:lnTo>
                  <a:pt x="1082" y="181"/>
                </a:lnTo>
                <a:lnTo>
                  <a:pt x="1082" y="541"/>
                </a:lnTo>
                <a:lnTo>
                  <a:pt x="1803" y="541"/>
                </a:lnTo>
                <a:lnTo>
                  <a:pt x="1803" y="144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Freeform 73"/>
          <p:cNvSpPr>
            <a:spLocks noEditPoints="1"/>
          </p:cNvSpPr>
          <p:nvPr/>
        </p:nvSpPr>
        <p:spPr bwMode="auto">
          <a:xfrm>
            <a:off x="8937626" y="5808663"/>
            <a:ext cx="596900" cy="488950"/>
          </a:xfrm>
          <a:custGeom>
            <a:avLst/>
            <a:gdLst>
              <a:gd name="T0" fmla="*/ 180 w 1982"/>
              <a:gd name="T1" fmla="*/ 541 h 1622"/>
              <a:gd name="T2" fmla="*/ 0 w 1982"/>
              <a:gd name="T3" fmla="*/ 361 h 1622"/>
              <a:gd name="T4" fmla="*/ 0 w 1982"/>
              <a:gd name="T5" fmla="*/ 901 h 1622"/>
              <a:gd name="T6" fmla="*/ 180 w 1982"/>
              <a:gd name="T7" fmla="*/ 721 h 1622"/>
              <a:gd name="T8" fmla="*/ 0 w 1982"/>
              <a:gd name="T9" fmla="*/ 901 h 1622"/>
              <a:gd name="T10" fmla="*/ 180 w 1982"/>
              <a:gd name="T11" fmla="*/ 181 h 1622"/>
              <a:gd name="T12" fmla="*/ 0 w 1982"/>
              <a:gd name="T13" fmla="*/ 181 h 1622"/>
              <a:gd name="T14" fmla="*/ 901 w 1982"/>
              <a:gd name="T15" fmla="*/ 1622 h 1622"/>
              <a:gd name="T16" fmla="*/ 721 w 1982"/>
              <a:gd name="T17" fmla="*/ 1442 h 1622"/>
              <a:gd name="T18" fmla="*/ 0 w 1982"/>
              <a:gd name="T19" fmla="*/ 1262 h 1622"/>
              <a:gd name="T20" fmla="*/ 180 w 1982"/>
              <a:gd name="T21" fmla="*/ 1082 h 1622"/>
              <a:gd name="T22" fmla="*/ 0 w 1982"/>
              <a:gd name="T23" fmla="*/ 1262 h 1622"/>
              <a:gd name="T24" fmla="*/ 180 w 1982"/>
              <a:gd name="T25" fmla="*/ 1442 h 1622"/>
              <a:gd name="T26" fmla="*/ 180 w 1982"/>
              <a:gd name="T27" fmla="*/ 1622 h 1622"/>
              <a:gd name="T28" fmla="*/ 1081 w 1982"/>
              <a:gd name="T29" fmla="*/ 0 h 1622"/>
              <a:gd name="T30" fmla="*/ 1982 w 1982"/>
              <a:gd name="T31" fmla="*/ 541 h 1622"/>
              <a:gd name="T32" fmla="*/ 1802 w 1982"/>
              <a:gd name="T33" fmla="*/ 0 h 1622"/>
              <a:gd name="T34" fmla="*/ 1982 w 1982"/>
              <a:gd name="T35" fmla="*/ 1262 h 1622"/>
              <a:gd name="T36" fmla="*/ 1802 w 1982"/>
              <a:gd name="T37" fmla="*/ 1082 h 1622"/>
              <a:gd name="T38" fmla="*/ 721 w 1982"/>
              <a:gd name="T39" fmla="*/ 181 h 1622"/>
              <a:gd name="T40" fmla="*/ 901 w 1982"/>
              <a:gd name="T41" fmla="*/ 0 h 1622"/>
              <a:gd name="T42" fmla="*/ 721 w 1982"/>
              <a:gd name="T43" fmla="*/ 181 h 1622"/>
              <a:gd name="T44" fmla="*/ 540 w 1982"/>
              <a:gd name="T45" fmla="*/ 1622 h 1622"/>
              <a:gd name="T46" fmla="*/ 360 w 1982"/>
              <a:gd name="T47" fmla="*/ 1442 h 1622"/>
              <a:gd name="T48" fmla="*/ 360 w 1982"/>
              <a:gd name="T49" fmla="*/ 181 h 1622"/>
              <a:gd name="T50" fmla="*/ 540 w 1982"/>
              <a:gd name="T51" fmla="*/ 0 h 1622"/>
              <a:gd name="T52" fmla="*/ 360 w 1982"/>
              <a:gd name="T53" fmla="*/ 181 h 1622"/>
              <a:gd name="T54" fmla="*/ 1982 w 1982"/>
              <a:gd name="T55" fmla="*/ 1442 h 1622"/>
              <a:gd name="T56" fmla="*/ 1802 w 1982"/>
              <a:gd name="T57" fmla="*/ 1622 h 1622"/>
              <a:gd name="T58" fmla="*/ 1982 w 1982"/>
              <a:gd name="T59" fmla="*/ 901 h 1622"/>
              <a:gd name="T60" fmla="*/ 1802 w 1982"/>
              <a:gd name="T61" fmla="*/ 721 h 1622"/>
              <a:gd name="T62" fmla="*/ 1081 w 1982"/>
              <a:gd name="T63" fmla="*/ 1622 h 1622"/>
              <a:gd name="T64" fmla="*/ 1261 w 1982"/>
              <a:gd name="T65" fmla="*/ 1442 h 1622"/>
              <a:gd name="T66" fmla="*/ 1081 w 1982"/>
              <a:gd name="T67" fmla="*/ 1622 h 1622"/>
              <a:gd name="T68" fmla="*/ 1622 w 1982"/>
              <a:gd name="T69" fmla="*/ 1622 h 1622"/>
              <a:gd name="T70" fmla="*/ 1441 w 1982"/>
              <a:gd name="T71" fmla="*/ 144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82" h="1622">
                <a:moveTo>
                  <a:pt x="0" y="541"/>
                </a:moveTo>
                <a:lnTo>
                  <a:pt x="180" y="541"/>
                </a:lnTo>
                <a:lnTo>
                  <a:pt x="180" y="361"/>
                </a:lnTo>
                <a:lnTo>
                  <a:pt x="0" y="361"/>
                </a:lnTo>
                <a:lnTo>
                  <a:pt x="0" y="541"/>
                </a:lnTo>
                <a:close/>
                <a:moveTo>
                  <a:pt x="0" y="901"/>
                </a:moveTo>
                <a:lnTo>
                  <a:pt x="180" y="901"/>
                </a:lnTo>
                <a:lnTo>
                  <a:pt x="180" y="721"/>
                </a:lnTo>
                <a:lnTo>
                  <a:pt x="0" y="721"/>
                </a:lnTo>
                <a:lnTo>
                  <a:pt x="0" y="901"/>
                </a:lnTo>
                <a:close/>
                <a:moveTo>
                  <a:pt x="0" y="181"/>
                </a:moveTo>
                <a:lnTo>
                  <a:pt x="180" y="181"/>
                </a:lnTo>
                <a:lnTo>
                  <a:pt x="180" y="0"/>
                </a:lnTo>
                <a:cubicBezTo>
                  <a:pt x="80" y="0"/>
                  <a:pt x="0" y="81"/>
                  <a:pt x="0" y="181"/>
                </a:cubicBezTo>
                <a:close/>
                <a:moveTo>
                  <a:pt x="721" y="1622"/>
                </a:moveTo>
                <a:lnTo>
                  <a:pt x="901" y="1622"/>
                </a:lnTo>
                <a:lnTo>
                  <a:pt x="901" y="1442"/>
                </a:lnTo>
                <a:lnTo>
                  <a:pt x="721" y="1442"/>
                </a:lnTo>
                <a:lnTo>
                  <a:pt x="721" y="1622"/>
                </a:lnTo>
                <a:close/>
                <a:moveTo>
                  <a:pt x="0" y="1262"/>
                </a:moveTo>
                <a:lnTo>
                  <a:pt x="180" y="1262"/>
                </a:lnTo>
                <a:lnTo>
                  <a:pt x="180" y="1082"/>
                </a:lnTo>
                <a:lnTo>
                  <a:pt x="0" y="1082"/>
                </a:lnTo>
                <a:lnTo>
                  <a:pt x="0" y="1262"/>
                </a:lnTo>
                <a:close/>
                <a:moveTo>
                  <a:pt x="180" y="1622"/>
                </a:moveTo>
                <a:lnTo>
                  <a:pt x="180" y="1442"/>
                </a:lnTo>
                <a:lnTo>
                  <a:pt x="0" y="1442"/>
                </a:lnTo>
                <a:cubicBezTo>
                  <a:pt x="0" y="1542"/>
                  <a:pt x="80" y="1622"/>
                  <a:pt x="180" y="1622"/>
                </a:cubicBezTo>
                <a:close/>
                <a:moveTo>
                  <a:pt x="1802" y="0"/>
                </a:moveTo>
                <a:lnTo>
                  <a:pt x="1081" y="0"/>
                </a:lnTo>
                <a:lnTo>
                  <a:pt x="1081" y="541"/>
                </a:lnTo>
                <a:lnTo>
                  <a:pt x="1982" y="541"/>
                </a:lnTo>
                <a:lnTo>
                  <a:pt x="1982" y="181"/>
                </a:lnTo>
                <a:cubicBezTo>
                  <a:pt x="1982" y="81"/>
                  <a:pt x="1901" y="0"/>
                  <a:pt x="1802" y="0"/>
                </a:cubicBezTo>
                <a:close/>
                <a:moveTo>
                  <a:pt x="1802" y="1262"/>
                </a:moveTo>
                <a:lnTo>
                  <a:pt x="1982" y="1262"/>
                </a:lnTo>
                <a:lnTo>
                  <a:pt x="1982" y="1082"/>
                </a:lnTo>
                <a:lnTo>
                  <a:pt x="1802" y="1082"/>
                </a:lnTo>
                <a:lnTo>
                  <a:pt x="1802" y="1262"/>
                </a:lnTo>
                <a:close/>
                <a:moveTo>
                  <a:pt x="721" y="181"/>
                </a:moveTo>
                <a:lnTo>
                  <a:pt x="901" y="181"/>
                </a:lnTo>
                <a:lnTo>
                  <a:pt x="901" y="0"/>
                </a:lnTo>
                <a:lnTo>
                  <a:pt x="721" y="0"/>
                </a:lnTo>
                <a:lnTo>
                  <a:pt x="721" y="181"/>
                </a:lnTo>
                <a:close/>
                <a:moveTo>
                  <a:pt x="360" y="1622"/>
                </a:moveTo>
                <a:lnTo>
                  <a:pt x="540" y="1622"/>
                </a:lnTo>
                <a:lnTo>
                  <a:pt x="540" y="1442"/>
                </a:lnTo>
                <a:lnTo>
                  <a:pt x="360" y="1442"/>
                </a:lnTo>
                <a:lnTo>
                  <a:pt x="360" y="1622"/>
                </a:lnTo>
                <a:close/>
                <a:moveTo>
                  <a:pt x="360" y="181"/>
                </a:moveTo>
                <a:lnTo>
                  <a:pt x="540" y="181"/>
                </a:lnTo>
                <a:lnTo>
                  <a:pt x="540" y="0"/>
                </a:lnTo>
                <a:lnTo>
                  <a:pt x="360" y="0"/>
                </a:lnTo>
                <a:lnTo>
                  <a:pt x="360" y="181"/>
                </a:lnTo>
                <a:close/>
                <a:moveTo>
                  <a:pt x="1802" y="1622"/>
                </a:moveTo>
                <a:cubicBezTo>
                  <a:pt x="1901" y="1622"/>
                  <a:pt x="1982" y="1542"/>
                  <a:pt x="1982" y="1442"/>
                </a:cubicBezTo>
                <a:lnTo>
                  <a:pt x="1802" y="1442"/>
                </a:lnTo>
                <a:lnTo>
                  <a:pt x="1802" y="1622"/>
                </a:lnTo>
                <a:close/>
                <a:moveTo>
                  <a:pt x="1802" y="901"/>
                </a:moveTo>
                <a:lnTo>
                  <a:pt x="1982" y="901"/>
                </a:lnTo>
                <a:lnTo>
                  <a:pt x="1982" y="721"/>
                </a:lnTo>
                <a:lnTo>
                  <a:pt x="1802" y="721"/>
                </a:lnTo>
                <a:lnTo>
                  <a:pt x="1802" y="901"/>
                </a:lnTo>
                <a:close/>
                <a:moveTo>
                  <a:pt x="1081" y="1622"/>
                </a:moveTo>
                <a:lnTo>
                  <a:pt x="1261" y="1622"/>
                </a:lnTo>
                <a:lnTo>
                  <a:pt x="1261" y="1442"/>
                </a:lnTo>
                <a:lnTo>
                  <a:pt x="1081" y="1442"/>
                </a:lnTo>
                <a:lnTo>
                  <a:pt x="1081" y="1622"/>
                </a:lnTo>
                <a:close/>
                <a:moveTo>
                  <a:pt x="1441" y="1622"/>
                </a:moveTo>
                <a:lnTo>
                  <a:pt x="1622" y="1622"/>
                </a:lnTo>
                <a:lnTo>
                  <a:pt x="1622" y="1442"/>
                </a:lnTo>
                <a:lnTo>
                  <a:pt x="1441" y="1442"/>
                </a:lnTo>
                <a:lnTo>
                  <a:pt x="1441" y="162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74"/>
          <p:cNvSpPr>
            <a:spLocks noEditPoints="1"/>
          </p:cNvSpPr>
          <p:nvPr/>
        </p:nvSpPr>
        <p:spPr bwMode="auto">
          <a:xfrm>
            <a:off x="3240088" y="5808663"/>
            <a:ext cx="433388" cy="488950"/>
          </a:xfrm>
          <a:custGeom>
            <a:avLst/>
            <a:gdLst>
              <a:gd name="T0" fmla="*/ 1262 w 1442"/>
              <a:gd name="T1" fmla="*/ 0 h 1622"/>
              <a:gd name="T2" fmla="*/ 1262 w 1442"/>
              <a:gd name="T3" fmla="*/ 181 h 1622"/>
              <a:gd name="T4" fmla="*/ 1082 w 1442"/>
              <a:gd name="T5" fmla="*/ 181 h 1622"/>
              <a:gd name="T6" fmla="*/ 1082 w 1442"/>
              <a:gd name="T7" fmla="*/ 0 h 1622"/>
              <a:gd name="T8" fmla="*/ 361 w 1442"/>
              <a:gd name="T9" fmla="*/ 0 h 1622"/>
              <a:gd name="T10" fmla="*/ 361 w 1442"/>
              <a:gd name="T11" fmla="*/ 181 h 1622"/>
              <a:gd name="T12" fmla="*/ 181 w 1442"/>
              <a:gd name="T13" fmla="*/ 181 h 1622"/>
              <a:gd name="T14" fmla="*/ 181 w 1442"/>
              <a:gd name="T15" fmla="*/ 0 h 1622"/>
              <a:gd name="T16" fmla="*/ 0 w 1442"/>
              <a:gd name="T17" fmla="*/ 0 h 1622"/>
              <a:gd name="T18" fmla="*/ 0 w 1442"/>
              <a:gd name="T19" fmla="*/ 1622 h 1622"/>
              <a:gd name="T20" fmla="*/ 181 w 1442"/>
              <a:gd name="T21" fmla="*/ 1622 h 1622"/>
              <a:gd name="T22" fmla="*/ 181 w 1442"/>
              <a:gd name="T23" fmla="*/ 1442 h 1622"/>
              <a:gd name="T24" fmla="*/ 361 w 1442"/>
              <a:gd name="T25" fmla="*/ 1442 h 1622"/>
              <a:gd name="T26" fmla="*/ 361 w 1442"/>
              <a:gd name="T27" fmla="*/ 1622 h 1622"/>
              <a:gd name="T28" fmla="*/ 1082 w 1442"/>
              <a:gd name="T29" fmla="*/ 1622 h 1622"/>
              <a:gd name="T30" fmla="*/ 1082 w 1442"/>
              <a:gd name="T31" fmla="*/ 1442 h 1622"/>
              <a:gd name="T32" fmla="*/ 1262 w 1442"/>
              <a:gd name="T33" fmla="*/ 1442 h 1622"/>
              <a:gd name="T34" fmla="*/ 1262 w 1442"/>
              <a:gd name="T35" fmla="*/ 1622 h 1622"/>
              <a:gd name="T36" fmla="*/ 1442 w 1442"/>
              <a:gd name="T37" fmla="*/ 1622 h 1622"/>
              <a:gd name="T38" fmla="*/ 1442 w 1442"/>
              <a:gd name="T39" fmla="*/ 0 h 1622"/>
              <a:gd name="T40" fmla="*/ 1262 w 1442"/>
              <a:gd name="T41" fmla="*/ 0 h 1622"/>
              <a:gd name="T42" fmla="*/ 361 w 1442"/>
              <a:gd name="T43" fmla="*/ 1262 h 1622"/>
              <a:gd name="T44" fmla="*/ 181 w 1442"/>
              <a:gd name="T45" fmla="*/ 1262 h 1622"/>
              <a:gd name="T46" fmla="*/ 181 w 1442"/>
              <a:gd name="T47" fmla="*/ 1082 h 1622"/>
              <a:gd name="T48" fmla="*/ 361 w 1442"/>
              <a:gd name="T49" fmla="*/ 1082 h 1622"/>
              <a:gd name="T50" fmla="*/ 361 w 1442"/>
              <a:gd name="T51" fmla="*/ 1262 h 1622"/>
              <a:gd name="T52" fmla="*/ 361 w 1442"/>
              <a:gd name="T53" fmla="*/ 901 h 1622"/>
              <a:gd name="T54" fmla="*/ 181 w 1442"/>
              <a:gd name="T55" fmla="*/ 901 h 1622"/>
              <a:gd name="T56" fmla="*/ 181 w 1442"/>
              <a:gd name="T57" fmla="*/ 721 h 1622"/>
              <a:gd name="T58" fmla="*/ 361 w 1442"/>
              <a:gd name="T59" fmla="*/ 721 h 1622"/>
              <a:gd name="T60" fmla="*/ 361 w 1442"/>
              <a:gd name="T61" fmla="*/ 901 h 1622"/>
              <a:gd name="T62" fmla="*/ 361 w 1442"/>
              <a:gd name="T63" fmla="*/ 541 h 1622"/>
              <a:gd name="T64" fmla="*/ 181 w 1442"/>
              <a:gd name="T65" fmla="*/ 541 h 1622"/>
              <a:gd name="T66" fmla="*/ 181 w 1442"/>
              <a:gd name="T67" fmla="*/ 361 h 1622"/>
              <a:gd name="T68" fmla="*/ 361 w 1442"/>
              <a:gd name="T69" fmla="*/ 361 h 1622"/>
              <a:gd name="T70" fmla="*/ 361 w 1442"/>
              <a:gd name="T71" fmla="*/ 541 h 1622"/>
              <a:gd name="T72" fmla="*/ 1262 w 1442"/>
              <a:gd name="T73" fmla="*/ 1262 h 1622"/>
              <a:gd name="T74" fmla="*/ 1082 w 1442"/>
              <a:gd name="T75" fmla="*/ 1262 h 1622"/>
              <a:gd name="T76" fmla="*/ 1082 w 1442"/>
              <a:gd name="T77" fmla="*/ 1082 h 1622"/>
              <a:gd name="T78" fmla="*/ 1262 w 1442"/>
              <a:gd name="T79" fmla="*/ 1082 h 1622"/>
              <a:gd name="T80" fmla="*/ 1262 w 1442"/>
              <a:gd name="T81" fmla="*/ 1262 h 1622"/>
              <a:gd name="T82" fmla="*/ 1262 w 1442"/>
              <a:gd name="T83" fmla="*/ 901 h 1622"/>
              <a:gd name="T84" fmla="*/ 1082 w 1442"/>
              <a:gd name="T85" fmla="*/ 901 h 1622"/>
              <a:gd name="T86" fmla="*/ 1082 w 1442"/>
              <a:gd name="T87" fmla="*/ 721 h 1622"/>
              <a:gd name="T88" fmla="*/ 1262 w 1442"/>
              <a:gd name="T89" fmla="*/ 721 h 1622"/>
              <a:gd name="T90" fmla="*/ 1262 w 1442"/>
              <a:gd name="T91" fmla="*/ 901 h 1622"/>
              <a:gd name="T92" fmla="*/ 1262 w 1442"/>
              <a:gd name="T93" fmla="*/ 541 h 1622"/>
              <a:gd name="T94" fmla="*/ 1082 w 1442"/>
              <a:gd name="T95" fmla="*/ 541 h 1622"/>
              <a:gd name="T96" fmla="*/ 1082 w 1442"/>
              <a:gd name="T97" fmla="*/ 361 h 1622"/>
              <a:gd name="T98" fmla="*/ 1262 w 1442"/>
              <a:gd name="T99" fmla="*/ 361 h 1622"/>
              <a:gd name="T100" fmla="*/ 1262 w 1442"/>
              <a:gd name="T101" fmla="*/ 54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2" h="1622">
                <a:moveTo>
                  <a:pt x="1262" y="0"/>
                </a:moveTo>
                <a:lnTo>
                  <a:pt x="1262" y="181"/>
                </a:lnTo>
                <a:lnTo>
                  <a:pt x="1082" y="181"/>
                </a:lnTo>
                <a:lnTo>
                  <a:pt x="1082" y="0"/>
                </a:lnTo>
                <a:lnTo>
                  <a:pt x="361" y="0"/>
                </a:lnTo>
                <a:lnTo>
                  <a:pt x="361" y="181"/>
                </a:lnTo>
                <a:lnTo>
                  <a:pt x="181" y="181"/>
                </a:lnTo>
                <a:lnTo>
                  <a:pt x="181" y="0"/>
                </a:lnTo>
                <a:lnTo>
                  <a:pt x="0" y="0"/>
                </a:lnTo>
                <a:lnTo>
                  <a:pt x="0" y="1622"/>
                </a:lnTo>
                <a:lnTo>
                  <a:pt x="181" y="1622"/>
                </a:lnTo>
                <a:lnTo>
                  <a:pt x="181" y="1442"/>
                </a:lnTo>
                <a:lnTo>
                  <a:pt x="361" y="1442"/>
                </a:lnTo>
                <a:lnTo>
                  <a:pt x="361" y="1622"/>
                </a:lnTo>
                <a:lnTo>
                  <a:pt x="1082" y="1622"/>
                </a:lnTo>
                <a:lnTo>
                  <a:pt x="1082" y="1442"/>
                </a:lnTo>
                <a:lnTo>
                  <a:pt x="1262" y="1442"/>
                </a:lnTo>
                <a:lnTo>
                  <a:pt x="1262" y="1622"/>
                </a:lnTo>
                <a:lnTo>
                  <a:pt x="1442" y="1622"/>
                </a:lnTo>
                <a:lnTo>
                  <a:pt x="1442" y="0"/>
                </a:lnTo>
                <a:lnTo>
                  <a:pt x="1262" y="0"/>
                </a:lnTo>
                <a:close/>
                <a:moveTo>
                  <a:pt x="361" y="1262"/>
                </a:moveTo>
                <a:lnTo>
                  <a:pt x="181" y="1262"/>
                </a:lnTo>
                <a:lnTo>
                  <a:pt x="181" y="1082"/>
                </a:lnTo>
                <a:lnTo>
                  <a:pt x="361" y="1082"/>
                </a:lnTo>
                <a:lnTo>
                  <a:pt x="361" y="1262"/>
                </a:lnTo>
                <a:close/>
                <a:moveTo>
                  <a:pt x="361" y="901"/>
                </a:moveTo>
                <a:lnTo>
                  <a:pt x="181" y="901"/>
                </a:lnTo>
                <a:lnTo>
                  <a:pt x="181" y="721"/>
                </a:lnTo>
                <a:lnTo>
                  <a:pt x="361" y="721"/>
                </a:lnTo>
                <a:lnTo>
                  <a:pt x="361" y="901"/>
                </a:lnTo>
                <a:close/>
                <a:moveTo>
                  <a:pt x="361" y="541"/>
                </a:moveTo>
                <a:lnTo>
                  <a:pt x="181" y="541"/>
                </a:lnTo>
                <a:lnTo>
                  <a:pt x="181" y="361"/>
                </a:lnTo>
                <a:lnTo>
                  <a:pt x="361" y="361"/>
                </a:lnTo>
                <a:lnTo>
                  <a:pt x="361" y="541"/>
                </a:lnTo>
                <a:close/>
                <a:moveTo>
                  <a:pt x="1262" y="1262"/>
                </a:moveTo>
                <a:lnTo>
                  <a:pt x="1082" y="1262"/>
                </a:lnTo>
                <a:lnTo>
                  <a:pt x="1082" y="1082"/>
                </a:lnTo>
                <a:lnTo>
                  <a:pt x="1262" y="1082"/>
                </a:lnTo>
                <a:lnTo>
                  <a:pt x="1262" y="1262"/>
                </a:lnTo>
                <a:close/>
                <a:moveTo>
                  <a:pt x="1262" y="901"/>
                </a:moveTo>
                <a:lnTo>
                  <a:pt x="1082" y="901"/>
                </a:lnTo>
                <a:lnTo>
                  <a:pt x="1082" y="721"/>
                </a:lnTo>
                <a:lnTo>
                  <a:pt x="1262" y="721"/>
                </a:lnTo>
                <a:lnTo>
                  <a:pt x="1262" y="901"/>
                </a:lnTo>
                <a:close/>
                <a:moveTo>
                  <a:pt x="1262" y="541"/>
                </a:moveTo>
                <a:lnTo>
                  <a:pt x="1082" y="541"/>
                </a:lnTo>
                <a:lnTo>
                  <a:pt x="1082" y="361"/>
                </a:lnTo>
                <a:lnTo>
                  <a:pt x="1262" y="361"/>
                </a:lnTo>
                <a:lnTo>
                  <a:pt x="1262" y="5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75"/>
          <p:cNvSpPr>
            <a:spLocks noEditPoints="1"/>
          </p:cNvSpPr>
          <p:nvPr/>
        </p:nvSpPr>
        <p:spPr bwMode="auto">
          <a:xfrm>
            <a:off x="2190751" y="5781675"/>
            <a:ext cx="596900" cy="542925"/>
          </a:xfrm>
          <a:custGeom>
            <a:avLst/>
            <a:gdLst>
              <a:gd name="T0" fmla="*/ 1262 w 1983"/>
              <a:gd name="T1" fmla="*/ 0 h 1802"/>
              <a:gd name="T2" fmla="*/ 451 w 1983"/>
              <a:gd name="T3" fmla="*/ 0 h 1802"/>
              <a:gd name="T4" fmla="*/ 285 w 1983"/>
              <a:gd name="T5" fmla="*/ 110 h 1802"/>
              <a:gd name="T6" fmla="*/ 13 w 1983"/>
              <a:gd name="T7" fmla="*/ 745 h 1802"/>
              <a:gd name="T8" fmla="*/ 0 w 1983"/>
              <a:gd name="T9" fmla="*/ 811 h 1802"/>
              <a:gd name="T10" fmla="*/ 0 w 1983"/>
              <a:gd name="T11" fmla="*/ 984 h 1802"/>
              <a:gd name="T12" fmla="*/ 1 w 1983"/>
              <a:gd name="T13" fmla="*/ 985 h 1802"/>
              <a:gd name="T14" fmla="*/ 0 w 1983"/>
              <a:gd name="T15" fmla="*/ 991 h 1802"/>
              <a:gd name="T16" fmla="*/ 181 w 1983"/>
              <a:gd name="T17" fmla="*/ 1172 h 1802"/>
              <a:gd name="T18" fmla="*/ 750 w 1983"/>
              <a:gd name="T19" fmla="*/ 1172 h 1802"/>
              <a:gd name="T20" fmla="*/ 664 w 1983"/>
              <a:gd name="T21" fmla="*/ 1583 h 1802"/>
              <a:gd name="T22" fmla="*/ 660 w 1983"/>
              <a:gd name="T23" fmla="*/ 1612 h 1802"/>
              <a:gd name="T24" fmla="*/ 700 w 1983"/>
              <a:gd name="T25" fmla="*/ 1707 h 1802"/>
              <a:gd name="T26" fmla="*/ 796 w 1983"/>
              <a:gd name="T27" fmla="*/ 1802 h 1802"/>
              <a:gd name="T28" fmla="*/ 1389 w 1983"/>
              <a:gd name="T29" fmla="*/ 1209 h 1802"/>
              <a:gd name="T30" fmla="*/ 1442 w 1983"/>
              <a:gd name="T31" fmla="*/ 1082 h 1802"/>
              <a:gd name="T32" fmla="*/ 1442 w 1983"/>
              <a:gd name="T33" fmla="*/ 180 h 1802"/>
              <a:gd name="T34" fmla="*/ 1262 w 1983"/>
              <a:gd name="T35" fmla="*/ 0 h 1802"/>
              <a:gd name="T36" fmla="*/ 1622 w 1983"/>
              <a:gd name="T37" fmla="*/ 0 h 1802"/>
              <a:gd name="T38" fmla="*/ 1622 w 1983"/>
              <a:gd name="T39" fmla="*/ 1082 h 1802"/>
              <a:gd name="T40" fmla="*/ 1983 w 1983"/>
              <a:gd name="T41" fmla="*/ 1082 h 1802"/>
              <a:gd name="T42" fmla="*/ 1983 w 1983"/>
              <a:gd name="T43" fmla="*/ 0 h 1802"/>
              <a:gd name="T44" fmla="*/ 1622 w 1983"/>
              <a:gd name="T45" fmla="*/ 0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3" h="1802">
                <a:moveTo>
                  <a:pt x="1262" y="0"/>
                </a:moveTo>
                <a:lnTo>
                  <a:pt x="451" y="0"/>
                </a:lnTo>
                <a:cubicBezTo>
                  <a:pt x="376" y="0"/>
                  <a:pt x="312" y="46"/>
                  <a:pt x="285" y="110"/>
                </a:cubicBezTo>
                <a:lnTo>
                  <a:pt x="13" y="745"/>
                </a:lnTo>
                <a:cubicBezTo>
                  <a:pt x="5" y="766"/>
                  <a:pt x="0" y="788"/>
                  <a:pt x="0" y="811"/>
                </a:cubicBezTo>
                <a:lnTo>
                  <a:pt x="0" y="984"/>
                </a:lnTo>
                <a:lnTo>
                  <a:pt x="1" y="985"/>
                </a:lnTo>
                <a:lnTo>
                  <a:pt x="0" y="991"/>
                </a:lnTo>
                <a:cubicBezTo>
                  <a:pt x="0" y="1091"/>
                  <a:pt x="81" y="1172"/>
                  <a:pt x="181" y="1172"/>
                </a:cubicBezTo>
                <a:lnTo>
                  <a:pt x="750" y="1172"/>
                </a:lnTo>
                <a:lnTo>
                  <a:pt x="664" y="1583"/>
                </a:lnTo>
                <a:cubicBezTo>
                  <a:pt x="662" y="1592"/>
                  <a:pt x="660" y="1602"/>
                  <a:pt x="660" y="1612"/>
                </a:cubicBezTo>
                <a:cubicBezTo>
                  <a:pt x="660" y="1649"/>
                  <a:pt x="676" y="1683"/>
                  <a:pt x="700" y="1707"/>
                </a:cubicBezTo>
                <a:lnTo>
                  <a:pt x="796" y="1802"/>
                </a:lnTo>
                <a:lnTo>
                  <a:pt x="1389" y="1209"/>
                </a:lnTo>
                <a:cubicBezTo>
                  <a:pt x="1422" y="1176"/>
                  <a:pt x="1442" y="1131"/>
                  <a:pt x="1442" y="1082"/>
                </a:cubicBezTo>
                <a:lnTo>
                  <a:pt x="1442" y="180"/>
                </a:lnTo>
                <a:cubicBezTo>
                  <a:pt x="1442" y="81"/>
                  <a:pt x="1361" y="0"/>
                  <a:pt x="1262" y="0"/>
                </a:cubicBezTo>
                <a:close/>
                <a:moveTo>
                  <a:pt x="1622" y="0"/>
                </a:moveTo>
                <a:lnTo>
                  <a:pt x="1622" y="1082"/>
                </a:lnTo>
                <a:lnTo>
                  <a:pt x="1983" y="1082"/>
                </a:lnTo>
                <a:lnTo>
                  <a:pt x="1983" y="0"/>
                </a:lnTo>
                <a:lnTo>
                  <a:pt x="162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76"/>
          <p:cNvSpPr>
            <a:spLocks noEditPoints="1"/>
          </p:cNvSpPr>
          <p:nvPr/>
        </p:nvSpPr>
        <p:spPr bwMode="auto">
          <a:xfrm>
            <a:off x="1231901" y="5781675"/>
            <a:ext cx="596900" cy="542925"/>
          </a:xfrm>
          <a:custGeom>
            <a:avLst/>
            <a:gdLst>
              <a:gd name="T0" fmla="*/ 0 w 1982"/>
              <a:gd name="T1" fmla="*/ 1802 h 1802"/>
              <a:gd name="T2" fmla="*/ 360 w 1982"/>
              <a:gd name="T3" fmla="*/ 1802 h 1802"/>
              <a:gd name="T4" fmla="*/ 360 w 1982"/>
              <a:gd name="T5" fmla="*/ 721 h 1802"/>
              <a:gd name="T6" fmla="*/ 0 w 1982"/>
              <a:gd name="T7" fmla="*/ 721 h 1802"/>
              <a:gd name="T8" fmla="*/ 0 w 1982"/>
              <a:gd name="T9" fmla="*/ 1802 h 1802"/>
              <a:gd name="T10" fmla="*/ 1982 w 1982"/>
              <a:gd name="T11" fmla="*/ 811 h 1802"/>
              <a:gd name="T12" fmla="*/ 1802 w 1982"/>
              <a:gd name="T13" fmla="*/ 631 h 1802"/>
              <a:gd name="T14" fmla="*/ 1233 w 1982"/>
              <a:gd name="T15" fmla="*/ 631 h 1802"/>
              <a:gd name="T16" fmla="*/ 1319 w 1982"/>
              <a:gd name="T17" fmla="*/ 219 h 1802"/>
              <a:gd name="T18" fmla="*/ 1322 w 1982"/>
              <a:gd name="T19" fmla="*/ 191 h 1802"/>
              <a:gd name="T20" fmla="*/ 1282 w 1982"/>
              <a:gd name="T21" fmla="*/ 95 h 1802"/>
              <a:gd name="T22" fmla="*/ 1186 w 1982"/>
              <a:gd name="T23" fmla="*/ 0 h 1802"/>
              <a:gd name="T24" fmla="*/ 593 w 1982"/>
              <a:gd name="T25" fmla="*/ 594 h 1802"/>
              <a:gd name="T26" fmla="*/ 540 w 1982"/>
              <a:gd name="T27" fmla="*/ 721 h 1802"/>
              <a:gd name="T28" fmla="*/ 540 w 1982"/>
              <a:gd name="T29" fmla="*/ 1622 h 1802"/>
              <a:gd name="T30" fmla="*/ 720 w 1982"/>
              <a:gd name="T31" fmla="*/ 1802 h 1802"/>
              <a:gd name="T32" fmla="*/ 1531 w 1982"/>
              <a:gd name="T33" fmla="*/ 1802 h 1802"/>
              <a:gd name="T34" fmla="*/ 1697 w 1982"/>
              <a:gd name="T35" fmla="*/ 1692 h 1802"/>
              <a:gd name="T36" fmla="*/ 1969 w 1982"/>
              <a:gd name="T37" fmla="*/ 1057 h 1802"/>
              <a:gd name="T38" fmla="*/ 1982 w 1982"/>
              <a:gd name="T39" fmla="*/ 991 h 1802"/>
              <a:gd name="T40" fmla="*/ 1982 w 1982"/>
              <a:gd name="T41" fmla="*/ 819 h 1802"/>
              <a:gd name="T42" fmla="*/ 1981 w 1982"/>
              <a:gd name="T43" fmla="*/ 818 h 1802"/>
              <a:gd name="T44" fmla="*/ 1982 w 1982"/>
              <a:gd name="T45" fmla="*/ 81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2" h="1802">
                <a:moveTo>
                  <a:pt x="0" y="1802"/>
                </a:moveTo>
                <a:lnTo>
                  <a:pt x="360" y="1802"/>
                </a:lnTo>
                <a:lnTo>
                  <a:pt x="360" y="721"/>
                </a:lnTo>
                <a:lnTo>
                  <a:pt x="0" y="721"/>
                </a:lnTo>
                <a:lnTo>
                  <a:pt x="0" y="1802"/>
                </a:lnTo>
                <a:close/>
                <a:moveTo>
                  <a:pt x="1982" y="811"/>
                </a:moveTo>
                <a:cubicBezTo>
                  <a:pt x="1982" y="712"/>
                  <a:pt x="1901" y="631"/>
                  <a:pt x="1802" y="631"/>
                </a:cubicBezTo>
                <a:lnTo>
                  <a:pt x="1233" y="631"/>
                </a:lnTo>
                <a:lnTo>
                  <a:pt x="1319" y="219"/>
                </a:lnTo>
                <a:cubicBezTo>
                  <a:pt x="1321" y="210"/>
                  <a:pt x="1322" y="201"/>
                  <a:pt x="1322" y="191"/>
                </a:cubicBezTo>
                <a:cubicBezTo>
                  <a:pt x="1322" y="153"/>
                  <a:pt x="1307" y="120"/>
                  <a:pt x="1282" y="95"/>
                </a:cubicBezTo>
                <a:lnTo>
                  <a:pt x="1186" y="0"/>
                </a:lnTo>
                <a:lnTo>
                  <a:pt x="593" y="594"/>
                </a:lnTo>
                <a:cubicBezTo>
                  <a:pt x="561" y="626"/>
                  <a:pt x="540" y="672"/>
                  <a:pt x="540" y="721"/>
                </a:cubicBezTo>
                <a:lnTo>
                  <a:pt x="540" y="1622"/>
                </a:lnTo>
                <a:cubicBezTo>
                  <a:pt x="540" y="1722"/>
                  <a:pt x="621" y="1802"/>
                  <a:pt x="720" y="1802"/>
                </a:cubicBezTo>
                <a:lnTo>
                  <a:pt x="1531" y="1802"/>
                </a:lnTo>
                <a:cubicBezTo>
                  <a:pt x="1606" y="1802"/>
                  <a:pt x="1670" y="1757"/>
                  <a:pt x="1697" y="1692"/>
                </a:cubicBezTo>
                <a:lnTo>
                  <a:pt x="1969" y="1057"/>
                </a:lnTo>
                <a:cubicBezTo>
                  <a:pt x="1977" y="1036"/>
                  <a:pt x="1982" y="1014"/>
                  <a:pt x="1982" y="991"/>
                </a:cubicBezTo>
                <a:lnTo>
                  <a:pt x="1982" y="819"/>
                </a:lnTo>
                <a:lnTo>
                  <a:pt x="1981" y="818"/>
                </a:lnTo>
                <a:lnTo>
                  <a:pt x="1982" y="8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Freeform 77"/>
          <p:cNvSpPr>
            <a:spLocks noEditPoints="1"/>
          </p:cNvSpPr>
          <p:nvPr/>
        </p:nvSpPr>
        <p:spPr bwMode="auto">
          <a:xfrm>
            <a:off x="171451" y="5727700"/>
            <a:ext cx="652463" cy="650875"/>
          </a:xfrm>
          <a:custGeom>
            <a:avLst/>
            <a:gdLst>
              <a:gd name="T0" fmla="*/ 1081 w 2163"/>
              <a:gd name="T1" fmla="*/ 541 h 2163"/>
              <a:gd name="T2" fmla="*/ 991 w 2163"/>
              <a:gd name="T3" fmla="*/ 451 h 2163"/>
              <a:gd name="T4" fmla="*/ 524 w 2163"/>
              <a:gd name="T5" fmla="*/ 451 h 2163"/>
              <a:gd name="T6" fmla="*/ 584 w 2163"/>
              <a:gd name="T7" fmla="*/ 164 h 2163"/>
              <a:gd name="T8" fmla="*/ 586 w 2163"/>
              <a:gd name="T9" fmla="*/ 143 h 2163"/>
              <a:gd name="T10" fmla="*/ 556 w 2163"/>
              <a:gd name="T11" fmla="*/ 72 h 2163"/>
              <a:gd name="T12" fmla="*/ 485 w 2163"/>
              <a:gd name="T13" fmla="*/ 0 h 2163"/>
              <a:gd name="T14" fmla="*/ 40 w 2163"/>
              <a:gd name="T15" fmla="*/ 445 h 2163"/>
              <a:gd name="T16" fmla="*/ 0 w 2163"/>
              <a:gd name="T17" fmla="*/ 541 h 2163"/>
              <a:gd name="T18" fmla="*/ 0 w 2163"/>
              <a:gd name="T19" fmla="*/ 1126 h 2163"/>
              <a:gd name="T20" fmla="*/ 135 w 2163"/>
              <a:gd name="T21" fmla="*/ 1262 h 2163"/>
              <a:gd name="T22" fmla="*/ 743 w 2163"/>
              <a:gd name="T23" fmla="*/ 1261 h 2163"/>
              <a:gd name="T24" fmla="*/ 868 w 2163"/>
              <a:gd name="T25" fmla="*/ 1179 h 2163"/>
              <a:gd name="T26" fmla="*/ 1072 w 2163"/>
              <a:gd name="T27" fmla="*/ 702 h 2163"/>
              <a:gd name="T28" fmla="*/ 1081 w 2163"/>
              <a:gd name="T29" fmla="*/ 653 h 2163"/>
              <a:gd name="T30" fmla="*/ 1081 w 2163"/>
              <a:gd name="T31" fmla="*/ 541 h 2163"/>
              <a:gd name="T32" fmla="*/ 2027 w 2163"/>
              <a:gd name="T33" fmla="*/ 901 h 2163"/>
              <a:gd name="T34" fmla="*/ 1419 w 2163"/>
              <a:gd name="T35" fmla="*/ 901 h 2163"/>
              <a:gd name="T36" fmla="*/ 1295 w 2163"/>
              <a:gd name="T37" fmla="*/ 984 h 2163"/>
              <a:gd name="T38" fmla="*/ 1091 w 2163"/>
              <a:gd name="T39" fmla="*/ 1460 h 2163"/>
              <a:gd name="T40" fmla="*/ 1081 w 2163"/>
              <a:gd name="T41" fmla="*/ 1509 h 2163"/>
              <a:gd name="T42" fmla="*/ 1081 w 2163"/>
              <a:gd name="T43" fmla="*/ 1622 h 2163"/>
              <a:gd name="T44" fmla="*/ 1171 w 2163"/>
              <a:gd name="T45" fmla="*/ 1712 h 2163"/>
              <a:gd name="T46" fmla="*/ 1639 w 2163"/>
              <a:gd name="T47" fmla="*/ 1712 h 2163"/>
              <a:gd name="T48" fmla="*/ 1579 w 2163"/>
              <a:gd name="T49" fmla="*/ 1998 h 2163"/>
              <a:gd name="T50" fmla="*/ 1576 w 2163"/>
              <a:gd name="T51" fmla="*/ 2019 h 2163"/>
              <a:gd name="T52" fmla="*/ 1606 w 2163"/>
              <a:gd name="T53" fmla="*/ 2091 h 2163"/>
              <a:gd name="T54" fmla="*/ 1678 w 2163"/>
              <a:gd name="T55" fmla="*/ 2163 h 2163"/>
              <a:gd name="T56" fmla="*/ 2123 w 2163"/>
              <a:gd name="T57" fmla="*/ 1717 h 2163"/>
              <a:gd name="T58" fmla="*/ 2163 w 2163"/>
              <a:gd name="T59" fmla="*/ 1622 h 2163"/>
              <a:gd name="T60" fmla="*/ 2163 w 2163"/>
              <a:gd name="T61" fmla="*/ 1036 h 2163"/>
              <a:gd name="T62" fmla="*/ 2027 w 2163"/>
              <a:gd name="T63" fmla="*/ 901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3" h="2163">
                <a:moveTo>
                  <a:pt x="1081" y="541"/>
                </a:moveTo>
                <a:cubicBezTo>
                  <a:pt x="1081" y="491"/>
                  <a:pt x="1041" y="451"/>
                  <a:pt x="991" y="451"/>
                </a:cubicBezTo>
                <a:lnTo>
                  <a:pt x="524" y="451"/>
                </a:lnTo>
                <a:lnTo>
                  <a:pt x="584" y="164"/>
                </a:lnTo>
                <a:cubicBezTo>
                  <a:pt x="585" y="158"/>
                  <a:pt x="586" y="150"/>
                  <a:pt x="586" y="143"/>
                </a:cubicBezTo>
                <a:cubicBezTo>
                  <a:pt x="586" y="115"/>
                  <a:pt x="575" y="90"/>
                  <a:pt x="556" y="72"/>
                </a:cubicBezTo>
                <a:lnTo>
                  <a:pt x="485" y="0"/>
                </a:lnTo>
                <a:lnTo>
                  <a:pt x="40" y="445"/>
                </a:lnTo>
                <a:cubicBezTo>
                  <a:pt x="15" y="469"/>
                  <a:pt x="0" y="503"/>
                  <a:pt x="0" y="541"/>
                </a:cubicBezTo>
                <a:lnTo>
                  <a:pt x="0" y="1126"/>
                </a:lnTo>
                <a:cubicBezTo>
                  <a:pt x="0" y="1201"/>
                  <a:pt x="60" y="1262"/>
                  <a:pt x="135" y="1262"/>
                </a:cubicBezTo>
                <a:lnTo>
                  <a:pt x="743" y="1261"/>
                </a:lnTo>
                <a:cubicBezTo>
                  <a:pt x="799" y="1261"/>
                  <a:pt x="847" y="1228"/>
                  <a:pt x="868" y="1179"/>
                </a:cubicBezTo>
                <a:lnTo>
                  <a:pt x="1072" y="702"/>
                </a:lnTo>
                <a:cubicBezTo>
                  <a:pt x="1078" y="687"/>
                  <a:pt x="1081" y="671"/>
                  <a:pt x="1081" y="653"/>
                </a:cubicBezTo>
                <a:lnTo>
                  <a:pt x="1081" y="541"/>
                </a:lnTo>
                <a:close/>
                <a:moveTo>
                  <a:pt x="2027" y="901"/>
                </a:moveTo>
                <a:lnTo>
                  <a:pt x="1419" y="901"/>
                </a:lnTo>
                <a:cubicBezTo>
                  <a:pt x="1363" y="901"/>
                  <a:pt x="1315" y="935"/>
                  <a:pt x="1295" y="984"/>
                </a:cubicBezTo>
                <a:lnTo>
                  <a:pt x="1091" y="1460"/>
                </a:lnTo>
                <a:cubicBezTo>
                  <a:pt x="1085" y="1476"/>
                  <a:pt x="1081" y="1492"/>
                  <a:pt x="1081" y="1509"/>
                </a:cubicBezTo>
                <a:lnTo>
                  <a:pt x="1081" y="1622"/>
                </a:lnTo>
                <a:cubicBezTo>
                  <a:pt x="1081" y="1671"/>
                  <a:pt x="1122" y="1712"/>
                  <a:pt x="1171" y="1712"/>
                </a:cubicBezTo>
                <a:lnTo>
                  <a:pt x="1639" y="1712"/>
                </a:lnTo>
                <a:lnTo>
                  <a:pt x="1579" y="1998"/>
                </a:lnTo>
                <a:cubicBezTo>
                  <a:pt x="1577" y="2005"/>
                  <a:pt x="1576" y="2012"/>
                  <a:pt x="1576" y="2019"/>
                </a:cubicBezTo>
                <a:cubicBezTo>
                  <a:pt x="1576" y="2047"/>
                  <a:pt x="1588" y="2072"/>
                  <a:pt x="1606" y="2091"/>
                </a:cubicBezTo>
                <a:lnTo>
                  <a:pt x="1678" y="2163"/>
                </a:lnTo>
                <a:lnTo>
                  <a:pt x="2123" y="1717"/>
                </a:lnTo>
                <a:cubicBezTo>
                  <a:pt x="2147" y="1693"/>
                  <a:pt x="2163" y="1659"/>
                  <a:pt x="2163" y="1622"/>
                </a:cubicBezTo>
                <a:lnTo>
                  <a:pt x="2163" y="1036"/>
                </a:lnTo>
                <a:cubicBezTo>
                  <a:pt x="2163" y="961"/>
                  <a:pt x="2102" y="901"/>
                  <a:pt x="2027" y="90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4"/>
          <p:cNvSpPr>
            <a:spLocks noEditPoints="1"/>
          </p:cNvSpPr>
          <p:nvPr/>
        </p:nvSpPr>
        <p:spPr bwMode="auto">
          <a:xfrm>
            <a:off x="5343526" y="4802188"/>
            <a:ext cx="542925" cy="542925"/>
          </a:xfrm>
          <a:custGeom>
            <a:avLst/>
            <a:gdLst>
              <a:gd name="T0" fmla="*/ 901 w 1802"/>
              <a:gd name="T1" fmla="*/ 0 h 1802"/>
              <a:gd name="T2" fmla="*/ 0 w 1802"/>
              <a:gd name="T3" fmla="*/ 901 h 1802"/>
              <a:gd name="T4" fmla="*/ 901 w 1802"/>
              <a:gd name="T5" fmla="*/ 1802 h 1802"/>
              <a:gd name="T6" fmla="*/ 1802 w 1802"/>
              <a:gd name="T7" fmla="*/ 901 h 1802"/>
              <a:gd name="T8" fmla="*/ 901 w 1802"/>
              <a:gd name="T9" fmla="*/ 0 h 1802"/>
              <a:gd name="T10" fmla="*/ 901 w 1802"/>
              <a:gd name="T11" fmla="*/ 1622 h 1802"/>
              <a:gd name="T12" fmla="*/ 180 w 1802"/>
              <a:gd name="T13" fmla="*/ 901 h 1802"/>
              <a:gd name="T14" fmla="*/ 901 w 1802"/>
              <a:gd name="T15" fmla="*/ 180 h 1802"/>
              <a:gd name="T16" fmla="*/ 1622 w 1802"/>
              <a:gd name="T17" fmla="*/ 901 h 1802"/>
              <a:gd name="T18" fmla="*/ 901 w 1802"/>
              <a:gd name="T19" fmla="*/ 1622 h 1802"/>
              <a:gd name="T20" fmla="*/ 946 w 1802"/>
              <a:gd name="T21" fmla="*/ 451 h 1802"/>
              <a:gd name="T22" fmla="*/ 811 w 1802"/>
              <a:gd name="T23" fmla="*/ 451 h 1802"/>
              <a:gd name="T24" fmla="*/ 811 w 1802"/>
              <a:gd name="T25" fmla="*/ 991 h 1802"/>
              <a:gd name="T26" fmla="*/ 1284 w 1802"/>
              <a:gd name="T27" fmla="*/ 1275 h 1802"/>
              <a:gd name="T28" fmla="*/ 1352 w 1802"/>
              <a:gd name="T29" fmla="*/ 1164 h 1802"/>
              <a:gd name="T30" fmla="*/ 946 w 1802"/>
              <a:gd name="T31" fmla="*/ 924 h 1802"/>
              <a:gd name="T32" fmla="*/ 946 w 1802"/>
              <a:gd name="T33" fmla="*/ 45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2" h="1802">
                <a:moveTo>
                  <a:pt x="901" y="0"/>
                </a:moveTo>
                <a:cubicBezTo>
                  <a:pt x="403" y="0"/>
                  <a:pt x="0" y="403"/>
                  <a:pt x="0" y="901"/>
                </a:cubicBezTo>
                <a:cubicBezTo>
                  <a:pt x="0" y="1399"/>
                  <a:pt x="403" y="1802"/>
                  <a:pt x="901" y="1802"/>
                </a:cubicBezTo>
                <a:cubicBezTo>
                  <a:pt x="1398" y="1802"/>
                  <a:pt x="1802" y="1399"/>
                  <a:pt x="1802" y="901"/>
                </a:cubicBezTo>
                <a:cubicBezTo>
                  <a:pt x="1802" y="403"/>
                  <a:pt x="1398" y="0"/>
                  <a:pt x="901" y="0"/>
                </a:cubicBezTo>
                <a:close/>
                <a:moveTo>
                  <a:pt x="901" y="1622"/>
                </a:moveTo>
                <a:cubicBezTo>
                  <a:pt x="503" y="1622"/>
                  <a:pt x="180" y="1300"/>
                  <a:pt x="180" y="901"/>
                </a:cubicBezTo>
                <a:cubicBezTo>
                  <a:pt x="180" y="503"/>
                  <a:pt x="503" y="180"/>
                  <a:pt x="901" y="180"/>
                </a:cubicBezTo>
                <a:cubicBezTo>
                  <a:pt x="1299" y="180"/>
                  <a:pt x="1622" y="503"/>
                  <a:pt x="1622" y="901"/>
                </a:cubicBezTo>
                <a:cubicBezTo>
                  <a:pt x="1622" y="1300"/>
                  <a:pt x="1299" y="1622"/>
                  <a:pt x="901" y="1622"/>
                </a:cubicBezTo>
                <a:close/>
                <a:moveTo>
                  <a:pt x="946" y="451"/>
                </a:moveTo>
                <a:lnTo>
                  <a:pt x="811" y="451"/>
                </a:lnTo>
                <a:lnTo>
                  <a:pt x="811" y="991"/>
                </a:lnTo>
                <a:lnTo>
                  <a:pt x="1284" y="1275"/>
                </a:lnTo>
                <a:lnTo>
                  <a:pt x="1352" y="1164"/>
                </a:lnTo>
                <a:lnTo>
                  <a:pt x="946" y="924"/>
                </a:lnTo>
                <a:lnTo>
                  <a:pt x="946" y="4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5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2444750" y="2563674"/>
            <a:ext cx="615950" cy="538163"/>
          </a:xfrm>
          <a:custGeom>
            <a:avLst/>
            <a:gdLst>
              <a:gd name="T0" fmla="*/ 1486 w 1980"/>
              <a:gd name="T1" fmla="*/ 1088 h 1731"/>
              <a:gd name="T2" fmla="*/ 1408 w 1980"/>
              <a:gd name="T3" fmla="*/ 1088 h 1731"/>
              <a:gd name="T4" fmla="*/ 1380 w 1980"/>
              <a:gd name="T5" fmla="*/ 1061 h 1731"/>
              <a:gd name="T6" fmla="*/ 1536 w 1980"/>
              <a:gd name="T7" fmla="*/ 643 h 1731"/>
              <a:gd name="T8" fmla="*/ 892 w 1980"/>
              <a:gd name="T9" fmla="*/ 0 h 1731"/>
              <a:gd name="T10" fmla="*/ 249 w 1980"/>
              <a:gd name="T11" fmla="*/ 643 h 1731"/>
              <a:gd name="T12" fmla="*/ 0 w 1980"/>
              <a:gd name="T13" fmla="*/ 643 h 1731"/>
              <a:gd name="T14" fmla="*/ 381 w 1980"/>
              <a:gd name="T15" fmla="*/ 1039 h 1731"/>
              <a:gd name="T16" fmla="*/ 792 w 1980"/>
              <a:gd name="T17" fmla="*/ 643 h 1731"/>
              <a:gd name="T18" fmla="*/ 447 w 1980"/>
              <a:gd name="T19" fmla="*/ 643 h 1731"/>
              <a:gd name="T20" fmla="*/ 892 w 1980"/>
              <a:gd name="T21" fmla="*/ 198 h 1731"/>
              <a:gd name="T22" fmla="*/ 1338 w 1980"/>
              <a:gd name="T23" fmla="*/ 643 h 1731"/>
              <a:gd name="T24" fmla="*/ 892 w 1980"/>
              <a:gd name="T25" fmla="*/ 1089 h 1731"/>
              <a:gd name="T26" fmla="*/ 713 w 1980"/>
              <a:gd name="T27" fmla="*/ 1051 h 1731"/>
              <a:gd name="T28" fmla="*/ 566 w 1980"/>
              <a:gd name="T29" fmla="*/ 1197 h 1731"/>
              <a:gd name="T30" fmla="*/ 892 w 1980"/>
              <a:gd name="T31" fmla="*/ 1287 h 1731"/>
              <a:gd name="T32" fmla="*/ 1310 w 1980"/>
              <a:gd name="T33" fmla="*/ 1132 h 1731"/>
              <a:gd name="T34" fmla="*/ 1337 w 1980"/>
              <a:gd name="T35" fmla="*/ 1159 h 1731"/>
              <a:gd name="T36" fmla="*/ 1337 w 1980"/>
              <a:gd name="T37" fmla="*/ 1237 h 1731"/>
              <a:gd name="T38" fmla="*/ 1832 w 1980"/>
              <a:gd name="T39" fmla="*/ 1731 h 1731"/>
              <a:gd name="T40" fmla="*/ 1980 w 1980"/>
              <a:gd name="T41" fmla="*/ 1583 h 1731"/>
              <a:gd name="T42" fmla="*/ 1486 w 1980"/>
              <a:gd name="T43" fmla="*/ 1088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0" h="1731">
                <a:moveTo>
                  <a:pt x="1486" y="1088"/>
                </a:moveTo>
                <a:lnTo>
                  <a:pt x="1408" y="1088"/>
                </a:lnTo>
                <a:lnTo>
                  <a:pt x="1380" y="1061"/>
                </a:lnTo>
                <a:cubicBezTo>
                  <a:pt x="1477" y="949"/>
                  <a:pt x="1536" y="803"/>
                  <a:pt x="1536" y="643"/>
                </a:cubicBezTo>
                <a:cubicBezTo>
                  <a:pt x="1536" y="288"/>
                  <a:pt x="1248" y="0"/>
                  <a:pt x="892" y="0"/>
                </a:cubicBezTo>
                <a:cubicBezTo>
                  <a:pt x="537" y="0"/>
                  <a:pt x="249" y="296"/>
                  <a:pt x="249" y="643"/>
                </a:cubicBezTo>
                <a:lnTo>
                  <a:pt x="0" y="643"/>
                </a:lnTo>
                <a:lnTo>
                  <a:pt x="381" y="1039"/>
                </a:lnTo>
                <a:lnTo>
                  <a:pt x="792" y="643"/>
                </a:lnTo>
                <a:lnTo>
                  <a:pt x="447" y="643"/>
                </a:lnTo>
                <a:cubicBezTo>
                  <a:pt x="447" y="395"/>
                  <a:pt x="646" y="198"/>
                  <a:pt x="892" y="198"/>
                </a:cubicBezTo>
                <a:cubicBezTo>
                  <a:pt x="1138" y="198"/>
                  <a:pt x="1338" y="397"/>
                  <a:pt x="1338" y="643"/>
                </a:cubicBezTo>
                <a:cubicBezTo>
                  <a:pt x="1338" y="889"/>
                  <a:pt x="1138" y="1089"/>
                  <a:pt x="892" y="1089"/>
                </a:cubicBezTo>
                <a:cubicBezTo>
                  <a:pt x="829" y="1089"/>
                  <a:pt x="768" y="1075"/>
                  <a:pt x="713" y="1051"/>
                </a:cubicBezTo>
                <a:lnTo>
                  <a:pt x="566" y="1197"/>
                </a:lnTo>
                <a:cubicBezTo>
                  <a:pt x="662" y="1254"/>
                  <a:pt x="773" y="1287"/>
                  <a:pt x="892" y="1287"/>
                </a:cubicBezTo>
                <a:cubicBezTo>
                  <a:pt x="1052" y="1287"/>
                  <a:pt x="1198" y="1229"/>
                  <a:pt x="1310" y="1132"/>
                </a:cubicBezTo>
                <a:lnTo>
                  <a:pt x="1337" y="1159"/>
                </a:lnTo>
                <a:lnTo>
                  <a:pt x="1337" y="1237"/>
                </a:lnTo>
                <a:lnTo>
                  <a:pt x="1832" y="1731"/>
                </a:lnTo>
                <a:lnTo>
                  <a:pt x="1980" y="1583"/>
                </a:lnTo>
                <a:lnTo>
                  <a:pt x="1486" y="108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287463" y="2524780"/>
            <a:ext cx="554037" cy="615950"/>
          </a:xfrm>
          <a:custGeom>
            <a:avLst/>
            <a:gdLst>
              <a:gd name="T0" fmla="*/ 1584 w 1782"/>
              <a:gd name="T1" fmla="*/ 197 h 1979"/>
              <a:gd name="T2" fmla="*/ 1485 w 1782"/>
              <a:gd name="T3" fmla="*/ 197 h 1979"/>
              <a:gd name="T4" fmla="*/ 1485 w 1782"/>
              <a:gd name="T5" fmla="*/ 0 h 1979"/>
              <a:gd name="T6" fmla="*/ 1287 w 1782"/>
              <a:gd name="T7" fmla="*/ 0 h 1979"/>
              <a:gd name="T8" fmla="*/ 1287 w 1782"/>
              <a:gd name="T9" fmla="*/ 197 h 1979"/>
              <a:gd name="T10" fmla="*/ 495 w 1782"/>
              <a:gd name="T11" fmla="*/ 197 h 1979"/>
              <a:gd name="T12" fmla="*/ 495 w 1782"/>
              <a:gd name="T13" fmla="*/ 0 h 1979"/>
              <a:gd name="T14" fmla="*/ 297 w 1782"/>
              <a:gd name="T15" fmla="*/ 0 h 1979"/>
              <a:gd name="T16" fmla="*/ 297 w 1782"/>
              <a:gd name="T17" fmla="*/ 197 h 1979"/>
              <a:gd name="T18" fmla="*/ 198 w 1782"/>
              <a:gd name="T19" fmla="*/ 197 h 1979"/>
              <a:gd name="T20" fmla="*/ 1 w 1782"/>
              <a:gd name="T21" fmla="*/ 395 h 1979"/>
              <a:gd name="T22" fmla="*/ 0 w 1782"/>
              <a:gd name="T23" fmla="*/ 1781 h 1979"/>
              <a:gd name="T24" fmla="*/ 198 w 1782"/>
              <a:gd name="T25" fmla="*/ 1979 h 1979"/>
              <a:gd name="T26" fmla="*/ 1584 w 1782"/>
              <a:gd name="T27" fmla="*/ 1979 h 1979"/>
              <a:gd name="T28" fmla="*/ 1782 w 1782"/>
              <a:gd name="T29" fmla="*/ 1781 h 1979"/>
              <a:gd name="T30" fmla="*/ 1782 w 1782"/>
              <a:gd name="T31" fmla="*/ 395 h 1979"/>
              <a:gd name="T32" fmla="*/ 1584 w 1782"/>
              <a:gd name="T33" fmla="*/ 197 h 1979"/>
              <a:gd name="T34" fmla="*/ 1584 w 1782"/>
              <a:gd name="T35" fmla="*/ 1781 h 1979"/>
              <a:gd name="T36" fmla="*/ 198 w 1782"/>
              <a:gd name="T37" fmla="*/ 1781 h 1979"/>
              <a:gd name="T38" fmla="*/ 198 w 1782"/>
              <a:gd name="T39" fmla="*/ 692 h 1979"/>
              <a:gd name="T40" fmla="*/ 1584 w 1782"/>
              <a:gd name="T41" fmla="*/ 692 h 1979"/>
              <a:gd name="T42" fmla="*/ 1584 w 1782"/>
              <a:gd name="T43" fmla="*/ 1781 h 1979"/>
              <a:gd name="T44" fmla="*/ 396 w 1782"/>
              <a:gd name="T45" fmla="*/ 890 h 1979"/>
              <a:gd name="T46" fmla="*/ 891 w 1782"/>
              <a:gd name="T47" fmla="*/ 890 h 1979"/>
              <a:gd name="T48" fmla="*/ 891 w 1782"/>
              <a:gd name="T49" fmla="*/ 1385 h 1979"/>
              <a:gd name="T50" fmla="*/ 396 w 1782"/>
              <a:gd name="T51" fmla="*/ 1385 h 1979"/>
              <a:gd name="T52" fmla="*/ 396 w 1782"/>
              <a:gd name="T53" fmla="*/ 890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82" h="1979">
                <a:moveTo>
                  <a:pt x="1584" y="197"/>
                </a:moveTo>
                <a:lnTo>
                  <a:pt x="1485" y="197"/>
                </a:lnTo>
                <a:lnTo>
                  <a:pt x="1485" y="0"/>
                </a:lnTo>
                <a:lnTo>
                  <a:pt x="1287" y="0"/>
                </a:lnTo>
                <a:lnTo>
                  <a:pt x="1287" y="197"/>
                </a:lnTo>
                <a:lnTo>
                  <a:pt x="495" y="197"/>
                </a:lnTo>
                <a:lnTo>
                  <a:pt x="495" y="0"/>
                </a:lnTo>
                <a:lnTo>
                  <a:pt x="297" y="0"/>
                </a:lnTo>
                <a:lnTo>
                  <a:pt x="297" y="197"/>
                </a:lnTo>
                <a:lnTo>
                  <a:pt x="198" y="197"/>
                </a:lnTo>
                <a:cubicBezTo>
                  <a:pt x="89" y="197"/>
                  <a:pt x="1" y="286"/>
                  <a:pt x="1" y="395"/>
                </a:cubicBezTo>
                <a:lnTo>
                  <a:pt x="0" y="1781"/>
                </a:lnTo>
                <a:cubicBezTo>
                  <a:pt x="0" y="1891"/>
                  <a:pt x="89" y="1979"/>
                  <a:pt x="198" y="1979"/>
                </a:cubicBezTo>
                <a:lnTo>
                  <a:pt x="1584" y="1979"/>
                </a:lnTo>
                <a:cubicBezTo>
                  <a:pt x="1694" y="1979"/>
                  <a:pt x="1782" y="1891"/>
                  <a:pt x="1782" y="1781"/>
                </a:cubicBezTo>
                <a:lnTo>
                  <a:pt x="1782" y="395"/>
                </a:lnTo>
                <a:cubicBezTo>
                  <a:pt x="1782" y="286"/>
                  <a:pt x="1694" y="197"/>
                  <a:pt x="1584" y="197"/>
                </a:cubicBezTo>
                <a:close/>
                <a:moveTo>
                  <a:pt x="1584" y="1781"/>
                </a:moveTo>
                <a:lnTo>
                  <a:pt x="198" y="1781"/>
                </a:lnTo>
                <a:lnTo>
                  <a:pt x="198" y="692"/>
                </a:lnTo>
                <a:lnTo>
                  <a:pt x="1584" y="692"/>
                </a:lnTo>
                <a:lnTo>
                  <a:pt x="1584" y="1781"/>
                </a:lnTo>
                <a:close/>
                <a:moveTo>
                  <a:pt x="396" y="890"/>
                </a:moveTo>
                <a:lnTo>
                  <a:pt x="891" y="890"/>
                </a:lnTo>
                <a:lnTo>
                  <a:pt x="891" y="1385"/>
                </a:lnTo>
                <a:lnTo>
                  <a:pt x="396" y="1385"/>
                </a:lnTo>
                <a:lnTo>
                  <a:pt x="396" y="89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57163" y="2586693"/>
            <a:ext cx="676275" cy="492125"/>
          </a:xfrm>
          <a:custGeom>
            <a:avLst/>
            <a:gdLst>
              <a:gd name="T0" fmla="*/ 198 w 2178"/>
              <a:gd name="T1" fmla="*/ 791 h 1583"/>
              <a:gd name="T2" fmla="*/ 594 w 2178"/>
              <a:gd name="T3" fmla="*/ 232 h 1583"/>
              <a:gd name="T4" fmla="*/ 594 w 2178"/>
              <a:gd name="T5" fmla="*/ 25 h 1583"/>
              <a:gd name="T6" fmla="*/ 0 w 2178"/>
              <a:gd name="T7" fmla="*/ 791 h 1583"/>
              <a:gd name="T8" fmla="*/ 594 w 2178"/>
              <a:gd name="T9" fmla="*/ 1558 h 1583"/>
              <a:gd name="T10" fmla="*/ 594 w 2178"/>
              <a:gd name="T11" fmla="*/ 1351 h 1583"/>
              <a:gd name="T12" fmla="*/ 198 w 2178"/>
              <a:gd name="T13" fmla="*/ 791 h 1583"/>
              <a:gd name="T14" fmla="*/ 1386 w 2178"/>
              <a:gd name="T15" fmla="*/ 0 h 1583"/>
              <a:gd name="T16" fmla="*/ 594 w 2178"/>
              <a:gd name="T17" fmla="*/ 791 h 1583"/>
              <a:gd name="T18" fmla="*/ 1386 w 2178"/>
              <a:gd name="T19" fmla="*/ 1583 h 1583"/>
              <a:gd name="T20" fmla="*/ 2178 w 2178"/>
              <a:gd name="T21" fmla="*/ 791 h 1583"/>
              <a:gd name="T22" fmla="*/ 1386 w 2178"/>
              <a:gd name="T23" fmla="*/ 0 h 1583"/>
              <a:gd name="T24" fmla="*/ 1386 w 2178"/>
              <a:gd name="T25" fmla="*/ 1385 h 1583"/>
              <a:gd name="T26" fmla="*/ 792 w 2178"/>
              <a:gd name="T27" fmla="*/ 791 h 1583"/>
              <a:gd name="T28" fmla="*/ 1386 w 2178"/>
              <a:gd name="T29" fmla="*/ 197 h 1583"/>
              <a:gd name="T30" fmla="*/ 1980 w 2178"/>
              <a:gd name="T31" fmla="*/ 791 h 1583"/>
              <a:gd name="T32" fmla="*/ 1386 w 2178"/>
              <a:gd name="T33" fmla="*/ 1385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78" h="1583">
                <a:moveTo>
                  <a:pt x="198" y="791"/>
                </a:moveTo>
                <a:cubicBezTo>
                  <a:pt x="198" y="533"/>
                  <a:pt x="364" y="314"/>
                  <a:pt x="594" y="232"/>
                </a:cubicBezTo>
                <a:lnTo>
                  <a:pt x="594" y="25"/>
                </a:lnTo>
                <a:cubicBezTo>
                  <a:pt x="253" y="113"/>
                  <a:pt x="0" y="423"/>
                  <a:pt x="0" y="791"/>
                </a:cubicBezTo>
                <a:cubicBezTo>
                  <a:pt x="0" y="1160"/>
                  <a:pt x="253" y="1470"/>
                  <a:pt x="594" y="1558"/>
                </a:cubicBezTo>
                <a:lnTo>
                  <a:pt x="594" y="1351"/>
                </a:lnTo>
                <a:cubicBezTo>
                  <a:pt x="364" y="1269"/>
                  <a:pt x="198" y="1050"/>
                  <a:pt x="198" y="791"/>
                </a:cubicBezTo>
                <a:close/>
                <a:moveTo>
                  <a:pt x="1386" y="0"/>
                </a:moveTo>
                <a:cubicBezTo>
                  <a:pt x="949" y="0"/>
                  <a:pt x="594" y="354"/>
                  <a:pt x="594" y="791"/>
                </a:cubicBezTo>
                <a:cubicBezTo>
                  <a:pt x="594" y="1229"/>
                  <a:pt x="949" y="1583"/>
                  <a:pt x="1386" y="1583"/>
                </a:cubicBezTo>
                <a:cubicBezTo>
                  <a:pt x="1824" y="1583"/>
                  <a:pt x="2178" y="1229"/>
                  <a:pt x="2178" y="791"/>
                </a:cubicBezTo>
                <a:cubicBezTo>
                  <a:pt x="2178" y="354"/>
                  <a:pt x="1824" y="0"/>
                  <a:pt x="1386" y="0"/>
                </a:cubicBezTo>
                <a:close/>
                <a:moveTo>
                  <a:pt x="1386" y="1385"/>
                </a:moveTo>
                <a:cubicBezTo>
                  <a:pt x="1058" y="1385"/>
                  <a:pt x="792" y="1120"/>
                  <a:pt x="792" y="791"/>
                </a:cubicBezTo>
                <a:cubicBezTo>
                  <a:pt x="792" y="463"/>
                  <a:pt x="1058" y="197"/>
                  <a:pt x="1386" y="197"/>
                </a:cubicBezTo>
                <a:cubicBezTo>
                  <a:pt x="1715" y="197"/>
                  <a:pt x="1980" y="463"/>
                  <a:pt x="1980" y="791"/>
                </a:cubicBezTo>
                <a:cubicBezTo>
                  <a:pt x="1980" y="1120"/>
                  <a:pt x="1715" y="1385"/>
                  <a:pt x="1386" y="138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1501438" y="1480205"/>
            <a:ext cx="614362" cy="615950"/>
          </a:xfrm>
          <a:custGeom>
            <a:avLst/>
            <a:gdLst>
              <a:gd name="T0" fmla="*/ 1690 w 1980"/>
              <a:gd name="T1" fmla="*/ 290 h 1980"/>
              <a:gd name="T2" fmla="*/ 1550 w 1980"/>
              <a:gd name="T3" fmla="*/ 430 h 1980"/>
              <a:gd name="T4" fmla="*/ 1782 w 1980"/>
              <a:gd name="T5" fmla="*/ 990 h 1980"/>
              <a:gd name="T6" fmla="*/ 990 w 1980"/>
              <a:gd name="T7" fmla="*/ 1782 h 1980"/>
              <a:gd name="T8" fmla="*/ 198 w 1980"/>
              <a:gd name="T9" fmla="*/ 990 h 1980"/>
              <a:gd name="T10" fmla="*/ 891 w 1980"/>
              <a:gd name="T11" fmla="*/ 205 h 1980"/>
              <a:gd name="T12" fmla="*/ 891 w 1980"/>
              <a:gd name="T13" fmla="*/ 405 h 1980"/>
              <a:gd name="T14" fmla="*/ 396 w 1980"/>
              <a:gd name="T15" fmla="*/ 990 h 1980"/>
              <a:gd name="T16" fmla="*/ 990 w 1980"/>
              <a:gd name="T17" fmla="*/ 1584 h 1980"/>
              <a:gd name="T18" fmla="*/ 1584 w 1980"/>
              <a:gd name="T19" fmla="*/ 990 h 1980"/>
              <a:gd name="T20" fmla="*/ 1410 w 1980"/>
              <a:gd name="T21" fmla="*/ 570 h 1980"/>
              <a:gd name="T22" fmla="*/ 1270 w 1980"/>
              <a:gd name="T23" fmla="*/ 710 h 1980"/>
              <a:gd name="T24" fmla="*/ 1386 w 1980"/>
              <a:gd name="T25" fmla="*/ 990 h 1980"/>
              <a:gd name="T26" fmla="*/ 990 w 1980"/>
              <a:gd name="T27" fmla="*/ 1386 h 1980"/>
              <a:gd name="T28" fmla="*/ 594 w 1980"/>
              <a:gd name="T29" fmla="*/ 990 h 1980"/>
              <a:gd name="T30" fmla="*/ 891 w 1980"/>
              <a:gd name="T31" fmla="*/ 608 h 1980"/>
              <a:gd name="T32" fmla="*/ 891 w 1980"/>
              <a:gd name="T33" fmla="*/ 819 h 1980"/>
              <a:gd name="T34" fmla="*/ 792 w 1980"/>
              <a:gd name="T35" fmla="*/ 990 h 1980"/>
              <a:gd name="T36" fmla="*/ 990 w 1980"/>
              <a:gd name="T37" fmla="*/ 1188 h 1980"/>
              <a:gd name="T38" fmla="*/ 1188 w 1980"/>
              <a:gd name="T39" fmla="*/ 990 h 1980"/>
              <a:gd name="T40" fmla="*/ 1089 w 1980"/>
              <a:gd name="T41" fmla="*/ 819 h 1980"/>
              <a:gd name="T42" fmla="*/ 1089 w 1980"/>
              <a:gd name="T43" fmla="*/ 0 h 1980"/>
              <a:gd name="T44" fmla="*/ 990 w 1980"/>
              <a:gd name="T45" fmla="*/ 0 h 1980"/>
              <a:gd name="T46" fmla="*/ 0 w 1980"/>
              <a:gd name="T47" fmla="*/ 990 h 1980"/>
              <a:gd name="T48" fmla="*/ 990 w 1980"/>
              <a:gd name="T49" fmla="*/ 1980 h 1980"/>
              <a:gd name="T50" fmla="*/ 1980 w 1980"/>
              <a:gd name="T51" fmla="*/ 990 h 1980"/>
              <a:gd name="T52" fmla="*/ 1690 w 1980"/>
              <a:gd name="T53" fmla="*/ 290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80" h="1980">
                <a:moveTo>
                  <a:pt x="1690" y="290"/>
                </a:moveTo>
                <a:lnTo>
                  <a:pt x="1550" y="430"/>
                </a:lnTo>
                <a:cubicBezTo>
                  <a:pt x="1693" y="573"/>
                  <a:pt x="1782" y="771"/>
                  <a:pt x="1782" y="990"/>
                </a:cubicBezTo>
                <a:cubicBezTo>
                  <a:pt x="1782" y="1428"/>
                  <a:pt x="1428" y="1782"/>
                  <a:pt x="990" y="1782"/>
                </a:cubicBezTo>
                <a:cubicBezTo>
                  <a:pt x="552" y="1782"/>
                  <a:pt x="198" y="1428"/>
                  <a:pt x="198" y="990"/>
                </a:cubicBezTo>
                <a:cubicBezTo>
                  <a:pt x="198" y="586"/>
                  <a:pt x="500" y="253"/>
                  <a:pt x="891" y="205"/>
                </a:cubicBezTo>
                <a:lnTo>
                  <a:pt x="891" y="405"/>
                </a:lnTo>
                <a:cubicBezTo>
                  <a:pt x="610" y="452"/>
                  <a:pt x="396" y="696"/>
                  <a:pt x="396" y="990"/>
                </a:cubicBezTo>
                <a:cubicBezTo>
                  <a:pt x="396" y="1318"/>
                  <a:pt x="662" y="1584"/>
                  <a:pt x="990" y="1584"/>
                </a:cubicBezTo>
                <a:cubicBezTo>
                  <a:pt x="1318" y="1584"/>
                  <a:pt x="1584" y="1318"/>
                  <a:pt x="1584" y="990"/>
                </a:cubicBezTo>
                <a:cubicBezTo>
                  <a:pt x="1584" y="826"/>
                  <a:pt x="1518" y="678"/>
                  <a:pt x="1410" y="570"/>
                </a:cubicBezTo>
                <a:lnTo>
                  <a:pt x="1270" y="710"/>
                </a:lnTo>
                <a:cubicBezTo>
                  <a:pt x="1341" y="782"/>
                  <a:pt x="1386" y="881"/>
                  <a:pt x="1386" y="990"/>
                </a:cubicBezTo>
                <a:cubicBezTo>
                  <a:pt x="1386" y="1209"/>
                  <a:pt x="1209" y="1386"/>
                  <a:pt x="990" y="1386"/>
                </a:cubicBezTo>
                <a:cubicBezTo>
                  <a:pt x="771" y="1386"/>
                  <a:pt x="594" y="1209"/>
                  <a:pt x="594" y="990"/>
                </a:cubicBezTo>
                <a:cubicBezTo>
                  <a:pt x="594" y="806"/>
                  <a:pt x="721" y="652"/>
                  <a:pt x="891" y="608"/>
                </a:cubicBezTo>
                <a:lnTo>
                  <a:pt x="891" y="819"/>
                </a:lnTo>
                <a:cubicBezTo>
                  <a:pt x="832" y="853"/>
                  <a:pt x="792" y="917"/>
                  <a:pt x="792" y="990"/>
                </a:cubicBezTo>
                <a:cubicBezTo>
                  <a:pt x="792" y="1099"/>
                  <a:pt x="881" y="1188"/>
                  <a:pt x="990" y="1188"/>
                </a:cubicBezTo>
                <a:cubicBezTo>
                  <a:pt x="1099" y="1188"/>
                  <a:pt x="1188" y="1099"/>
                  <a:pt x="1188" y="990"/>
                </a:cubicBezTo>
                <a:cubicBezTo>
                  <a:pt x="1188" y="917"/>
                  <a:pt x="1148" y="854"/>
                  <a:pt x="1089" y="819"/>
                </a:cubicBezTo>
                <a:lnTo>
                  <a:pt x="1089" y="0"/>
                </a:lnTo>
                <a:lnTo>
                  <a:pt x="990" y="0"/>
                </a:lnTo>
                <a:cubicBezTo>
                  <a:pt x="443" y="0"/>
                  <a:pt x="0" y="443"/>
                  <a:pt x="0" y="990"/>
                </a:cubicBezTo>
                <a:cubicBezTo>
                  <a:pt x="0" y="1536"/>
                  <a:pt x="443" y="1980"/>
                  <a:pt x="990" y="1980"/>
                </a:cubicBezTo>
                <a:cubicBezTo>
                  <a:pt x="1536" y="1980"/>
                  <a:pt x="1980" y="1536"/>
                  <a:pt x="1980" y="990"/>
                </a:cubicBezTo>
                <a:cubicBezTo>
                  <a:pt x="1980" y="717"/>
                  <a:pt x="1869" y="469"/>
                  <a:pt x="1690" y="29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0504488" y="1480205"/>
            <a:ext cx="676275" cy="615950"/>
          </a:xfrm>
          <a:custGeom>
            <a:avLst/>
            <a:gdLst>
              <a:gd name="T0" fmla="*/ 1175 w 2178"/>
              <a:gd name="T1" fmla="*/ 1294 h 1980"/>
              <a:gd name="T2" fmla="*/ 924 w 2178"/>
              <a:gd name="T3" fmla="*/ 1046 h 1980"/>
              <a:gd name="T4" fmla="*/ 927 w 2178"/>
              <a:gd name="T5" fmla="*/ 1043 h 1980"/>
              <a:gd name="T6" fmla="*/ 1294 w 2178"/>
              <a:gd name="T7" fmla="*/ 396 h 1980"/>
              <a:gd name="T8" fmla="*/ 1584 w 2178"/>
              <a:gd name="T9" fmla="*/ 396 h 1980"/>
              <a:gd name="T10" fmla="*/ 1584 w 2178"/>
              <a:gd name="T11" fmla="*/ 198 h 1980"/>
              <a:gd name="T12" fmla="*/ 891 w 2178"/>
              <a:gd name="T13" fmla="*/ 198 h 1980"/>
              <a:gd name="T14" fmla="*/ 891 w 2178"/>
              <a:gd name="T15" fmla="*/ 0 h 1980"/>
              <a:gd name="T16" fmla="*/ 693 w 2178"/>
              <a:gd name="T17" fmla="*/ 0 h 1980"/>
              <a:gd name="T18" fmla="*/ 693 w 2178"/>
              <a:gd name="T19" fmla="*/ 198 h 1980"/>
              <a:gd name="T20" fmla="*/ 0 w 2178"/>
              <a:gd name="T21" fmla="*/ 198 h 1980"/>
              <a:gd name="T22" fmla="*/ 0 w 2178"/>
              <a:gd name="T23" fmla="*/ 395 h 1980"/>
              <a:gd name="T24" fmla="*/ 1106 w 2178"/>
              <a:gd name="T25" fmla="*/ 395 h 1980"/>
              <a:gd name="T26" fmla="*/ 792 w 2178"/>
              <a:gd name="T27" fmla="*/ 926 h 1980"/>
              <a:gd name="T28" fmla="*/ 563 w 2178"/>
              <a:gd name="T29" fmla="*/ 594 h 1980"/>
              <a:gd name="T30" fmla="*/ 365 w 2178"/>
              <a:gd name="T31" fmla="*/ 594 h 1980"/>
              <a:gd name="T32" fmla="*/ 660 w 2178"/>
              <a:gd name="T33" fmla="*/ 1045 h 1980"/>
              <a:gd name="T34" fmla="*/ 157 w 2178"/>
              <a:gd name="T35" fmla="*/ 1543 h 1980"/>
              <a:gd name="T36" fmla="*/ 297 w 2178"/>
              <a:gd name="T37" fmla="*/ 1683 h 1980"/>
              <a:gd name="T38" fmla="*/ 792 w 2178"/>
              <a:gd name="T39" fmla="*/ 1188 h 1980"/>
              <a:gd name="T40" fmla="*/ 1100 w 2178"/>
              <a:gd name="T41" fmla="*/ 1496 h 1980"/>
              <a:gd name="T42" fmla="*/ 1175 w 2178"/>
              <a:gd name="T43" fmla="*/ 1294 h 1980"/>
              <a:gd name="T44" fmla="*/ 1732 w 2178"/>
              <a:gd name="T45" fmla="*/ 792 h 1980"/>
              <a:gd name="T46" fmla="*/ 1534 w 2178"/>
              <a:gd name="T47" fmla="*/ 792 h 1980"/>
              <a:gd name="T48" fmla="*/ 1089 w 2178"/>
              <a:gd name="T49" fmla="*/ 1980 h 1980"/>
              <a:gd name="T50" fmla="*/ 1287 w 2178"/>
              <a:gd name="T51" fmla="*/ 1980 h 1980"/>
              <a:gd name="T52" fmla="*/ 1398 w 2178"/>
              <a:gd name="T53" fmla="*/ 1683 h 1980"/>
              <a:gd name="T54" fmla="*/ 1868 w 2178"/>
              <a:gd name="T55" fmla="*/ 1683 h 1980"/>
              <a:gd name="T56" fmla="*/ 1980 w 2178"/>
              <a:gd name="T57" fmla="*/ 1980 h 1980"/>
              <a:gd name="T58" fmla="*/ 2178 w 2178"/>
              <a:gd name="T59" fmla="*/ 1980 h 1980"/>
              <a:gd name="T60" fmla="*/ 1732 w 2178"/>
              <a:gd name="T61" fmla="*/ 792 h 1980"/>
              <a:gd name="T62" fmla="*/ 1472 w 2178"/>
              <a:gd name="T63" fmla="*/ 1485 h 1980"/>
              <a:gd name="T64" fmla="*/ 1633 w 2178"/>
              <a:gd name="T65" fmla="*/ 1056 h 1980"/>
              <a:gd name="T66" fmla="*/ 1794 w 2178"/>
              <a:gd name="T67" fmla="*/ 1485 h 1980"/>
              <a:gd name="T68" fmla="*/ 1472 w 2178"/>
              <a:gd name="T69" fmla="*/ 1485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78" h="1980">
                <a:moveTo>
                  <a:pt x="1175" y="1294"/>
                </a:moveTo>
                <a:lnTo>
                  <a:pt x="924" y="1046"/>
                </a:lnTo>
                <a:lnTo>
                  <a:pt x="927" y="1043"/>
                </a:lnTo>
                <a:cubicBezTo>
                  <a:pt x="1099" y="851"/>
                  <a:pt x="1222" y="630"/>
                  <a:pt x="1294" y="396"/>
                </a:cubicBezTo>
                <a:lnTo>
                  <a:pt x="1584" y="396"/>
                </a:lnTo>
                <a:lnTo>
                  <a:pt x="1584" y="198"/>
                </a:lnTo>
                <a:lnTo>
                  <a:pt x="891" y="198"/>
                </a:lnTo>
                <a:lnTo>
                  <a:pt x="891" y="0"/>
                </a:lnTo>
                <a:lnTo>
                  <a:pt x="693" y="0"/>
                </a:lnTo>
                <a:lnTo>
                  <a:pt x="693" y="198"/>
                </a:lnTo>
                <a:lnTo>
                  <a:pt x="0" y="198"/>
                </a:lnTo>
                <a:lnTo>
                  <a:pt x="0" y="395"/>
                </a:lnTo>
                <a:lnTo>
                  <a:pt x="1106" y="395"/>
                </a:lnTo>
                <a:cubicBezTo>
                  <a:pt x="1039" y="586"/>
                  <a:pt x="934" y="767"/>
                  <a:pt x="792" y="926"/>
                </a:cubicBezTo>
                <a:cubicBezTo>
                  <a:pt x="700" y="823"/>
                  <a:pt x="624" y="712"/>
                  <a:pt x="563" y="594"/>
                </a:cubicBezTo>
                <a:lnTo>
                  <a:pt x="365" y="594"/>
                </a:lnTo>
                <a:cubicBezTo>
                  <a:pt x="437" y="755"/>
                  <a:pt x="536" y="908"/>
                  <a:pt x="660" y="1045"/>
                </a:cubicBezTo>
                <a:lnTo>
                  <a:pt x="157" y="1543"/>
                </a:lnTo>
                <a:lnTo>
                  <a:pt x="297" y="1683"/>
                </a:lnTo>
                <a:lnTo>
                  <a:pt x="792" y="1188"/>
                </a:lnTo>
                <a:lnTo>
                  <a:pt x="1100" y="1496"/>
                </a:lnTo>
                <a:lnTo>
                  <a:pt x="1175" y="1294"/>
                </a:lnTo>
                <a:close/>
                <a:moveTo>
                  <a:pt x="1732" y="792"/>
                </a:moveTo>
                <a:lnTo>
                  <a:pt x="1534" y="792"/>
                </a:lnTo>
                <a:lnTo>
                  <a:pt x="1089" y="1980"/>
                </a:lnTo>
                <a:lnTo>
                  <a:pt x="1287" y="1980"/>
                </a:lnTo>
                <a:lnTo>
                  <a:pt x="1398" y="1683"/>
                </a:lnTo>
                <a:lnTo>
                  <a:pt x="1868" y="1683"/>
                </a:lnTo>
                <a:lnTo>
                  <a:pt x="1980" y="1980"/>
                </a:lnTo>
                <a:lnTo>
                  <a:pt x="2178" y="1980"/>
                </a:lnTo>
                <a:lnTo>
                  <a:pt x="1732" y="792"/>
                </a:lnTo>
                <a:close/>
                <a:moveTo>
                  <a:pt x="1472" y="1485"/>
                </a:moveTo>
                <a:lnTo>
                  <a:pt x="1633" y="1056"/>
                </a:lnTo>
                <a:lnTo>
                  <a:pt x="1794" y="1485"/>
                </a:lnTo>
                <a:lnTo>
                  <a:pt x="1472" y="148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9507538" y="1604030"/>
            <a:ext cx="614362" cy="368300"/>
          </a:xfrm>
          <a:custGeom>
            <a:avLst/>
            <a:gdLst>
              <a:gd name="T0" fmla="*/ 1386 w 1980"/>
              <a:gd name="T1" fmla="*/ 1188 h 1188"/>
              <a:gd name="T2" fmla="*/ 1613 w 1980"/>
              <a:gd name="T3" fmla="*/ 961 h 1188"/>
              <a:gd name="T4" fmla="*/ 1130 w 1980"/>
              <a:gd name="T5" fmla="*/ 478 h 1188"/>
              <a:gd name="T6" fmla="*/ 734 w 1980"/>
              <a:gd name="T7" fmla="*/ 874 h 1188"/>
              <a:gd name="T8" fmla="*/ 0 w 1980"/>
              <a:gd name="T9" fmla="*/ 140 h 1188"/>
              <a:gd name="T10" fmla="*/ 140 w 1980"/>
              <a:gd name="T11" fmla="*/ 0 h 1188"/>
              <a:gd name="T12" fmla="*/ 734 w 1980"/>
              <a:gd name="T13" fmla="*/ 594 h 1188"/>
              <a:gd name="T14" fmla="*/ 1130 w 1980"/>
              <a:gd name="T15" fmla="*/ 198 h 1188"/>
              <a:gd name="T16" fmla="*/ 1753 w 1980"/>
              <a:gd name="T17" fmla="*/ 821 h 1188"/>
              <a:gd name="T18" fmla="*/ 1980 w 1980"/>
              <a:gd name="T19" fmla="*/ 594 h 1188"/>
              <a:gd name="T20" fmla="*/ 1980 w 1980"/>
              <a:gd name="T21" fmla="*/ 1188 h 1188"/>
              <a:gd name="T22" fmla="*/ 1386 w 1980"/>
              <a:gd name="T23" fmla="*/ 1188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0" h="1188">
                <a:moveTo>
                  <a:pt x="1386" y="1188"/>
                </a:moveTo>
                <a:lnTo>
                  <a:pt x="1613" y="961"/>
                </a:lnTo>
                <a:lnTo>
                  <a:pt x="1130" y="478"/>
                </a:lnTo>
                <a:lnTo>
                  <a:pt x="734" y="874"/>
                </a:lnTo>
                <a:lnTo>
                  <a:pt x="0" y="140"/>
                </a:lnTo>
                <a:lnTo>
                  <a:pt x="140" y="0"/>
                </a:lnTo>
                <a:lnTo>
                  <a:pt x="734" y="594"/>
                </a:lnTo>
                <a:lnTo>
                  <a:pt x="1130" y="198"/>
                </a:lnTo>
                <a:lnTo>
                  <a:pt x="1753" y="821"/>
                </a:lnTo>
                <a:lnTo>
                  <a:pt x="1980" y="594"/>
                </a:lnTo>
                <a:lnTo>
                  <a:pt x="1980" y="1188"/>
                </a:lnTo>
                <a:lnTo>
                  <a:pt x="1386" y="118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8545513" y="1664355"/>
            <a:ext cx="584200" cy="247650"/>
          </a:xfrm>
          <a:custGeom>
            <a:avLst/>
            <a:gdLst>
              <a:gd name="T0" fmla="*/ 1881 w 1881"/>
              <a:gd name="T1" fmla="*/ 396 h 792"/>
              <a:gd name="T2" fmla="*/ 1485 w 1881"/>
              <a:gd name="T3" fmla="*/ 0 h 792"/>
              <a:gd name="T4" fmla="*/ 1485 w 1881"/>
              <a:gd name="T5" fmla="*/ 297 h 792"/>
              <a:gd name="T6" fmla="*/ 0 w 1881"/>
              <a:gd name="T7" fmla="*/ 297 h 792"/>
              <a:gd name="T8" fmla="*/ 0 w 1881"/>
              <a:gd name="T9" fmla="*/ 495 h 792"/>
              <a:gd name="T10" fmla="*/ 1485 w 1881"/>
              <a:gd name="T11" fmla="*/ 495 h 792"/>
              <a:gd name="T12" fmla="*/ 1485 w 1881"/>
              <a:gd name="T13" fmla="*/ 792 h 792"/>
              <a:gd name="T14" fmla="*/ 1881 w 1881"/>
              <a:gd name="T15" fmla="*/ 3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1" h="792">
                <a:moveTo>
                  <a:pt x="1881" y="396"/>
                </a:moveTo>
                <a:lnTo>
                  <a:pt x="1485" y="0"/>
                </a:lnTo>
                <a:lnTo>
                  <a:pt x="1485" y="297"/>
                </a:lnTo>
                <a:lnTo>
                  <a:pt x="0" y="297"/>
                </a:lnTo>
                <a:lnTo>
                  <a:pt x="0" y="495"/>
                </a:lnTo>
                <a:lnTo>
                  <a:pt x="1485" y="495"/>
                </a:lnTo>
                <a:lnTo>
                  <a:pt x="1485" y="792"/>
                </a:lnTo>
                <a:lnTo>
                  <a:pt x="1881" y="3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439025" y="1604030"/>
            <a:ext cx="614362" cy="368300"/>
          </a:xfrm>
          <a:custGeom>
            <a:avLst/>
            <a:gdLst>
              <a:gd name="T0" fmla="*/ 1386 w 1980"/>
              <a:gd name="T1" fmla="*/ 0 h 1188"/>
              <a:gd name="T2" fmla="*/ 1613 w 1980"/>
              <a:gd name="T3" fmla="*/ 227 h 1188"/>
              <a:gd name="T4" fmla="*/ 1130 w 1980"/>
              <a:gd name="T5" fmla="*/ 710 h 1188"/>
              <a:gd name="T6" fmla="*/ 734 w 1980"/>
              <a:gd name="T7" fmla="*/ 314 h 1188"/>
              <a:gd name="T8" fmla="*/ 0 w 1980"/>
              <a:gd name="T9" fmla="*/ 1048 h 1188"/>
              <a:gd name="T10" fmla="*/ 140 w 1980"/>
              <a:gd name="T11" fmla="*/ 1188 h 1188"/>
              <a:gd name="T12" fmla="*/ 734 w 1980"/>
              <a:gd name="T13" fmla="*/ 594 h 1188"/>
              <a:gd name="T14" fmla="*/ 1130 w 1980"/>
              <a:gd name="T15" fmla="*/ 990 h 1188"/>
              <a:gd name="T16" fmla="*/ 1753 w 1980"/>
              <a:gd name="T17" fmla="*/ 367 h 1188"/>
              <a:gd name="T18" fmla="*/ 1980 w 1980"/>
              <a:gd name="T19" fmla="*/ 594 h 1188"/>
              <a:gd name="T20" fmla="*/ 1980 w 1980"/>
              <a:gd name="T21" fmla="*/ 0 h 1188"/>
              <a:gd name="T22" fmla="*/ 1386 w 1980"/>
              <a:gd name="T23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0" h="1188">
                <a:moveTo>
                  <a:pt x="1386" y="0"/>
                </a:moveTo>
                <a:lnTo>
                  <a:pt x="1613" y="227"/>
                </a:lnTo>
                <a:lnTo>
                  <a:pt x="1130" y="710"/>
                </a:lnTo>
                <a:lnTo>
                  <a:pt x="734" y="314"/>
                </a:lnTo>
                <a:lnTo>
                  <a:pt x="0" y="1048"/>
                </a:lnTo>
                <a:lnTo>
                  <a:pt x="140" y="1188"/>
                </a:lnTo>
                <a:lnTo>
                  <a:pt x="734" y="594"/>
                </a:lnTo>
                <a:lnTo>
                  <a:pt x="1130" y="990"/>
                </a:lnTo>
                <a:lnTo>
                  <a:pt x="1753" y="367"/>
                </a:lnTo>
                <a:lnTo>
                  <a:pt x="1980" y="594"/>
                </a:lnTo>
                <a:lnTo>
                  <a:pt x="1980" y="0"/>
                </a:lnTo>
                <a:lnTo>
                  <a:pt x="138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670675" y="1510367"/>
            <a:ext cx="430212" cy="555625"/>
          </a:xfrm>
          <a:custGeom>
            <a:avLst/>
            <a:gdLst>
              <a:gd name="T0" fmla="*/ 1188 w 1386"/>
              <a:gd name="T1" fmla="*/ 0 h 1782"/>
              <a:gd name="T2" fmla="*/ 198 w 1386"/>
              <a:gd name="T3" fmla="*/ 0 h 1782"/>
              <a:gd name="T4" fmla="*/ 1 w 1386"/>
              <a:gd name="T5" fmla="*/ 198 h 1782"/>
              <a:gd name="T6" fmla="*/ 0 w 1386"/>
              <a:gd name="T7" fmla="*/ 1782 h 1782"/>
              <a:gd name="T8" fmla="*/ 693 w 1386"/>
              <a:gd name="T9" fmla="*/ 1485 h 1782"/>
              <a:gd name="T10" fmla="*/ 1386 w 1386"/>
              <a:gd name="T11" fmla="*/ 1782 h 1782"/>
              <a:gd name="T12" fmla="*/ 1386 w 1386"/>
              <a:gd name="T13" fmla="*/ 198 h 1782"/>
              <a:gd name="T14" fmla="*/ 1188 w 1386"/>
              <a:gd name="T15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6" h="1782">
                <a:moveTo>
                  <a:pt x="1188" y="0"/>
                </a:moveTo>
                <a:lnTo>
                  <a:pt x="198" y="0"/>
                </a:lnTo>
                <a:cubicBezTo>
                  <a:pt x="88" y="0"/>
                  <a:pt x="1" y="89"/>
                  <a:pt x="1" y="198"/>
                </a:cubicBezTo>
                <a:lnTo>
                  <a:pt x="0" y="1782"/>
                </a:lnTo>
                <a:lnTo>
                  <a:pt x="693" y="1485"/>
                </a:lnTo>
                <a:lnTo>
                  <a:pt x="1386" y="1782"/>
                </a:lnTo>
                <a:lnTo>
                  <a:pt x="1386" y="198"/>
                </a:lnTo>
                <a:cubicBezTo>
                  <a:pt x="1386" y="89"/>
                  <a:pt x="1297" y="0"/>
                  <a:pt x="118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5710937" y="1510367"/>
            <a:ext cx="430212" cy="555625"/>
          </a:xfrm>
          <a:custGeom>
            <a:avLst/>
            <a:gdLst>
              <a:gd name="T0" fmla="*/ 1187 w 1385"/>
              <a:gd name="T1" fmla="*/ 0 h 1782"/>
              <a:gd name="T2" fmla="*/ 198 w 1385"/>
              <a:gd name="T3" fmla="*/ 0 h 1782"/>
              <a:gd name="T4" fmla="*/ 1 w 1385"/>
              <a:gd name="T5" fmla="*/ 198 h 1782"/>
              <a:gd name="T6" fmla="*/ 0 w 1385"/>
              <a:gd name="T7" fmla="*/ 1782 h 1782"/>
              <a:gd name="T8" fmla="*/ 693 w 1385"/>
              <a:gd name="T9" fmla="*/ 1485 h 1782"/>
              <a:gd name="T10" fmla="*/ 1385 w 1385"/>
              <a:gd name="T11" fmla="*/ 1782 h 1782"/>
              <a:gd name="T12" fmla="*/ 1385 w 1385"/>
              <a:gd name="T13" fmla="*/ 198 h 1782"/>
              <a:gd name="T14" fmla="*/ 1188 w 1385"/>
              <a:gd name="T15" fmla="*/ 0 h 1782"/>
              <a:gd name="T16" fmla="*/ 1187 w 1385"/>
              <a:gd name="T17" fmla="*/ 0 h 1782"/>
              <a:gd name="T18" fmla="*/ 1187 w 1385"/>
              <a:gd name="T19" fmla="*/ 1485 h 1782"/>
              <a:gd name="T20" fmla="*/ 693 w 1385"/>
              <a:gd name="T21" fmla="*/ 1270 h 1782"/>
              <a:gd name="T22" fmla="*/ 198 w 1385"/>
              <a:gd name="T23" fmla="*/ 1485 h 1782"/>
              <a:gd name="T24" fmla="*/ 198 w 1385"/>
              <a:gd name="T25" fmla="*/ 198 h 1782"/>
              <a:gd name="T26" fmla="*/ 1187 w 1385"/>
              <a:gd name="T27" fmla="*/ 198 h 1782"/>
              <a:gd name="T28" fmla="*/ 1187 w 1385"/>
              <a:gd name="T29" fmla="*/ 148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5" h="1782">
                <a:moveTo>
                  <a:pt x="1187" y="0"/>
                </a:moveTo>
                <a:lnTo>
                  <a:pt x="198" y="0"/>
                </a:lnTo>
                <a:cubicBezTo>
                  <a:pt x="88" y="0"/>
                  <a:pt x="1" y="89"/>
                  <a:pt x="1" y="198"/>
                </a:cubicBezTo>
                <a:lnTo>
                  <a:pt x="0" y="1782"/>
                </a:lnTo>
                <a:lnTo>
                  <a:pt x="693" y="1485"/>
                </a:lnTo>
                <a:lnTo>
                  <a:pt x="1385" y="1782"/>
                </a:lnTo>
                <a:lnTo>
                  <a:pt x="1385" y="198"/>
                </a:lnTo>
                <a:cubicBezTo>
                  <a:pt x="1385" y="89"/>
                  <a:pt x="1297" y="0"/>
                  <a:pt x="1188" y="0"/>
                </a:cubicBezTo>
                <a:lnTo>
                  <a:pt x="1187" y="0"/>
                </a:lnTo>
                <a:close/>
                <a:moveTo>
                  <a:pt x="1187" y="1485"/>
                </a:moveTo>
                <a:lnTo>
                  <a:pt x="693" y="1270"/>
                </a:lnTo>
                <a:lnTo>
                  <a:pt x="198" y="1485"/>
                </a:lnTo>
                <a:lnTo>
                  <a:pt x="198" y="198"/>
                </a:lnTo>
                <a:lnTo>
                  <a:pt x="1187" y="198"/>
                </a:lnTo>
                <a:lnTo>
                  <a:pt x="1187" y="148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734719" y="1450042"/>
            <a:ext cx="554037" cy="677863"/>
          </a:xfrm>
          <a:custGeom>
            <a:avLst/>
            <a:gdLst>
              <a:gd name="T0" fmla="*/ 891 w 1782"/>
              <a:gd name="T1" fmla="*/ 0 h 2178"/>
              <a:gd name="T2" fmla="*/ 0 w 1782"/>
              <a:gd name="T3" fmla="*/ 396 h 2178"/>
              <a:gd name="T4" fmla="*/ 0 w 1782"/>
              <a:gd name="T5" fmla="*/ 990 h 2178"/>
              <a:gd name="T6" fmla="*/ 891 w 1782"/>
              <a:gd name="T7" fmla="*/ 2178 h 2178"/>
              <a:gd name="T8" fmla="*/ 1782 w 1782"/>
              <a:gd name="T9" fmla="*/ 990 h 2178"/>
              <a:gd name="T10" fmla="*/ 1782 w 1782"/>
              <a:gd name="T11" fmla="*/ 396 h 2178"/>
              <a:gd name="T12" fmla="*/ 891 w 1782"/>
              <a:gd name="T13" fmla="*/ 0 h 2178"/>
              <a:gd name="T14" fmla="*/ 693 w 1782"/>
              <a:gd name="T15" fmla="*/ 1584 h 2178"/>
              <a:gd name="T16" fmla="*/ 297 w 1782"/>
              <a:gd name="T17" fmla="*/ 1188 h 2178"/>
              <a:gd name="T18" fmla="*/ 437 w 1782"/>
              <a:gd name="T19" fmla="*/ 1048 h 2178"/>
              <a:gd name="T20" fmla="*/ 693 w 1782"/>
              <a:gd name="T21" fmla="*/ 1304 h 2178"/>
              <a:gd name="T22" fmla="*/ 1345 w 1782"/>
              <a:gd name="T23" fmla="*/ 652 h 2178"/>
              <a:gd name="T24" fmla="*/ 1485 w 1782"/>
              <a:gd name="T25" fmla="*/ 792 h 2178"/>
              <a:gd name="T26" fmla="*/ 693 w 1782"/>
              <a:gd name="T27" fmla="*/ 1584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2" h="2178">
                <a:moveTo>
                  <a:pt x="891" y="0"/>
                </a:moveTo>
                <a:lnTo>
                  <a:pt x="0" y="396"/>
                </a:lnTo>
                <a:lnTo>
                  <a:pt x="0" y="990"/>
                </a:lnTo>
                <a:cubicBezTo>
                  <a:pt x="0" y="1540"/>
                  <a:pt x="380" y="2053"/>
                  <a:pt x="891" y="2178"/>
                </a:cubicBezTo>
                <a:cubicBezTo>
                  <a:pt x="1403" y="2053"/>
                  <a:pt x="1782" y="1540"/>
                  <a:pt x="1782" y="990"/>
                </a:cubicBezTo>
                <a:lnTo>
                  <a:pt x="1782" y="396"/>
                </a:lnTo>
                <a:lnTo>
                  <a:pt x="891" y="0"/>
                </a:lnTo>
                <a:close/>
                <a:moveTo>
                  <a:pt x="693" y="1584"/>
                </a:moveTo>
                <a:lnTo>
                  <a:pt x="297" y="1188"/>
                </a:lnTo>
                <a:lnTo>
                  <a:pt x="437" y="1048"/>
                </a:lnTo>
                <a:lnTo>
                  <a:pt x="693" y="1304"/>
                </a:lnTo>
                <a:lnTo>
                  <a:pt x="1345" y="652"/>
                </a:lnTo>
                <a:lnTo>
                  <a:pt x="1485" y="792"/>
                </a:lnTo>
                <a:lnTo>
                  <a:pt x="693" y="158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3618940" y="1510367"/>
            <a:ext cx="584200" cy="555625"/>
          </a:xfrm>
          <a:custGeom>
            <a:avLst/>
            <a:gdLst>
              <a:gd name="T0" fmla="*/ 1782 w 1881"/>
              <a:gd name="T1" fmla="*/ 990 h 1782"/>
              <a:gd name="T2" fmla="*/ 99 w 1881"/>
              <a:gd name="T3" fmla="*/ 990 h 1782"/>
              <a:gd name="T4" fmla="*/ 0 w 1881"/>
              <a:gd name="T5" fmla="*/ 1089 h 1782"/>
              <a:gd name="T6" fmla="*/ 0 w 1881"/>
              <a:gd name="T7" fmla="*/ 1683 h 1782"/>
              <a:gd name="T8" fmla="*/ 99 w 1881"/>
              <a:gd name="T9" fmla="*/ 1782 h 1782"/>
              <a:gd name="T10" fmla="*/ 1782 w 1881"/>
              <a:gd name="T11" fmla="*/ 1782 h 1782"/>
              <a:gd name="T12" fmla="*/ 1881 w 1881"/>
              <a:gd name="T13" fmla="*/ 1683 h 1782"/>
              <a:gd name="T14" fmla="*/ 1881 w 1881"/>
              <a:gd name="T15" fmla="*/ 1089 h 1782"/>
              <a:gd name="T16" fmla="*/ 1782 w 1881"/>
              <a:gd name="T17" fmla="*/ 990 h 1782"/>
              <a:gd name="T18" fmla="*/ 1782 w 1881"/>
              <a:gd name="T19" fmla="*/ 0 h 1782"/>
              <a:gd name="T20" fmla="*/ 99 w 1881"/>
              <a:gd name="T21" fmla="*/ 0 h 1782"/>
              <a:gd name="T22" fmla="*/ 0 w 1881"/>
              <a:gd name="T23" fmla="*/ 99 h 1782"/>
              <a:gd name="T24" fmla="*/ 0 w 1881"/>
              <a:gd name="T25" fmla="*/ 693 h 1782"/>
              <a:gd name="T26" fmla="*/ 99 w 1881"/>
              <a:gd name="T27" fmla="*/ 792 h 1782"/>
              <a:gd name="T28" fmla="*/ 1782 w 1881"/>
              <a:gd name="T29" fmla="*/ 792 h 1782"/>
              <a:gd name="T30" fmla="*/ 1881 w 1881"/>
              <a:gd name="T31" fmla="*/ 693 h 1782"/>
              <a:gd name="T32" fmla="*/ 1881 w 1881"/>
              <a:gd name="T33" fmla="*/ 99 h 1782"/>
              <a:gd name="T34" fmla="*/ 1782 w 1881"/>
              <a:gd name="T35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81" h="1782">
                <a:moveTo>
                  <a:pt x="1782" y="990"/>
                </a:moveTo>
                <a:lnTo>
                  <a:pt x="99" y="990"/>
                </a:lnTo>
                <a:cubicBezTo>
                  <a:pt x="45" y="990"/>
                  <a:pt x="0" y="1035"/>
                  <a:pt x="0" y="1089"/>
                </a:cubicBezTo>
                <a:lnTo>
                  <a:pt x="0" y="1683"/>
                </a:lnTo>
                <a:cubicBezTo>
                  <a:pt x="0" y="1737"/>
                  <a:pt x="45" y="1782"/>
                  <a:pt x="99" y="1782"/>
                </a:cubicBezTo>
                <a:lnTo>
                  <a:pt x="1782" y="1782"/>
                </a:lnTo>
                <a:cubicBezTo>
                  <a:pt x="1837" y="1782"/>
                  <a:pt x="1881" y="1737"/>
                  <a:pt x="1881" y="1683"/>
                </a:cubicBezTo>
                <a:lnTo>
                  <a:pt x="1881" y="1089"/>
                </a:lnTo>
                <a:cubicBezTo>
                  <a:pt x="1881" y="1035"/>
                  <a:pt x="1837" y="990"/>
                  <a:pt x="1782" y="990"/>
                </a:cubicBezTo>
                <a:close/>
                <a:moveTo>
                  <a:pt x="1782" y="0"/>
                </a:moveTo>
                <a:lnTo>
                  <a:pt x="99" y="0"/>
                </a:lnTo>
                <a:cubicBezTo>
                  <a:pt x="45" y="0"/>
                  <a:pt x="0" y="45"/>
                  <a:pt x="0" y="99"/>
                </a:cubicBezTo>
                <a:lnTo>
                  <a:pt x="0" y="693"/>
                </a:lnTo>
                <a:cubicBezTo>
                  <a:pt x="0" y="747"/>
                  <a:pt x="45" y="792"/>
                  <a:pt x="99" y="792"/>
                </a:cubicBezTo>
                <a:lnTo>
                  <a:pt x="1782" y="792"/>
                </a:lnTo>
                <a:cubicBezTo>
                  <a:pt x="1837" y="792"/>
                  <a:pt x="1881" y="747"/>
                  <a:pt x="1881" y="693"/>
                </a:cubicBezTo>
                <a:lnTo>
                  <a:pt x="1881" y="99"/>
                </a:lnTo>
                <a:cubicBezTo>
                  <a:pt x="1881" y="45"/>
                  <a:pt x="1837" y="0"/>
                  <a:pt x="1782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2566988" y="1588155"/>
            <a:ext cx="523875" cy="400050"/>
          </a:xfrm>
          <a:custGeom>
            <a:avLst/>
            <a:gdLst>
              <a:gd name="T0" fmla="*/ 0 w 1683"/>
              <a:gd name="T1" fmla="*/ 1287 h 1287"/>
              <a:gd name="T2" fmla="*/ 297 w 1683"/>
              <a:gd name="T3" fmla="*/ 1287 h 1287"/>
              <a:gd name="T4" fmla="*/ 297 w 1683"/>
              <a:gd name="T5" fmla="*/ 0 h 1287"/>
              <a:gd name="T6" fmla="*/ 0 w 1683"/>
              <a:gd name="T7" fmla="*/ 0 h 1287"/>
              <a:gd name="T8" fmla="*/ 0 w 1683"/>
              <a:gd name="T9" fmla="*/ 1287 h 1287"/>
              <a:gd name="T10" fmla="*/ 1386 w 1683"/>
              <a:gd name="T11" fmla="*/ 0 h 1287"/>
              <a:gd name="T12" fmla="*/ 1386 w 1683"/>
              <a:gd name="T13" fmla="*/ 1287 h 1287"/>
              <a:gd name="T14" fmla="*/ 1683 w 1683"/>
              <a:gd name="T15" fmla="*/ 1287 h 1287"/>
              <a:gd name="T16" fmla="*/ 1683 w 1683"/>
              <a:gd name="T17" fmla="*/ 0 h 1287"/>
              <a:gd name="T18" fmla="*/ 1386 w 1683"/>
              <a:gd name="T19" fmla="*/ 0 h 1287"/>
              <a:gd name="T20" fmla="*/ 396 w 1683"/>
              <a:gd name="T21" fmla="*/ 1287 h 1287"/>
              <a:gd name="T22" fmla="*/ 1287 w 1683"/>
              <a:gd name="T23" fmla="*/ 1287 h 1287"/>
              <a:gd name="T24" fmla="*/ 1287 w 1683"/>
              <a:gd name="T25" fmla="*/ 0 h 1287"/>
              <a:gd name="T26" fmla="*/ 396 w 1683"/>
              <a:gd name="T27" fmla="*/ 0 h 1287"/>
              <a:gd name="T28" fmla="*/ 396 w 1683"/>
              <a:gd name="T29" fmla="*/ 1287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83" h="1287">
                <a:moveTo>
                  <a:pt x="0" y="1287"/>
                </a:moveTo>
                <a:lnTo>
                  <a:pt x="297" y="1287"/>
                </a:lnTo>
                <a:lnTo>
                  <a:pt x="297" y="0"/>
                </a:lnTo>
                <a:lnTo>
                  <a:pt x="0" y="0"/>
                </a:lnTo>
                <a:lnTo>
                  <a:pt x="0" y="1287"/>
                </a:lnTo>
                <a:close/>
                <a:moveTo>
                  <a:pt x="1386" y="0"/>
                </a:moveTo>
                <a:lnTo>
                  <a:pt x="1386" y="1287"/>
                </a:lnTo>
                <a:lnTo>
                  <a:pt x="1683" y="1287"/>
                </a:lnTo>
                <a:lnTo>
                  <a:pt x="1683" y="0"/>
                </a:lnTo>
                <a:lnTo>
                  <a:pt x="1386" y="0"/>
                </a:lnTo>
                <a:close/>
                <a:moveTo>
                  <a:pt x="396" y="1287"/>
                </a:moveTo>
                <a:lnTo>
                  <a:pt x="1287" y="1287"/>
                </a:lnTo>
                <a:lnTo>
                  <a:pt x="1287" y="0"/>
                </a:lnTo>
                <a:lnTo>
                  <a:pt x="396" y="0"/>
                </a:lnTo>
                <a:lnTo>
                  <a:pt x="396" y="128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1343025" y="1557992"/>
            <a:ext cx="615950" cy="460375"/>
          </a:xfrm>
          <a:custGeom>
            <a:avLst/>
            <a:gdLst>
              <a:gd name="T0" fmla="*/ 494 w 1979"/>
              <a:gd name="T1" fmla="*/ 1484 h 1484"/>
              <a:gd name="T2" fmla="*/ 1484 w 1979"/>
              <a:gd name="T3" fmla="*/ 1484 h 1484"/>
              <a:gd name="T4" fmla="*/ 1484 w 1979"/>
              <a:gd name="T5" fmla="*/ 0 h 1484"/>
              <a:gd name="T6" fmla="*/ 494 w 1979"/>
              <a:gd name="T7" fmla="*/ 0 h 1484"/>
              <a:gd name="T8" fmla="*/ 494 w 1979"/>
              <a:gd name="T9" fmla="*/ 1484 h 1484"/>
              <a:gd name="T10" fmla="*/ 0 w 1979"/>
              <a:gd name="T11" fmla="*/ 1286 h 1484"/>
              <a:gd name="T12" fmla="*/ 395 w 1979"/>
              <a:gd name="T13" fmla="*/ 1286 h 1484"/>
              <a:gd name="T14" fmla="*/ 395 w 1979"/>
              <a:gd name="T15" fmla="*/ 197 h 1484"/>
              <a:gd name="T16" fmla="*/ 0 w 1979"/>
              <a:gd name="T17" fmla="*/ 197 h 1484"/>
              <a:gd name="T18" fmla="*/ 0 w 1979"/>
              <a:gd name="T19" fmla="*/ 1286 h 1484"/>
              <a:gd name="T20" fmla="*/ 1583 w 1979"/>
              <a:gd name="T21" fmla="*/ 197 h 1484"/>
              <a:gd name="T22" fmla="*/ 1583 w 1979"/>
              <a:gd name="T23" fmla="*/ 1286 h 1484"/>
              <a:gd name="T24" fmla="*/ 1979 w 1979"/>
              <a:gd name="T25" fmla="*/ 1286 h 1484"/>
              <a:gd name="T26" fmla="*/ 1979 w 1979"/>
              <a:gd name="T27" fmla="*/ 197 h 1484"/>
              <a:gd name="T28" fmla="*/ 1583 w 1979"/>
              <a:gd name="T29" fmla="*/ 197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484">
                <a:moveTo>
                  <a:pt x="494" y="1484"/>
                </a:moveTo>
                <a:lnTo>
                  <a:pt x="1484" y="1484"/>
                </a:lnTo>
                <a:lnTo>
                  <a:pt x="1484" y="0"/>
                </a:lnTo>
                <a:lnTo>
                  <a:pt x="494" y="0"/>
                </a:lnTo>
                <a:lnTo>
                  <a:pt x="494" y="1484"/>
                </a:lnTo>
                <a:close/>
                <a:moveTo>
                  <a:pt x="0" y="1286"/>
                </a:moveTo>
                <a:lnTo>
                  <a:pt x="395" y="1286"/>
                </a:lnTo>
                <a:lnTo>
                  <a:pt x="395" y="197"/>
                </a:lnTo>
                <a:lnTo>
                  <a:pt x="0" y="197"/>
                </a:lnTo>
                <a:lnTo>
                  <a:pt x="0" y="1286"/>
                </a:lnTo>
                <a:close/>
                <a:moveTo>
                  <a:pt x="1583" y="197"/>
                </a:moveTo>
                <a:lnTo>
                  <a:pt x="1583" y="1286"/>
                </a:lnTo>
                <a:lnTo>
                  <a:pt x="1979" y="1286"/>
                </a:lnTo>
                <a:lnTo>
                  <a:pt x="1979" y="197"/>
                </a:lnTo>
                <a:lnTo>
                  <a:pt x="1583" y="19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31763" y="1588155"/>
            <a:ext cx="522287" cy="400050"/>
          </a:xfrm>
          <a:custGeom>
            <a:avLst/>
            <a:gdLst>
              <a:gd name="T0" fmla="*/ 594 w 1683"/>
              <a:gd name="T1" fmla="*/ 1287 h 1287"/>
              <a:gd name="T2" fmla="*/ 1089 w 1683"/>
              <a:gd name="T3" fmla="*/ 1287 h 1287"/>
              <a:gd name="T4" fmla="*/ 1089 w 1683"/>
              <a:gd name="T5" fmla="*/ 0 h 1287"/>
              <a:gd name="T6" fmla="*/ 594 w 1683"/>
              <a:gd name="T7" fmla="*/ 0 h 1287"/>
              <a:gd name="T8" fmla="*/ 594 w 1683"/>
              <a:gd name="T9" fmla="*/ 1287 h 1287"/>
              <a:gd name="T10" fmla="*/ 0 w 1683"/>
              <a:gd name="T11" fmla="*/ 1287 h 1287"/>
              <a:gd name="T12" fmla="*/ 495 w 1683"/>
              <a:gd name="T13" fmla="*/ 1287 h 1287"/>
              <a:gd name="T14" fmla="*/ 495 w 1683"/>
              <a:gd name="T15" fmla="*/ 0 h 1287"/>
              <a:gd name="T16" fmla="*/ 0 w 1683"/>
              <a:gd name="T17" fmla="*/ 0 h 1287"/>
              <a:gd name="T18" fmla="*/ 0 w 1683"/>
              <a:gd name="T19" fmla="*/ 1287 h 1287"/>
              <a:gd name="T20" fmla="*/ 1188 w 1683"/>
              <a:gd name="T21" fmla="*/ 0 h 1287"/>
              <a:gd name="T22" fmla="*/ 1188 w 1683"/>
              <a:gd name="T23" fmla="*/ 1287 h 1287"/>
              <a:gd name="T24" fmla="*/ 1683 w 1683"/>
              <a:gd name="T25" fmla="*/ 1287 h 1287"/>
              <a:gd name="T26" fmla="*/ 1683 w 1683"/>
              <a:gd name="T27" fmla="*/ 0 h 1287"/>
              <a:gd name="T28" fmla="*/ 1188 w 1683"/>
              <a:gd name="T2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83" h="1287">
                <a:moveTo>
                  <a:pt x="594" y="1287"/>
                </a:moveTo>
                <a:lnTo>
                  <a:pt x="1089" y="1287"/>
                </a:lnTo>
                <a:lnTo>
                  <a:pt x="1089" y="0"/>
                </a:lnTo>
                <a:lnTo>
                  <a:pt x="594" y="0"/>
                </a:lnTo>
                <a:lnTo>
                  <a:pt x="594" y="1287"/>
                </a:lnTo>
                <a:close/>
                <a:moveTo>
                  <a:pt x="0" y="1287"/>
                </a:moveTo>
                <a:lnTo>
                  <a:pt x="495" y="1287"/>
                </a:lnTo>
                <a:lnTo>
                  <a:pt x="495" y="0"/>
                </a:lnTo>
                <a:lnTo>
                  <a:pt x="0" y="0"/>
                </a:lnTo>
                <a:lnTo>
                  <a:pt x="0" y="1287"/>
                </a:lnTo>
                <a:close/>
                <a:moveTo>
                  <a:pt x="1188" y="0"/>
                </a:moveTo>
                <a:lnTo>
                  <a:pt x="1188" y="1287"/>
                </a:lnTo>
                <a:lnTo>
                  <a:pt x="1683" y="1287"/>
                </a:lnTo>
                <a:lnTo>
                  <a:pt x="1683" y="0"/>
                </a:lnTo>
                <a:lnTo>
                  <a:pt x="118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1410950" y="483255"/>
            <a:ext cx="584200" cy="555625"/>
          </a:xfrm>
          <a:custGeom>
            <a:avLst/>
            <a:gdLst>
              <a:gd name="T0" fmla="*/ 0 w 1881"/>
              <a:gd name="T1" fmla="*/ 1782 h 1782"/>
              <a:gd name="T2" fmla="*/ 1881 w 1881"/>
              <a:gd name="T3" fmla="*/ 1782 h 1782"/>
              <a:gd name="T4" fmla="*/ 1881 w 1881"/>
              <a:gd name="T5" fmla="*/ 1485 h 1782"/>
              <a:gd name="T6" fmla="*/ 0 w 1881"/>
              <a:gd name="T7" fmla="*/ 1485 h 1782"/>
              <a:gd name="T8" fmla="*/ 0 w 1881"/>
              <a:gd name="T9" fmla="*/ 1782 h 1782"/>
              <a:gd name="T10" fmla="*/ 1782 w 1881"/>
              <a:gd name="T11" fmla="*/ 495 h 1782"/>
              <a:gd name="T12" fmla="*/ 99 w 1881"/>
              <a:gd name="T13" fmla="*/ 495 h 1782"/>
              <a:gd name="T14" fmla="*/ 0 w 1881"/>
              <a:gd name="T15" fmla="*/ 594 h 1782"/>
              <a:gd name="T16" fmla="*/ 0 w 1881"/>
              <a:gd name="T17" fmla="*/ 1188 h 1782"/>
              <a:gd name="T18" fmla="*/ 99 w 1881"/>
              <a:gd name="T19" fmla="*/ 1287 h 1782"/>
              <a:gd name="T20" fmla="*/ 1782 w 1881"/>
              <a:gd name="T21" fmla="*/ 1287 h 1782"/>
              <a:gd name="T22" fmla="*/ 1881 w 1881"/>
              <a:gd name="T23" fmla="*/ 1188 h 1782"/>
              <a:gd name="T24" fmla="*/ 1881 w 1881"/>
              <a:gd name="T25" fmla="*/ 594 h 1782"/>
              <a:gd name="T26" fmla="*/ 1782 w 1881"/>
              <a:gd name="T27" fmla="*/ 495 h 1782"/>
              <a:gd name="T28" fmla="*/ 0 w 1881"/>
              <a:gd name="T29" fmla="*/ 0 h 1782"/>
              <a:gd name="T30" fmla="*/ 0 w 1881"/>
              <a:gd name="T31" fmla="*/ 297 h 1782"/>
              <a:gd name="T32" fmla="*/ 1881 w 1881"/>
              <a:gd name="T33" fmla="*/ 297 h 1782"/>
              <a:gd name="T34" fmla="*/ 1881 w 1881"/>
              <a:gd name="T35" fmla="*/ 0 h 1782"/>
              <a:gd name="T36" fmla="*/ 0 w 1881"/>
              <a:gd name="T37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1" h="1782">
                <a:moveTo>
                  <a:pt x="0" y="1782"/>
                </a:moveTo>
                <a:lnTo>
                  <a:pt x="1881" y="1782"/>
                </a:lnTo>
                <a:lnTo>
                  <a:pt x="1881" y="1485"/>
                </a:lnTo>
                <a:lnTo>
                  <a:pt x="0" y="1485"/>
                </a:lnTo>
                <a:lnTo>
                  <a:pt x="0" y="1782"/>
                </a:lnTo>
                <a:close/>
                <a:moveTo>
                  <a:pt x="1782" y="495"/>
                </a:moveTo>
                <a:lnTo>
                  <a:pt x="99" y="495"/>
                </a:lnTo>
                <a:cubicBezTo>
                  <a:pt x="44" y="495"/>
                  <a:pt x="0" y="540"/>
                  <a:pt x="0" y="594"/>
                </a:cubicBezTo>
                <a:lnTo>
                  <a:pt x="0" y="1188"/>
                </a:lnTo>
                <a:cubicBezTo>
                  <a:pt x="0" y="1242"/>
                  <a:pt x="44" y="1287"/>
                  <a:pt x="99" y="1287"/>
                </a:cubicBezTo>
                <a:lnTo>
                  <a:pt x="1782" y="1287"/>
                </a:lnTo>
                <a:cubicBezTo>
                  <a:pt x="1836" y="1287"/>
                  <a:pt x="1881" y="1242"/>
                  <a:pt x="1881" y="1188"/>
                </a:cubicBezTo>
                <a:lnTo>
                  <a:pt x="1881" y="594"/>
                </a:lnTo>
                <a:cubicBezTo>
                  <a:pt x="1881" y="540"/>
                  <a:pt x="1836" y="495"/>
                  <a:pt x="1782" y="495"/>
                </a:cubicBezTo>
                <a:close/>
                <a:moveTo>
                  <a:pt x="0" y="0"/>
                </a:moveTo>
                <a:lnTo>
                  <a:pt x="0" y="297"/>
                </a:lnTo>
                <a:lnTo>
                  <a:pt x="1881" y="297"/>
                </a:lnTo>
                <a:lnTo>
                  <a:pt x="18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8467725" y="545167"/>
            <a:ext cx="523875" cy="431800"/>
          </a:xfrm>
          <a:custGeom>
            <a:avLst/>
            <a:gdLst>
              <a:gd name="T0" fmla="*/ 0 w 1683"/>
              <a:gd name="T1" fmla="*/ 990 h 1386"/>
              <a:gd name="T2" fmla="*/ 1683 w 1683"/>
              <a:gd name="T3" fmla="*/ 990 h 1386"/>
              <a:gd name="T4" fmla="*/ 1683 w 1683"/>
              <a:gd name="T5" fmla="*/ 792 h 1386"/>
              <a:gd name="T6" fmla="*/ 0 w 1683"/>
              <a:gd name="T7" fmla="*/ 792 h 1386"/>
              <a:gd name="T8" fmla="*/ 0 w 1683"/>
              <a:gd name="T9" fmla="*/ 990 h 1386"/>
              <a:gd name="T10" fmla="*/ 0 w 1683"/>
              <a:gd name="T11" fmla="*/ 1386 h 1386"/>
              <a:gd name="T12" fmla="*/ 1683 w 1683"/>
              <a:gd name="T13" fmla="*/ 1386 h 1386"/>
              <a:gd name="T14" fmla="*/ 1683 w 1683"/>
              <a:gd name="T15" fmla="*/ 1188 h 1386"/>
              <a:gd name="T16" fmla="*/ 0 w 1683"/>
              <a:gd name="T17" fmla="*/ 1188 h 1386"/>
              <a:gd name="T18" fmla="*/ 0 w 1683"/>
              <a:gd name="T19" fmla="*/ 1386 h 1386"/>
              <a:gd name="T20" fmla="*/ 0 w 1683"/>
              <a:gd name="T21" fmla="*/ 594 h 1386"/>
              <a:gd name="T22" fmla="*/ 1683 w 1683"/>
              <a:gd name="T23" fmla="*/ 594 h 1386"/>
              <a:gd name="T24" fmla="*/ 1683 w 1683"/>
              <a:gd name="T25" fmla="*/ 396 h 1386"/>
              <a:gd name="T26" fmla="*/ 0 w 1683"/>
              <a:gd name="T27" fmla="*/ 396 h 1386"/>
              <a:gd name="T28" fmla="*/ 0 w 1683"/>
              <a:gd name="T29" fmla="*/ 594 h 1386"/>
              <a:gd name="T30" fmla="*/ 0 w 1683"/>
              <a:gd name="T31" fmla="*/ 0 h 1386"/>
              <a:gd name="T32" fmla="*/ 0 w 1683"/>
              <a:gd name="T33" fmla="*/ 198 h 1386"/>
              <a:gd name="T34" fmla="*/ 1683 w 1683"/>
              <a:gd name="T35" fmla="*/ 198 h 1386"/>
              <a:gd name="T36" fmla="*/ 1683 w 1683"/>
              <a:gd name="T37" fmla="*/ 0 h 1386"/>
              <a:gd name="T38" fmla="*/ 0 w 1683"/>
              <a:gd name="T3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3" h="1386">
                <a:moveTo>
                  <a:pt x="0" y="990"/>
                </a:moveTo>
                <a:lnTo>
                  <a:pt x="1683" y="990"/>
                </a:lnTo>
                <a:lnTo>
                  <a:pt x="1683" y="792"/>
                </a:lnTo>
                <a:lnTo>
                  <a:pt x="0" y="792"/>
                </a:lnTo>
                <a:lnTo>
                  <a:pt x="0" y="990"/>
                </a:lnTo>
                <a:close/>
                <a:moveTo>
                  <a:pt x="0" y="1386"/>
                </a:moveTo>
                <a:lnTo>
                  <a:pt x="1683" y="1386"/>
                </a:lnTo>
                <a:lnTo>
                  <a:pt x="1683" y="1188"/>
                </a:lnTo>
                <a:lnTo>
                  <a:pt x="0" y="1188"/>
                </a:lnTo>
                <a:lnTo>
                  <a:pt x="0" y="1386"/>
                </a:lnTo>
                <a:close/>
                <a:moveTo>
                  <a:pt x="0" y="594"/>
                </a:moveTo>
                <a:lnTo>
                  <a:pt x="1683" y="594"/>
                </a:lnTo>
                <a:lnTo>
                  <a:pt x="1683" y="396"/>
                </a:lnTo>
                <a:lnTo>
                  <a:pt x="0" y="396"/>
                </a:lnTo>
                <a:lnTo>
                  <a:pt x="0" y="594"/>
                </a:lnTo>
                <a:close/>
                <a:moveTo>
                  <a:pt x="0" y="0"/>
                </a:moveTo>
                <a:lnTo>
                  <a:pt x="0" y="198"/>
                </a:lnTo>
                <a:lnTo>
                  <a:pt x="1683" y="198"/>
                </a:lnTo>
                <a:lnTo>
                  <a:pt x="16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7453313" y="545167"/>
            <a:ext cx="523875" cy="431800"/>
          </a:xfrm>
          <a:custGeom>
            <a:avLst/>
            <a:gdLst>
              <a:gd name="T0" fmla="*/ 0 w 1683"/>
              <a:gd name="T1" fmla="*/ 891 h 1386"/>
              <a:gd name="T2" fmla="*/ 396 w 1683"/>
              <a:gd name="T3" fmla="*/ 891 h 1386"/>
              <a:gd name="T4" fmla="*/ 396 w 1683"/>
              <a:gd name="T5" fmla="*/ 495 h 1386"/>
              <a:gd name="T6" fmla="*/ 0 w 1683"/>
              <a:gd name="T7" fmla="*/ 495 h 1386"/>
              <a:gd name="T8" fmla="*/ 0 w 1683"/>
              <a:gd name="T9" fmla="*/ 891 h 1386"/>
              <a:gd name="T10" fmla="*/ 0 w 1683"/>
              <a:gd name="T11" fmla="*/ 1386 h 1386"/>
              <a:gd name="T12" fmla="*/ 396 w 1683"/>
              <a:gd name="T13" fmla="*/ 1386 h 1386"/>
              <a:gd name="T14" fmla="*/ 396 w 1683"/>
              <a:gd name="T15" fmla="*/ 990 h 1386"/>
              <a:gd name="T16" fmla="*/ 0 w 1683"/>
              <a:gd name="T17" fmla="*/ 990 h 1386"/>
              <a:gd name="T18" fmla="*/ 0 w 1683"/>
              <a:gd name="T19" fmla="*/ 1386 h 1386"/>
              <a:gd name="T20" fmla="*/ 0 w 1683"/>
              <a:gd name="T21" fmla="*/ 396 h 1386"/>
              <a:gd name="T22" fmla="*/ 396 w 1683"/>
              <a:gd name="T23" fmla="*/ 396 h 1386"/>
              <a:gd name="T24" fmla="*/ 396 w 1683"/>
              <a:gd name="T25" fmla="*/ 0 h 1386"/>
              <a:gd name="T26" fmla="*/ 0 w 1683"/>
              <a:gd name="T27" fmla="*/ 0 h 1386"/>
              <a:gd name="T28" fmla="*/ 0 w 1683"/>
              <a:gd name="T29" fmla="*/ 396 h 1386"/>
              <a:gd name="T30" fmla="*/ 495 w 1683"/>
              <a:gd name="T31" fmla="*/ 891 h 1386"/>
              <a:gd name="T32" fmla="*/ 1683 w 1683"/>
              <a:gd name="T33" fmla="*/ 891 h 1386"/>
              <a:gd name="T34" fmla="*/ 1683 w 1683"/>
              <a:gd name="T35" fmla="*/ 495 h 1386"/>
              <a:gd name="T36" fmla="*/ 495 w 1683"/>
              <a:gd name="T37" fmla="*/ 495 h 1386"/>
              <a:gd name="T38" fmla="*/ 495 w 1683"/>
              <a:gd name="T39" fmla="*/ 891 h 1386"/>
              <a:gd name="T40" fmla="*/ 495 w 1683"/>
              <a:gd name="T41" fmla="*/ 1386 h 1386"/>
              <a:gd name="T42" fmla="*/ 1683 w 1683"/>
              <a:gd name="T43" fmla="*/ 1386 h 1386"/>
              <a:gd name="T44" fmla="*/ 1683 w 1683"/>
              <a:gd name="T45" fmla="*/ 990 h 1386"/>
              <a:gd name="T46" fmla="*/ 495 w 1683"/>
              <a:gd name="T47" fmla="*/ 990 h 1386"/>
              <a:gd name="T48" fmla="*/ 495 w 1683"/>
              <a:gd name="T49" fmla="*/ 1386 h 1386"/>
              <a:gd name="T50" fmla="*/ 495 w 1683"/>
              <a:gd name="T51" fmla="*/ 0 h 1386"/>
              <a:gd name="T52" fmla="*/ 495 w 1683"/>
              <a:gd name="T53" fmla="*/ 396 h 1386"/>
              <a:gd name="T54" fmla="*/ 1683 w 1683"/>
              <a:gd name="T55" fmla="*/ 396 h 1386"/>
              <a:gd name="T56" fmla="*/ 1683 w 1683"/>
              <a:gd name="T57" fmla="*/ 0 h 1386"/>
              <a:gd name="T58" fmla="*/ 495 w 1683"/>
              <a:gd name="T5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83" h="1386">
                <a:moveTo>
                  <a:pt x="0" y="891"/>
                </a:moveTo>
                <a:lnTo>
                  <a:pt x="396" y="891"/>
                </a:lnTo>
                <a:lnTo>
                  <a:pt x="396" y="495"/>
                </a:lnTo>
                <a:lnTo>
                  <a:pt x="0" y="495"/>
                </a:lnTo>
                <a:lnTo>
                  <a:pt x="0" y="891"/>
                </a:lnTo>
                <a:close/>
                <a:moveTo>
                  <a:pt x="0" y="1386"/>
                </a:moveTo>
                <a:lnTo>
                  <a:pt x="396" y="1386"/>
                </a:lnTo>
                <a:lnTo>
                  <a:pt x="396" y="990"/>
                </a:lnTo>
                <a:lnTo>
                  <a:pt x="0" y="990"/>
                </a:lnTo>
                <a:lnTo>
                  <a:pt x="0" y="1386"/>
                </a:lnTo>
                <a:close/>
                <a:moveTo>
                  <a:pt x="0" y="396"/>
                </a:moveTo>
                <a:lnTo>
                  <a:pt x="396" y="396"/>
                </a:lnTo>
                <a:lnTo>
                  <a:pt x="396" y="0"/>
                </a:lnTo>
                <a:lnTo>
                  <a:pt x="0" y="0"/>
                </a:lnTo>
                <a:lnTo>
                  <a:pt x="0" y="396"/>
                </a:lnTo>
                <a:close/>
                <a:moveTo>
                  <a:pt x="495" y="891"/>
                </a:moveTo>
                <a:lnTo>
                  <a:pt x="1683" y="891"/>
                </a:lnTo>
                <a:lnTo>
                  <a:pt x="1683" y="495"/>
                </a:lnTo>
                <a:lnTo>
                  <a:pt x="495" y="495"/>
                </a:lnTo>
                <a:lnTo>
                  <a:pt x="495" y="891"/>
                </a:lnTo>
                <a:close/>
                <a:moveTo>
                  <a:pt x="495" y="1386"/>
                </a:moveTo>
                <a:lnTo>
                  <a:pt x="1683" y="1386"/>
                </a:lnTo>
                <a:lnTo>
                  <a:pt x="1683" y="990"/>
                </a:lnTo>
                <a:lnTo>
                  <a:pt x="495" y="990"/>
                </a:lnTo>
                <a:lnTo>
                  <a:pt x="495" y="1386"/>
                </a:lnTo>
                <a:close/>
                <a:moveTo>
                  <a:pt x="495" y="0"/>
                </a:moveTo>
                <a:lnTo>
                  <a:pt x="495" y="396"/>
                </a:lnTo>
                <a:lnTo>
                  <a:pt x="1683" y="396"/>
                </a:lnTo>
                <a:lnTo>
                  <a:pt x="1683" y="0"/>
                </a:lnTo>
                <a:lnTo>
                  <a:pt x="495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623844" y="561042"/>
            <a:ext cx="523875" cy="400050"/>
          </a:xfrm>
          <a:custGeom>
            <a:avLst/>
            <a:gdLst>
              <a:gd name="T0" fmla="*/ 0 w 1683"/>
              <a:gd name="T1" fmla="*/ 594 h 1287"/>
              <a:gd name="T2" fmla="*/ 495 w 1683"/>
              <a:gd name="T3" fmla="*/ 594 h 1287"/>
              <a:gd name="T4" fmla="*/ 495 w 1683"/>
              <a:gd name="T5" fmla="*/ 0 h 1287"/>
              <a:gd name="T6" fmla="*/ 0 w 1683"/>
              <a:gd name="T7" fmla="*/ 0 h 1287"/>
              <a:gd name="T8" fmla="*/ 0 w 1683"/>
              <a:gd name="T9" fmla="*/ 594 h 1287"/>
              <a:gd name="T10" fmla="*/ 0 w 1683"/>
              <a:gd name="T11" fmla="*/ 1287 h 1287"/>
              <a:gd name="T12" fmla="*/ 495 w 1683"/>
              <a:gd name="T13" fmla="*/ 1287 h 1287"/>
              <a:gd name="T14" fmla="*/ 495 w 1683"/>
              <a:gd name="T15" fmla="*/ 693 h 1287"/>
              <a:gd name="T16" fmla="*/ 0 w 1683"/>
              <a:gd name="T17" fmla="*/ 693 h 1287"/>
              <a:gd name="T18" fmla="*/ 0 w 1683"/>
              <a:gd name="T19" fmla="*/ 1287 h 1287"/>
              <a:gd name="T20" fmla="*/ 594 w 1683"/>
              <a:gd name="T21" fmla="*/ 1287 h 1287"/>
              <a:gd name="T22" fmla="*/ 1089 w 1683"/>
              <a:gd name="T23" fmla="*/ 1287 h 1287"/>
              <a:gd name="T24" fmla="*/ 1089 w 1683"/>
              <a:gd name="T25" fmla="*/ 693 h 1287"/>
              <a:gd name="T26" fmla="*/ 594 w 1683"/>
              <a:gd name="T27" fmla="*/ 693 h 1287"/>
              <a:gd name="T28" fmla="*/ 594 w 1683"/>
              <a:gd name="T29" fmla="*/ 1287 h 1287"/>
              <a:gd name="T30" fmla="*/ 1188 w 1683"/>
              <a:gd name="T31" fmla="*/ 1287 h 1287"/>
              <a:gd name="T32" fmla="*/ 1683 w 1683"/>
              <a:gd name="T33" fmla="*/ 1287 h 1287"/>
              <a:gd name="T34" fmla="*/ 1683 w 1683"/>
              <a:gd name="T35" fmla="*/ 693 h 1287"/>
              <a:gd name="T36" fmla="*/ 1188 w 1683"/>
              <a:gd name="T37" fmla="*/ 693 h 1287"/>
              <a:gd name="T38" fmla="*/ 1188 w 1683"/>
              <a:gd name="T39" fmla="*/ 1287 h 1287"/>
              <a:gd name="T40" fmla="*/ 594 w 1683"/>
              <a:gd name="T41" fmla="*/ 594 h 1287"/>
              <a:gd name="T42" fmla="*/ 1089 w 1683"/>
              <a:gd name="T43" fmla="*/ 594 h 1287"/>
              <a:gd name="T44" fmla="*/ 1089 w 1683"/>
              <a:gd name="T45" fmla="*/ 0 h 1287"/>
              <a:gd name="T46" fmla="*/ 594 w 1683"/>
              <a:gd name="T47" fmla="*/ 0 h 1287"/>
              <a:gd name="T48" fmla="*/ 594 w 1683"/>
              <a:gd name="T49" fmla="*/ 594 h 1287"/>
              <a:gd name="T50" fmla="*/ 1188 w 1683"/>
              <a:gd name="T51" fmla="*/ 0 h 1287"/>
              <a:gd name="T52" fmla="*/ 1188 w 1683"/>
              <a:gd name="T53" fmla="*/ 594 h 1287"/>
              <a:gd name="T54" fmla="*/ 1683 w 1683"/>
              <a:gd name="T55" fmla="*/ 594 h 1287"/>
              <a:gd name="T56" fmla="*/ 1683 w 1683"/>
              <a:gd name="T57" fmla="*/ 0 h 1287"/>
              <a:gd name="T58" fmla="*/ 1188 w 1683"/>
              <a:gd name="T5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83" h="1287">
                <a:moveTo>
                  <a:pt x="0" y="594"/>
                </a:moveTo>
                <a:lnTo>
                  <a:pt x="495" y="594"/>
                </a:lnTo>
                <a:lnTo>
                  <a:pt x="495" y="0"/>
                </a:lnTo>
                <a:lnTo>
                  <a:pt x="0" y="0"/>
                </a:lnTo>
                <a:lnTo>
                  <a:pt x="0" y="594"/>
                </a:lnTo>
                <a:close/>
                <a:moveTo>
                  <a:pt x="0" y="1287"/>
                </a:moveTo>
                <a:lnTo>
                  <a:pt x="495" y="1287"/>
                </a:lnTo>
                <a:lnTo>
                  <a:pt x="495" y="693"/>
                </a:lnTo>
                <a:lnTo>
                  <a:pt x="0" y="693"/>
                </a:lnTo>
                <a:lnTo>
                  <a:pt x="0" y="1287"/>
                </a:lnTo>
                <a:close/>
                <a:moveTo>
                  <a:pt x="594" y="1287"/>
                </a:moveTo>
                <a:lnTo>
                  <a:pt x="1089" y="1287"/>
                </a:lnTo>
                <a:lnTo>
                  <a:pt x="1089" y="693"/>
                </a:lnTo>
                <a:lnTo>
                  <a:pt x="594" y="693"/>
                </a:lnTo>
                <a:lnTo>
                  <a:pt x="594" y="1287"/>
                </a:lnTo>
                <a:close/>
                <a:moveTo>
                  <a:pt x="1188" y="1287"/>
                </a:moveTo>
                <a:lnTo>
                  <a:pt x="1683" y="1287"/>
                </a:lnTo>
                <a:lnTo>
                  <a:pt x="1683" y="693"/>
                </a:lnTo>
                <a:lnTo>
                  <a:pt x="1188" y="693"/>
                </a:lnTo>
                <a:lnTo>
                  <a:pt x="1188" y="1287"/>
                </a:lnTo>
                <a:close/>
                <a:moveTo>
                  <a:pt x="594" y="594"/>
                </a:moveTo>
                <a:lnTo>
                  <a:pt x="1089" y="594"/>
                </a:lnTo>
                <a:lnTo>
                  <a:pt x="1089" y="0"/>
                </a:lnTo>
                <a:lnTo>
                  <a:pt x="594" y="0"/>
                </a:lnTo>
                <a:lnTo>
                  <a:pt x="594" y="594"/>
                </a:lnTo>
                <a:close/>
                <a:moveTo>
                  <a:pt x="1188" y="0"/>
                </a:moveTo>
                <a:lnTo>
                  <a:pt x="1188" y="594"/>
                </a:lnTo>
                <a:lnTo>
                  <a:pt x="1683" y="594"/>
                </a:lnTo>
                <a:lnTo>
                  <a:pt x="1683" y="0"/>
                </a:lnTo>
                <a:lnTo>
                  <a:pt x="118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5664900" y="561042"/>
            <a:ext cx="522287" cy="400050"/>
          </a:xfrm>
          <a:custGeom>
            <a:avLst/>
            <a:gdLst>
              <a:gd name="T0" fmla="*/ 594 w 1683"/>
              <a:gd name="T1" fmla="*/ 1287 h 1287"/>
              <a:gd name="T2" fmla="*/ 1089 w 1683"/>
              <a:gd name="T3" fmla="*/ 1287 h 1287"/>
              <a:gd name="T4" fmla="*/ 1089 w 1683"/>
              <a:gd name="T5" fmla="*/ 693 h 1287"/>
              <a:gd name="T6" fmla="*/ 594 w 1683"/>
              <a:gd name="T7" fmla="*/ 693 h 1287"/>
              <a:gd name="T8" fmla="*/ 594 w 1683"/>
              <a:gd name="T9" fmla="*/ 1287 h 1287"/>
              <a:gd name="T10" fmla="*/ 0 w 1683"/>
              <a:gd name="T11" fmla="*/ 1287 h 1287"/>
              <a:gd name="T12" fmla="*/ 495 w 1683"/>
              <a:gd name="T13" fmla="*/ 1287 h 1287"/>
              <a:gd name="T14" fmla="*/ 495 w 1683"/>
              <a:gd name="T15" fmla="*/ 0 h 1287"/>
              <a:gd name="T16" fmla="*/ 0 w 1683"/>
              <a:gd name="T17" fmla="*/ 0 h 1287"/>
              <a:gd name="T18" fmla="*/ 0 w 1683"/>
              <a:gd name="T19" fmla="*/ 1287 h 1287"/>
              <a:gd name="T20" fmla="*/ 1188 w 1683"/>
              <a:gd name="T21" fmla="*/ 1287 h 1287"/>
              <a:gd name="T22" fmla="*/ 1683 w 1683"/>
              <a:gd name="T23" fmla="*/ 1287 h 1287"/>
              <a:gd name="T24" fmla="*/ 1683 w 1683"/>
              <a:gd name="T25" fmla="*/ 693 h 1287"/>
              <a:gd name="T26" fmla="*/ 1188 w 1683"/>
              <a:gd name="T27" fmla="*/ 693 h 1287"/>
              <a:gd name="T28" fmla="*/ 1188 w 1683"/>
              <a:gd name="T29" fmla="*/ 1287 h 1287"/>
              <a:gd name="T30" fmla="*/ 594 w 1683"/>
              <a:gd name="T31" fmla="*/ 0 h 1287"/>
              <a:gd name="T32" fmla="*/ 594 w 1683"/>
              <a:gd name="T33" fmla="*/ 594 h 1287"/>
              <a:gd name="T34" fmla="*/ 1683 w 1683"/>
              <a:gd name="T35" fmla="*/ 594 h 1287"/>
              <a:gd name="T36" fmla="*/ 1683 w 1683"/>
              <a:gd name="T37" fmla="*/ 0 h 1287"/>
              <a:gd name="T38" fmla="*/ 594 w 1683"/>
              <a:gd name="T3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3" h="1287">
                <a:moveTo>
                  <a:pt x="594" y="1287"/>
                </a:moveTo>
                <a:lnTo>
                  <a:pt x="1089" y="1287"/>
                </a:lnTo>
                <a:lnTo>
                  <a:pt x="1089" y="693"/>
                </a:lnTo>
                <a:lnTo>
                  <a:pt x="594" y="693"/>
                </a:lnTo>
                <a:lnTo>
                  <a:pt x="594" y="1287"/>
                </a:lnTo>
                <a:close/>
                <a:moveTo>
                  <a:pt x="0" y="1287"/>
                </a:moveTo>
                <a:lnTo>
                  <a:pt x="495" y="1287"/>
                </a:lnTo>
                <a:lnTo>
                  <a:pt x="495" y="0"/>
                </a:lnTo>
                <a:lnTo>
                  <a:pt x="0" y="0"/>
                </a:lnTo>
                <a:lnTo>
                  <a:pt x="0" y="1287"/>
                </a:lnTo>
                <a:close/>
                <a:moveTo>
                  <a:pt x="1188" y="1287"/>
                </a:moveTo>
                <a:lnTo>
                  <a:pt x="1683" y="1287"/>
                </a:lnTo>
                <a:lnTo>
                  <a:pt x="1683" y="693"/>
                </a:lnTo>
                <a:lnTo>
                  <a:pt x="1188" y="693"/>
                </a:lnTo>
                <a:lnTo>
                  <a:pt x="1188" y="1287"/>
                </a:lnTo>
                <a:close/>
                <a:moveTo>
                  <a:pt x="594" y="0"/>
                </a:moveTo>
                <a:lnTo>
                  <a:pt x="594" y="594"/>
                </a:lnTo>
                <a:lnTo>
                  <a:pt x="1683" y="594"/>
                </a:lnTo>
                <a:lnTo>
                  <a:pt x="1683" y="0"/>
                </a:lnTo>
                <a:lnTo>
                  <a:pt x="594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4750594" y="561042"/>
            <a:ext cx="522287" cy="400050"/>
          </a:xfrm>
          <a:custGeom>
            <a:avLst/>
            <a:gdLst>
              <a:gd name="T0" fmla="*/ 0 w 1683"/>
              <a:gd name="T1" fmla="*/ 1287 h 1287"/>
              <a:gd name="T2" fmla="*/ 1683 w 1683"/>
              <a:gd name="T3" fmla="*/ 1287 h 1287"/>
              <a:gd name="T4" fmla="*/ 1683 w 1683"/>
              <a:gd name="T5" fmla="*/ 693 h 1287"/>
              <a:gd name="T6" fmla="*/ 0 w 1683"/>
              <a:gd name="T7" fmla="*/ 693 h 1287"/>
              <a:gd name="T8" fmla="*/ 0 w 1683"/>
              <a:gd name="T9" fmla="*/ 1287 h 1287"/>
              <a:gd name="T10" fmla="*/ 0 w 1683"/>
              <a:gd name="T11" fmla="*/ 0 h 1287"/>
              <a:gd name="T12" fmla="*/ 0 w 1683"/>
              <a:gd name="T13" fmla="*/ 594 h 1287"/>
              <a:gd name="T14" fmla="*/ 1683 w 1683"/>
              <a:gd name="T15" fmla="*/ 594 h 1287"/>
              <a:gd name="T16" fmla="*/ 1683 w 1683"/>
              <a:gd name="T17" fmla="*/ 0 h 1287"/>
              <a:gd name="T18" fmla="*/ 0 w 1683"/>
              <a:gd name="T1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1287">
                <a:moveTo>
                  <a:pt x="0" y="1287"/>
                </a:moveTo>
                <a:lnTo>
                  <a:pt x="1683" y="1287"/>
                </a:lnTo>
                <a:lnTo>
                  <a:pt x="1683" y="693"/>
                </a:lnTo>
                <a:lnTo>
                  <a:pt x="0" y="693"/>
                </a:lnTo>
                <a:lnTo>
                  <a:pt x="0" y="1287"/>
                </a:lnTo>
                <a:close/>
                <a:moveTo>
                  <a:pt x="0" y="0"/>
                </a:moveTo>
                <a:lnTo>
                  <a:pt x="0" y="594"/>
                </a:lnTo>
                <a:lnTo>
                  <a:pt x="1683" y="594"/>
                </a:lnTo>
                <a:lnTo>
                  <a:pt x="16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3618940" y="545167"/>
            <a:ext cx="584200" cy="431800"/>
          </a:xfrm>
          <a:custGeom>
            <a:avLst/>
            <a:gdLst>
              <a:gd name="T0" fmla="*/ 396 w 1881"/>
              <a:gd name="T1" fmla="*/ 0 h 1386"/>
              <a:gd name="T2" fmla="*/ 99 w 1881"/>
              <a:gd name="T3" fmla="*/ 0 h 1386"/>
              <a:gd name="T4" fmla="*/ 0 w 1881"/>
              <a:gd name="T5" fmla="*/ 99 h 1386"/>
              <a:gd name="T6" fmla="*/ 0 w 1881"/>
              <a:gd name="T7" fmla="*/ 1287 h 1386"/>
              <a:gd name="T8" fmla="*/ 99 w 1881"/>
              <a:gd name="T9" fmla="*/ 1386 h 1386"/>
              <a:gd name="T10" fmla="*/ 396 w 1881"/>
              <a:gd name="T11" fmla="*/ 1386 h 1386"/>
              <a:gd name="T12" fmla="*/ 495 w 1881"/>
              <a:gd name="T13" fmla="*/ 1287 h 1386"/>
              <a:gd name="T14" fmla="*/ 495 w 1881"/>
              <a:gd name="T15" fmla="*/ 99 h 1386"/>
              <a:gd name="T16" fmla="*/ 396 w 1881"/>
              <a:gd name="T17" fmla="*/ 0 h 1386"/>
              <a:gd name="T18" fmla="*/ 1782 w 1881"/>
              <a:gd name="T19" fmla="*/ 0 h 1386"/>
              <a:gd name="T20" fmla="*/ 1485 w 1881"/>
              <a:gd name="T21" fmla="*/ 0 h 1386"/>
              <a:gd name="T22" fmla="*/ 1386 w 1881"/>
              <a:gd name="T23" fmla="*/ 99 h 1386"/>
              <a:gd name="T24" fmla="*/ 1386 w 1881"/>
              <a:gd name="T25" fmla="*/ 1287 h 1386"/>
              <a:gd name="T26" fmla="*/ 1485 w 1881"/>
              <a:gd name="T27" fmla="*/ 1386 h 1386"/>
              <a:gd name="T28" fmla="*/ 1782 w 1881"/>
              <a:gd name="T29" fmla="*/ 1386 h 1386"/>
              <a:gd name="T30" fmla="*/ 1881 w 1881"/>
              <a:gd name="T31" fmla="*/ 1287 h 1386"/>
              <a:gd name="T32" fmla="*/ 1881 w 1881"/>
              <a:gd name="T33" fmla="*/ 99 h 1386"/>
              <a:gd name="T34" fmla="*/ 1782 w 1881"/>
              <a:gd name="T35" fmla="*/ 0 h 1386"/>
              <a:gd name="T36" fmla="*/ 1089 w 1881"/>
              <a:gd name="T37" fmla="*/ 0 h 1386"/>
              <a:gd name="T38" fmla="*/ 792 w 1881"/>
              <a:gd name="T39" fmla="*/ 0 h 1386"/>
              <a:gd name="T40" fmla="*/ 693 w 1881"/>
              <a:gd name="T41" fmla="*/ 99 h 1386"/>
              <a:gd name="T42" fmla="*/ 693 w 1881"/>
              <a:gd name="T43" fmla="*/ 1287 h 1386"/>
              <a:gd name="T44" fmla="*/ 792 w 1881"/>
              <a:gd name="T45" fmla="*/ 1386 h 1386"/>
              <a:gd name="T46" fmla="*/ 1089 w 1881"/>
              <a:gd name="T47" fmla="*/ 1386 h 1386"/>
              <a:gd name="T48" fmla="*/ 1188 w 1881"/>
              <a:gd name="T49" fmla="*/ 1287 h 1386"/>
              <a:gd name="T50" fmla="*/ 1188 w 1881"/>
              <a:gd name="T51" fmla="*/ 99 h 1386"/>
              <a:gd name="T52" fmla="*/ 1089 w 1881"/>
              <a:gd name="T53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81" h="1386">
                <a:moveTo>
                  <a:pt x="396" y="0"/>
                </a:moveTo>
                <a:lnTo>
                  <a:pt x="99" y="0"/>
                </a:lnTo>
                <a:cubicBezTo>
                  <a:pt x="44" y="0"/>
                  <a:pt x="0" y="45"/>
                  <a:pt x="0" y="99"/>
                </a:cubicBezTo>
                <a:lnTo>
                  <a:pt x="0" y="1287"/>
                </a:lnTo>
                <a:cubicBezTo>
                  <a:pt x="0" y="1341"/>
                  <a:pt x="44" y="1386"/>
                  <a:pt x="99" y="1386"/>
                </a:cubicBezTo>
                <a:lnTo>
                  <a:pt x="396" y="1386"/>
                </a:lnTo>
                <a:cubicBezTo>
                  <a:pt x="450" y="1386"/>
                  <a:pt x="495" y="1341"/>
                  <a:pt x="495" y="1287"/>
                </a:cubicBezTo>
                <a:lnTo>
                  <a:pt x="495" y="99"/>
                </a:lnTo>
                <a:cubicBezTo>
                  <a:pt x="495" y="45"/>
                  <a:pt x="450" y="0"/>
                  <a:pt x="396" y="0"/>
                </a:cubicBezTo>
                <a:close/>
                <a:moveTo>
                  <a:pt x="1782" y="0"/>
                </a:moveTo>
                <a:lnTo>
                  <a:pt x="1485" y="0"/>
                </a:lnTo>
                <a:cubicBezTo>
                  <a:pt x="1430" y="0"/>
                  <a:pt x="1386" y="45"/>
                  <a:pt x="1386" y="99"/>
                </a:cubicBezTo>
                <a:lnTo>
                  <a:pt x="1386" y="1287"/>
                </a:lnTo>
                <a:cubicBezTo>
                  <a:pt x="1386" y="1341"/>
                  <a:pt x="1430" y="1386"/>
                  <a:pt x="1485" y="1386"/>
                </a:cubicBezTo>
                <a:lnTo>
                  <a:pt x="1782" y="1386"/>
                </a:lnTo>
                <a:cubicBezTo>
                  <a:pt x="1836" y="1386"/>
                  <a:pt x="1881" y="1341"/>
                  <a:pt x="1881" y="1287"/>
                </a:cubicBezTo>
                <a:lnTo>
                  <a:pt x="1881" y="99"/>
                </a:lnTo>
                <a:cubicBezTo>
                  <a:pt x="1881" y="45"/>
                  <a:pt x="1836" y="0"/>
                  <a:pt x="1782" y="0"/>
                </a:cubicBezTo>
                <a:close/>
                <a:moveTo>
                  <a:pt x="1089" y="0"/>
                </a:moveTo>
                <a:lnTo>
                  <a:pt x="792" y="0"/>
                </a:lnTo>
                <a:cubicBezTo>
                  <a:pt x="737" y="0"/>
                  <a:pt x="693" y="45"/>
                  <a:pt x="693" y="99"/>
                </a:cubicBezTo>
                <a:lnTo>
                  <a:pt x="693" y="1287"/>
                </a:lnTo>
                <a:cubicBezTo>
                  <a:pt x="693" y="1341"/>
                  <a:pt x="737" y="1386"/>
                  <a:pt x="792" y="1386"/>
                </a:cubicBezTo>
                <a:lnTo>
                  <a:pt x="1089" y="1386"/>
                </a:lnTo>
                <a:cubicBezTo>
                  <a:pt x="1143" y="1386"/>
                  <a:pt x="1188" y="1341"/>
                  <a:pt x="1188" y="1287"/>
                </a:cubicBezTo>
                <a:lnTo>
                  <a:pt x="1188" y="99"/>
                </a:lnTo>
                <a:cubicBezTo>
                  <a:pt x="1188" y="45"/>
                  <a:pt x="1143" y="0"/>
                  <a:pt x="1089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451100" y="529292"/>
            <a:ext cx="676275" cy="463550"/>
          </a:xfrm>
          <a:custGeom>
            <a:avLst/>
            <a:gdLst>
              <a:gd name="T0" fmla="*/ 1089 w 2178"/>
              <a:gd name="T1" fmla="*/ 0 h 1485"/>
              <a:gd name="T2" fmla="*/ 0 w 2178"/>
              <a:gd name="T3" fmla="*/ 743 h 1485"/>
              <a:gd name="T4" fmla="*/ 1089 w 2178"/>
              <a:gd name="T5" fmla="*/ 1485 h 1485"/>
              <a:gd name="T6" fmla="*/ 2178 w 2178"/>
              <a:gd name="T7" fmla="*/ 743 h 1485"/>
              <a:gd name="T8" fmla="*/ 1089 w 2178"/>
              <a:gd name="T9" fmla="*/ 0 h 1485"/>
              <a:gd name="T10" fmla="*/ 1089 w 2178"/>
              <a:gd name="T11" fmla="*/ 1238 h 1485"/>
              <a:gd name="T12" fmla="*/ 594 w 2178"/>
              <a:gd name="T13" fmla="*/ 743 h 1485"/>
              <a:gd name="T14" fmla="*/ 1089 w 2178"/>
              <a:gd name="T15" fmla="*/ 248 h 1485"/>
              <a:gd name="T16" fmla="*/ 1584 w 2178"/>
              <a:gd name="T17" fmla="*/ 743 h 1485"/>
              <a:gd name="T18" fmla="*/ 1089 w 2178"/>
              <a:gd name="T19" fmla="*/ 1238 h 1485"/>
              <a:gd name="T20" fmla="*/ 1089 w 2178"/>
              <a:gd name="T21" fmla="*/ 446 h 1485"/>
              <a:gd name="T22" fmla="*/ 792 w 2178"/>
              <a:gd name="T23" fmla="*/ 743 h 1485"/>
              <a:gd name="T24" fmla="*/ 1089 w 2178"/>
              <a:gd name="T25" fmla="*/ 1040 h 1485"/>
              <a:gd name="T26" fmla="*/ 1386 w 2178"/>
              <a:gd name="T27" fmla="*/ 743 h 1485"/>
              <a:gd name="T28" fmla="*/ 1089 w 2178"/>
              <a:gd name="T29" fmla="*/ 446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8" h="1485">
                <a:moveTo>
                  <a:pt x="1089" y="0"/>
                </a:moveTo>
                <a:cubicBezTo>
                  <a:pt x="594" y="0"/>
                  <a:pt x="171" y="308"/>
                  <a:pt x="0" y="743"/>
                </a:cubicBezTo>
                <a:cubicBezTo>
                  <a:pt x="171" y="1178"/>
                  <a:pt x="594" y="1485"/>
                  <a:pt x="1089" y="1485"/>
                </a:cubicBezTo>
                <a:cubicBezTo>
                  <a:pt x="1584" y="1485"/>
                  <a:pt x="2007" y="1178"/>
                  <a:pt x="2178" y="743"/>
                </a:cubicBezTo>
                <a:cubicBezTo>
                  <a:pt x="2007" y="308"/>
                  <a:pt x="1584" y="0"/>
                  <a:pt x="1089" y="0"/>
                </a:cubicBezTo>
                <a:close/>
                <a:moveTo>
                  <a:pt x="1089" y="1238"/>
                </a:moveTo>
                <a:cubicBezTo>
                  <a:pt x="816" y="1238"/>
                  <a:pt x="594" y="1016"/>
                  <a:pt x="594" y="743"/>
                </a:cubicBezTo>
                <a:cubicBezTo>
                  <a:pt x="594" y="470"/>
                  <a:pt x="816" y="248"/>
                  <a:pt x="1089" y="248"/>
                </a:cubicBezTo>
                <a:cubicBezTo>
                  <a:pt x="1362" y="248"/>
                  <a:pt x="1584" y="470"/>
                  <a:pt x="1584" y="743"/>
                </a:cubicBezTo>
                <a:cubicBezTo>
                  <a:pt x="1584" y="1016"/>
                  <a:pt x="1362" y="1238"/>
                  <a:pt x="1089" y="1238"/>
                </a:cubicBezTo>
                <a:close/>
                <a:moveTo>
                  <a:pt x="1089" y="446"/>
                </a:moveTo>
                <a:cubicBezTo>
                  <a:pt x="925" y="446"/>
                  <a:pt x="792" y="579"/>
                  <a:pt x="792" y="743"/>
                </a:cubicBezTo>
                <a:cubicBezTo>
                  <a:pt x="792" y="907"/>
                  <a:pt x="925" y="1040"/>
                  <a:pt x="1089" y="1040"/>
                </a:cubicBezTo>
                <a:cubicBezTo>
                  <a:pt x="1253" y="1040"/>
                  <a:pt x="1386" y="907"/>
                  <a:pt x="1386" y="743"/>
                </a:cubicBezTo>
                <a:cubicBezTo>
                  <a:pt x="1386" y="579"/>
                  <a:pt x="1253" y="446"/>
                  <a:pt x="1089" y="44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316038" y="468967"/>
            <a:ext cx="676275" cy="584200"/>
          </a:xfrm>
          <a:custGeom>
            <a:avLst/>
            <a:gdLst>
              <a:gd name="T0" fmla="*/ 1089 w 2178"/>
              <a:gd name="T1" fmla="*/ 396 h 1880"/>
              <a:gd name="T2" fmla="*/ 1584 w 2178"/>
              <a:gd name="T3" fmla="*/ 890 h 1880"/>
              <a:gd name="T4" fmla="*/ 1549 w 2178"/>
              <a:gd name="T5" fmla="*/ 1071 h 1880"/>
              <a:gd name="T6" fmla="*/ 1838 w 2178"/>
              <a:gd name="T7" fmla="*/ 1361 h 1880"/>
              <a:gd name="T8" fmla="*/ 2178 w 2178"/>
              <a:gd name="T9" fmla="*/ 890 h 1880"/>
              <a:gd name="T10" fmla="*/ 1089 w 2178"/>
              <a:gd name="T11" fmla="*/ 148 h 1880"/>
              <a:gd name="T12" fmla="*/ 694 w 2178"/>
              <a:gd name="T13" fmla="*/ 217 h 1880"/>
              <a:gd name="T14" fmla="*/ 908 w 2178"/>
              <a:gd name="T15" fmla="*/ 431 h 1880"/>
              <a:gd name="T16" fmla="*/ 1089 w 2178"/>
              <a:gd name="T17" fmla="*/ 395 h 1880"/>
              <a:gd name="T18" fmla="*/ 1089 w 2178"/>
              <a:gd name="T19" fmla="*/ 396 h 1880"/>
              <a:gd name="T20" fmla="*/ 99 w 2178"/>
              <a:gd name="T21" fmla="*/ 126 h 1880"/>
              <a:gd name="T22" fmla="*/ 325 w 2178"/>
              <a:gd name="T23" fmla="*/ 351 h 1880"/>
              <a:gd name="T24" fmla="*/ 370 w 2178"/>
              <a:gd name="T25" fmla="*/ 396 h 1880"/>
              <a:gd name="T26" fmla="*/ 0 w 2178"/>
              <a:gd name="T27" fmla="*/ 890 h 1880"/>
              <a:gd name="T28" fmla="*/ 1089 w 2178"/>
              <a:gd name="T29" fmla="*/ 1633 h 1880"/>
              <a:gd name="T30" fmla="*/ 1523 w 2178"/>
              <a:gd name="T31" fmla="*/ 1549 h 1880"/>
              <a:gd name="T32" fmla="*/ 1565 w 2178"/>
              <a:gd name="T33" fmla="*/ 1591 h 1880"/>
              <a:gd name="T34" fmla="*/ 1854 w 2178"/>
              <a:gd name="T35" fmla="*/ 1880 h 1880"/>
              <a:gd name="T36" fmla="*/ 1980 w 2178"/>
              <a:gd name="T37" fmla="*/ 1755 h 1880"/>
              <a:gd name="T38" fmla="*/ 225 w 2178"/>
              <a:gd name="T39" fmla="*/ 0 h 1880"/>
              <a:gd name="T40" fmla="*/ 99 w 2178"/>
              <a:gd name="T41" fmla="*/ 126 h 1880"/>
              <a:gd name="T42" fmla="*/ 646 w 2178"/>
              <a:gd name="T43" fmla="*/ 673 h 1880"/>
              <a:gd name="T44" fmla="*/ 799 w 2178"/>
              <a:gd name="T45" fmla="*/ 826 h 1880"/>
              <a:gd name="T46" fmla="*/ 792 w 2178"/>
              <a:gd name="T47" fmla="*/ 890 h 1880"/>
              <a:gd name="T48" fmla="*/ 1089 w 2178"/>
              <a:gd name="T49" fmla="*/ 1187 h 1880"/>
              <a:gd name="T50" fmla="*/ 1153 w 2178"/>
              <a:gd name="T51" fmla="*/ 1180 h 1880"/>
              <a:gd name="T52" fmla="*/ 1306 w 2178"/>
              <a:gd name="T53" fmla="*/ 1333 h 1880"/>
              <a:gd name="T54" fmla="*/ 1089 w 2178"/>
              <a:gd name="T55" fmla="*/ 1385 h 1880"/>
              <a:gd name="T56" fmla="*/ 594 w 2178"/>
              <a:gd name="T57" fmla="*/ 890 h 1880"/>
              <a:gd name="T58" fmla="*/ 646 w 2178"/>
              <a:gd name="T59" fmla="*/ 673 h 1880"/>
              <a:gd name="T60" fmla="*/ 1073 w 2178"/>
              <a:gd name="T61" fmla="*/ 595 h 1880"/>
              <a:gd name="T62" fmla="*/ 1384 w 2178"/>
              <a:gd name="T63" fmla="*/ 907 h 1880"/>
              <a:gd name="T64" fmla="*/ 1386 w 2178"/>
              <a:gd name="T65" fmla="*/ 890 h 1880"/>
              <a:gd name="T66" fmla="*/ 1089 w 2178"/>
              <a:gd name="T67" fmla="*/ 593 h 1880"/>
              <a:gd name="T68" fmla="*/ 1073 w 2178"/>
              <a:gd name="T69" fmla="*/ 595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78" h="1880">
                <a:moveTo>
                  <a:pt x="1089" y="396"/>
                </a:moveTo>
                <a:cubicBezTo>
                  <a:pt x="1362" y="396"/>
                  <a:pt x="1584" y="617"/>
                  <a:pt x="1584" y="890"/>
                </a:cubicBezTo>
                <a:cubicBezTo>
                  <a:pt x="1584" y="954"/>
                  <a:pt x="1571" y="1015"/>
                  <a:pt x="1549" y="1071"/>
                </a:cubicBezTo>
                <a:lnTo>
                  <a:pt x="1838" y="1361"/>
                </a:lnTo>
                <a:cubicBezTo>
                  <a:pt x="1988" y="1236"/>
                  <a:pt x="2106" y="1075"/>
                  <a:pt x="2178" y="890"/>
                </a:cubicBezTo>
                <a:cubicBezTo>
                  <a:pt x="2007" y="456"/>
                  <a:pt x="1584" y="148"/>
                  <a:pt x="1089" y="148"/>
                </a:cubicBezTo>
                <a:cubicBezTo>
                  <a:pt x="950" y="148"/>
                  <a:pt x="818" y="173"/>
                  <a:pt x="694" y="217"/>
                </a:cubicBezTo>
                <a:lnTo>
                  <a:pt x="908" y="431"/>
                </a:lnTo>
                <a:cubicBezTo>
                  <a:pt x="964" y="409"/>
                  <a:pt x="1025" y="395"/>
                  <a:pt x="1089" y="395"/>
                </a:cubicBezTo>
                <a:lnTo>
                  <a:pt x="1089" y="396"/>
                </a:lnTo>
                <a:close/>
                <a:moveTo>
                  <a:pt x="99" y="126"/>
                </a:moveTo>
                <a:lnTo>
                  <a:pt x="325" y="351"/>
                </a:lnTo>
                <a:lnTo>
                  <a:pt x="370" y="396"/>
                </a:lnTo>
                <a:cubicBezTo>
                  <a:pt x="206" y="524"/>
                  <a:pt x="77" y="694"/>
                  <a:pt x="0" y="890"/>
                </a:cubicBezTo>
                <a:cubicBezTo>
                  <a:pt x="171" y="1325"/>
                  <a:pt x="594" y="1633"/>
                  <a:pt x="1089" y="1633"/>
                </a:cubicBezTo>
                <a:cubicBezTo>
                  <a:pt x="1242" y="1633"/>
                  <a:pt x="1389" y="1603"/>
                  <a:pt x="1523" y="1549"/>
                </a:cubicBezTo>
                <a:lnTo>
                  <a:pt x="1565" y="1591"/>
                </a:lnTo>
                <a:lnTo>
                  <a:pt x="1854" y="1880"/>
                </a:lnTo>
                <a:lnTo>
                  <a:pt x="1980" y="1755"/>
                </a:lnTo>
                <a:lnTo>
                  <a:pt x="225" y="0"/>
                </a:lnTo>
                <a:lnTo>
                  <a:pt x="99" y="126"/>
                </a:lnTo>
                <a:close/>
                <a:moveTo>
                  <a:pt x="646" y="673"/>
                </a:moveTo>
                <a:lnTo>
                  <a:pt x="799" y="826"/>
                </a:lnTo>
                <a:cubicBezTo>
                  <a:pt x="795" y="847"/>
                  <a:pt x="792" y="868"/>
                  <a:pt x="792" y="890"/>
                </a:cubicBezTo>
                <a:cubicBezTo>
                  <a:pt x="792" y="1054"/>
                  <a:pt x="925" y="1187"/>
                  <a:pt x="1089" y="1187"/>
                </a:cubicBezTo>
                <a:cubicBezTo>
                  <a:pt x="1111" y="1187"/>
                  <a:pt x="1132" y="1184"/>
                  <a:pt x="1153" y="1180"/>
                </a:cubicBezTo>
                <a:lnTo>
                  <a:pt x="1306" y="1333"/>
                </a:lnTo>
                <a:cubicBezTo>
                  <a:pt x="1240" y="1366"/>
                  <a:pt x="1167" y="1385"/>
                  <a:pt x="1089" y="1385"/>
                </a:cubicBezTo>
                <a:cubicBezTo>
                  <a:pt x="816" y="1385"/>
                  <a:pt x="594" y="1164"/>
                  <a:pt x="594" y="890"/>
                </a:cubicBezTo>
                <a:cubicBezTo>
                  <a:pt x="594" y="812"/>
                  <a:pt x="614" y="739"/>
                  <a:pt x="646" y="673"/>
                </a:cubicBezTo>
                <a:close/>
                <a:moveTo>
                  <a:pt x="1073" y="595"/>
                </a:moveTo>
                <a:lnTo>
                  <a:pt x="1384" y="907"/>
                </a:lnTo>
                <a:lnTo>
                  <a:pt x="1386" y="890"/>
                </a:lnTo>
                <a:cubicBezTo>
                  <a:pt x="1386" y="727"/>
                  <a:pt x="1253" y="593"/>
                  <a:pt x="1089" y="593"/>
                </a:cubicBezTo>
                <a:lnTo>
                  <a:pt x="1073" y="59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122238" y="468967"/>
            <a:ext cx="615950" cy="584200"/>
          </a:xfrm>
          <a:custGeom>
            <a:avLst/>
            <a:gdLst>
              <a:gd name="T0" fmla="*/ 1782 w 1980"/>
              <a:gd name="T1" fmla="*/ 396 h 1880"/>
              <a:gd name="T2" fmla="*/ 1386 w 1980"/>
              <a:gd name="T3" fmla="*/ 396 h 1880"/>
              <a:gd name="T4" fmla="*/ 1386 w 1980"/>
              <a:gd name="T5" fmla="*/ 198 h 1880"/>
              <a:gd name="T6" fmla="*/ 1188 w 1980"/>
              <a:gd name="T7" fmla="*/ 0 h 1880"/>
              <a:gd name="T8" fmla="*/ 792 w 1980"/>
              <a:gd name="T9" fmla="*/ 0 h 1880"/>
              <a:gd name="T10" fmla="*/ 594 w 1980"/>
              <a:gd name="T11" fmla="*/ 197 h 1880"/>
              <a:gd name="T12" fmla="*/ 594 w 1980"/>
              <a:gd name="T13" fmla="*/ 395 h 1880"/>
              <a:gd name="T14" fmla="*/ 198 w 1980"/>
              <a:gd name="T15" fmla="*/ 396 h 1880"/>
              <a:gd name="T16" fmla="*/ 1 w 1980"/>
              <a:gd name="T17" fmla="*/ 593 h 1880"/>
              <a:gd name="T18" fmla="*/ 0 w 1980"/>
              <a:gd name="T19" fmla="*/ 1682 h 1880"/>
              <a:gd name="T20" fmla="*/ 198 w 1980"/>
              <a:gd name="T21" fmla="*/ 1880 h 1880"/>
              <a:gd name="T22" fmla="*/ 1782 w 1980"/>
              <a:gd name="T23" fmla="*/ 1880 h 1880"/>
              <a:gd name="T24" fmla="*/ 1980 w 1980"/>
              <a:gd name="T25" fmla="*/ 1682 h 1880"/>
              <a:gd name="T26" fmla="*/ 1980 w 1980"/>
              <a:gd name="T27" fmla="*/ 593 h 1880"/>
              <a:gd name="T28" fmla="*/ 1782 w 1980"/>
              <a:gd name="T29" fmla="*/ 396 h 1880"/>
              <a:gd name="T30" fmla="*/ 1188 w 1980"/>
              <a:gd name="T31" fmla="*/ 396 h 1880"/>
              <a:gd name="T32" fmla="*/ 792 w 1980"/>
              <a:gd name="T33" fmla="*/ 396 h 1880"/>
              <a:gd name="T34" fmla="*/ 792 w 1980"/>
              <a:gd name="T35" fmla="*/ 198 h 1880"/>
              <a:gd name="T36" fmla="*/ 1188 w 1980"/>
              <a:gd name="T37" fmla="*/ 198 h 1880"/>
              <a:gd name="T38" fmla="*/ 1188 w 1980"/>
              <a:gd name="T39" fmla="*/ 396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0" h="1880">
                <a:moveTo>
                  <a:pt x="1782" y="396"/>
                </a:moveTo>
                <a:lnTo>
                  <a:pt x="1386" y="396"/>
                </a:lnTo>
                <a:lnTo>
                  <a:pt x="1386" y="198"/>
                </a:lnTo>
                <a:cubicBezTo>
                  <a:pt x="1386" y="88"/>
                  <a:pt x="1297" y="0"/>
                  <a:pt x="1188" y="0"/>
                </a:cubicBezTo>
                <a:lnTo>
                  <a:pt x="792" y="0"/>
                </a:lnTo>
                <a:cubicBezTo>
                  <a:pt x="683" y="0"/>
                  <a:pt x="594" y="88"/>
                  <a:pt x="594" y="197"/>
                </a:cubicBezTo>
                <a:lnTo>
                  <a:pt x="594" y="395"/>
                </a:lnTo>
                <a:lnTo>
                  <a:pt x="198" y="396"/>
                </a:lnTo>
                <a:cubicBezTo>
                  <a:pt x="89" y="396"/>
                  <a:pt x="1" y="484"/>
                  <a:pt x="1" y="593"/>
                </a:cubicBezTo>
                <a:lnTo>
                  <a:pt x="0" y="1682"/>
                </a:lnTo>
                <a:cubicBezTo>
                  <a:pt x="0" y="1792"/>
                  <a:pt x="89" y="1880"/>
                  <a:pt x="198" y="1880"/>
                </a:cubicBezTo>
                <a:lnTo>
                  <a:pt x="1782" y="1880"/>
                </a:lnTo>
                <a:cubicBezTo>
                  <a:pt x="1891" y="1880"/>
                  <a:pt x="1980" y="1792"/>
                  <a:pt x="1980" y="1682"/>
                </a:cubicBezTo>
                <a:lnTo>
                  <a:pt x="1980" y="593"/>
                </a:lnTo>
                <a:cubicBezTo>
                  <a:pt x="1980" y="484"/>
                  <a:pt x="1891" y="396"/>
                  <a:pt x="1782" y="396"/>
                </a:cubicBezTo>
                <a:close/>
                <a:moveTo>
                  <a:pt x="1188" y="396"/>
                </a:moveTo>
                <a:lnTo>
                  <a:pt x="792" y="396"/>
                </a:lnTo>
                <a:lnTo>
                  <a:pt x="792" y="198"/>
                </a:lnTo>
                <a:lnTo>
                  <a:pt x="1188" y="198"/>
                </a:lnTo>
                <a:lnTo>
                  <a:pt x="1188" y="3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9448800" y="453092"/>
            <a:ext cx="614362" cy="615950"/>
          </a:xfrm>
          <a:custGeom>
            <a:avLst/>
            <a:gdLst>
              <a:gd name="T0" fmla="*/ 990 w 1980"/>
              <a:gd name="T1" fmla="*/ 0 h 1980"/>
              <a:gd name="T2" fmla="*/ 0 w 1980"/>
              <a:gd name="T3" fmla="*/ 990 h 1980"/>
              <a:gd name="T4" fmla="*/ 990 w 1980"/>
              <a:gd name="T5" fmla="*/ 1980 h 1980"/>
              <a:gd name="T6" fmla="*/ 1980 w 1980"/>
              <a:gd name="T7" fmla="*/ 990 h 1980"/>
              <a:gd name="T8" fmla="*/ 990 w 1980"/>
              <a:gd name="T9" fmla="*/ 0 h 1980"/>
              <a:gd name="T10" fmla="*/ 1409 w 1980"/>
              <a:gd name="T11" fmla="*/ 1584 h 1980"/>
              <a:gd name="T12" fmla="*/ 990 w 1980"/>
              <a:gd name="T13" fmla="*/ 1332 h 1980"/>
              <a:gd name="T14" fmla="*/ 571 w 1980"/>
              <a:gd name="T15" fmla="*/ 1584 h 1980"/>
              <a:gd name="T16" fmla="*/ 682 w 1980"/>
              <a:gd name="T17" fmla="*/ 1108 h 1980"/>
              <a:gd name="T18" fmla="*/ 313 w 1980"/>
              <a:gd name="T19" fmla="*/ 788 h 1980"/>
              <a:gd name="T20" fmla="*/ 800 w 1980"/>
              <a:gd name="T21" fmla="*/ 746 h 1980"/>
              <a:gd name="T22" fmla="*/ 990 w 1980"/>
              <a:gd name="T23" fmla="*/ 297 h 1980"/>
              <a:gd name="T24" fmla="*/ 1180 w 1980"/>
              <a:gd name="T25" fmla="*/ 746 h 1980"/>
              <a:gd name="T26" fmla="*/ 1667 w 1980"/>
              <a:gd name="T27" fmla="*/ 788 h 1980"/>
              <a:gd name="T28" fmla="*/ 1298 w 1980"/>
              <a:gd name="T29" fmla="*/ 1108 h 1980"/>
              <a:gd name="T30" fmla="*/ 1409 w 1980"/>
              <a:gd name="T31" fmla="*/ 1584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0" h="1980">
                <a:moveTo>
                  <a:pt x="990" y="0"/>
                </a:moveTo>
                <a:cubicBezTo>
                  <a:pt x="443" y="0"/>
                  <a:pt x="0" y="443"/>
                  <a:pt x="0" y="990"/>
                </a:cubicBezTo>
                <a:cubicBezTo>
                  <a:pt x="0" y="1537"/>
                  <a:pt x="443" y="1980"/>
                  <a:pt x="990" y="1980"/>
                </a:cubicBezTo>
                <a:cubicBezTo>
                  <a:pt x="1536" y="1980"/>
                  <a:pt x="1980" y="1537"/>
                  <a:pt x="1980" y="990"/>
                </a:cubicBezTo>
                <a:cubicBezTo>
                  <a:pt x="1980" y="443"/>
                  <a:pt x="1536" y="0"/>
                  <a:pt x="990" y="0"/>
                </a:cubicBezTo>
                <a:close/>
                <a:moveTo>
                  <a:pt x="1409" y="1584"/>
                </a:moveTo>
                <a:lnTo>
                  <a:pt x="990" y="1332"/>
                </a:lnTo>
                <a:lnTo>
                  <a:pt x="571" y="1584"/>
                </a:lnTo>
                <a:lnTo>
                  <a:pt x="682" y="1108"/>
                </a:lnTo>
                <a:lnTo>
                  <a:pt x="313" y="788"/>
                </a:lnTo>
                <a:lnTo>
                  <a:pt x="800" y="746"/>
                </a:lnTo>
                <a:lnTo>
                  <a:pt x="990" y="297"/>
                </a:lnTo>
                <a:lnTo>
                  <a:pt x="1180" y="746"/>
                </a:lnTo>
                <a:lnTo>
                  <a:pt x="1667" y="788"/>
                </a:lnTo>
                <a:lnTo>
                  <a:pt x="1298" y="1108"/>
                </a:lnTo>
                <a:lnTo>
                  <a:pt x="1409" y="158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10488613" y="515005"/>
            <a:ext cx="554037" cy="492125"/>
          </a:xfrm>
          <a:custGeom>
            <a:avLst/>
            <a:gdLst>
              <a:gd name="T0" fmla="*/ 1683 w 1782"/>
              <a:gd name="T1" fmla="*/ 0 h 1584"/>
              <a:gd name="T2" fmla="*/ 99 w 1782"/>
              <a:gd name="T3" fmla="*/ 0 h 1584"/>
              <a:gd name="T4" fmla="*/ 99 w 1782"/>
              <a:gd name="T5" fmla="*/ 198 h 1584"/>
              <a:gd name="T6" fmla="*/ 1683 w 1782"/>
              <a:gd name="T7" fmla="*/ 198 h 1584"/>
              <a:gd name="T8" fmla="*/ 1683 w 1782"/>
              <a:gd name="T9" fmla="*/ 0 h 1584"/>
              <a:gd name="T10" fmla="*/ 1782 w 1782"/>
              <a:gd name="T11" fmla="*/ 990 h 1584"/>
              <a:gd name="T12" fmla="*/ 1782 w 1782"/>
              <a:gd name="T13" fmla="*/ 792 h 1584"/>
              <a:gd name="T14" fmla="*/ 1683 w 1782"/>
              <a:gd name="T15" fmla="*/ 297 h 1584"/>
              <a:gd name="T16" fmla="*/ 99 w 1782"/>
              <a:gd name="T17" fmla="*/ 297 h 1584"/>
              <a:gd name="T18" fmla="*/ 0 w 1782"/>
              <a:gd name="T19" fmla="*/ 792 h 1584"/>
              <a:gd name="T20" fmla="*/ 0 w 1782"/>
              <a:gd name="T21" fmla="*/ 990 h 1584"/>
              <a:gd name="T22" fmla="*/ 99 w 1782"/>
              <a:gd name="T23" fmla="*/ 990 h 1584"/>
              <a:gd name="T24" fmla="*/ 99 w 1782"/>
              <a:gd name="T25" fmla="*/ 1584 h 1584"/>
              <a:gd name="T26" fmla="*/ 1089 w 1782"/>
              <a:gd name="T27" fmla="*/ 1584 h 1584"/>
              <a:gd name="T28" fmla="*/ 1089 w 1782"/>
              <a:gd name="T29" fmla="*/ 990 h 1584"/>
              <a:gd name="T30" fmla="*/ 1485 w 1782"/>
              <a:gd name="T31" fmla="*/ 990 h 1584"/>
              <a:gd name="T32" fmla="*/ 1485 w 1782"/>
              <a:gd name="T33" fmla="*/ 1584 h 1584"/>
              <a:gd name="T34" fmla="*/ 1683 w 1782"/>
              <a:gd name="T35" fmla="*/ 1584 h 1584"/>
              <a:gd name="T36" fmla="*/ 1683 w 1782"/>
              <a:gd name="T37" fmla="*/ 990 h 1584"/>
              <a:gd name="T38" fmla="*/ 1782 w 1782"/>
              <a:gd name="T39" fmla="*/ 990 h 1584"/>
              <a:gd name="T40" fmla="*/ 891 w 1782"/>
              <a:gd name="T41" fmla="*/ 1386 h 1584"/>
              <a:gd name="T42" fmla="*/ 297 w 1782"/>
              <a:gd name="T43" fmla="*/ 1386 h 1584"/>
              <a:gd name="T44" fmla="*/ 297 w 1782"/>
              <a:gd name="T45" fmla="*/ 990 h 1584"/>
              <a:gd name="T46" fmla="*/ 891 w 1782"/>
              <a:gd name="T47" fmla="*/ 990 h 1584"/>
              <a:gd name="T48" fmla="*/ 891 w 1782"/>
              <a:gd name="T49" fmla="*/ 1386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82" h="1584">
                <a:moveTo>
                  <a:pt x="1683" y="0"/>
                </a:moveTo>
                <a:lnTo>
                  <a:pt x="99" y="0"/>
                </a:lnTo>
                <a:lnTo>
                  <a:pt x="99" y="198"/>
                </a:lnTo>
                <a:lnTo>
                  <a:pt x="1683" y="198"/>
                </a:lnTo>
                <a:lnTo>
                  <a:pt x="1683" y="0"/>
                </a:lnTo>
                <a:close/>
                <a:moveTo>
                  <a:pt x="1782" y="990"/>
                </a:moveTo>
                <a:lnTo>
                  <a:pt x="1782" y="792"/>
                </a:lnTo>
                <a:lnTo>
                  <a:pt x="1683" y="297"/>
                </a:lnTo>
                <a:lnTo>
                  <a:pt x="99" y="297"/>
                </a:lnTo>
                <a:lnTo>
                  <a:pt x="0" y="792"/>
                </a:lnTo>
                <a:lnTo>
                  <a:pt x="0" y="990"/>
                </a:lnTo>
                <a:lnTo>
                  <a:pt x="99" y="990"/>
                </a:lnTo>
                <a:lnTo>
                  <a:pt x="99" y="1584"/>
                </a:lnTo>
                <a:lnTo>
                  <a:pt x="1089" y="1584"/>
                </a:lnTo>
                <a:lnTo>
                  <a:pt x="1089" y="990"/>
                </a:lnTo>
                <a:lnTo>
                  <a:pt x="1485" y="990"/>
                </a:lnTo>
                <a:lnTo>
                  <a:pt x="1485" y="1584"/>
                </a:lnTo>
                <a:lnTo>
                  <a:pt x="1683" y="1584"/>
                </a:lnTo>
                <a:lnTo>
                  <a:pt x="1683" y="990"/>
                </a:lnTo>
                <a:lnTo>
                  <a:pt x="1782" y="990"/>
                </a:lnTo>
                <a:close/>
                <a:moveTo>
                  <a:pt x="891" y="1386"/>
                </a:moveTo>
                <a:lnTo>
                  <a:pt x="297" y="1386"/>
                </a:lnTo>
                <a:lnTo>
                  <a:pt x="297" y="990"/>
                </a:lnTo>
                <a:lnTo>
                  <a:pt x="891" y="990"/>
                </a:lnTo>
                <a:lnTo>
                  <a:pt x="891" y="138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6578600" y="2524780"/>
            <a:ext cx="614362" cy="615950"/>
          </a:xfrm>
          <a:custGeom>
            <a:avLst/>
            <a:gdLst>
              <a:gd name="T0" fmla="*/ 990 w 1980"/>
              <a:gd name="T1" fmla="*/ 0 h 1980"/>
              <a:gd name="T2" fmla="*/ 0 w 1980"/>
              <a:gd name="T3" fmla="*/ 990 h 1980"/>
              <a:gd name="T4" fmla="*/ 990 w 1980"/>
              <a:gd name="T5" fmla="*/ 1980 h 1980"/>
              <a:gd name="T6" fmla="*/ 1980 w 1980"/>
              <a:gd name="T7" fmla="*/ 990 h 1980"/>
              <a:gd name="T8" fmla="*/ 990 w 1980"/>
              <a:gd name="T9" fmla="*/ 0 h 1980"/>
              <a:gd name="T10" fmla="*/ 1089 w 1980"/>
              <a:gd name="T11" fmla="*/ 1485 h 1980"/>
              <a:gd name="T12" fmla="*/ 891 w 1980"/>
              <a:gd name="T13" fmla="*/ 1485 h 1980"/>
              <a:gd name="T14" fmla="*/ 891 w 1980"/>
              <a:gd name="T15" fmla="*/ 1287 h 1980"/>
              <a:gd name="T16" fmla="*/ 1089 w 1980"/>
              <a:gd name="T17" fmla="*/ 1287 h 1980"/>
              <a:gd name="T18" fmla="*/ 1089 w 1980"/>
              <a:gd name="T19" fmla="*/ 1485 h 1980"/>
              <a:gd name="T20" fmla="*/ 1089 w 1980"/>
              <a:gd name="T21" fmla="*/ 1089 h 1980"/>
              <a:gd name="T22" fmla="*/ 891 w 1980"/>
              <a:gd name="T23" fmla="*/ 1089 h 1980"/>
              <a:gd name="T24" fmla="*/ 891 w 1980"/>
              <a:gd name="T25" fmla="*/ 495 h 1980"/>
              <a:gd name="T26" fmla="*/ 1089 w 1980"/>
              <a:gd name="T27" fmla="*/ 495 h 1980"/>
              <a:gd name="T28" fmla="*/ 1089 w 1980"/>
              <a:gd name="T29" fmla="*/ 1089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0" h="1980">
                <a:moveTo>
                  <a:pt x="990" y="0"/>
                </a:moveTo>
                <a:cubicBezTo>
                  <a:pt x="443" y="0"/>
                  <a:pt x="0" y="444"/>
                  <a:pt x="0" y="990"/>
                </a:cubicBezTo>
                <a:cubicBezTo>
                  <a:pt x="0" y="1537"/>
                  <a:pt x="443" y="1980"/>
                  <a:pt x="990" y="1980"/>
                </a:cubicBezTo>
                <a:cubicBezTo>
                  <a:pt x="1536" y="1980"/>
                  <a:pt x="1980" y="1537"/>
                  <a:pt x="1980" y="990"/>
                </a:cubicBezTo>
                <a:cubicBezTo>
                  <a:pt x="1980" y="443"/>
                  <a:pt x="1536" y="0"/>
                  <a:pt x="990" y="0"/>
                </a:cubicBezTo>
                <a:close/>
                <a:moveTo>
                  <a:pt x="1089" y="1485"/>
                </a:moveTo>
                <a:lnTo>
                  <a:pt x="891" y="1485"/>
                </a:lnTo>
                <a:lnTo>
                  <a:pt x="891" y="1287"/>
                </a:lnTo>
                <a:lnTo>
                  <a:pt x="1089" y="1287"/>
                </a:lnTo>
                <a:lnTo>
                  <a:pt x="1089" y="1485"/>
                </a:lnTo>
                <a:close/>
                <a:moveTo>
                  <a:pt x="1089" y="1089"/>
                </a:moveTo>
                <a:lnTo>
                  <a:pt x="891" y="1089"/>
                </a:lnTo>
                <a:lnTo>
                  <a:pt x="891" y="495"/>
                </a:lnTo>
                <a:lnTo>
                  <a:pt x="1089" y="495"/>
                </a:lnTo>
                <a:lnTo>
                  <a:pt x="1089" y="108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5618862" y="2524780"/>
            <a:ext cx="614362" cy="615950"/>
          </a:xfrm>
          <a:custGeom>
            <a:avLst/>
            <a:gdLst>
              <a:gd name="T0" fmla="*/ 891 w 1980"/>
              <a:gd name="T1" fmla="*/ 1287 h 1980"/>
              <a:gd name="T2" fmla="*/ 1089 w 1980"/>
              <a:gd name="T3" fmla="*/ 1287 h 1980"/>
              <a:gd name="T4" fmla="*/ 1089 w 1980"/>
              <a:gd name="T5" fmla="*/ 1485 h 1980"/>
              <a:gd name="T6" fmla="*/ 891 w 1980"/>
              <a:gd name="T7" fmla="*/ 1485 h 1980"/>
              <a:gd name="T8" fmla="*/ 891 w 1980"/>
              <a:gd name="T9" fmla="*/ 1287 h 1980"/>
              <a:gd name="T10" fmla="*/ 891 w 1980"/>
              <a:gd name="T11" fmla="*/ 495 h 1980"/>
              <a:gd name="T12" fmla="*/ 1089 w 1980"/>
              <a:gd name="T13" fmla="*/ 495 h 1980"/>
              <a:gd name="T14" fmla="*/ 1089 w 1980"/>
              <a:gd name="T15" fmla="*/ 1089 h 1980"/>
              <a:gd name="T16" fmla="*/ 891 w 1980"/>
              <a:gd name="T17" fmla="*/ 1089 h 1980"/>
              <a:gd name="T18" fmla="*/ 891 w 1980"/>
              <a:gd name="T19" fmla="*/ 495 h 1980"/>
              <a:gd name="T20" fmla="*/ 989 w 1980"/>
              <a:gd name="T21" fmla="*/ 0 h 1980"/>
              <a:gd name="T22" fmla="*/ 0 w 1980"/>
              <a:gd name="T23" fmla="*/ 990 h 1980"/>
              <a:gd name="T24" fmla="*/ 989 w 1980"/>
              <a:gd name="T25" fmla="*/ 1980 h 1980"/>
              <a:gd name="T26" fmla="*/ 1980 w 1980"/>
              <a:gd name="T27" fmla="*/ 990 h 1980"/>
              <a:gd name="T28" fmla="*/ 989 w 1980"/>
              <a:gd name="T29" fmla="*/ 0 h 1980"/>
              <a:gd name="T30" fmla="*/ 990 w 1980"/>
              <a:gd name="T31" fmla="*/ 1782 h 1980"/>
              <a:gd name="T32" fmla="*/ 198 w 1980"/>
              <a:gd name="T33" fmla="*/ 990 h 1980"/>
              <a:gd name="T34" fmla="*/ 990 w 1980"/>
              <a:gd name="T35" fmla="*/ 198 h 1980"/>
              <a:gd name="T36" fmla="*/ 1782 w 1980"/>
              <a:gd name="T37" fmla="*/ 990 h 1980"/>
              <a:gd name="T38" fmla="*/ 990 w 1980"/>
              <a:gd name="T39" fmla="*/ 1782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0" h="1980">
                <a:moveTo>
                  <a:pt x="891" y="1287"/>
                </a:moveTo>
                <a:lnTo>
                  <a:pt x="1089" y="1287"/>
                </a:lnTo>
                <a:lnTo>
                  <a:pt x="1089" y="1485"/>
                </a:lnTo>
                <a:lnTo>
                  <a:pt x="891" y="1485"/>
                </a:lnTo>
                <a:lnTo>
                  <a:pt x="891" y="1287"/>
                </a:lnTo>
                <a:close/>
                <a:moveTo>
                  <a:pt x="891" y="495"/>
                </a:moveTo>
                <a:lnTo>
                  <a:pt x="1089" y="495"/>
                </a:lnTo>
                <a:lnTo>
                  <a:pt x="1089" y="1089"/>
                </a:lnTo>
                <a:lnTo>
                  <a:pt x="891" y="1089"/>
                </a:lnTo>
                <a:lnTo>
                  <a:pt x="891" y="495"/>
                </a:lnTo>
                <a:close/>
                <a:moveTo>
                  <a:pt x="989" y="0"/>
                </a:moveTo>
                <a:cubicBezTo>
                  <a:pt x="442" y="0"/>
                  <a:pt x="0" y="444"/>
                  <a:pt x="0" y="990"/>
                </a:cubicBezTo>
                <a:cubicBezTo>
                  <a:pt x="0" y="1537"/>
                  <a:pt x="442" y="1980"/>
                  <a:pt x="989" y="1980"/>
                </a:cubicBezTo>
                <a:cubicBezTo>
                  <a:pt x="1536" y="1980"/>
                  <a:pt x="1980" y="1537"/>
                  <a:pt x="1980" y="990"/>
                </a:cubicBezTo>
                <a:cubicBezTo>
                  <a:pt x="1980" y="444"/>
                  <a:pt x="1536" y="0"/>
                  <a:pt x="989" y="0"/>
                </a:cubicBezTo>
                <a:close/>
                <a:moveTo>
                  <a:pt x="990" y="1782"/>
                </a:moveTo>
                <a:cubicBezTo>
                  <a:pt x="552" y="1782"/>
                  <a:pt x="198" y="1428"/>
                  <a:pt x="198" y="990"/>
                </a:cubicBezTo>
                <a:cubicBezTo>
                  <a:pt x="198" y="553"/>
                  <a:pt x="552" y="198"/>
                  <a:pt x="990" y="198"/>
                </a:cubicBezTo>
                <a:cubicBezTo>
                  <a:pt x="1427" y="198"/>
                  <a:pt x="1782" y="553"/>
                  <a:pt x="1782" y="990"/>
                </a:cubicBezTo>
                <a:cubicBezTo>
                  <a:pt x="1782" y="1428"/>
                  <a:pt x="1427" y="1782"/>
                  <a:pt x="990" y="1782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4673600" y="2539861"/>
            <a:ext cx="676275" cy="585788"/>
          </a:xfrm>
          <a:custGeom>
            <a:avLst/>
            <a:gdLst>
              <a:gd name="T0" fmla="*/ 0 w 2178"/>
              <a:gd name="T1" fmla="*/ 1881 h 1881"/>
              <a:gd name="T2" fmla="*/ 2178 w 2178"/>
              <a:gd name="T3" fmla="*/ 1881 h 1881"/>
              <a:gd name="T4" fmla="*/ 1089 w 2178"/>
              <a:gd name="T5" fmla="*/ 0 h 1881"/>
              <a:gd name="T6" fmla="*/ 0 w 2178"/>
              <a:gd name="T7" fmla="*/ 1881 h 1881"/>
              <a:gd name="T8" fmla="*/ 1188 w 2178"/>
              <a:gd name="T9" fmla="*/ 1584 h 1881"/>
              <a:gd name="T10" fmla="*/ 990 w 2178"/>
              <a:gd name="T11" fmla="*/ 1584 h 1881"/>
              <a:gd name="T12" fmla="*/ 990 w 2178"/>
              <a:gd name="T13" fmla="*/ 1386 h 1881"/>
              <a:gd name="T14" fmla="*/ 1188 w 2178"/>
              <a:gd name="T15" fmla="*/ 1386 h 1881"/>
              <a:gd name="T16" fmla="*/ 1188 w 2178"/>
              <a:gd name="T17" fmla="*/ 1584 h 1881"/>
              <a:gd name="T18" fmla="*/ 1188 w 2178"/>
              <a:gd name="T19" fmla="*/ 1188 h 1881"/>
              <a:gd name="T20" fmla="*/ 990 w 2178"/>
              <a:gd name="T21" fmla="*/ 1188 h 1881"/>
              <a:gd name="T22" fmla="*/ 990 w 2178"/>
              <a:gd name="T23" fmla="*/ 792 h 1881"/>
              <a:gd name="T24" fmla="*/ 1188 w 2178"/>
              <a:gd name="T25" fmla="*/ 792 h 1881"/>
              <a:gd name="T26" fmla="*/ 1188 w 2178"/>
              <a:gd name="T27" fmla="*/ 1188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8" h="1881">
                <a:moveTo>
                  <a:pt x="0" y="1881"/>
                </a:moveTo>
                <a:lnTo>
                  <a:pt x="2178" y="1881"/>
                </a:lnTo>
                <a:lnTo>
                  <a:pt x="1089" y="0"/>
                </a:lnTo>
                <a:lnTo>
                  <a:pt x="0" y="1881"/>
                </a:lnTo>
                <a:close/>
                <a:moveTo>
                  <a:pt x="1188" y="1584"/>
                </a:moveTo>
                <a:lnTo>
                  <a:pt x="990" y="1584"/>
                </a:lnTo>
                <a:lnTo>
                  <a:pt x="990" y="1386"/>
                </a:lnTo>
                <a:lnTo>
                  <a:pt x="1188" y="1386"/>
                </a:lnTo>
                <a:lnTo>
                  <a:pt x="1188" y="1584"/>
                </a:lnTo>
                <a:close/>
                <a:moveTo>
                  <a:pt x="1188" y="1188"/>
                </a:moveTo>
                <a:lnTo>
                  <a:pt x="990" y="1188"/>
                </a:lnTo>
                <a:lnTo>
                  <a:pt x="990" y="792"/>
                </a:lnTo>
                <a:lnTo>
                  <a:pt x="1188" y="792"/>
                </a:lnTo>
                <a:lnTo>
                  <a:pt x="1188" y="118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3634815" y="2508905"/>
            <a:ext cx="552450" cy="647700"/>
          </a:xfrm>
          <a:custGeom>
            <a:avLst/>
            <a:gdLst>
              <a:gd name="T0" fmla="*/ 694 w 1782"/>
              <a:gd name="T1" fmla="*/ 1882 h 2079"/>
              <a:gd name="T2" fmla="*/ 891 w 1782"/>
              <a:gd name="T3" fmla="*/ 2079 h 2079"/>
              <a:gd name="T4" fmla="*/ 1088 w 1782"/>
              <a:gd name="T5" fmla="*/ 1882 h 2079"/>
              <a:gd name="T6" fmla="*/ 694 w 1782"/>
              <a:gd name="T7" fmla="*/ 1882 h 2079"/>
              <a:gd name="T8" fmla="*/ 1572 w 1782"/>
              <a:gd name="T9" fmla="*/ 1467 h 2079"/>
              <a:gd name="T10" fmla="*/ 1572 w 1782"/>
              <a:gd name="T11" fmla="*/ 891 h 2079"/>
              <a:gd name="T12" fmla="*/ 1048 w 1782"/>
              <a:gd name="T13" fmla="*/ 229 h 2079"/>
              <a:gd name="T14" fmla="*/ 1048 w 1782"/>
              <a:gd name="T15" fmla="*/ 157 h 2079"/>
              <a:gd name="T16" fmla="*/ 891 w 1782"/>
              <a:gd name="T17" fmla="*/ 0 h 2079"/>
              <a:gd name="T18" fmla="*/ 733 w 1782"/>
              <a:gd name="T19" fmla="*/ 157 h 2079"/>
              <a:gd name="T20" fmla="*/ 733 w 1782"/>
              <a:gd name="T21" fmla="*/ 229 h 2079"/>
              <a:gd name="T22" fmla="*/ 210 w 1782"/>
              <a:gd name="T23" fmla="*/ 891 h 2079"/>
              <a:gd name="T24" fmla="*/ 210 w 1782"/>
              <a:gd name="T25" fmla="*/ 1467 h 2079"/>
              <a:gd name="T26" fmla="*/ 0 w 1782"/>
              <a:gd name="T27" fmla="*/ 1677 h 2079"/>
              <a:gd name="T28" fmla="*/ 0 w 1782"/>
              <a:gd name="T29" fmla="*/ 1782 h 2079"/>
              <a:gd name="T30" fmla="*/ 1782 w 1782"/>
              <a:gd name="T31" fmla="*/ 1782 h 2079"/>
              <a:gd name="T32" fmla="*/ 1782 w 1782"/>
              <a:gd name="T33" fmla="*/ 1677 h 2079"/>
              <a:gd name="T34" fmla="*/ 1572 w 1782"/>
              <a:gd name="T35" fmla="*/ 1467 h 2079"/>
              <a:gd name="T36" fmla="*/ 1287 w 1782"/>
              <a:gd name="T37" fmla="*/ 1089 h 2079"/>
              <a:gd name="T38" fmla="*/ 990 w 1782"/>
              <a:gd name="T39" fmla="*/ 1089 h 2079"/>
              <a:gd name="T40" fmla="*/ 990 w 1782"/>
              <a:gd name="T41" fmla="*/ 1386 h 2079"/>
              <a:gd name="T42" fmla="*/ 792 w 1782"/>
              <a:gd name="T43" fmla="*/ 1386 h 2079"/>
              <a:gd name="T44" fmla="*/ 792 w 1782"/>
              <a:gd name="T45" fmla="*/ 1089 h 2079"/>
              <a:gd name="T46" fmla="*/ 495 w 1782"/>
              <a:gd name="T47" fmla="*/ 1089 h 2079"/>
              <a:gd name="T48" fmla="*/ 495 w 1782"/>
              <a:gd name="T49" fmla="*/ 891 h 2079"/>
              <a:gd name="T50" fmla="*/ 792 w 1782"/>
              <a:gd name="T51" fmla="*/ 891 h 2079"/>
              <a:gd name="T52" fmla="*/ 792 w 1782"/>
              <a:gd name="T53" fmla="*/ 594 h 2079"/>
              <a:gd name="T54" fmla="*/ 990 w 1782"/>
              <a:gd name="T55" fmla="*/ 594 h 2079"/>
              <a:gd name="T56" fmla="*/ 990 w 1782"/>
              <a:gd name="T57" fmla="*/ 891 h 2079"/>
              <a:gd name="T58" fmla="*/ 1287 w 1782"/>
              <a:gd name="T59" fmla="*/ 891 h 2079"/>
              <a:gd name="T60" fmla="*/ 1287 w 1782"/>
              <a:gd name="T61" fmla="*/ 1089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82" h="2079">
                <a:moveTo>
                  <a:pt x="694" y="1882"/>
                </a:moveTo>
                <a:cubicBezTo>
                  <a:pt x="694" y="1991"/>
                  <a:pt x="782" y="2079"/>
                  <a:pt x="891" y="2079"/>
                </a:cubicBezTo>
                <a:cubicBezTo>
                  <a:pt x="1000" y="2079"/>
                  <a:pt x="1088" y="1991"/>
                  <a:pt x="1088" y="1882"/>
                </a:cubicBezTo>
                <a:lnTo>
                  <a:pt x="694" y="1882"/>
                </a:lnTo>
                <a:close/>
                <a:moveTo>
                  <a:pt x="1572" y="1467"/>
                </a:moveTo>
                <a:lnTo>
                  <a:pt x="1572" y="891"/>
                </a:lnTo>
                <a:cubicBezTo>
                  <a:pt x="1572" y="569"/>
                  <a:pt x="1349" y="300"/>
                  <a:pt x="1048" y="229"/>
                </a:cubicBezTo>
                <a:lnTo>
                  <a:pt x="1048" y="157"/>
                </a:lnTo>
                <a:cubicBezTo>
                  <a:pt x="1048" y="70"/>
                  <a:pt x="978" y="0"/>
                  <a:pt x="891" y="0"/>
                </a:cubicBezTo>
                <a:cubicBezTo>
                  <a:pt x="804" y="0"/>
                  <a:pt x="733" y="70"/>
                  <a:pt x="733" y="157"/>
                </a:cubicBezTo>
                <a:lnTo>
                  <a:pt x="733" y="229"/>
                </a:lnTo>
                <a:cubicBezTo>
                  <a:pt x="432" y="300"/>
                  <a:pt x="210" y="569"/>
                  <a:pt x="210" y="891"/>
                </a:cubicBezTo>
                <a:lnTo>
                  <a:pt x="210" y="1467"/>
                </a:lnTo>
                <a:lnTo>
                  <a:pt x="0" y="1677"/>
                </a:lnTo>
                <a:lnTo>
                  <a:pt x="0" y="1782"/>
                </a:lnTo>
                <a:lnTo>
                  <a:pt x="1782" y="1782"/>
                </a:lnTo>
                <a:lnTo>
                  <a:pt x="1782" y="1677"/>
                </a:lnTo>
                <a:lnTo>
                  <a:pt x="1572" y="1467"/>
                </a:lnTo>
                <a:close/>
                <a:moveTo>
                  <a:pt x="1287" y="1089"/>
                </a:moveTo>
                <a:lnTo>
                  <a:pt x="990" y="1089"/>
                </a:lnTo>
                <a:lnTo>
                  <a:pt x="990" y="1386"/>
                </a:lnTo>
                <a:lnTo>
                  <a:pt x="792" y="1386"/>
                </a:lnTo>
                <a:lnTo>
                  <a:pt x="792" y="1089"/>
                </a:lnTo>
                <a:lnTo>
                  <a:pt x="495" y="1089"/>
                </a:lnTo>
                <a:lnTo>
                  <a:pt x="495" y="891"/>
                </a:lnTo>
                <a:lnTo>
                  <a:pt x="792" y="891"/>
                </a:lnTo>
                <a:lnTo>
                  <a:pt x="792" y="594"/>
                </a:lnTo>
                <a:lnTo>
                  <a:pt x="990" y="594"/>
                </a:lnTo>
                <a:lnTo>
                  <a:pt x="990" y="891"/>
                </a:lnTo>
                <a:lnTo>
                  <a:pt x="1287" y="891"/>
                </a:lnTo>
                <a:lnTo>
                  <a:pt x="1287" y="108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79425" y="5959475"/>
            <a:ext cx="493712" cy="493713"/>
          </a:xfrm>
          <a:custGeom>
            <a:avLst/>
            <a:gdLst>
              <a:gd name="T0" fmla="*/ 612 w 1632"/>
              <a:gd name="T1" fmla="*/ 1631 h 1631"/>
              <a:gd name="T2" fmla="*/ 1020 w 1632"/>
              <a:gd name="T3" fmla="*/ 1631 h 1631"/>
              <a:gd name="T4" fmla="*/ 1020 w 1632"/>
              <a:gd name="T5" fmla="*/ 0 h 1631"/>
              <a:gd name="T6" fmla="*/ 612 w 1632"/>
              <a:gd name="T7" fmla="*/ 0 h 1631"/>
              <a:gd name="T8" fmla="*/ 612 w 1632"/>
              <a:gd name="T9" fmla="*/ 1631 h 1631"/>
              <a:gd name="T10" fmla="*/ 0 w 1632"/>
              <a:gd name="T11" fmla="*/ 1631 h 1631"/>
              <a:gd name="T12" fmla="*/ 408 w 1632"/>
              <a:gd name="T13" fmla="*/ 1631 h 1631"/>
              <a:gd name="T14" fmla="*/ 408 w 1632"/>
              <a:gd name="T15" fmla="*/ 815 h 1631"/>
              <a:gd name="T16" fmla="*/ 0 w 1632"/>
              <a:gd name="T17" fmla="*/ 815 h 1631"/>
              <a:gd name="T18" fmla="*/ 0 w 1632"/>
              <a:gd name="T19" fmla="*/ 1631 h 1631"/>
              <a:gd name="T20" fmla="*/ 1224 w 1632"/>
              <a:gd name="T21" fmla="*/ 509 h 1631"/>
              <a:gd name="T22" fmla="*/ 1224 w 1632"/>
              <a:gd name="T23" fmla="*/ 1631 h 1631"/>
              <a:gd name="T24" fmla="*/ 1632 w 1632"/>
              <a:gd name="T25" fmla="*/ 1631 h 1631"/>
              <a:gd name="T26" fmla="*/ 1632 w 1632"/>
              <a:gd name="T27" fmla="*/ 509 h 1631"/>
              <a:gd name="T28" fmla="*/ 1224 w 1632"/>
              <a:gd name="T29" fmla="*/ 509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2" h="1631">
                <a:moveTo>
                  <a:pt x="612" y="1631"/>
                </a:moveTo>
                <a:lnTo>
                  <a:pt x="1020" y="1631"/>
                </a:lnTo>
                <a:lnTo>
                  <a:pt x="1020" y="0"/>
                </a:lnTo>
                <a:lnTo>
                  <a:pt x="612" y="0"/>
                </a:lnTo>
                <a:lnTo>
                  <a:pt x="612" y="1631"/>
                </a:lnTo>
                <a:close/>
                <a:moveTo>
                  <a:pt x="0" y="1631"/>
                </a:moveTo>
                <a:lnTo>
                  <a:pt x="408" y="1631"/>
                </a:lnTo>
                <a:lnTo>
                  <a:pt x="408" y="815"/>
                </a:lnTo>
                <a:lnTo>
                  <a:pt x="0" y="815"/>
                </a:lnTo>
                <a:lnTo>
                  <a:pt x="0" y="1631"/>
                </a:lnTo>
                <a:close/>
                <a:moveTo>
                  <a:pt x="1224" y="509"/>
                </a:moveTo>
                <a:lnTo>
                  <a:pt x="1224" y="1631"/>
                </a:lnTo>
                <a:lnTo>
                  <a:pt x="1632" y="1631"/>
                </a:lnTo>
                <a:lnTo>
                  <a:pt x="1632" y="509"/>
                </a:lnTo>
                <a:lnTo>
                  <a:pt x="1224" y="50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1360150" y="4824413"/>
            <a:ext cx="554037" cy="554038"/>
          </a:xfrm>
          <a:custGeom>
            <a:avLst/>
            <a:gdLst>
              <a:gd name="T0" fmla="*/ 1632 w 1836"/>
              <a:gd name="T1" fmla="*/ 0 h 1835"/>
              <a:gd name="T2" fmla="*/ 204 w 1836"/>
              <a:gd name="T3" fmla="*/ 0 h 1835"/>
              <a:gd name="T4" fmla="*/ 0 w 1836"/>
              <a:gd name="T5" fmla="*/ 204 h 1835"/>
              <a:gd name="T6" fmla="*/ 0 w 1836"/>
              <a:gd name="T7" fmla="*/ 1631 h 1835"/>
              <a:gd name="T8" fmla="*/ 204 w 1836"/>
              <a:gd name="T9" fmla="*/ 1835 h 1835"/>
              <a:gd name="T10" fmla="*/ 1632 w 1836"/>
              <a:gd name="T11" fmla="*/ 1835 h 1835"/>
              <a:gd name="T12" fmla="*/ 1836 w 1836"/>
              <a:gd name="T13" fmla="*/ 1631 h 1835"/>
              <a:gd name="T14" fmla="*/ 1836 w 1836"/>
              <a:gd name="T15" fmla="*/ 204 h 1835"/>
              <a:gd name="T16" fmla="*/ 1632 w 1836"/>
              <a:gd name="T17" fmla="*/ 0 h 1835"/>
              <a:gd name="T18" fmla="*/ 1224 w 1836"/>
              <a:gd name="T19" fmla="*/ 612 h 1835"/>
              <a:gd name="T20" fmla="*/ 816 w 1836"/>
              <a:gd name="T21" fmla="*/ 612 h 1835"/>
              <a:gd name="T22" fmla="*/ 816 w 1836"/>
              <a:gd name="T23" fmla="*/ 816 h 1835"/>
              <a:gd name="T24" fmla="*/ 1224 w 1836"/>
              <a:gd name="T25" fmla="*/ 816 h 1835"/>
              <a:gd name="T26" fmla="*/ 1224 w 1836"/>
              <a:gd name="T27" fmla="*/ 1019 h 1835"/>
              <a:gd name="T28" fmla="*/ 816 w 1836"/>
              <a:gd name="T29" fmla="*/ 1019 h 1835"/>
              <a:gd name="T30" fmla="*/ 816 w 1836"/>
              <a:gd name="T31" fmla="*/ 1223 h 1835"/>
              <a:gd name="T32" fmla="*/ 1224 w 1836"/>
              <a:gd name="T33" fmla="*/ 1223 h 1835"/>
              <a:gd name="T34" fmla="*/ 1224 w 1836"/>
              <a:gd name="T35" fmla="*/ 1427 h 1835"/>
              <a:gd name="T36" fmla="*/ 612 w 1836"/>
              <a:gd name="T37" fmla="*/ 1427 h 1835"/>
              <a:gd name="T38" fmla="*/ 612 w 1836"/>
              <a:gd name="T39" fmla="*/ 408 h 1835"/>
              <a:gd name="T40" fmla="*/ 1224 w 1836"/>
              <a:gd name="T41" fmla="*/ 408 h 1835"/>
              <a:gd name="T42" fmla="*/ 1224 w 1836"/>
              <a:gd name="T43" fmla="*/ 612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6" h="1835">
                <a:moveTo>
                  <a:pt x="1632" y="0"/>
                </a:move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31"/>
                </a:lnTo>
                <a:cubicBezTo>
                  <a:pt x="0" y="1744"/>
                  <a:pt x="91" y="1835"/>
                  <a:pt x="204" y="1835"/>
                </a:cubicBezTo>
                <a:lnTo>
                  <a:pt x="1632" y="1835"/>
                </a:lnTo>
                <a:cubicBezTo>
                  <a:pt x="1744" y="1835"/>
                  <a:pt x="1836" y="1744"/>
                  <a:pt x="1836" y="1631"/>
                </a:cubicBezTo>
                <a:lnTo>
                  <a:pt x="1836" y="204"/>
                </a:lnTo>
                <a:cubicBezTo>
                  <a:pt x="1836" y="91"/>
                  <a:pt x="1744" y="0"/>
                  <a:pt x="1632" y="0"/>
                </a:cubicBezTo>
                <a:close/>
                <a:moveTo>
                  <a:pt x="1224" y="612"/>
                </a:moveTo>
                <a:lnTo>
                  <a:pt x="816" y="612"/>
                </a:lnTo>
                <a:lnTo>
                  <a:pt x="816" y="816"/>
                </a:lnTo>
                <a:lnTo>
                  <a:pt x="1224" y="816"/>
                </a:lnTo>
                <a:lnTo>
                  <a:pt x="1224" y="1019"/>
                </a:lnTo>
                <a:lnTo>
                  <a:pt x="816" y="1019"/>
                </a:lnTo>
                <a:lnTo>
                  <a:pt x="816" y="1223"/>
                </a:lnTo>
                <a:lnTo>
                  <a:pt x="1224" y="1223"/>
                </a:lnTo>
                <a:lnTo>
                  <a:pt x="1224" y="1427"/>
                </a:lnTo>
                <a:lnTo>
                  <a:pt x="612" y="1427"/>
                </a:lnTo>
                <a:lnTo>
                  <a:pt x="612" y="408"/>
                </a:lnTo>
                <a:lnTo>
                  <a:pt x="1224" y="408"/>
                </a:lnTo>
                <a:lnTo>
                  <a:pt x="1224" y="61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0372725" y="4916488"/>
            <a:ext cx="539750" cy="369888"/>
          </a:xfrm>
          <a:custGeom>
            <a:avLst/>
            <a:gdLst>
              <a:gd name="T0" fmla="*/ 0 w 1785"/>
              <a:gd name="T1" fmla="*/ 1223 h 1223"/>
              <a:gd name="T2" fmla="*/ 867 w 1785"/>
              <a:gd name="T3" fmla="*/ 612 h 1223"/>
              <a:gd name="T4" fmla="*/ 0 w 1785"/>
              <a:gd name="T5" fmla="*/ 0 h 1223"/>
              <a:gd name="T6" fmla="*/ 0 w 1785"/>
              <a:gd name="T7" fmla="*/ 1223 h 1223"/>
              <a:gd name="T8" fmla="*/ 918 w 1785"/>
              <a:gd name="T9" fmla="*/ 0 h 1223"/>
              <a:gd name="T10" fmla="*/ 918 w 1785"/>
              <a:gd name="T11" fmla="*/ 1223 h 1223"/>
              <a:gd name="T12" fmla="*/ 1785 w 1785"/>
              <a:gd name="T13" fmla="*/ 612 h 1223"/>
              <a:gd name="T14" fmla="*/ 918 w 1785"/>
              <a:gd name="T15" fmla="*/ 0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5" h="1223">
                <a:moveTo>
                  <a:pt x="0" y="1223"/>
                </a:moveTo>
                <a:lnTo>
                  <a:pt x="867" y="612"/>
                </a:lnTo>
                <a:lnTo>
                  <a:pt x="0" y="0"/>
                </a:lnTo>
                <a:lnTo>
                  <a:pt x="0" y="1223"/>
                </a:lnTo>
                <a:close/>
                <a:moveTo>
                  <a:pt x="918" y="0"/>
                </a:moveTo>
                <a:lnTo>
                  <a:pt x="918" y="1223"/>
                </a:lnTo>
                <a:lnTo>
                  <a:pt x="1785" y="612"/>
                </a:lnTo>
                <a:lnTo>
                  <a:pt x="91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9283700" y="4916488"/>
            <a:ext cx="539750" cy="369888"/>
          </a:xfrm>
          <a:custGeom>
            <a:avLst/>
            <a:gdLst>
              <a:gd name="T0" fmla="*/ 867 w 1785"/>
              <a:gd name="T1" fmla="*/ 1223 h 1223"/>
              <a:gd name="T2" fmla="*/ 867 w 1785"/>
              <a:gd name="T3" fmla="*/ 0 h 1223"/>
              <a:gd name="T4" fmla="*/ 0 w 1785"/>
              <a:gd name="T5" fmla="*/ 612 h 1223"/>
              <a:gd name="T6" fmla="*/ 867 w 1785"/>
              <a:gd name="T7" fmla="*/ 1223 h 1223"/>
              <a:gd name="T8" fmla="*/ 918 w 1785"/>
              <a:gd name="T9" fmla="*/ 612 h 1223"/>
              <a:gd name="T10" fmla="*/ 1785 w 1785"/>
              <a:gd name="T11" fmla="*/ 1223 h 1223"/>
              <a:gd name="T12" fmla="*/ 1785 w 1785"/>
              <a:gd name="T13" fmla="*/ 0 h 1223"/>
              <a:gd name="T14" fmla="*/ 918 w 1785"/>
              <a:gd name="T15" fmla="*/ 61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5" h="1223">
                <a:moveTo>
                  <a:pt x="867" y="1223"/>
                </a:moveTo>
                <a:lnTo>
                  <a:pt x="867" y="0"/>
                </a:lnTo>
                <a:lnTo>
                  <a:pt x="0" y="612"/>
                </a:lnTo>
                <a:lnTo>
                  <a:pt x="867" y="1223"/>
                </a:lnTo>
                <a:close/>
                <a:moveTo>
                  <a:pt x="918" y="612"/>
                </a:moveTo>
                <a:lnTo>
                  <a:pt x="1785" y="1223"/>
                </a:lnTo>
                <a:lnTo>
                  <a:pt x="1785" y="0"/>
                </a:lnTo>
                <a:lnTo>
                  <a:pt x="918" y="61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8270875" y="4762500"/>
            <a:ext cx="493712" cy="615950"/>
          </a:xfrm>
          <a:custGeom>
            <a:avLst/>
            <a:gdLst>
              <a:gd name="T0" fmla="*/ 0 w 1632"/>
              <a:gd name="T1" fmla="*/ 1223 h 2039"/>
              <a:gd name="T2" fmla="*/ 816 w 1632"/>
              <a:gd name="T3" fmla="*/ 2039 h 2039"/>
              <a:gd name="T4" fmla="*/ 1632 w 1632"/>
              <a:gd name="T5" fmla="*/ 1223 h 2039"/>
              <a:gd name="T6" fmla="*/ 1428 w 1632"/>
              <a:gd name="T7" fmla="*/ 1223 h 2039"/>
              <a:gd name="T8" fmla="*/ 816 w 1632"/>
              <a:gd name="T9" fmla="*/ 1835 h 2039"/>
              <a:gd name="T10" fmla="*/ 204 w 1632"/>
              <a:gd name="T11" fmla="*/ 1223 h 2039"/>
              <a:gd name="T12" fmla="*/ 816 w 1632"/>
              <a:gd name="T13" fmla="*/ 612 h 2039"/>
              <a:gd name="T14" fmla="*/ 816 w 1632"/>
              <a:gd name="T15" fmla="*/ 1020 h 2039"/>
              <a:gd name="T16" fmla="*/ 1326 w 1632"/>
              <a:gd name="T17" fmla="*/ 510 h 2039"/>
              <a:gd name="T18" fmla="*/ 816 w 1632"/>
              <a:gd name="T19" fmla="*/ 0 h 2039"/>
              <a:gd name="T20" fmla="*/ 816 w 1632"/>
              <a:gd name="T21" fmla="*/ 408 h 2039"/>
              <a:gd name="T22" fmla="*/ 0 w 1632"/>
              <a:gd name="T23" fmla="*/ 1223 h 2039"/>
              <a:gd name="T24" fmla="*/ 683 w 1632"/>
              <a:gd name="T25" fmla="*/ 1315 h 2039"/>
              <a:gd name="T26" fmla="*/ 709 w 1632"/>
              <a:gd name="T27" fmla="*/ 1096 h 2039"/>
              <a:gd name="T28" fmla="*/ 954 w 1632"/>
              <a:gd name="T29" fmla="*/ 1096 h 2039"/>
              <a:gd name="T30" fmla="*/ 954 w 1632"/>
              <a:gd name="T31" fmla="*/ 1167 h 2039"/>
              <a:gd name="T32" fmla="*/ 780 w 1632"/>
              <a:gd name="T33" fmla="*/ 1167 h 2039"/>
              <a:gd name="T34" fmla="*/ 770 w 1632"/>
              <a:gd name="T35" fmla="*/ 1259 h 2039"/>
              <a:gd name="T36" fmla="*/ 780 w 1632"/>
              <a:gd name="T37" fmla="*/ 1254 h 2039"/>
              <a:gd name="T38" fmla="*/ 796 w 1632"/>
              <a:gd name="T39" fmla="*/ 1249 h 2039"/>
              <a:gd name="T40" fmla="*/ 816 w 1632"/>
              <a:gd name="T41" fmla="*/ 1244 h 2039"/>
              <a:gd name="T42" fmla="*/ 836 w 1632"/>
              <a:gd name="T43" fmla="*/ 1244 h 2039"/>
              <a:gd name="T44" fmla="*/ 892 w 1632"/>
              <a:gd name="T45" fmla="*/ 1254 h 2039"/>
              <a:gd name="T46" fmla="*/ 933 w 1632"/>
              <a:gd name="T47" fmla="*/ 1285 h 2039"/>
              <a:gd name="T48" fmla="*/ 959 w 1632"/>
              <a:gd name="T49" fmla="*/ 1331 h 2039"/>
              <a:gd name="T50" fmla="*/ 969 w 1632"/>
              <a:gd name="T51" fmla="*/ 1392 h 2039"/>
              <a:gd name="T52" fmla="*/ 959 w 1632"/>
              <a:gd name="T53" fmla="*/ 1448 h 2039"/>
              <a:gd name="T54" fmla="*/ 933 w 1632"/>
              <a:gd name="T55" fmla="*/ 1494 h 2039"/>
              <a:gd name="T56" fmla="*/ 887 w 1632"/>
              <a:gd name="T57" fmla="*/ 1524 h 2039"/>
              <a:gd name="T58" fmla="*/ 821 w 1632"/>
              <a:gd name="T59" fmla="*/ 1534 h 2039"/>
              <a:gd name="T60" fmla="*/ 765 w 1632"/>
              <a:gd name="T61" fmla="*/ 1524 h 2039"/>
              <a:gd name="T62" fmla="*/ 719 w 1632"/>
              <a:gd name="T63" fmla="*/ 1499 h 2039"/>
              <a:gd name="T64" fmla="*/ 688 w 1632"/>
              <a:gd name="T65" fmla="*/ 1458 h 2039"/>
              <a:gd name="T66" fmla="*/ 673 w 1632"/>
              <a:gd name="T67" fmla="*/ 1402 h 2039"/>
              <a:gd name="T68" fmla="*/ 760 w 1632"/>
              <a:gd name="T69" fmla="*/ 1402 h 2039"/>
              <a:gd name="T70" fmla="*/ 780 w 1632"/>
              <a:gd name="T71" fmla="*/ 1443 h 2039"/>
              <a:gd name="T72" fmla="*/ 821 w 1632"/>
              <a:gd name="T73" fmla="*/ 1458 h 2039"/>
              <a:gd name="T74" fmla="*/ 846 w 1632"/>
              <a:gd name="T75" fmla="*/ 1453 h 2039"/>
              <a:gd name="T76" fmla="*/ 867 w 1632"/>
              <a:gd name="T77" fmla="*/ 1438 h 2039"/>
              <a:gd name="T78" fmla="*/ 877 w 1632"/>
              <a:gd name="T79" fmla="*/ 1412 h 2039"/>
              <a:gd name="T80" fmla="*/ 882 w 1632"/>
              <a:gd name="T81" fmla="*/ 1382 h 2039"/>
              <a:gd name="T82" fmla="*/ 877 w 1632"/>
              <a:gd name="T83" fmla="*/ 1351 h 2039"/>
              <a:gd name="T84" fmla="*/ 862 w 1632"/>
              <a:gd name="T85" fmla="*/ 1325 h 2039"/>
              <a:gd name="T86" fmla="*/ 841 w 1632"/>
              <a:gd name="T87" fmla="*/ 1310 h 2039"/>
              <a:gd name="T88" fmla="*/ 811 w 1632"/>
              <a:gd name="T89" fmla="*/ 1305 h 2039"/>
              <a:gd name="T90" fmla="*/ 790 w 1632"/>
              <a:gd name="T91" fmla="*/ 1305 h 2039"/>
              <a:gd name="T92" fmla="*/ 775 w 1632"/>
              <a:gd name="T93" fmla="*/ 1310 h 2039"/>
              <a:gd name="T94" fmla="*/ 760 w 1632"/>
              <a:gd name="T95" fmla="*/ 1325 h 2039"/>
              <a:gd name="T96" fmla="*/ 750 w 1632"/>
              <a:gd name="T97" fmla="*/ 1336 h 2039"/>
              <a:gd name="T98" fmla="*/ 683 w 1632"/>
              <a:gd name="T99" fmla="*/ 1315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32" h="2039">
                <a:moveTo>
                  <a:pt x="0" y="1223"/>
                </a:moveTo>
                <a:cubicBezTo>
                  <a:pt x="0" y="1672"/>
                  <a:pt x="367" y="2039"/>
                  <a:pt x="816" y="2039"/>
                </a:cubicBezTo>
                <a:cubicBezTo>
                  <a:pt x="1265" y="2039"/>
                  <a:pt x="1632" y="1672"/>
                  <a:pt x="1632" y="1223"/>
                </a:cubicBezTo>
                <a:lnTo>
                  <a:pt x="1428" y="1223"/>
                </a:lnTo>
                <a:cubicBezTo>
                  <a:pt x="1428" y="1560"/>
                  <a:pt x="1152" y="1835"/>
                  <a:pt x="816" y="1835"/>
                </a:cubicBezTo>
                <a:cubicBezTo>
                  <a:pt x="479" y="1835"/>
                  <a:pt x="204" y="1560"/>
                  <a:pt x="204" y="1223"/>
                </a:cubicBezTo>
                <a:cubicBezTo>
                  <a:pt x="204" y="887"/>
                  <a:pt x="479" y="612"/>
                  <a:pt x="816" y="612"/>
                </a:cubicBezTo>
                <a:lnTo>
                  <a:pt x="816" y="1020"/>
                </a:lnTo>
                <a:lnTo>
                  <a:pt x="1326" y="510"/>
                </a:lnTo>
                <a:lnTo>
                  <a:pt x="816" y="0"/>
                </a:lnTo>
                <a:lnTo>
                  <a:pt x="816" y="408"/>
                </a:lnTo>
                <a:cubicBezTo>
                  <a:pt x="367" y="408"/>
                  <a:pt x="0" y="775"/>
                  <a:pt x="0" y="1223"/>
                </a:cubicBezTo>
                <a:close/>
                <a:moveTo>
                  <a:pt x="683" y="1315"/>
                </a:moveTo>
                <a:lnTo>
                  <a:pt x="709" y="1096"/>
                </a:lnTo>
                <a:lnTo>
                  <a:pt x="954" y="1096"/>
                </a:lnTo>
                <a:lnTo>
                  <a:pt x="954" y="1167"/>
                </a:lnTo>
                <a:lnTo>
                  <a:pt x="780" y="1167"/>
                </a:lnTo>
                <a:lnTo>
                  <a:pt x="770" y="1259"/>
                </a:lnTo>
                <a:cubicBezTo>
                  <a:pt x="775" y="1259"/>
                  <a:pt x="775" y="1254"/>
                  <a:pt x="780" y="1254"/>
                </a:cubicBezTo>
                <a:cubicBezTo>
                  <a:pt x="785" y="1254"/>
                  <a:pt x="790" y="1249"/>
                  <a:pt x="796" y="1249"/>
                </a:cubicBezTo>
                <a:cubicBezTo>
                  <a:pt x="801" y="1249"/>
                  <a:pt x="806" y="1244"/>
                  <a:pt x="816" y="1244"/>
                </a:cubicBezTo>
                <a:lnTo>
                  <a:pt x="836" y="1244"/>
                </a:lnTo>
                <a:cubicBezTo>
                  <a:pt x="857" y="1244"/>
                  <a:pt x="877" y="1249"/>
                  <a:pt x="892" y="1254"/>
                </a:cubicBezTo>
                <a:cubicBezTo>
                  <a:pt x="908" y="1259"/>
                  <a:pt x="923" y="1269"/>
                  <a:pt x="933" y="1285"/>
                </a:cubicBezTo>
                <a:cubicBezTo>
                  <a:pt x="943" y="1300"/>
                  <a:pt x="954" y="1310"/>
                  <a:pt x="959" y="1331"/>
                </a:cubicBezTo>
                <a:cubicBezTo>
                  <a:pt x="964" y="1351"/>
                  <a:pt x="969" y="1371"/>
                  <a:pt x="969" y="1392"/>
                </a:cubicBezTo>
                <a:cubicBezTo>
                  <a:pt x="969" y="1412"/>
                  <a:pt x="964" y="1427"/>
                  <a:pt x="959" y="1448"/>
                </a:cubicBezTo>
                <a:cubicBezTo>
                  <a:pt x="954" y="1468"/>
                  <a:pt x="943" y="1478"/>
                  <a:pt x="933" y="1494"/>
                </a:cubicBezTo>
                <a:cubicBezTo>
                  <a:pt x="923" y="1509"/>
                  <a:pt x="908" y="1519"/>
                  <a:pt x="887" y="1524"/>
                </a:cubicBezTo>
                <a:cubicBezTo>
                  <a:pt x="867" y="1529"/>
                  <a:pt x="846" y="1534"/>
                  <a:pt x="821" y="1534"/>
                </a:cubicBezTo>
                <a:cubicBezTo>
                  <a:pt x="801" y="1534"/>
                  <a:pt x="785" y="1529"/>
                  <a:pt x="765" y="1524"/>
                </a:cubicBezTo>
                <a:cubicBezTo>
                  <a:pt x="745" y="1519"/>
                  <a:pt x="734" y="1509"/>
                  <a:pt x="719" y="1499"/>
                </a:cubicBezTo>
                <a:cubicBezTo>
                  <a:pt x="704" y="1489"/>
                  <a:pt x="694" y="1473"/>
                  <a:pt x="688" y="1458"/>
                </a:cubicBezTo>
                <a:cubicBezTo>
                  <a:pt x="683" y="1443"/>
                  <a:pt x="673" y="1422"/>
                  <a:pt x="673" y="1402"/>
                </a:cubicBezTo>
                <a:lnTo>
                  <a:pt x="760" y="1402"/>
                </a:lnTo>
                <a:cubicBezTo>
                  <a:pt x="760" y="1422"/>
                  <a:pt x="770" y="1433"/>
                  <a:pt x="780" y="1443"/>
                </a:cubicBezTo>
                <a:cubicBezTo>
                  <a:pt x="790" y="1453"/>
                  <a:pt x="806" y="1458"/>
                  <a:pt x="821" y="1458"/>
                </a:cubicBezTo>
                <a:cubicBezTo>
                  <a:pt x="831" y="1458"/>
                  <a:pt x="841" y="1458"/>
                  <a:pt x="846" y="1453"/>
                </a:cubicBezTo>
                <a:cubicBezTo>
                  <a:pt x="852" y="1448"/>
                  <a:pt x="862" y="1443"/>
                  <a:pt x="867" y="1438"/>
                </a:cubicBezTo>
                <a:cubicBezTo>
                  <a:pt x="872" y="1433"/>
                  <a:pt x="877" y="1422"/>
                  <a:pt x="877" y="1412"/>
                </a:cubicBezTo>
                <a:cubicBezTo>
                  <a:pt x="877" y="1402"/>
                  <a:pt x="882" y="1392"/>
                  <a:pt x="882" y="1382"/>
                </a:cubicBezTo>
                <a:cubicBezTo>
                  <a:pt x="882" y="1371"/>
                  <a:pt x="882" y="1361"/>
                  <a:pt x="877" y="1351"/>
                </a:cubicBezTo>
                <a:cubicBezTo>
                  <a:pt x="872" y="1341"/>
                  <a:pt x="872" y="1336"/>
                  <a:pt x="862" y="1325"/>
                </a:cubicBezTo>
                <a:cubicBezTo>
                  <a:pt x="852" y="1315"/>
                  <a:pt x="846" y="1315"/>
                  <a:pt x="841" y="1310"/>
                </a:cubicBezTo>
                <a:cubicBezTo>
                  <a:pt x="836" y="1305"/>
                  <a:pt x="821" y="1305"/>
                  <a:pt x="811" y="1305"/>
                </a:cubicBezTo>
                <a:lnTo>
                  <a:pt x="790" y="1305"/>
                </a:lnTo>
                <a:cubicBezTo>
                  <a:pt x="790" y="1305"/>
                  <a:pt x="780" y="1310"/>
                  <a:pt x="775" y="1310"/>
                </a:cubicBezTo>
                <a:cubicBezTo>
                  <a:pt x="770" y="1310"/>
                  <a:pt x="765" y="1320"/>
                  <a:pt x="760" y="1325"/>
                </a:cubicBezTo>
                <a:lnTo>
                  <a:pt x="750" y="1336"/>
                </a:lnTo>
                <a:lnTo>
                  <a:pt x="683" y="131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165975" y="4762500"/>
            <a:ext cx="493712" cy="615950"/>
          </a:xfrm>
          <a:custGeom>
            <a:avLst/>
            <a:gdLst>
              <a:gd name="T0" fmla="*/ 0 w 1632"/>
              <a:gd name="T1" fmla="*/ 1223 h 2039"/>
              <a:gd name="T2" fmla="*/ 816 w 1632"/>
              <a:gd name="T3" fmla="*/ 2039 h 2039"/>
              <a:gd name="T4" fmla="*/ 1632 w 1632"/>
              <a:gd name="T5" fmla="*/ 1223 h 2039"/>
              <a:gd name="T6" fmla="*/ 1428 w 1632"/>
              <a:gd name="T7" fmla="*/ 1223 h 2039"/>
              <a:gd name="T8" fmla="*/ 816 w 1632"/>
              <a:gd name="T9" fmla="*/ 1835 h 2039"/>
              <a:gd name="T10" fmla="*/ 204 w 1632"/>
              <a:gd name="T11" fmla="*/ 1223 h 2039"/>
              <a:gd name="T12" fmla="*/ 816 w 1632"/>
              <a:gd name="T13" fmla="*/ 612 h 2039"/>
              <a:gd name="T14" fmla="*/ 816 w 1632"/>
              <a:gd name="T15" fmla="*/ 1020 h 2039"/>
              <a:gd name="T16" fmla="*/ 1326 w 1632"/>
              <a:gd name="T17" fmla="*/ 510 h 2039"/>
              <a:gd name="T18" fmla="*/ 816 w 1632"/>
              <a:gd name="T19" fmla="*/ 0 h 2039"/>
              <a:gd name="T20" fmla="*/ 816 w 1632"/>
              <a:gd name="T21" fmla="*/ 408 h 2039"/>
              <a:gd name="T22" fmla="*/ 0 w 1632"/>
              <a:gd name="T23" fmla="*/ 1223 h 2039"/>
              <a:gd name="T24" fmla="*/ 699 w 1632"/>
              <a:gd name="T25" fmla="*/ 1529 h 2039"/>
              <a:gd name="T26" fmla="*/ 612 w 1632"/>
              <a:gd name="T27" fmla="*/ 1529 h 2039"/>
              <a:gd name="T28" fmla="*/ 612 w 1632"/>
              <a:gd name="T29" fmla="*/ 1198 h 2039"/>
              <a:gd name="T30" fmla="*/ 510 w 1632"/>
              <a:gd name="T31" fmla="*/ 1229 h 2039"/>
              <a:gd name="T32" fmla="*/ 510 w 1632"/>
              <a:gd name="T33" fmla="*/ 1157 h 2039"/>
              <a:gd name="T34" fmla="*/ 688 w 1632"/>
              <a:gd name="T35" fmla="*/ 1091 h 2039"/>
              <a:gd name="T36" fmla="*/ 699 w 1632"/>
              <a:gd name="T37" fmla="*/ 1091 h 2039"/>
              <a:gd name="T38" fmla="*/ 699 w 1632"/>
              <a:gd name="T39" fmla="*/ 1529 h 2039"/>
              <a:gd name="T40" fmla="*/ 1132 w 1632"/>
              <a:gd name="T41" fmla="*/ 1351 h 2039"/>
              <a:gd name="T42" fmla="*/ 1122 w 1632"/>
              <a:gd name="T43" fmla="*/ 1433 h 2039"/>
              <a:gd name="T44" fmla="*/ 1091 w 1632"/>
              <a:gd name="T45" fmla="*/ 1489 h 2039"/>
              <a:gd name="T46" fmla="*/ 1045 w 1632"/>
              <a:gd name="T47" fmla="*/ 1524 h 2039"/>
              <a:gd name="T48" fmla="*/ 984 w 1632"/>
              <a:gd name="T49" fmla="*/ 1534 h 2039"/>
              <a:gd name="T50" fmla="*/ 923 w 1632"/>
              <a:gd name="T51" fmla="*/ 1524 h 2039"/>
              <a:gd name="T52" fmla="*/ 877 w 1632"/>
              <a:gd name="T53" fmla="*/ 1489 h 2039"/>
              <a:gd name="T54" fmla="*/ 846 w 1632"/>
              <a:gd name="T55" fmla="*/ 1433 h 2039"/>
              <a:gd name="T56" fmla="*/ 836 w 1632"/>
              <a:gd name="T57" fmla="*/ 1351 h 2039"/>
              <a:gd name="T58" fmla="*/ 836 w 1632"/>
              <a:gd name="T59" fmla="*/ 1274 h 2039"/>
              <a:gd name="T60" fmla="*/ 846 w 1632"/>
              <a:gd name="T61" fmla="*/ 1193 h 2039"/>
              <a:gd name="T62" fmla="*/ 877 w 1632"/>
              <a:gd name="T63" fmla="*/ 1137 h 2039"/>
              <a:gd name="T64" fmla="*/ 923 w 1632"/>
              <a:gd name="T65" fmla="*/ 1101 h 2039"/>
              <a:gd name="T66" fmla="*/ 984 w 1632"/>
              <a:gd name="T67" fmla="*/ 1091 h 2039"/>
              <a:gd name="T68" fmla="*/ 1045 w 1632"/>
              <a:gd name="T69" fmla="*/ 1101 h 2039"/>
              <a:gd name="T70" fmla="*/ 1091 w 1632"/>
              <a:gd name="T71" fmla="*/ 1137 h 2039"/>
              <a:gd name="T72" fmla="*/ 1122 w 1632"/>
              <a:gd name="T73" fmla="*/ 1193 h 2039"/>
              <a:gd name="T74" fmla="*/ 1132 w 1632"/>
              <a:gd name="T75" fmla="*/ 1274 h 2039"/>
              <a:gd name="T76" fmla="*/ 1132 w 1632"/>
              <a:gd name="T77" fmla="*/ 1351 h 2039"/>
              <a:gd name="T78" fmla="*/ 1045 w 1632"/>
              <a:gd name="T79" fmla="*/ 1264 h 2039"/>
              <a:gd name="T80" fmla="*/ 1040 w 1632"/>
              <a:gd name="T81" fmla="*/ 1213 h 2039"/>
              <a:gd name="T82" fmla="*/ 1030 w 1632"/>
              <a:gd name="T83" fmla="*/ 1183 h 2039"/>
              <a:gd name="T84" fmla="*/ 1010 w 1632"/>
              <a:gd name="T85" fmla="*/ 1167 h 2039"/>
              <a:gd name="T86" fmla="*/ 984 w 1632"/>
              <a:gd name="T87" fmla="*/ 1162 h 2039"/>
              <a:gd name="T88" fmla="*/ 959 w 1632"/>
              <a:gd name="T89" fmla="*/ 1167 h 2039"/>
              <a:gd name="T90" fmla="*/ 938 w 1632"/>
              <a:gd name="T91" fmla="*/ 1183 h 2039"/>
              <a:gd name="T92" fmla="*/ 928 w 1632"/>
              <a:gd name="T93" fmla="*/ 1213 h 2039"/>
              <a:gd name="T94" fmla="*/ 923 w 1632"/>
              <a:gd name="T95" fmla="*/ 1264 h 2039"/>
              <a:gd name="T96" fmla="*/ 923 w 1632"/>
              <a:gd name="T97" fmla="*/ 1361 h 2039"/>
              <a:gd name="T98" fmla="*/ 928 w 1632"/>
              <a:gd name="T99" fmla="*/ 1412 h 2039"/>
              <a:gd name="T100" fmla="*/ 938 w 1632"/>
              <a:gd name="T101" fmla="*/ 1443 h 2039"/>
              <a:gd name="T102" fmla="*/ 959 w 1632"/>
              <a:gd name="T103" fmla="*/ 1458 h 2039"/>
              <a:gd name="T104" fmla="*/ 984 w 1632"/>
              <a:gd name="T105" fmla="*/ 1463 h 2039"/>
              <a:gd name="T106" fmla="*/ 1010 w 1632"/>
              <a:gd name="T107" fmla="*/ 1458 h 2039"/>
              <a:gd name="T108" fmla="*/ 1030 w 1632"/>
              <a:gd name="T109" fmla="*/ 1443 h 2039"/>
              <a:gd name="T110" fmla="*/ 1040 w 1632"/>
              <a:gd name="T111" fmla="*/ 1412 h 2039"/>
              <a:gd name="T112" fmla="*/ 1045 w 1632"/>
              <a:gd name="T113" fmla="*/ 1361 h 2039"/>
              <a:gd name="T114" fmla="*/ 1045 w 1632"/>
              <a:gd name="T115" fmla="*/ 1264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2" h="2039">
                <a:moveTo>
                  <a:pt x="0" y="1223"/>
                </a:moveTo>
                <a:cubicBezTo>
                  <a:pt x="0" y="1672"/>
                  <a:pt x="367" y="2039"/>
                  <a:pt x="816" y="2039"/>
                </a:cubicBezTo>
                <a:cubicBezTo>
                  <a:pt x="1265" y="2039"/>
                  <a:pt x="1632" y="1672"/>
                  <a:pt x="1632" y="1223"/>
                </a:cubicBezTo>
                <a:lnTo>
                  <a:pt x="1428" y="1223"/>
                </a:lnTo>
                <a:cubicBezTo>
                  <a:pt x="1428" y="1560"/>
                  <a:pt x="1152" y="1835"/>
                  <a:pt x="816" y="1835"/>
                </a:cubicBezTo>
                <a:cubicBezTo>
                  <a:pt x="479" y="1835"/>
                  <a:pt x="204" y="1560"/>
                  <a:pt x="204" y="1223"/>
                </a:cubicBezTo>
                <a:cubicBezTo>
                  <a:pt x="204" y="887"/>
                  <a:pt x="479" y="612"/>
                  <a:pt x="816" y="612"/>
                </a:cubicBezTo>
                <a:lnTo>
                  <a:pt x="816" y="1020"/>
                </a:lnTo>
                <a:lnTo>
                  <a:pt x="1326" y="510"/>
                </a:lnTo>
                <a:lnTo>
                  <a:pt x="816" y="0"/>
                </a:lnTo>
                <a:lnTo>
                  <a:pt x="816" y="408"/>
                </a:lnTo>
                <a:cubicBezTo>
                  <a:pt x="367" y="408"/>
                  <a:pt x="0" y="775"/>
                  <a:pt x="0" y="1223"/>
                </a:cubicBezTo>
                <a:close/>
                <a:moveTo>
                  <a:pt x="699" y="1529"/>
                </a:moveTo>
                <a:lnTo>
                  <a:pt x="612" y="1529"/>
                </a:lnTo>
                <a:lnTo>
                  <a:pt x="612" y="1198"/>
                </a:lnTo>
                <a:lnTo>
                  <a:pt x="510" y="1229"/>
                </a:lnTo>
                <a:lnTo>
                  <a:pt x="510" y="1157"/>
                </a:lnTo>
                <a:lnTo>
                  <a:pt x="688" y="1091"/>
                </a:lnTo>
                <a:lnTo>
                  <a:pt x="699" y="1091"/>
                </a:lnTo>
                <a:lnTo>
                  <a:pt x="699" y="1529"/>
                </a:lnTo>
                <a:close/>
                <a:moveTo>
                  <a:pt x="1132" y="1351"/>
                </a:moveTo>
                <a:cubicBezTo>
                  <a:pt x="1132" y="1382"/>
                  <a:pt x="1127" y="1412"/>
                  <a:pt x="1122" y="1433"/>
                </a:cubicBezTo>
                <a:cubicBezTo>
                  <a:pt x="1117" y="1453"/>
                  <a:pt x="1106" y="1473"/>
                  <a:pt x="1091" y="1489"/>
                </a:cubicBezTo>
                <a:cubicBezTo>
                  <a:pt x="1076" y="1504"/>
                  <a:pt x="1061" y="1514"/>
                  <a:pt x="1045" y="1524"/>
                </a:cubicBezTo>
                <a:cubicBezTo>
                  <a:pt x="1030" y="1534"/>
                  <a:pt x="1010" y="1534"/>
                  <a:pt x="984" y="1534"/>
                </a:cubicBezTo>
                <a:cubicBezTo>
                  <a:pt x="959" y="1534"/>
                  <a:pt x="943" y="1529"/>
                  <a:pt x="923" y="1524"/>
                </a:cubicBezTo>
                <a:cubicBezTo>
                  <a:pt x="903" y="1519"/>
                  <a:pt x="887" y="1504"/>
                  <a:pt x="877" y="1489"/>
                </a:cubicBezTo>
                <a:cubicBezTo>
                  <a:pt x="867" y="1473"/>
                  <a:pt x="852" y="1453"/>
                  <a:pt x="846" y="1433"/>
                </a:cubicBezTo>
                <a:cubicBezTo>
                  <a:pt x="841" y="1412"/>
                  <a:pt x="836" y="1382"/>
                  <a:pt x="836" y="1351"/>
                </a:cubicBezTo>
                <a:lnTo>
                  <a:pt x="836" y="1274"/>
                </a:lnTo>
                <a:cubicBezTo>
                  <a:pt x="836" y="1244"/>
                  <a:pt x="841" y="1213"/>
                  <a:pt x="846" y="1193"/>
                </a:cubicBezTo>
                <a:cubicBezTo>
                  <a:pt x="852" y="1173"/>
                  <a:pt x="862" y="1152"/>
                  <a:pt x="877" y="1137"/>
                </a:cubicBezTo>
                <a:cubicBezTo>
                  <a:pt x="892" y="1122"/>
                  <a:pt x="908" y="1111"/>
                  <a:pt x="923" y="1101"/>
                </a:cubicBezTo>
                <a:cubicBezTo>
                  <a:pt x="938" y="1091"/>
                  <a:pt x="959" y="1091"/>
                  <a:pt x="984" y="1091"/>
                </a:cubicBezTo>
                <a:cubicBezTo>
                  <a:pt x="1010" y="1091"/>
                  <a:pt x="1025" y="1096"/>
                  <a:pt x="1045" y="1101"/>
                </a:cubicBezTo>
                <a:cubicBezTo>
                  <a:pt x="1066" y="1106"/>
                  <a:pt x="1081" y="1122"/>
                  <a:pt x="1091" y="1137"/>
                </a:cubicBezTo>
                <a:cubicBezTo>
                  <a:pt x="1101" y="1152"/>
                  <a:pt x="1117" y="1173"/>
                  <a:pt x="1122" y="1193"/>
                </a:cubicBezTo>
                <a:cubicBezTo>
                  <a:pt x="1127" y="1213"/>
                  <a:pt x="1132" y="1244"/>
                  <a:pt x="1132" y="1274"/>
                </a:cubicBezTo>
                <a:lnTo>
                  <a:pt x="1132" y="1351"/>
                </a:lnTo>
                <a:close/>
                <a:moveTo>
                  <a:pt x="1045" y="1264"/>
                </a:moveTo>
                <a:cubicBezTo>
                  <a:pt x="1045" y="1244"/>
                  <a:pt x="1045" y="1229"/>
                  <a:pt x="1040" y="1213"/>
                </a:cubicBezTo>
                <a:cubicBezTo>
                  <a:pt x="1035" y="1198"/>
                  <a:pt x="1035" y="1188"/>
                  <a:pt x="1030" y="1183"/>
                </a:cubicBezTo>
                <a:cubicBezTo>
                  <a:pt x="1025" y="1178"/>
                  <a:pt x="1020" y="1167"/>
                  <a:pt x="1010" y="1167"/>
                </a:cubicBezTo>
                <a:cubicBezTo>
                  <a:pt x="999" y="1167"/>
                  <a:pt x="994" y="1162"/>
                  <a:pt x="984" y="1162"/>
                </a:cubicBezTo>
                <a:cubicBezTo>
                  <a:pt x="974" y="1162"/>
                  <a:pt x="964" y="1162"/>
                  <a:pt x="959" y="1167"/>
                </a:cubicBezTo>
                <a:cubicBezTo>
                  <a:pt x="954" y="1172"/>
                  <a:pt x="943" y="1178"/>
                  <a:pt x="938" y="1183"/>
                </a:cubicBezTo>
                <a:cubicBezTo>
                  <a:pt x="933" y="1188"/>
                  <a:pt x="928" y="1203"/>
                  <a:pt x="928" y="1213"/>
                </a:cubicBezTo>
                <a:cubicBezTo>
                  <a:pt x="928" y="1223"/>
                  <a:pt x="923" y="1244"/>
                  <a:pt x="923" y="1264"/>
                </a:cubicBezTo>
                <a:lnTo>
                  <a:pt x="923" y="1361"/>
                </a:lnTo>
                <a:cubicBezTo>
                  <a:pt x="923" y="1382"/>
                  <a:pt x="923" y="1397"/>
                  <a:pt x="928" y="1412"/>
                </a:cubicBezTo>
                <a:cubicBezTo>
                  <a:pt x="933" y="1427"/>
                  <a:pt x="933" y="1438"/>
                  <a:pt x="938" y="1443"/>
                </a:cubicBezTo>
                <a:cubicBezTo>
                  <a:pt x="943" y="1448"/>
                  <a:pt x="948" y="1458"/>
                  <a:pt x="959" y="1458"/>
                </a:cubicBezTo>
                <a:cubicBezTo>
                  <a:pt x="969" y="1458"/>
                  <a:pt x="974" y="1463"/>
                  <a:pt x="984" y="1463"/>
                </a:cubicBezTo>
                <a:cubicBezTo>
                  <a:pt x="994" y="1463"/>
                  <a:pt x="1005" y="1463"/>
                  <a:pt x="1010" y="1458"/>
                </a:cubicBezTo>
                <a:cubicBezTo>
                  <a:pt x="1015" y="1453"/>
                  <a:pt x="1025" y="1448"/>
                  <a:pt x="1030" y="1443"/>
                </a:cubicBezTo>
                <a:cubicBezTo>
                  <a:pt x="1035" y="1438"/>
                  <a:pt x="1040" y="1422"/>
                  <a:pt x="1040" y="1412"/>
                </a:cubicBezTo>
                <a:cubicBezTo>
                  <a:pt x="1040" y="1402"/>
                  <a:pt x="1045" y="1382"/>
                  <a:pt x="1045" y="1361"/>
                </a:cubicBezTo>
                <a:lnTo>
                  <a:pt x="1045" y="126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6164263" y="4762500"/>
            <a:ext cx="492125" cy="615950"/>
          </a:xfrm>
          <a:custGeom>
            <a:avLst/>
            <a:gdLst>
              <a:gd name="T0" fmla="*/ 612 w 1632"/>
              <a:gd name="T1" fmla="*/ 1274 h 2039"/>
              <a:gd name="T2" fmla="*/ 678 w 1632"/>
              <a:gd name="T3" fmla="*/ 1213 h 2039"/>
              <a:gd name="T4" fmla="*/ 663 w 1632"/>
              <a:gd name="T5" fmla="*/ 1173 h 2039"/>
              <a:gd name="T6" fmla="*/ 617 w 1632"/>
              <a:gd name="T7" fmla="*/ 1157 h 2039"/>
              <a:gd name="T8" fmla="*/ 576 w 1632"/>
              <a:gd name="T9" fmla="*/ 1173 h 2039"/>
              <a:gd name="T10" fmla="*/ 561 w 1632"/>
              <a:gd name="T11" fmla="*/ 1208 h 2039"/>
              <a:gd name="T12" fmla="*/ 485 w 1632"/>
              <a:gd name="T13" fmla="*/ 1157 h 2039"/>
              <a:gd name="T14" fmla="*/ 561 w 1632"/>
              <a:gd name="T15" fmla="*/ 1096 h 2039"/>
              <a:gd name="T16" fmla="*/ 678 w 1632"/>
              <a:gd name="T17" fmla="*/ 1096 h 2039"/>
              <a:gd name="T18" fmla="*/ 755 w 1632"/>
              <a:gd name="T19" fmla="*/ 1162 h 2039"/>
              <a:gd name="T20" fmla="*/ 760 w 1632"/>
              <a:gd name="T21" fmla="*/ 1244 h 2039"/>
              <a:gd name="T22" fmla="*/ 724 w 1632"/>
              <a:gd name="T23" fmla="*/ 1290 h 2039"/>
              <a:gd name="T24" fmla="*/ 750 w 1632"/>
              <a:gd name="T25" fmla="*/ 1346 h 2039"/>
              <a:gd name="T26" fmla="*/ 760 w 1632"/>
              <a:gd name="T27" fmla="*/ 1463 h 2039"/>
              <a:gd name="T28" fmla="*/ 678 w 1632"/>
              <a:gd name="T29" fmla="*/ 1529 h 2039"/>
              <a:gd name="T30" fmla="*/ 561 w 1632"/>
              <a:gd name="T31" fmla="*/ 1534 h 2039"/>
              <a:gd name="T32" fmla="*/ 479 w 1632"/>
              <a:gd name="T33" fmla="*/ 1468 h 2039"/>
              <a:gd name="T34" fmla="*/ 556 w 1632"/>
              <a:gd name="T35" fmla="*/ 1412 h 2039"/>
              <a:gd name="T36" fmla="*/ 576 w 1632"/>
              <a:gd name="T37" fmla="*/ 1448 h 2039"/>
              <a:gd name="T38" fmla="*/ 622 w 1632"/>
              <a:gd name="T39" fmla="*/ 1463 h 2039"/>
              <a:gd name="T40" fmla="*/ 668 w 1632"/>
              <a:gd name="T41" fmla="*/ 1448 h 2039"/>
              <a:gd name="T42" fmla="*/ 689 w 1632"/>
              <a:gd name="T43" fmla="*/ 1402 h 2039"/>
              <a:gd name="T44" fmla="*/ 668 w 1632"/>
              <a:gd name="T45" fmla="*/ 1351 h 2039"/>
              <a:gd name="T46" fmla="*/ 617 w 1632"/>
              <a:gd name="T47" fmla="*/ 1336 h 2039"/>
              <a:gd name="T48" fmla="*/ 571 w 1632"/>
              <a:gd name="T49" fmla="*/ 1274 h 2039"/>
              <a:gd name="T50" fmla="*/ 1153 w 1632"/>
              <a:gd name="T51" fmla="*/ 1351 h 2039"/>
              <a:gd name="T52" fmla="*/ 1112 w 1632"/>
              <a:gd name="T53" fmla="*/ 1494 h 2039"/>
              <a:gd name="T54" fmla="*/ 1005 w 1632"/>
              <a:gd name="T55" fmla="*/ 1540 h 2039"/>
              <a:gd name="T56" fmla="*/ 898 w 1632"/>
              <a:gd name="T57" fmla="*/ 1494 h 2039"/>
              <a:gd name="T58" fmla="*/ 857 w 1632"/>
              <a:gd name="T59" fmla="*/ 1356 h 2039"/>
              <a:gd name="T60" fmla="*/ 867 w 1632"/>
              <a:gd name="T61" fmla="*/ 1193 h 2039"/>
              <a:gd name="T62" fmla="*/ 943 w 1632"/>
              <a:gd name="T63" fmla="*/ 1101 h 2039"/>
              <a:gd name="T64" fmla="*/ 1066 w 1632"/>
              <a:gd name="T65" fmla="*/ 1101 h 2039"/>
              <a:gd name="T66" fmla="*/ 1142 w 1632"/>
              <a:gd name="T67" fmla="*/ 1193 h 2039"/>
              <a:gd name="T68" fmla="*/ 1153 w 1632"/>
              <a:gd name="T69" fmla="*/ 1351 h 2039"/>
              <a:gd name="T70" fmla="*/ 1061 w 1632"/>
              <a:gd name="T71" fmla="*/ 1213 h 2039"/>
              <a:gd name="T72" fmla="*/ 1030 w 1632"/>
              <a:gd name="T73" fmla="*/ 1167 h 2039"/>
              <a:gd name="T74" fmla="*/ 979 w 1632"/>
              <a:gd name="T75" fmla="*/ 1167 h 2039"/>
              <a:gd name="T76" fmla="*/ 949 w 1632"/>
              <a:gd name="T77" fmla="*/ 1213 h 2039"/>
              <a:gd name="T78" fmla="*/ 943 w 1632"/>
              <a:gd name="T79" fmla="*/ 1361 h 2039"/>
              <a:gd name="T80" fmla="*/ 959 w 1632"/>
              <a:gd name="T81" fmla="*/ 1443 h 2039"/>
              <a:gd name="T82" fmla="*/ 1005 w 1632"/>
              <a:gd name="T83" fmla="*/ 1463 h 2039"/>
              <a:gd name="T84" fmla="*/ 1051 w 1632"/>
              <a:gd name="T85" fmla="*/ 1443 h 2039"/>
              <a:gd name="T86" fmla="*/ 1066 w 1632"/>
              <a:gd name="T87" fmla="*/ 1361 h 2039"/>
              <a:gd name="T88" fmla="*/ 0 w 1632"/>
              <a:gd name="T89" fmla="*/ 1223 h 2039"/>
              <a:gd name="T90" fmla="*/ 1632 w 1632"/>
              <a:gd name="T91" fmla="*/ 1223 h 2039"/>
              <a:gd name="T92" fmla="*/ 816 w 1632"/>
              <a:gd name="T93" fmla="*/ 1835 h 2039"/>
              <a:gd name="T94" fmla="*/ 816 w 1632"/>
              <a:gd name="T95" fmla="*/ 612 h 2039"/>
              <a:gd name="T96" fmla="*/ 1326 w 1632"/>
              <a:gd name="T97" fmla="*/ 510 h 2039"/>
              <a:gd name="T98" fmla="*/ 816 w 1632"/>
              <a:gd name="T99" fmla="*/ 40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32" h="2039">
                <a:moveTo>
                  <a:pt x="566" y="1274"/>
                </a:moveTo>
                <a:lnTo>
                  <a:pt x="612" y="1274"/>
                </a:lnTo>
                <a:cubicBezTo>
                  <a:pt x="632" y="1274"/>
                  <a:pt x="648" y="1269"/>
                  <a:pt x="663" y="1259"/>
                </a:cubicBezTo>
                <a:cubicBezTo>
                  <a:pt x="678" y="1249"/>
                  <a:pt x="678" y="1234"/>
                  <a:pt x="678" y="1213"/>
                </a:cubicBezTo>
                <a:cubicBezTo>
                  <a:pt x="678" y="1203"/>
                  <a:pt x="678" y="1198"/>
                  <a:pt x="673" y="1193"/>
                </a:cubicBezTo>
                <a:cubicBezTo>
                  <a:pt x="668" y="1188"/>
                  <a:pt x="668" y="1178"/>
                  <a:pt x="663" y="1173"/>
                </a:cubicBezTo>
                <a:cubicBezTo>
                  <a:pt x="658" y="1167"/>
                  <a:pt x="653" y="1162"/>
                  <a:pt x="643" y="1162"/>
                </a:cubicBezTo>
                <a:cubicBezTo>
                  <a:pt x="632" y="1162"/>
                  <a:pt x="627" y="1157"/>
                  <a:pt x="617" y="1157"/>
                </a:cubicBezTo>
                <a:cubicBezTo>
                  <a:pt x="607" y="1157"/>
                  <a:pt x="602" y="1157"/>
                  <a:pt x="597" y="1162"/>
                </a:cubicBezTo>
                <a:cubicBezTo>
                  <a:pt x="592" y="1167"/>
                  <a:pt x="581" y="1167"/>
                  <a:pt x="576" y="1173"/>
                </a:cubicBezTo>
                <a:cubicBezTo>
                  <a:pt x="571" y="1178"/>
                  <a:pt x="566" y="1183"/>
                  <a:pt x="566" y="1188"/>
                </a:cubicBezTo>
                <a:cubicBezTo>
                  <a:pt x="566" y="1193"/>
                  <a:pt x="561" y="1198"/>
                  <a:pt x="561" y="1208"/>
                </a:cubicBezTo>
                <a:lnTo>
                  <a:pt x="474" y="1208"/>
                </a:lnTo>
                <a:cubicBezTo>
                  <a:pt x="474" y="1188"/>
                  <a:pt x="480" y="1172"/>
                  <a:pt x="485" y="1157"/>
                </a:cubicBezTo>
                <a:cubicBezTo>
                  <a:pt x="490" y="1142"/>
                  <a:pt x="500" y="1132"/>
                  <a:pt x="515" y="1122"/>
                </a:cubicBezTo>
                <a:cubicBezTo>
                  <a:pt x="531" y="1111"/>
                  <a:pt x="541" y="1101"/>
                  <a:pt x="561" y="1096"/>
                </a:cubicBezTo>
                <a:cubicBezTo>
                  <a:pt x="581" y="1091"/>
                  <a:pt x="597" y="1086"/>
                  <a:pt x="617" y="1086"/>
                </a:cubicBezTo>
                <a:cubicBezTo>
                  <a:pt x="638" y="1086"/>
                  <a:pt x="658" y="1091"/>
                  <a:pt x="678" y="1096"/>
                </a:cubicBezTo>
                <a:cubicBezTo>
                  <a:pt x="699" y="1101"/>
                  <a:pt x="714" y="1111"/>
                  <a:pt x="724" y="1122"/>
                </a:cubicBezTo>
                <a:cubicBezTo>
                  <a:pt x="734" y="1132"/>
                  <a:pt x="750" y="1147"/>
                  <a:pt x="755" y="1162"/>
                </a:cubicBezTo>
                <a:cubicBezTo>
                  <a:pt x="760" y="1178"/>
                  <a:pt x="765" y="1198"/>
                  <a:pt x="765" y="1218"/>
                </a:cubicBezTo>
                <a:cubicBezTo>
                  <a:pt x="765" y="1229"/>
                  <a:pt x="765" y="1239"/>
                  <a:pt x="760" y="1244"/>
                </a:cubicBezTo>
                <a:cubicBezTo>
                  <a:pt x="755" y="1249"/>
                  <a:pt x="755" y="1259"/>
                  <a:pt x="745" y="1269"/>
                </a:cubicBezTo>
                <a:cubicBezTo>
                  <a:pt x="734" y="1280"/>
                  <a:pt x="734" y="1285"/>
                  <a:pt x="724" y="1290"/>
                </a:cubicBezTo>
                <a:cubicBezTo>
                  <a:pt x="714" y="1295"/>
                  <a:pt x="709" y="1300"/>
                  <a:pt x="694" y="1305"/>
                </a:cubicBezTo>
                <a:cubicBezTo>
                  <a:pt x="719" y="1315"/>
                  <a:pt x="734" y="1325"/>
                  <a:pt x="750" y="1346"/>
                </a:cubicBezTo>
                <a:cubicBezTo>
                  <a:pt x="765" y="1366"/>
                  <a:pt x="770" y="1387"/>
                  <a:pt x="770" y="1407"/>
                </a:cubicBezTo>
                <a:cubicBezTo>
                  <a:pt x="770" y="1427"/>
                  <a:pt x="765" y="1448"/>
                  <a:pt x="760" y="1463"/>
                </a:cubicBezTo>
                <a:cubicBezTo>
                  <a:pt x="755" y="1478"/>
                  <a:pt x="740" y="1494"/>
                  <a:pt x="729" y="1504"/>
                </a:cubicBezTo>
                <a:cubicBezTo>
                  <a:pt x="719" y="1514"/>
                  <a:pt x="699" y="1524"/>
                  <a:pt x="678" y="1529"/>
                </a:cubicBezTo>
                <a:cubicBezTo>
                  <a:pt x="658" y="1534"/>
                  <a:pt x="638" y="1540"/>
                  <a:pt x="617" y="1540"/>
                </a:cubicBezTo>
                <a:cubicBezTo>
                  <a:pt x="597" y="1540"/>
                  <a:pt x="581" y="1540"/>
                  <a:pt x="561" y="1534"/>
                </a:cubicBezTo>
                <a:cubicBezTo>
                  <a:pt x="541" y="1529"/>
                  <a:pt x="525" y="1524"/>
                  <a:pt x="515" y="1509"/>
                </a:cubicBezTo>
                <a:cubicBezTo>
                  <a:pt x="505" y="1494"/>
                  <a:pt x="490" y="1483"/>
                  <a:pt x="479" y="1468"/>
                </a:cubicBezTo>
                <a:cubicBezTo>
                  <a:pt x="469" y="1453"/>
                  <a:pt x="469" y="1433"/>
                  <a:pt x="469" y="1412"/>
                </a:cubicBezTo>
                <a:lnTo>
                  <a:pt x="556" y="1412"/>
                </a:lnTo>
                <a:cubicBezTo>
                  <a:pt x="556" y="1422"/>
                  <a:pt x="556" y="1427"/>
                  <a:pt x="561" y="1433"/>
                </a:cubicBezTo>
                <a:cubicBezTo>
                  <a:pt x="566" y="1438"/>
                  <a:pt x="566" y="1443"/>
                  <a:pt x="576" y="1448"/>
                </a:cubicBezTo>
                <a:cubicBezTo>
                  <a:pt x="587" y="1453"/>
                  <a:pt x="587" y="1458"/>
                  <a:pt x="597" y="1458"/>
                </a:cubicBezTo>
                <a:cubicBezTo>
                  <a:pt x="607" y="1458"/>
                  <a:pt x="612" y="1463"/>
                  <a:pt x="622" y="1463"/>
                </a:cubicBezTo>
                <a:cubicBezTo>
                  <a:pt x="632" y="1463"/>
                  <a:pt x="643" y="1463"/>
                  <a:pt x="648" y="1458"/>
                </a:cubicBezTo>
                <a:cubicBezTo>
                  <a:pt x="653" y="1453"/>
                  <a:pt x="663" y="1453"/>
                  <a:pt x="668" y="1448"/>
                </a:cubicBezTo>
                <a:cubicBezTo>
                  <a:pt x="673" y="1443"/>
                  <a:pt x="678" y="1438"/>
                  <a:pt x="683" y="1427"/>
                </a:cubicBezTo>
                <a:cubicBezTo>
                  <a:pt x="689" y="1417"/>
                  <a:pt x="689" y="1412"/>
                  <a:pt x="689" y="1402"/>
                </a:cubicBezTo>
                <a:cubicBezTo>
                  <a:pt x="689" y="1392"/>
                  <a:pt x="689" y="1382"/>
                  <a:pt x="683" y="1371"/>
                </a:cubicBezTo>
                <a:cubicBezTo>
                  <a:pt x="678" y="1361"/>
                  <a:pt x="673" y="1356"/>
                  <a:pt x="668" y="1351"/>
                </a:cubicBezTo>
                <a:cubicBezTo>
                  <a:pt x="663" y="1346"/>
                  <a:pt x="653" y="1341"/>
                  <a:pt x="648" y="1341"/>
                </a:cubicBezTo>
                <a:cubicBezTo>
                  <a:pt x="643" y="1341"/>
                  <a:pt x="627" y="1336"/>
                  <a:pt x="617" y="1336"/>
                </a:cubicBezTo>
                <a:lnTo>
                  <a:pt x="571" y="1336"/>
                </a:lnTo>
                <a:lnTo>
                  <a:pt x="571" y="1274"/>
                </a:lnTo>
                <a:lnTo>
                  <a:pt x="566" y="1274"/>
                </a:lnTo>
                <a:close/>
                <a:moveTo>
                  <a:pt x="1153" y="1351"/>
                </a:moveTo>
                <a:cubicBezTo>
                  <a:pt x="1153" y="1382"/>
                  <a:pt x="1147" y="1412"/>
                  <a:pt x="1142" y="1433"/>
                </a:cubicBezTo>
                <a:cubicBezTo>
                  <a:pt x="1137" y="1453"/>
                  <a:pt x="1122" y="1478"/>
                  <a:pt x="1112" y="1494"/>
                </a:cubicBezTo>
                <a:cubicBezTo>
                  <a:pt x="1102" y="1509"/>
                  <a:pt x="1081" y="1519"/>
                  <a:pt x="1066" y="1529"/>
                </a:cubicBezTo>
                <a:cubicBezTo>
                  <a:pt x="1051" y="1540"/>
                  <a:pt x="1030" y="1540"/>
                  <a:pt x="1005" y="1540"/>
                </a:cubicBezTo>
                <a:cubicBezTo>
                  <a:pt x="979" y="1540"/>
                  <a:pt x="964" y="1534"/>
                  <a:pt x="943" y="1529"/>
                </a:cubicBezTo>
                <a:cubicBezTo>
                  <a:pt x="923" y="1524"/>
                  <a:pt x="908" y="1509"/>
                  <a:pt x="898" y="1494"/>
                </a:cubicBezTo>
                <a:cubicBezTo>
                  <a:pt x="887" y="1478"/>
                  <a:pt x="872" y="1458"/>
                  <a:pt x="867" y="1438"/>
                </a:cubicBezTo>
                <a:cubicBezTo>
                  <a:pt x="862" y="1417"/>
                  <a:pt x="857" y="1387"/>
                  <a:pt x="857" y="1356"/>
                </a:cubicBezTo>
                <a:lnTo>
                  <a:pt x="857" y="1274"/>
                </a:lnTo>
                <a:cubicBezTo>
                  <a:pt x="857" y="1244"/>
                  <a:pt x="862" y="1213"/>
                  <a:pt x="867" y="1193"/>
                </a:cubicBezTo>
                <a:cubicBezTo>
                  <a:pt x="872" y="1173"/>
                  <a:pt x="882" y="1152"/>
                  <a:pt x="898" y="1137"/>
                </a:cubicBezTo>
                <a:cubicBezTo>
                  <a:pt x="913" y="1122"/>
                  <a:pt x="928" y="1111"/>
                  <a:pt x="943" y="1101"/>
                </a:cubicBezTo>
                <a:cubicBezTo>
                  <a:pt x="959" y="1091"/>
                  <a:pt x="979" y="1091"/>
                  <a:pt x="1005" y="1091"/>
                </a:cubicBezTo>
                <a:cubicBezTo>
                  <a:pt x="1030" y="1091"/>
                  <a:pt x="1045" y="1096"/>
                  <a:pt x="1066" y="1101"/>
                </a:cubicBezTo>
                <a:cubicBezTo>
                  <a:pt x="1086" y="1106"/>
                  <a:pt x="1102" y="1122"/>
                  <a:pt x="1112" y="1137"/>
                </a:cubicBezTo>
                <a:cubicBezTo>
                  <a:pt x="1122" y="1152"/>
                  <a:pt x="1137" y="1173"/>
                  <a:pt x="1142" y="1193"/>
                </a:cubicBezTo>
                <a:cubicBezTo>
                  <a:pt x="1147" y="1213"/>
                  <a:pt x="1153" y="1244"/>
                  <a:pt x="1153" y="1274"/>
                </a:cubicBezTo>
                <a:lnTo>
                  <a:pt x="1153" y="1351"/>
                </a:lnTo>
                <a:close/>
                <a:moveTo>
                  <a:pt x="1066" y="1264"/>
                </a:moveTo>
                <a:cubicBezTo>
                  <a:pt x="1066" y="1244"/>
                  <a:pt x="1066" y="1229"/>
                  <a:pt x="1061" y="1213"/>
                </a:cubicBezTo>
                <a:cubicBezTo>
                  <a:pt x="1056" y="1198"/>
                  <a:pt x="1056" y="1188"/>
                  <a:pt x="1051" y="1183"/>
                </a:cubicBezTo>
                <a:cubicBezTo>
                  <a:pt x="1045" y="1178"/>
                  <a:pt x="1040" y="1167"/>
                  <a:pt x="1030" y="1167"/>
                </a:cubicBezTo>
                <a:cubicBezTo>
                  <a:pt x="1020" y="1167"/>
                  <a:pt x="1015" y="1162"/>
                  <a:pt x="1005" y="1162"/>
                </a:cubicBezTo>
                <a:cubicBezTo>
                  <a:pt x="994" y="1162"/>
                  <a:pt x="984" y="1162"/>
                  <a:pt x="979" y="1167"/>
                </a:cubicBezTo>
                <a:cubicBezTo>
                  <a:pt x="974" y="1172"/>
                  <a:pt x="964" y="1178"/>
                  <a:pt x="959" y="1183"/>
                </a:cubicBezTo>
                <a:cubicBezTo>
                  <a:pt x="954" y="1188"/>
                  <a:pt x="949" y="1203"/>
                  <a:pt x="949" y="1213"/>
                </a:cubicBezTo>
                <a:cubicBezTo>
                  <a:pt x="949" y="1223"/>
                  <a:pt x="943" y="1244"/>
                  <a:pt x="943" y="1264"/>
                </a:cubicBezTo>
                <a:lnTo>
                  <a:pt x="943" y="1361"/>
                </a:lnTo>
                <a:cubicBezTo>
                  <a:pt x="943" y="1382"/>
                  <a:pt x="943" y="1397"/>
                  <a:pt x="949" y="1412"/>
                </a:cubicBezTo>
                <a:cubicBezTo>
                  <a:pt x="954" y="1427"/>
                  <a:pt x="954" y="1438"/>
                  <a:pt x="959" y="1443"/>
                </a:cubicBezTo>
                <a:cubicBezTo>
                  <a:pt x="964" y="1448"/>
                  <a:pt x="969" y="1458"/>
                  <a:pt x="979" y="1458"/>
                </a:cubicBezTo>
                <a:cubicBezTo>
                  <a:pt x="989" y="1458"/>
                  <a:pt x="994" y="1463"/>
                  <a:pt x="1005" y="1463"/>
                </a:cubicBezTo>
                <a:cubicBezTo>
                  <a:pt x="1015" y="1463"/>
                  <a:pt x="1025" y="1463"/>
                  <a:pt x="1030" y="1458"/>
                </a:cubicBezTo>
                <a:cubicBezTo>
                  <a:pt x="1035" y="1453"/>
                  <a:pt x="1045" y="1448"/>
                  <a:pt x="1051" y="1443"/>
                </a:cubicBezTo>
                <a:cubicBezTo>
                  <a:pt x="1056" y="1438"/>
                  <a:pt x="1061" y="1422"/>
                  <a:pt x="1061" y="1412"/>
                </a:cubicBezTo>
                <a:cubicBezTo>
                  <a:pt x="1061" y="1402"/>
                  <a:pt x="1066" y="1382"/>
                  <a:pt x="1066" y="1361"/>
                </a:cubicBezTo>
                <a:lnTo>
                  <a:pt x="1066" y="1264"/>
                </a:lnTo>
                <a:close/>
                <a:moveTo>
                  <a:pt x="0" y="1223"/>
                </a:moveTo>
                <a:cubicBezTo>
                  <a:pt x="0" y="1672"/>
                  <a:pt x="367" y="2039"/>
                  <a:pt x="816" y="2039"/>
                </a:cubicBezTo>
                <a:cubicBezTo>
                  <a:pt x="1265" y="2039"/>
                  <a:pt x="1632" y="1672"/>
                  <a:pt x="1632" y="1223"/>
                </a:cubicBezTo>
                <a:lnTo>
                  <a:pt x="1428" y="1223"/>
                </a:lnTo>
                <a:cubicBezTo>
                  <a:pt x="1428" y="1560"/>
                  <a:pt x="1153" y="1835"/>
                  <a:pt x="816" y="1835"/>
                </a:cubicBezTo>
                <a:cubicBezTo>
                  <a:pt x="480" y="1835"/>
                  <a:pt x="204" y="1560"/>
                  <a:pt x="204" y="1223"/>
                </a:cubicBezTo>
                <a:cubicBezTo>
                  <a:pt x="204" y="887"/>
                  <a:pt x="480" y="612"/>
                  <a:pt x="816" y="612"/>
                </a:cubicBezTo>
                <a:lnTo>
                  <a:pt x="816" y="1020"/>
                </a:lnTo>
                <a:lnTo>
                  <a:pt x="1326" y="510"/>
                </a:lnTo>
                <a:lnTo>
                  <a:pt x="816" y="0"/>
                </a:lnTo>
                <a:lnTo>
                  <a:pt x="816" y="408"/>
                </a:lnTo>
                <a:cubicBezTo>
                  <a:pt x="367" y="408"/>
                  <a:pt x="0" y="775"/>
                  <a:pt x="0" y="122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4876800" y="4794250"/>
            <a:ext cx="615950" cy="615950"/>
          </a:xfrm>
          <a:custGeom>
            <a:avLst/>
            <a:gdLst>
              <a:gd name="T0" fmla="*/ 1326 w 2040"/>
              <a:gd name="T1" fmla="*/ 561 h 2039"/>
              <a:gd name="T2" fmla="*/ 1326 w 2040"/>
              <a:gd name="T3" fmla="*/ 0 h 2039"/>
              <a:gd name="T4" fmla="*/ 714 w 2040"/>
              <a:gd name="T5" fmla="*/ 0 h 2039"/>
              <a:gd name="T6" fmla="*/ 714 w 2040"/>
              <a:gd name="T7" fmla="*/ 561 h 2039"/>
              <a:gd name="T8" fmla="*/ 1020 w 2040"/>
              <a:gd name="T9" fmla="*/ 867 h 2039"/>
              <a:gd name="T10" fmla="*/ 1326 w 2040"/>
              <a:gd name="T11" fmla="*/ 561 h 2039"/>
              <a:gd name="T12" fmla="*/ 561 w 2040"/>
              <a:gd name="T13" fmla="*/ 714 h 2039"/>
              <a:gd name="T14" fmla="*/ 0 w 2040"/>
              <a:gd name="T15" fmla="*/ 714 h 2039"/>
              <a:gd name="T16" fmla="*/ 0 w 2040"/>
              <a:gd name="T17" fmla="*/ 1325 h 2039"/>
              <a:gd name="T18" fmla="*/ 561 w 2040"/>
              <a:gd name="T19" fmla="*/ 1325 h 2039"/>
              <a:gd name="T20" fmla="*/ 867 w 2040"/>
              <a:gd name="T21" fmla="*/ 1020 h 2039"/>
              <a:gd name="T22" fmla="*/ 561 w 2040"/>
              <a:gd name="T23" fmla="*/ 714 h 2039"/>
              <a:gd name="T24" fmla="*/ 714 w 2040"/>
              <a:gd name="T25" fmla="*/ 1478 h 2039"/>
              <a:gd name="T26" fmla="*/ 714 w 2040"/>
              <a:gd name="T27" fmla="*/ 2039 h 2039"/>
              <a:gd name="T28" fmla="*/ 1326 w 2040"/>
              <a:gd name="T29" fmla="*/ 2039 h 2039"/>
              <a:gd name="T30" fmla="*/ 1326 w 2040"/>
              <a:gd name="T31" fmla="*/ 1478 h 2039"/>
              <a:gd name="T32" fmla="*/ 1020 w 2040"/>
              <a:gd name="T33" fmla="*/ 1172 h 2039"/>
              <a:gd name="T34" fmla="*/ 714 w 2040"/>
              <a:gd name="T35" fmla="*/ 1478 h 2039"/>
              <a:gd name="T36" fmla="*/ 1479 w 2040"/>
              <a:gd name="T37" fmla="*/ 714 h 2039"/>
              <a:gd name="T38" fmla="*/ 1173 w 2040"/>
              <a:gd name="T39" fmla="*/ 1020 h 2039"/>
              <a:gd name="T40" fmla="*/ 1479 w 2040"/>
              <a:gd name="T41" fmla="*/ 1325 h 2039"/>
              <a:gd name="T42" fmla="*/ 2040 w 2040"/>
              <a:gd name="T43" fmla="*/ 1325 h 2039"/>
              <a:gd name="T44" fmla="*/ 2040 w 2040"/>
              <a:gd name="T45" fmla="*/ 714 h 2039"/>
              <a:gd name="T46" fmla="*/ 1479 w 2040"/>
              <a:gd name="T47" fmla="*/ 714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0" h="2039">
                <a:moveTo>
                  <a:pt x="1326" y="561"/>
                </a:moveTo>
                <a:lnTo>
                  <a:pt x="1326" y="0"/>
                </a:lnTo>
                <a:lnTo>
                  <a:pt x="714" y="0"/>
                </a:lnTo>
                <a:lnTo>
                  <a:pt x="714" y="561"/>
                </a:lnTo>
                <a:lnTo>
                  <a:pt x="1020" y="867"/>
                </a:lnTo>
                <a:lnTo>
                  <a:pt x="1326" y="561"/>
                </a:lnTo>
                <a:close/>
                <a:moveTo>
                  <a:pt x="561" y="714"/>
                </a:moveTo>
                <a:lnTo>
                  <a:pt x="0" y="714"/>
                </a:lnTo>
                <a:lnTo>
                  <a:pt x="0" y="1325"/>
                </a:lnTo>
                <a:lnTo>
                  <a:pt x="561" y="1325"/>
                </a:lnTo>
                <a:lnTo>
                  <a:pt x="867" y="1020"/>
                </a:lnTo>
                <a:lnTo>
                  <a:pt x="561" y="714"/>
                </a:lnTo>
                <a:close/>
                <a:moveTo>
                  <a:pt x="714" y="1478"/>
                </a:moveTo>
                <a:lnTo>
                  <a:pt x="714" y="2039"/>
                </a:lnTo>
                <a:lnTo>
                  <a:pt x="1326" y="2039"/>
                </a:lnTo>
                <a:lnTo>
                  <a:pt x="1326" y="1478"/>
                </a:lnTo>
                <a:lnTo>
                  <a:pt x="1020" y="1172"/>
                </a:lnTo>
                <a:lnTo>
                  <a:pt x="714" y="1478"/>
                </a:lnTo>
                <a:close/>
                <a:moveTo>
                  <a:pt x="1479" y="714"/>
                </a:moveTo>
                <a:lnTo>
                  <a:pt x="1173" y="1020"/>
                </a:lnTo>
                <a:lnTo>
                  <a:pt x="1479" y="1325"/>
                </a:lnTo>
                <a:lnTo>
                  <a:pt x="2040" y="1325"/>
                </a:lnTo>
                <a:lnTo>
                  <a:pt x="2040" y="714"/>
                </a:lnTo>
                <a:lnTo>
                  <a:pt x="1479" y="71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729038" y="4768850"/>
            <a:ext cx="555625" cy="641350"/>
          </a:xfrm>
          <a:custGeom>
            <a:avLst/>
            <a:gdLst>
              <a:gd name="T0" fmla="*/ 1428 w 1836"/>
              <a:gd name="T1" fmla="*/ 1915 h 2119"/>
              <a:gd name="T2" fmla="*/ 1350 w 1836"/>
              <a:gd name="T3" fmla="*/ 1900 h 2119"/>
              <a:gd name="T4" fmla="*/ 1176 w 1836"/>
              <a:gd name="T5" fmla="*/ 1657 h 2119"/>
              <a:gd name="T6" fmla="*/ 931 w 1836"/>
              <a:gd name="T7" fmla="*/ 1350 h 2119"/>
              <a:gd name="T8" fmla="*/ 695 w 1836"/>
              <a:gd name="T9" fmla="*/ 1093 h 2119"/>
              <a:gd name="T10" fmla="*/ 612 w 1836"/>
              <a:gd name="T11" fmla="*/ 794 h 2119"/>
              <a:gd name="T12" fmla="*/ 1122 w 1836"/>
              <a:gd name="T13" fmla="*/ 284 h 2119"/>
              <a:gd name="T14" fmla="*/ 1632 w 1836"/>
              <a:gd name="T15" fmla="*/ 794 h 2119"/>
              <a:gd name="T16" fmla="*/ 1836 w 1836"/>
              <a:gd name="T17" fmla="*/ 794 h 2119"/>
              <a:gd name="T18" fmla="*/ 1122 w 1836"/>
              <a:gd name="T19" fmla="*/ 80 h 2119"/>
              <a:gd name="T20" fmla="*/ 408 w 1836"/>
              <a:gd name="T21" fmla="*/ 794 h 2119"/>
              <a:gd name="T22" fmla="*/ 517 w 1836"/>
              <a:gd name="T23" fmla="*/ 1191 h 2119"/>
              <a:gd name="T24" fmla="*/ 807 w 1836"/>
              <a:gd name="T25" fmla="*/ 1512 h 2119"/>
              <a:gd name="T26" fmla="*/ 982 w 1836"/>
              <a:gd name="T27" fmla="*/ 1721 h 2119"/>
              <a:gd name="T28" fmla="*/ 1260 w 1836"/>
              <a:gd name="T29" fmla="*/ 2083 h 2119"/>
              <a:gd name="T30" fmla="*/ 1428 w 1836"/>
              <a:gd name="T31" fmla="*/ 2119 h 2119"/>
              <a:gd name="T32" fmla="*/ 1836 w 1836"/>
              <a:gd name="T33" fmla="*/ 1711 h 2119"/>
              <a:gd name="T34" fmla="*/ 1632 w 1836"/>
              <a:gd name="T35" fmla="*/ 1711 h 2119"/>
              <a:gd name="T36" fmla="*/ 1428 w 1836"/>
              <a:gd name="T37" fmla="*/ 1915 h 2119"/>
              <a:gd name="T38" fmla="*/ 473 w 1836"/>
              <a:gd name="T39" fmla="*/ 145 h 2119"/>
              <a:gd name="T40" fmla="*/ 329 w 1836"/>
              <a:gd name="T41" fmla="*/ 0 h 2119"/>
              <a:gd name="T42" fmla="*/ 0 w 1836"/>
              <a:gd name="T43" fmla="*/ 794 h 2119"/>
              <a:gd name="T44" fmla="*/ 329 w 1836"/>
              <a:gd name="T45" fmla="*/ 1587 h 2119"/>
              <a:gd name="T46" fmla="*/ 473 w 1836"/>
              <a:gd name="T47" fmla="*/ 1443 h 2119"/>
              <a:gd name="T48" fmla="*/ 204 w 1836"/>
              <a:gd name="T49" fmla="*/ 794 h 2119"/>
              <a:gd name="T50" fmla="*/ 473 w 1836"/>
              <a:gd name="T51" fmla="*/ 145 h 2119"/>
              <a:gd name="T52" fmla="*/ 867 w 1836"/>
              <a:gd name="T53" fmla="*/ 794 h 2119"/>
              <a:gd name="T54" fmla="*/ 1122 w 1836"/>
              <a:gd name="T55" fmla="*/ 1049 h 2119"/>
              <a:gd name="T56" fmla="*/ 1377 w 1836"/>
              <a:gd name="T57" fmla="*/ 794 h 2119"/>
              <a:gd name="T58" fmla="*/ 1122 w 1836"/>
              <a:gd name="T59" fmla="*/ 539 h 2119"/>
              <a:gd name="T60" fmla="*/ 867 w 1836"/>
              <a:gd name="T61" fmla="*/ 794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36" h="2119">
                <a:moveTo>
                  <a:pt x="1428" y="1915"/>
                </a:moveTo>
                <a:cubicBezTo>
                  <a:pt x="1399" y="1915"/>
                  <a:pt x="1370" y="1909"/>
                  <a:pt x="1350" y="1900"/>
                </a:cubicBezTo>
                <a:cubicBezTo>
                  <a:pt x="1278" y="1862"/>
                  <a:pt x="1226" y="1810"/>
                  <a:pt x="1176" y="1657"/>
                </a:cubicBezTo>
                <a:cubicBezTo>
                  <a:pt x="1123" y="1498"/>
                  <a:pt x="1026" y="1423"/>
                  <a:pt x="931" y="1350"/>
                </a:cubicBezTo>
                <a:cubicBezTo>
                  <a:pt x="851" y="1288"/>
                  <a:pt x="767" y="1224"/>
                  <a:pt x="695" y="1093"/>
                </a:cubicBezTo>
                <a:cubicBezTo>
                  <a:pt x="642" y="995"/>
                  <a:pt x="612" y="888"/>
                  <a:pt x="612" y="794"/>
                </a:cubicBezTo>
                <a:cubicBezTo>
                  <a:pt x="612" y="508"/>
                  <a:pt x="836" y="284"/>
                  <a:pt x="1122" y="284"/>
                </a:cubicBezTo>
                <a:cubicBezTo>
                  <a:pt x="1408" y="284"/>
                  <a:pt x="1632" y="508"/>
                  <a:pt x="1632" y="794"/>
                </a:cubicBezTo>
                <a:lnTo>
                  <a:pt x="1836" y="794"/>
                </a:lnTo>
                <a:cubicBezTo>
                  <a:pt x="1836" y="393"/>
                  <a:pt x="1522" y="80"/>
                  <a:pt x="1122" y="80"/>
                </a:cubicBezTo>
                <a:cubicBezTo>
                  <a:pt x="722" y="80"/>
                  <a:pt x="408" y="393"/>
                  <a:pt x="408" y="794"/>
                </a:cubicBezTo>
                <a:cubicBezTo>
                  <a:pt x="408" y="923"/>
                  <a:pt x="447" y="1064"/>
                  <a:pt x="517" y="1191"/>
                </a:cubicBezTo>
                <a:cubicBezTo>
                  <a:pt x="610" y="1360"/>
                  <a:pt x="719" y="1444"/>
                  <a:pt x="807" y="1512"/>
                </a:cubicBezTo>
                <a:cubicBezTo>
                  <a:pt x="890" y="1576"/>
                  <a:pt x="950" y="1622"/>
                  <a:pt x="982" y="1721"/>
                </a:cubicBezTo>
                <a:cubicBezTo>
                  <a:pt x="1043" y="1906"/>
                  <a:pt x="1123" y="2011"/>
                  <a:pt x="1260" y="2083"/>
                </a:cubicBezTo>
                <a:cubicBezTo>
                  <a:pt x="1313" y="2107"/>
                  <a:pt x="1369" y="2119"/>
                  <a:pt x="1428" y="2119"/>
                </a:cubicBezTo>
                <a:cubicBezTo>
                  <a:pt x="1653" y="2119"/>
                  <a:pt x="1836" y="1936"/>
                  <a:pt x="1836" y="1711"/>
                </a:cubicBezTo>
                <a:lnTo>
                  <a:pt x="1632" y="1711"/>
                </a:lnTo>
                <a:cubicBezTo>
                  <a:pt x="1632" y="1824"/>
                  <a:pt x="1541" y="1915"/>
                  <a:pt x="1428" y="1915"/>
                </a:cubicBezTo>
                <a:close/>
                <a:moveTo>
                  <a:pt x="473" y="145"/>
                </a:moveTo>
                <a:lnTo>
                  <a:pt x="329" y="0"/>
                </a:lnTo>
                <a:cubicBezTo>
                  <a:pt x="126" y="203"/>
                  <a:pt x="0" y="484"/>
                  <a:pt x="0" y="794"/>
                </a:cubicBezTo>
                <a:cubicBezTo>
                  <a:pt x="0" y="1104"/>
                  <a:pt x="126" y="1384"/>
                  <a:pt x="329" y="1587"/>
                </a:cubicBezTo>
                <a:lnTo>
                  <a:pt x="473" y="1443"/>
                </a:lnTo>
                <a:cubicBezTo>
                  <a:pt x="307" y="1276"/>
                  <a:pt x="204" y="1047"/>
                  <a:pt x="204" y="794"/>
                </a:cubicBezTo>
                <a:cubicBezTo>
                  <a:pt x="204" y="540"/>
                  <a:pt x="307" y="311"/>
                  <a:pt x="473" y="145"/>
                </a:cubicBezTo>
                <a:close/>
                <a:moveTo>
                  <a:pt x="867" y="794"/>
                </a:moveTo>
                <a:cubicBezTo>
                  <a:pt x="867" y="934"/>
                  <a:pt x="981" y="1049"/>
                  <a:pt x="1122" y="1049"/>
                </a:cubicBezTo>
                <a:cubicBezTo>
                  <a:pt x="1263" y="1049"/>
                  <a:pt x="1377" y="934"/>
                  <a:pt x="1377" y="794"/>
                </a:cubicBezTo>
                <a:cubicBezTo>
                  <a:pt x="1377" y="653"/>
                  <a:pt x="1263" y="539"/>
                  <a:pt x="1122" y="539"/>
                </a:cubicBezTo>
                <a:cubicBezTo>
                  <a:pt x="981" y="539"/>
                  <a:pt x="867" y="653"/>
                  <a:pt x="867" y="79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2606675" y="4854575"/>
            <a:ext cx="555625" cy="493713"/>
          </a:xfrm>
          <a:custGeom>
            <a:avLst/>
            <a:gdLst>
              <a:gd name="T0" fmla="*/ 1631 w 1835"/>
              <a:gd name="T1" fmla="*/ 0 h 1631"/>
              <a:gd name="T2" fmla="*/ 204 w 1835"/>
              <a:gd name="T3" fmla="*/ 0 h 1631"/>
              <a:gd name="T4" fmla="*/ 0 w 1835"/>
              <a:gd name="T5" fmla="*/ 204 h 1631"/>
              <a:gd name="T6" fmla="*/ 0 w 1835"/>
              <a:gd name="T7" fmla="*/ 1427 h 1631"/>
              <a:gd name="T8" fmla="*/ 204 w 1835"/>
              <a:gd name="T9" fmla="*/ 1631 h 1631"/>
              <a:gd name="T10" fmla="*/ 1631 w 1835"/>
              <a:gd name="T11" fmla="*/ 1631 h 1631"/>
              <a:gd name="T12" fmla="*/ 1835 w 1835"/>
              <a:gd name="T13" fmla="*/ 1427 h 1631"/>
              <a:gd name="T14" fmla="*/ 1835 w 1835"/>
              <a:gd name="T15" fmla="*/ 204 h 1631"/>
              <a:gd name="T16" fmla="*/ 1631 w 1835"/>
              <a:gd name="T17" fmla="*/ 0 h 1631"/>
              <a:gd name="T18" fmla="*/ 816 w 1835"/>
              <a:gd name="T19" fmla="*/ 1121 h 1631"/>
              <a:gd name="T20" fmla="*/ 663 w 1835"/>
              <a:gd name="T21" fmla="*/ 1121 h 1631"/>
              <a:gd name="T22" fmla="*/ 663 w 1835"/>
              <a:gd name="T23" fmla="*/ 917 h 1631"/>
              <a:gd name="T24" fmla="*/ 459 w 1835"/>
              <a:gd name="T25" fmla="*/ 917 h 1631"/>
              <a:gd name="T26" fmla="*/ 459 w 1835"/>
              <a:gd name="T27" fmla="*/ 1121 h 1631"/>
              <a:gd name="T28" fmla="*/ 306 w 1835"/>
              <a:gd name="T29" fmla="*/ 1121 h 1631"/>
              <a:gd name="T30" fmla="*/ 306 w 1835"/>
              <a:gd name="T31" fmla="*/ 510 h 1631"/>
              <a:gd name="T32" fmla="*/ 459 w 1835"/>
              <a:gd name="T33" fmla="*/ 510 h 1631"/>
              <a:gd name="T34" fmla="*/ 459 w 1835"/>
              <a:gd name="T35" fmla="*/ 765 h 1631"/>
              <a:gd name="T36" fmla="*/ 663 w 1835"/>
              <a:gd name="T37" fmla="*/ 765 h 1631"/>
              <a:gd name="T38" fmla="*/ 663 w 1835"/>
              <a:gd name="T39" fmla="*/ 510 h 1631"/>
              <a:gd name="T40" fmla="*/ 816 w 1835"/>
              <a:gd name="T41" fmla="*/ 510 h 1631"/>
              <a:gd name="T42" fmla="*/ 816 w 1835"/>
              <a:gd name="T43" fmla="*/ 1121 h 1631"/>
              <a:gd name="T44" fmla="*/ 1529 w 1835"/>
              <a:gd name="T45" fmla="*/ 1019 h 1631"/>
              <a:gd name="T46" fmla="*/ 1427 w 1835"/>
              <a:gd name="T47" fmla="*/ 1121 h 1631"/>
              <a:gd name="T48" fmla="*/ 1351 w 1835"/>
              <a:gd name="T49" fmla="*/ 1121 h 1631"/>
              <a:gd name="T50" fmla="*/ 1351 w 1835"/>
              <a:gd name="T51" fmla="*/ 1274 h 1631"/>
              <a:gd name="T52" fmla="*/ 1198 w 1835"/>
              <a:gd name="T53" fmla="*/ 1274 h 1631"/>
              <a:gd name="T54" fmla="*/ 1198 w 1835"/>
              <a:gd name="T55" fmla="*/ 1121 h 1631"/>
              <a:gd name="T56" fmla="*/ 1121 w 1835"/>
              <a:gd name="T57" fmla="*/ 1121 h 1631"/>
              <a:gd name="T58" fmla="*/ 1019 w 1835"/>
              <a:gd name="T59" fmla="*/ 1019 h 1631"/>
              <a:gd name="T60" fmla="*/ 1019 w 1835"/>
              <a:gd name="T61" fmla="*/ 612 h 1631"/>
              <a:gd name="T62" fmla="*/ 1121 w 1835"/>
              <a:gd name="T63" fmla="*/ 510 h 1631"/>
              <a:gd name="T64" fmla="*/ 1427 w 1835"/>
              <a:gd name="T65" fmla="*/ 510 h 1631"/>
              <a:gd name="T66" fmla="*/ 1529 w 1835"/>
              <a:gd name="T67" fmla="*/ 612 h 1631"/>
              <a:gd name="T68" fmla="*/ 1529 w 1835"/>
              <a:gd name="T69" fmla="*/ 1019 h 1631"/>
              <a:gd name="T70" fmla="*/ 1172 w 1835"/>
              <a:gd name="T71" fmla="*/ 968 h 1631"/>
              <a:gd name="T72" fmla="*/ 1376 w 1835"/>
              <a:gd name="T73" fmla="*/ 968 h 1631"/>
              <a:gd name="T74" fmla="*/ 1376 w 1835"/>
              <a:gd name="T75" fmla="*/ 663 h 1631"/>
              <a:gd name="T76" fmla="*/ 1172 w 1835"/>
              <a:gd name="T77" fmla="*/ 663 h 1631"/>
              <a:gd name="T78" fmla="*/ 1172 w 1835"/>
              <a:gd name="T79" fmla="*/ 968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5" h="1631">
                <a:moveTo>
                  <a:pt x="1631" y="0"/>
                </a:move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427"/>
                </a:lnTo>
                <a:cubicBezTo>
                  <a:pt x="0" y="1540"/>
                  <a:pt x="91" y="1631"/>
                  <a:pt x="204" y="1631"/>
                </a:cubicBezTo>
                <a:lnTo>
                  <a:pt x="1631" y="1631"/>
                </a:lnTo>
                <a:cubicBezTo>
                  <a:pt x="1744" y="1631"/>
                  <a:pt x="1835" y="1540"/>
                  <a:pt x="1835" y="1427"/>
                </a:cubicBezTo>
                <a:lnTo>
                  <a:pt x="1835" y="204"/>
                </a:lnTo>
                <a:cubicBezTo>
                  <a:pt x="1835" y="91"/>
                  <a:pt x="1744" y="0"/>
                  <a:pt x="1631" y="0"/>
                </a:cubicBezTo>
                <a:close/>
                <a:moveTo>
                  <a:pt x="816" y="1121"/>
                </a:moveTo>
                <a:lnTo>
                  <a:pt x="663" y="1121"/>
                </a:lnTo>
                <a:lnTo>
                  <a:pt x="663" y="917"/>
                </a:lnTo>
                <a:lnTo>
                  <a:pt x="459" y="917"/>
                </a:lnTo>
                <a:lnTo>
                  <a:pt x="459" y="1121"/>
                </a:lnTo>
                <a:lnTo>
                  <a:pt x="306" y="1121"/>
                </a:lnTo>
                <a:lnTo>
                  <a:pt x="306" y="510"/>
                </a:lnTo>
                <a:lnTo>
                  <a:pt x="459" y="510"/>
                </a:lnTo>
                <a:lnTo>
                  <a:pt x="459" y="765"/>
                </a:lnTo>
                <a:lnTo>
                  <a:pt x="663" y="765"/>
                </a:lnTo>
                <a:lnTo>
                  <a:pt x="663" y="510"/>
                </a:lnTo>
                <a:lnTo>
                  <a:pt x="816" y="510"/>
                </a:lnTo>
                <a:lnTo>
                  <a:pt x="816" y="1121"/>
                </a:lnTo>
                <a:close/>
                <a:moveTo>
                  <a:pt x="1529" y="1019"/>
                </a:moveTo>
                <a:cubicBezTo>
                  <a:pt x="1529" y="1076"/>
                  <a:pt x="1484" y="1121"/>
                  <a:pt x="1427" y="1121"/>
                </a:cubicBezTo>
                <a:lnTo>
                  <a:pt x="1351" y="1121"/>
                </a:lnTo>
                <a:lnTo>
                  <a:pt x="1351" y="1274"/>
                </a:lnTo>
                <a:lnTo>
                  <a:pt x="1198" y="1274"/>
                </a:lnTo>
                <a:lnTo>
                  <a:pt x="1198" y="1121"/>
                </a:lnTo>
                <a:lnTo>
                  <a:pt x="1121" y="1121"/>
                </a:lnTo>
                <a:cubicBezTo>
                  <a:pt x="1065" y="1121"/>
                  <a:pt x="1019" y="1076"/>
                  <a:pt x="1019" y="1019"/>
                </a:cubicBezTo>
                <a:lnTo>
                  <a:pt x="1019" y="612"/>
                </a:lnTo>
                <a:cubicBezTo>
                  <a:pt x="1019" y="555"/>
                  <a:pt x="1065" y="510"/>
                  <a:pt x="1121" y="510"/>
                </a:cubicBezTo>
                <a:lnTo>
                  <a:pt x="1427" y="510"/>
                </a:lnTo>
                <a:cubicBezTo>
                  <a:pt x="1484" y="510"/>
                  <a:pt x="1529" y="555"/>
                  <a:pt x="1529" y="612"/>
                </a:cubicBezTo>
                <a:lnTo>
                  <a:pt x="1529" y="1019"/>
                </a:lnTo>
                <a:close/>
                <a:moveTo>
                  <a:pt x="1172" y="968"/>
                </a:moveTo>
                <a:lnTo>
                  <a:pt x="1376" y="968"/>
                </a:lnTo>
                <a:lnTo>
                  <a:pt x="1376" y="663"/>
                </a:lnTo>
                <a:lnTo>
                  <a:pt x="1172" y="663"/>
                </a:lnTo>
                <a:lnTo>
                  <a:pt x="1172" y="96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1506538" y="4794250"/>
            <a:ext cx="617537" cy="615950"/>
          </a:xfrm>
          <a:custGeom>
            <a:avLst/>
            <a:gdLst>
              <a:gd name="T0" fmla="*/ 204 w 2039"/>
              <a:gd name="T1" fmla="*/ 408 h 2039"/>
              <a:gd name="T2" fmla="*/ 0 w 2039"/>
              <a:gd name="T3" fmla="*/ 408 h 2039"/>
              <a:gd name="T4" fmla="*/ 0 w 2039"/>
              <a:gd name="T5" fmla="*/ 1835 h 2039"/>
              <a:gd name="T6" fmla="*/ 204 w 2039"/>
              <a:gd name="T7" fmla="*/ 2039 h 2039"/>
              <a:gd name="T8" fmla="*/ 1632 w 2039"/>
              <a:gd name="T9" fmla="*/ 2039 h 2039"/>
              <a:gd name="T10" fmla="*/ 1632 w 2039"/>
              <a:gd name="T11" fmla="*/ 1835 h 2039"/>
              <a:gd name="T12" fmla="*/ 204 w 2039"/>
              <a:gd name="T13" fmla="*/ 1835 h 2039"/>
              <a:gd name="T14" fmla="*/ 204 w 2039"/>
              <a:gd name="T15" fmla="*/ 408 h 2039"/>
              <a:gd name="T16" fmla="*/ 1836 w 2039"/>
              <a:gd name="T17" fmla="*/ 0 h 2039"/>
              <a:gd name="T18" fmla="*/ 612 w 2039"/>
              <a:gd name="T19" fmla="*/ 0 h 2039"/>
              <a:gd name="T20" fmla="*/ 408 w 2039"/>
              <a:gd name="T21" fmla="*/ 204 h 2039"/>
              <a:gd name="T22" fmla="*/ 408 w 2039"/>
              <a:gd name="T23" fmla="*/ 1427 h 2039"/>
              <a:gd name="T24" fmla="*/ 612 w 2039"/>
              <a:gd name="T25" fmla="*/ 1631 h 2039"/>
              <a:gd name="T26" fmla="*/ 1836 w 2039"/>
              <a:gd name="T27" fmla="*/ 1631 h 2039"/>
              <a:gd name="T28" fmla="*/ 2039 w 2039"/>
              <a:gd name="T29" fmla="*/ 1427 h 2039"/>
              <a:gd name="T30" fmla="*/ 2039 w 2039"/>
              <a:gd name="T31" fmla="*/ 204 h 2039"/>
              <a:gd name="T32" fmla="*/ 1836 w 2039"/>
              <a:gd name="T33" fmla="*/ 0 h 2039"/>
              <a:gd name="T34" fmla="*/ 1734 w 2039"/>
              <a:gd name="T35" fmla="*/ 918 h 2039"/>
              <a:gd name="T36" fmla="*/ 1326 w 2039"/>
              <a:gd name="T37" fmla="*/ 918 h 2039"/>
              <a:gd name="T38" fmla="*/ 1326 w 2039"/>
              <a:gd name="T39" fmla="*/ 1325 h 2039"/>
              <a:gd name="T40" fmla="*/ 1122 w 2039"/>
              <a:gd name="T41" fmla="*/ 1325 h 2039"/>
              <a:gd name="T42" fmla="*/ 1122 w 2039"/>
              <a:gd name="T43" fmla="*/ 918 h 2039"/>
              <a:gd name="T44" fmla="*/ 714 w 2039"/>
              <a:gd name="T45" fmla="*/ 918 h 2039"/>
              <a:gd name="T46" fmla="*/ 714 w 2039"/>
              <a:gd name="T47" fmla="*/ 714 h 2039"/>
              <a:gd name="T48" fmla="*/ 1122 w 2039"/>
              <a:gd name="T49" fmla="*/ 714 h 2039"/>
              <a:gd name="T50" fmla="*/ 1122 w 2039"/>
              <a:gd name="T51" fmla="*/ 306 h 2039"/>
              <a:gd name="T52" fmla="*/ 1326 w 2039"/>
              <a:gd name="T53" fmla="*/ 306 h 2039"/>
              <a:gd name="T54" fmla="*/ 1326 w 2039"/>
              <a:gd name="T55" fmla="*/ 714 h 2039"/>
              <a:gd name="T56" fmla="*/ 1734 w 2039"/>
              <a:gd name="T57" fmla="*/ 714 h 2039"/>
              <a:gd name="T58" fmla="*/ 1734 w 2039"/>
              <a:gd name="T59" fmla="*/ 91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39" h="2039">
                <a:moveTo>
                  <a:pt x="204" y="408"/>
                </a:moveTo>
                <a:lnTo>
                  <a:pt x="0" y="408"/>
                </a:lnTo>
                <a:lnTo>
                  <a:pt x="0" y="1835"/>
                </a:lnTo>
                <a:cubicBezTo>
                  <a:pt x="0" y="1948"/>
                  <a:pt x="91" y="2039"/>
                  <a:pt x="204" y="2039"/>
                </a:cubicBezTo>
                <a:lnTo>
                  <a:pt x="1632" y="2039"/>
                </a:lnTo>
                <a:lnTo>
                  <a:pt x="1632" y="1835"/>
                </a:lnTo>
                <a:lnTo>
                  <a:pt x="204" y="1835"/>
                </a:lnTo>
                <a:lnTo>
                  <a:pt x="204" y="408"/>
                </a:lnTo>
                <a:close/>
                <a:moveTo>
                  <a:pt x="1836" y="0"/>
                </a:moveTo>
                <a:lnTo>
                  <a:pt x="612" y="0"/>
                </a:lnTo>
                <a:cubicBezTo>
                  <a:pt x="499" y="0"/>
                  <a:pt x="408" y="91"/>
                  <a:pt x="408" y="204"/>
                </a:cubicBezTo>
                <a:lnTo>
                  <a:pt x="408" y="1427"/>
                </a:lnTo>
                <a:cubicBezTo>
                  <a:pt x="408" y="1540"/>
                  <a:pt x="499" y="1631"/>
                  <a:pt x="612" y="1631"/>
                </a:cubicBezTo>
                <a:lnTo>
                  <a:pt x="1836" y="1631"/>
                </a:lnTo>
                <a:cubicBezTo>
                  <a:pt x="1948" y="1631"/>
                  <a:pt x="2039" y="1540"/>
                  <a:pt x="2039" y="1427"/>
                </a:cubicBezTo>
                <a:lnTo>
                  <a:pt x="2039" y="204"/>
                </a:lnTo>
                <a:cubicBezTo>
                  <a:pt x="2039" y="91"/>
                  <a:pt x="1948" y="0"/>
                  <a:pt x="1836" y="0"/>
                </a:cubicBezTo>
                <a:close/>
                <a:moveTo>
                  <a:pt x="1734" y="918"/>
                </a:moveTo>
                <a:lnTo>
                  <a:pt x="1326" y="918"/>
                </a:lnTo>
                <a:lnTo>
                  <a:pt x="1326" y="1325"/>
                </a:lnTo>
                <a:lnTo>
                  <a:pt x="1122" y="1325"/>
                </a:lnTo>
                <a:lnTo>
                  <a:pt x="1122" y="918"/>
                </a:lnTo>
                <a:lnTo>
                  <a:pt x="714" y="918"/>
                </a:lnTo>
                <a:lnTo>
                  <a:pt x="714" y="714"/>
                </a:lnTo>
                <a:lnTo>
                  <a:pt x="1122" y="714"/>
                </a:lnTo>
                <a:lnTo>
                  <a:pt x="1122" y="306"/>
                </a:lnTo>
                <a:lnTo>
                  <a:pt x="1326" y="306"/>
                </a:lnTo>
                <a:lnTo>
                  <a:pt x="1326" y="714"/>
                </a:lnTo>
                <a:lnTo>
                  <a:pt x="1734" y="714"/>
                </a:lnTo>
                <a:lnTo>
                  <a:pt x="1734" y="91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334963" y="4794250"/>
            <a:ext cx="617537" cy="615950"/>
          </a:xfrm>
          <a:custGeom>
            <a:avLst/>
            <a:gdLst>
              <a:gd name="T0" fmla="*/ 204 w 2040"/>
              <a:gd name="T1" fmla="*/ 408 h 2039"/>
              <a:gd name="T2" fmla="*/ 0 w 2040"/>
              <a:gd name="T3" fmla="*/ 408 h 2039"/>
              <a:gd name="T4" fmla="*/ 0 w 2040"/>
              <a:gd name="T5" fmla="*/ 1835 h 2039"/>
              <a:gd name="T6" fmla="*/ 204 w 2040"/>
              <a:gd name="T7" fmla="*/ 2039 h 2039"/>
              <a:gd name="T8" fmla="*/ 1632 w 2040"/>
              <a:gd name="T9" fmla="*/ 2039 h 2039"/>
              <a:gd name="T10" fmla="*/ 1632 w 2040"/>
              <a:gd name="T11" fmla="*/ 1835 h 2039"/>
              <a:gd name="T12" fmla="*/ 204 w 2040"/>
              <a:gd name="T13" fmla="*/ 1835 h 2039"/>
              <a:gd name="T14" fmla="*/ 204 w 2040"/>
              <a:gd name="T15" fmla="*/ 408 h 2039"/>
              <a:gd name="T16" fmla="*/ 1836 w 2040"/>
              <a:gd name="T17" fmla="*/ 0 h 2039"/>
              <a:gd name="T18" fmla="*/ 612 w 2040"/>
              <a:gd name="T19" fmla="*/ 0 h 2039"/>
              <a:gd name="T20" fmla="*/ 408 w 2040"/>
              <a:gd name="T21" fmla="*/ 204 h 2039"/>
              <a:gd name="T22" fmla="*/ 408 w 2040"/>
              <a:gd name="T23" fmla="*/ 1427 h 2039"/>
              <a:gd name="T24" fmla="*/ 612 w 2040"/>
              <a:gd name="T25" fmla="*/ 1631 h 2039"/>
              <a:gd name="T26" fmla="*/ 1836 w 2040"/>
              <a:gd name="T27" fmla="*/ 1631 h 2039"/>
              <a:gd name="T28" fmla="*/ 2040 w 2040"/>
              <a:gd name="T29" fmla="*/ 1427 h 2039"/>
              <a:gd name="T30" fmla="*/ 2040 w 2040"/>
              <a:gd name="T31" fmla="*/ 204 h 2039"/>
              <a:gd name="T32" fmla="*/ 1836 w 2040"/>
              <a:gd name="T33" fmla="*/ 0 h 2039"/>
              <a:gd name="T34" fmla="*/ 1734 w 2040"/>
              <a:gd name="T35" fmla="*/ 918 h 2039"/>
              <a:gd name="T36" fmla="*/ 714 w 2040"/>
              <a:gd name="T37" fmla="*/ 918 h 2039"/>
              <a:gd name="T38" fmla="*/ 714 w 2040"/>
              <a:gd name="T39" fmla="*/ 714 h 2039"/>
              <a:gd name="T40" fmla="*/ 1734 w 2040"/>
              <a:gd name="T41" fmla="*/ 714 h 2039"/>
              <a:gd name="T42" fmla="*/ 1734 w 2040"/>
              <a:gd name="T43" fmla="*/ 918 h 2039"/>
              <a:gd name="T44" fmla="*/ 1326 w 2040"/>
              <a:gd name="T45" fmla="*/ 1325 h 2039"/>
              <a:gd name="T46" fmla="*/ 714 w 2040"/>
              <a:gd name="T47" fmla="*/ 1325 h 2039"/>
              <a:gd name="T48" fmla="*/ 714 w 2040"/>
              <a:gd name="T49" fmla="*/ 1121 h 2039"/>
              <a:gd name="T50" fmla="*/ 1326 w 2040"/>
              <a:gd name="T51" fmla="*/ 1121 h 2039"/>
              <a:gd name="T52" fmla="*/ 1326 w 2040"/>
              <a:gd name="T53" fmla="*/ 1325 h 2039"/>
              <a:gd name="T54" fmla="*/ 1734 w 2040"/>
              <a:gd name="T55" fmla="*/ 510 h 2039"/>
              <a:gd name="T56" fmla="*/ 714 w 2040"/>
              <a:gd name="T57" fmla="*/ 510 h 2039"/>
              <a:gd name="T58" fmla="*/ 714 w 2040"/>
              <a:gd name="T59" fmla="*/ 306 h 2039"/>
              <a:gd name="T60" fmla="*/ 1734 w 2040"/>
              <a:gd name="T61" fmla="*/ 306 h 2039"/>
              <a:gd name="T62" fmla="*/ 1734 w 2040"/>
              <a:gd name="T63" fmla="*/ 51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40" h="2039">
                <a:moveTo>
                  <a:pt x="204" y="408"/>
                </a:moveTo>
                <a:lnTo>
                  <a:pt x="0" y="408"/>
                </a:lnTo>
                <a:lnTo>
                  <a:pt x="0" y="1835"/>
                </a:lnTo>
                <a:cubicBezTo>
                  <a:pt x="0" y="1948"/>
                  <a:pt x="92" y="2039"/>
                  <a:pt x="204" y="2039"/>
                </a:cubicBezTo>
                <a:lnTo>
                  <a:pt x="1632" y="2039"/>
                </a:lnTo>
                <a:lnTo>
                  <a:pt x="1632" y="1835"/>
                </a:lnTo>
                <a:lnTo>
                  <a:pt x="204" y="1835"/>
                </a:lnTo>
                <a:lnTo>
                  <a:pt x="204" y="408"/>
                </a:lnTo>
                <a:close/>
                <a:moveTo>
                  <a:pt x="1836" y="0"/>
                </a:moveTo>
                <a:lnTo>
                  <a:pt x="612" y="0"/>
                </a:lnTo>
                <a:cubicBezTo>
                  <a:pt x="500" y="0"/>
                  <a:pt x="408" y="91"/>
                  <a:pt x="408" y="204"/>
                </a:cubicBezTo>
                <a:lnTo>
                  <a:pt x="408" y="1427"/>
                </a:lnTo>
                <a:cubicBezTo>
                  <a:pt x="408" y="1540"/>
                  <a:pt x="500" y="1631"/>
                  <a:pt x="612" y="1631"/>
                </a:cubicBezTo>
                <a:lnTo>
                  <a:pt x="1836" y="1631"/>
                </a:lnTo>
                <a:cubicBezTo>
                  <a:pt x="1949" y="1631"/>
                  <a:pt x="2040" y="1540"/>
                  <a:pt x="2040" y="1427"/>
                </a:cubicBezTo>
                <a:lnTo>
                  <a:pt x="2040" y="204"/>
                </a:lnTo>
                <a:cubicBezTo>
                  <a:pt x="2040" y="91"/>
                  <a:pt x="1949" y="0"/>
                  <a:pt x="1836" y="0"/>
                </a:cubicBezTo>
                <a:close/>
                <a:moveTo>
                  <a:pt x="1734" y="918"/>
                </a:moveTo>
                <a:lnTo>
                  <a:pt x="714" y="918"/>
                </a:lnTo>
                <a:lnTo>
                  <a:pt x="714" y="714"/>
                </a:lnTo>
                <a:lnTo>
                  <a:pt x="1734" y="714"/>
                </a:lnTo>
                <a:lnTo>
                  <a:pt x="1734" y="918"/>
                </a:lnTo>
                <a:close/>
                <a:moveTo>
                  <a:pt x="1326" y="1325"/>
                </a:moveTo>
                <a:lnTo>
                  <a:pt x="714" y="1325"/>
                </a:lnTo>
                <a:lnTo>
                  <a:pt x="714" y="1121"/>
                </a:lnTo>
                <a:lnTo>
                  <a:pt x="1326" y="1121"/>
                </a:lnTo>
                <a:lnTo>
                  <a:pt x="1326" y="1325"/>
                </a:lnTo>
                <a:close/>
                <a:moveTo>
                  <a:pt x="1734" y="510"/>
                </a:moveTo>
                <a:lnTo>
                  <a:pt x="714" y="510"/>
                </a:lnTo>
                <a:lnTo>
                  <a:pt x="714" y="306"/>
                </a:lnTo>
                <a:lnTo>
                  <a:pt x="1734" y="306"/>
                </a:lnTo>
                <a:lnTo>
                  <a:pt x="1734" y="51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1328400" y="3690938"/>
            <a:ext cx="617537" cy="615950"/>
          </a:xfrm>
          <a:custGeom>
            <a:avLst/>
            <a:gdLst>
              <a:gd name="T0" fmla="*/ 1836 w 2040"/>
              <a:gd name="T1" fmla="*/ 0 h 2039"/>
              <a:gd name="T2" fmla="*/ 612 w 2040"/>
              <a:gd name="T3" fmla="*/ 0 h 2039"/>
              <a:gd name="T4" fmla="*/ 408 w 2040"/>
              <a:gd name="T5" fmla="*/ 203 h 2039"/>
              <a:gd name="T6" fmla="*/ 408 w 2040"/>
              <a:gd name="T7" fmla="*/ 1427 h 2039"/>
              <a:gd name="T8" fmla="*/ 612 w 2040"/>
              <a:gd name="T9" fmla="*/ 1631 h 2039"/>
              <a:gd name="T10" fmla="*/ 1836 w 2040"/>
              <a:gd name="T11" fmla="*/ 1631 h 2039"/>
              <a:gd name="T12" fmla="*/ 2040 w 2040"/>
              <a:gd name="T13" fmla="*/ 1427 h 2039"/>
              <a:gd name="T14" fmla="*/ 2040 w 2040"/>
              <a:gd name="T15" fmla="*/ 204 h 2039"/>
              <a:gd name="T16" fmla="*/ 1836 w 2040"/>
              <a:gd name="T17" fmla="*/ 0 h 2039"/>
              <a:gd name="T18" fmla="*/ 1632 w 2040"/>
              <a:gd name="T19" fmla="*/ 509 h 2039"/>
              <a:gd name="T20" fmla="*/ 1326 w 2040"/>
              <a:gd name="T21" fmla="*/ 509 h 2039"/>
              <a:gd name="T22" fmla="*/ 1326 w 2040"/>
              <a:gd name="T23" fmla="*/ 1070 h 2039"/>
              <a:gd name="T24" fmla="*/ 1071 w 2040"/>
              <a:gd name="T25" fmla="*/ 1325 h 2039"/>
              <a:gd name="T26" fmla="*/ 816 w 2040"/>
              <a:gd name="T27" fmla="*/ 1070 h 2039"/>
              <a:gd name="T28" fmla="*/ 1071 w 2040"/>
              <a:gd name="T29" fmla="*/ 815 h 2039"/>
              <a:gd name="T30" fmla="*/ 1224 w 2040"/>
              <a:gd name="T31" fmla="*/ 867 h 2039"/>
              <a:gd name="T32" fmla="*/ 1224 w 2040"/>
              <a:gd name="T33" fmla="*/ 305 h 2039"/>
              <a:gd name="T34" fmla="*/ 1632 w 2040"/>
              <a:gd name="T35" fmla="*/ 305 h 2039"/>
              <a:gd name="T36" fmla="*/ 1632 w 2040"/>
              <a:gd name="T37" fmla="*/ 509 h 2039"/>
              <a:gd name="T38" fmla="*/ 204 w 2040"/>
              <a:gd name="T39" fmla="*/ 407 h 2039"/>
              <a:gd name="T40" fmla="*/ 0 w 2040"/>
              <a:gd name="T41" fmla="*/ 407 h 2039"/>
              <a:gd name="T42" fmla="*/ 0 w 2040"/>
              <a:gd name="T43" fmla="*/ 1835 h 2039"/>
              <a:gd name="T44" fmla="*/ 204 w 2040"/>
              <a:gd name="T45" fmla="*/ 2039 h 2039"/>
              <a:gd name="T46" fmla="*/ 1632 w 2040"/>
              <a:gd name="T47" fmla="*/ 2039 h 2039"/>
              <a:gd name="T48" fmla="*/ 1632 w 2040"/>
              <a:gd name="T49" fmla="*/ 1835 h 2039"/>
              <a:gd name="T50" fmla="*/ 204 w 2040"/>
              <a:gd name="T51" fmla="*/ 1835 h 2039"/>
              <a:gd name="T52" fmla="*/ 204 w 2040"/>
              <a:gd name="T53" fmla="*/ 407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40" h="2039">
                <a:moveTo>
                  <a:pt x="1836" y="0"/>
                </a:moveTo>
                <a:lnTo>
                  <a:pt x="612" y="0"/>
                </a:lnTo>
                <a:cubicBezTo>
                  <a:pt x="499" y="0"/>
                  <a:pt x="408" y="91"/>
                  <a:pt x="408" y="203"/>
                </a:cubicBezTo>
                <a:lnTo>
                  <a:pt x="408" y="1427"/>
                </a:lnTo>
                <a:cubicBezTo>
                  <a:pt x="408" y="1540"/>
                  <a:pt x="499" y="1631"/>
                  <a:pt x="612" y="1631"/>
                </a:cubicBezTo>
                <a:lnTo>
                  <a:pt x="1836" y="1631"/>
                </a:lnTo>
                <a:cubicBezTo>
                  <a:pt x="1948" y="1631"/>
                  <a:pt x="2040" y="1540"/>
                  <a:pt x="2040" y="1427"/>
                </a:cubicBezTo>
                <a:lnTo>
                  <a:pt x="2040" y="204"/>
                </a:lnTo>
                <a:cubicBezTo>
                  <a:pt x="2040" y="91"/>
                  <a:pt x="1948" y="0"/>
                  <a:pt x="1836" y="0"/>
                </a:cubicBezTo>
                <a:close/>
                <a:moveTo>
                  <a:pt x="1632" y="509"/>
                </a:moveTo>
                <a:lnTo>
                  <a:pt x="1326" y="509"/>
                </a:lnTo>
                <a:lnTo>
                  <a:pt x="1326" y="1070"/>
                </a:lnTo>
                <a:cubicBezTo>
                  <a:pt x="1326" y="1211"/>
                  <a:pt x="1212" y="1325"/>
                  <a:pt x="1071" y="1325"/>
                </a:cubicBezTo>
                <a:cubicBezTo>
                  <a:pt x="930" y="1325"/>
                  <a:pt x="816" y="1211"/>
                  <a:pt x="816" y="1070"/>
                </a:cubicBezTo>
                <a:cubicBezTo>
                  <a:pt x="816" y="930"/>
                  <a:pt x="930" y="815"/>
                  <a:pt x="1071" y="815"/>
                </a:cubicBezTo>
                <a:cubicBezTo>
                  <a:pt x="1128" y="815"/>
                  <a:pt x="1181" y="835"/>
                  <a:pt x="1224" y="867"/>
                </a:cubicBezTo>
                <a:lnTo>
                  <a:pt x="1224" y="305"/>
                </a:lnTo>
                <a:lnTo>
                  <a:pt x="1632" y="305"/>
                </a:lnTo>
                <a:lnTo>
                  <a:pt x="1632" y="509"/>
                </a:lnTo>
                <a:close/>
                <a:moveTo>
                  <a:pt x="204" y="407"/>
                </a:moveTo>
                <a:lnTo>
                  <a:pt x="0" y="407"/>
                </a:lnTo>
                <a:lnTo>
                  <a:pt x="0" y="1835"/>
                </a:lnTo>
                <a:cubicBezTo>
                  <a:pt x="0" y="1948"/>
                  <a:pt x="91" y="2039"/>
                  <a:pt x="204" y="2039"/>
                </a:cubicBezTo>
                <a:lnTo>
                  <a:pt x="1632" y="2039"/>
                </a:lnTo>
                <a:lnTo>
                  <a:pt x="1632" y="1835"/>
                </a:lnTo>
                <a:lnTo>
                  <a:pt x="204" y="1835"/>
                </a:lnTo>
                <a:lnTo>
                  <a:pt x="204" y="40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10404475" y="3660775"/>
            <a:ext cx="492125" cy="677863"/>
          </a:xfrm>
          <a:custGeom>
            <a:avLst/>
            <a:gdLst>
              <a:gd name="T0" fmla="*/ 815 w 1631"/>
              <a:gd name="T1" fmla="*/ 306 h 2243"/>
              <a:gd name="T2" fmla="*/ 815 w 1631"/>
              <a:gd name="T3" fmla="*/ 0 h 2243"/>
              <a:gd name="T4" fmla="*/ 408 w 1631"/>
              <a:gd name="T5" fmla="*/ 407 h 2243"/>
              <a:gd name="T6" fmla="*/ 815 w 1631"/>
              <a:gd name="T7" fmla="*/ 815 h 2243"/>
              <a:gd name="T8" fmla="*/ 815 w 1631"/>
              <a:gd name="T9" fmla="*/ 509 h 2243"/>
              <a:gd name="T10" fmla="*/ 1427 w 1631"/>
              <a:gd name="T11" fmla="*/ 1121 h 2243"/>
              <a:gd name="T12" fmla="*/ 1356 w 1631"/>
              <a:gd name="T13" fmla="*/ 1407 h 2243"/>
              <a:gd name="T14" fmla="*/ 1505 w 1631"/>
              <a:gd name="T15" fmla="*/ 1556 h 2243"/>
              <a:gd name="T16" fmla="*/ 1631 w 1631"/>
              <a:gd name="T17" fmla="*/ 1121 h 2243"/>
              <a:gd name="T18" fmla="*/ 815 w 1631"/>
              <a:gd name="T19" fmla="*/ 306 h 2243"/>
              <a:gd name="T20" fmla="*/ 815 w 1631"/>
              <a:gd name="T21" fmla="*/ 1733 h 2243"/>
              <a:gd name="T22" fmla="*/ 204 w 1631"/>
              <a:gd name="T23" fmla="*/ 1121 h 2243"/>
              <a:gd name="T24" fmla="*/ 275 w 1631"/>
              <a:gd name="T25" fmla="*/ 835 h 2243"/>
              <a:gd name="T26" fmla="*/ 126 w 1631"/>
              <a:gd name="T27" fmla="*/ 686 h 2243"/>
              <a:gd name="T28" fmla="*/ 0 w 1631"/>
              <a:gd name="T29" fmla="*/ 1121 h 2243"/>
              <a:gd name="T30" fmla="*/ 815 w 1631"/>
              <a:gd name="T31" fmla="*/ 1937 h 2243"/>
              <a:gd name="T32" fmla="*/ 815 w 1631"/>
              <a:gd name="T33" fmla="*/ 2243 h 2243"/>
              <a:gd name="T34" fmla="*/ 1223 w 1631"/>
              <a:gd name="T35" fmla="*/ 1835 h 2243"/>
              <a:gd name="T36" fmla="*/ 815 w 1631"/>
              <a:gd name="T37" fmla="*/ 1427 h 2243"/>
              <a:gd name="T38" fmla="*/ 815 w 1631"/>
              <a:gd name="T39" fmla="*/ 1733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1" h="2243">
                <a:moveTo>
                  <a:pt x="815" y="306"/>
                </a:moveTo>
                <a:lnTo>
                  <a:pt x="815" y="0"/>
                </a:lnTo>
                <a:lnTo>
                  <a:pt x="408" y="407"/>
                </a:lnTo>
                <a:lnTo>
                  <a:pt x="815" y="815"/>
                </a:lnTo>
                <a:lnTo>
                  <a:pt x="815" y="509"/>
                </a:lnTo>
                <a:cubicBezTo>
                  <a:pt x="1154" y="509"/>
                  <a:pt x="1427" y="783"/>
                  <a:pt x="1427" y="1121"/>
                </a:cubicBezTo>
                <a:cubicBezTo>
                  <a:pt x="1427" y="1225"/>
                  <a:pt x="1401" y="1322"/>
                  <a:pt x="1356" y="1407"/>
                </a:cubicBezTo>
                <a:lnTo>
                  <a:pt x="1505" y="1556"/>
                </a:lnTo>
                <a:cubicBezTo>
                  <a:pt x="1584" y="1430"/>
                  <a:pt x="1631" y="1281"/>
                  <a:pt x="1631" y="1121"/>
                </a:cubicBezTo>
                <a:cubicBezTo>
                  <a:pt x="1631" y="671"/>
                  <a:pt x="1266" y="306"/>
                  <a:pt x="815" y="306"/>
                </a:cubicBezTo>
                <a:close/>
                <a:moveTo>
                  <a:pt x="815" y="1733"/>
                </a:moveTo>
                <a:cubicBezTo>
                  <a:pt x="477" y="1733"/>
                  <a:pt x="204" y="1459"/>
                  <a:pt x="204" y="1121"/>
                </a:cubicBezTo>
                <a:cubicBezTo>
                  <a:pt x="204" y="1018"/>
                  <a:pt x="230" y="921"/>
                  <a:pt x="275" y="835"/>
                </a:cubicBezTo>
                <a:lnTo>
                  <a:pt x="126" y="686"/>
                </a:lnTo>
                <a:cubicBezTo>
                  <a:pt x="47" y="813"/>
                  <a:pt x="0" y="961"/>
                  <a:pt x="0" y="1121"/>
                </a:cubicBezTo>
                <a:cubicBezTo>
                  <a:pt x="0" y="1572"/>
                  <a:pt x="365" y="1937"/>
                  <a:pt x="815" y="1937"/>
                </a:cubicBezTo>
                <a:lnTo>
                  <a:pt x="815" y="2243"/>
                </a:lnTo>
                <a:lnTo>
                  <a:pt x="1223" y="1835"/>
                </a:lnTo>
                <a:lnTo>
                  <a:pt x="815" y="1427"/>
                </a:lnTo>
                <a:lnTo>
                  <a:pt x="815" y="173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9391650" y="3690938"/>
            <a:ext cx="431800" cy="585788"/>
          </a:xfrm>
          <a:custGeom>
            <a:avLst/>
            <a:gdLst>
              <a:gd name="T0" fmla="*/ 714 w 1428"/>
              <a:gd name="T1" fmla="*/ 1223 h 1937"/>
              <a:gd name="T2" fmla="*/ 1019 w 1428"/>
              <a:gd name="T3" fmla="*/ 917 h 1937"/>
              <a:gd name="T4" fmla="*/ 1020 w 1428"/>
              <a:gd name="T5" fmla="*/ 305 h 1937"/>
              <a:gd name="T6" fmla="*/ 714 w 1428"/>
              <a:gd name="T7" fmla="*/ 0 h 1937"/>
              <a:gd name="T8" fmla="*/ 408 w 1428"/>
              <a:gd name="T9" fmla="*/ 305 h 1937"/>
              <a:gd name="T10" fmla="*/ 408 w 1428"/>
              <a:gd name="T11" fmla="*/ 917 h 1937"/>
              <a:gd name="T12" fmla="*/ 714 w 1428"/>
              <a:gd name="T13" fmla="*/ 1223 h 1937"/>
              <a:gd name="T14" fmla="*/ 1254 w 1428"/>
              <a:gd name="T15" fmla="*/ 917 h 1937"/>
              <a:gd name="T16" fmla="*/ 714 w 1428"/>
              <a:gd name="T17" fmla="*/ 1437 h 1937"/>
              <a:gd name="T18" fmla="*/ 174 w 1428"/>
              <a:gd name="T19" fmla="*/ 917 h 1937"/>
              <a:gd name="T20" fmla="*/ 0 w 1428"/>
              <a:gd name="T21" fmla="*/ 917 h 1937"/>
              <a:gd name="T22" fmla="*/ 612 w 1428"/>
              <a:gd name="T23" fmla="*/ 1603 h 1937"/>
              <a:gd name="T24" fmla="*/ 612 w 1428"/>
              <a:gd name="T25" fmla="*/ 1937 h 1937"/>
              <a:gd name="T26" fmla="*/ 816 w 1428"/>
              <a:gd name="T27" fmla="*/ 1937 h 1937"/>
              <a:gd name="T28" fmla="*/ 816 w 1428"/>
              <a:gd name="T29" fmla="*/ 1603 h 1937"/>
              <a:gd name="T30" fmla="*/ 1428 w 1428"/>
              <a:gd name="T31" fmla="*/ 917 h 1937"/>
              <a:gd name="T32" fmla="*/ 1254 w 1428"/>
              <a:gd name="T33" fmla="*/ 91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28" h="1937">
                <a:moveTo>
                  <a:pt x="714" y="1223"/>
                </a:moveTo>
                <a:cubicBezTo>
                  <a:pt x="883" y="1223"/>
                  <a:pt x="1019" y="1086"/>
                  <a:pt x="1019" y="917"/>
                </a:cubicBezTo>
                <a:lnTo>
                  <a:pt x="1020" y="305"/>
                </a:lnTo>
                <a:cubicBezTo>
                  <a:pt x="1020" y="136"/>
                  <a:pt x="883" y="0"/>
                  <a:pt x="714" y="0"/>
                </a:cubicBezTo>
                <a:cubicBezTo>
                  <a:pt x="545" y="0"/>
                  <a:pt x="408" y="136"/>
                  <a:pt x="408" y="305"/>
                </a:cubicBezTo>
                <a:lnTo>
                  <a:pt x="408" y="917"/>
                </a:lnTo>
                <a:cubicBezTo>
                  <a:pt x="408" y="1086"/>
                  <a:pt x="545" y="1223"/>
                  <a:pt x="714" y="1223"/>
                </a:cubicBezTo>
                <a:close/>
                <a:moveTo>
                  <a:pt x="1254" y="917"/>
                </a:moveTo>
                <a:cubicBezTo>
                  <a:pt x="1254" y="1223"/>
                  <a:pt x="996" y="1437"/>
                  <a:pt x="714" y="1437"/>
                </a:cubicBezTo>
                <a:cubicBezTo>
                  <a:pt x="433" y="1437"/>
                  <a:pt x="174" y="1223"/>
                  <a:pt x="174" y="917"/>
                </a:cubicBezTo>
                <a:lnTo>
                  <a:pt x="0" y="917"/>
                </a:lnTo>
                <a:cubicBezTo>
                  <a:pt x="0" y="1266"/>
                  <a:pt x="278" y="1553"/>
                  <a:pt x="612" y="1603"/>
                </a:cubicBezTo>
                <a:lnTo>
                  <a:pt x="612" y="1937"/>
                </a:lnTo>
                <a:lnTo>
                  <a:pt x="816" y="1937"/>
                </a:lnTo>
                <a:lnTo>
                  <a:pt x="816" y="1603"/>
                </a:lnTo>
                <a:cubicBezTo>
                  <a:pt x="1150" y="1553"/>
                  <a:pt x="1428" y="1266"/>
                  <a:pt x="1428" y="917"/>
                </a:cubicBezTo>
                <a:lnTo>
                  <a:pt x="1254" y="91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8415338" y="3690938"/>
            <a:ext cx="431800" cy="585788"/>
          </a:xfrm>
          <a:custGeom>
            <a:avLst/>
            <a:gdLst>
              <a:gd name="T0" fmla="*/ 714 w 1428"/>
              <a:gd name="T1" fmla="*/ 1223 h 1937"/>
              <a:gd name="T2" fmla="*/ 1019 w 1428"/>
              <a:gd name="T3" fmla="*/ 917 h 1937"/>
              <a:gd name="T4" fmla="*/ 1020 w 1428"/>
              <a:gd name="T5" fmla="*/ 305 h 1937"/>
              <a:gd name="T6" fmla="*/ 714 w 1428"/>
              <a:gd name="T7" fmla="*/ 0 h 1937"/>
              <a:gd name="T8" fmla="*/ 408 w 1428"/>
              <a:gd name="T9" fmla="*/ 305 h 1937"/>
              <a:gd name="T10" fmla="*/ 408 w 1428"/>
              <a:gd name="T11" fmla="*/ 917 h 1937"/>
              <a:gd name="T12" fmla="*/ 714 w 1428"/>
              <a:gd name="T13" fmla="*/ 1223 h 1937"/>
              <a:gd name="T14" fmla="*/ 592 w 1428"/>
              <a:gd name="T15" fmla="*/ 295 h 1937"/>
              <a:gd name="T16" fmla="*/ 714 w 1428"/>
              <a:gd name="T17" fmla="*/ 173 h 1937"/>
              <a:gd name="T18" fmla="*/ 836 w 1428"/>
              <a:gd name="T19" fmla="*/ 295 h 1937"/>
              <a:gd name="T20" fmla="*/ 835 w 1428"/>
              <a:gd name="T21" fmla="*/ 927 h 1937"/>
              <a:gd name="T22" fmla="*/ 714 w 1428"/>
              <a:gd name="T23" fmla="*/ 1050 h 1937"/>
              <a:gd name="T24" fmla="*/ 592 w 1428"/>
              <a:gd name="T25" fmla="*/ 927 h 1937"/>
              <a:gd name="T26" fmla="*/ 592 w 1428"/>
              <a:gd name="T27" fmla="*/ 295 h 1937"/>
              <a:gd name="T28" fmla="*/ 1254 w 1428"/>
              <a:gd name="T29" fmla="*/ 917 h 1937"/>
              <a:gd name="T30" fmla="*/ 714 w 1428"/>
              <a:gd name="T31" fmla="*/ 1437 h 1937"/>
              <a:gd name="T32" fmla="*/ 173 w 1428"/>
              <a:gd name="T33" fmla="*/ 917 h 1937"/>
              <a:gd name="T34" fmla="*/ 0 w 1428"/>
              <a:gd name="T35" fmla="*/ 917 h 1937"/>
              <a:gd name="T36" fmla="*/ 612 w 1428"/>
              <a:gd name="T37" fmla="*/ 1603 h 1937"/>
              <a:gd name="T38" fmla="*/ 612 w 1428"/>
              <a:gd name="T39" fmla="*/ 1937 h 1937"/>
              <a:gd name="T40" fmla="*/ 816 w 1428"/>
              <a:gd name="T41" fmla="*/ 1937 h 1937"/>
              <a:gd name="T42" fmla="*/ 816 w 1428"/>
              <a:gd name="T43" fmla="*/ 1603 h 1937"/>
              <a:gd name="T44" fmla="*/ 1428 w 1428"/>
              <a:gd name="T45" fmla="*/ 917 h 1937"/>
              <a:gd name="T46" fmla="*/ 1254 w 1428"/>
              <a:gd name="T47" fmla="*/ 91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28" h="1937">
                <a:moveTo>
                  <a:pt x="714" y="1223"/>
                </a:moveTo>
                <a:cubicBezTo>
                  <a:pt x="883" y="1223"/>
                  <a:pt x="1019" y="1086"/>
                  <a:pt x="1019" y="917"/>
                </a:cubicBezTo>
                <a:lnTo>
                  <a:pt x="1020" y="305"/>
                </a:lnTo>
                <a:cubicBezTo>
                  <a:pt x="1020" y="136"/>
                  <a:pt x="883" y="0"/>
                  <a:pt x="714" y="0"/>
                </a:cubicBezTo>
                <a:cubicBezTo>
                  <a:pt x="545" y="0"/>
                  <a:pt x="408" y="136"/>
                  <a:pt x="408" y="305"/>
                </a:cubicBezTo>
                <a:lnTo>
                  <a:pt x="408" y="917"/>
                </a:lnTo>
                <a:cubicBezTo>
                  <a:pt x="408" y="1086"/>
                  <a:pt x="545" y="1223"/>
                  <a:pt x="714" y="1223"/>
                </a:cubicBezTo>
                <a:close/>
                <a:moveTo>
                  <a:pt x="592" y="295"/>
                </a:moveTo>
                <a:cubicBezTo>
                  <a:pt x="592" y="228"/>
                  <a:pt x="647" y="173"/>
                  <a:pt x="714" y="173"/>
                </a:cubicBezTo>
                <a:cubicBezTo>
                  <a:pt x="781" y="173"/>
                  <a:pt x="836" y="228"/>
                  <a:pt x="836" y="295"/>
                </a:cubicBezTo>
                <a:lnTo>
                  <a:pt x="835" y="927"/>
                </a:lnTo>
                <a:cubicBezTo>
                  <a:pt x="835" y="995"/>
                  <a:pt x="781" y="1050"/>
                  <a:pt x="714" y="1050"/>
                </a:cubicBezTo>
                <a:cubicBezTo>
                  <a:pt x="647" y="1050"/>
                  <a:pt x="592" y="995"/>
                  <a:pt x="592" y="927"/>
                </a:cubicBezTo>
                <a:lnTo>
                  <a:pt x="592" y="295"/>
                </a:lnTo>
                <a:close/>
                <a:moveTo>
                  <a:pt x="1254" y="917"/>
                </a:moveTo>
                <a:cubicBezTo>
                  <a:pt x="1254" y="1223"/>
                  <a:pt x="996" y="1437"/>
                  <a:pt x="714" y="1437"/>
                </a:cubicBezTo>
                <a:cubicBezTo>
                  <a:pt x="432" y="1437"/>
                  <a:pt x="173" y="1223"/>
                  <a:pt x="173" y="917"/>
                </a:cubicBezTo>
                <a:lnTo>
                  <a:pt x="0" y="917"/>
                </a:lnTo>
                <a:cubicBezTo>
                  <a:pt x="0" y="1266"/>
                  <a:pt x="277" y="1553"/>
                  <a:pt x="612" y="1603"/>
                </a:cubicBezTo>
                <a:lnTo>
                  <a:pt x="612" y="1937"/>
                </a:lnTo>
                <a:lnTo>
                  <a:pt x="816" y="1937"/>
                </a:lnTo>
                <a:lnTo>
                  <a:pt x="816" y="1603"/>
                </a:lnTo>
                <a:cubicBezTo>
                  <a:pt x="1150" y="1553"/>
                  <a:pt x="1428" y="1266"/>
                  <a:pt x="1428" y="917"/>
                </a:cubicBezTo>
                <a:lnTo>
                  <a:pt x="1254" y="91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7315200" y="3690938"/>
            <a:ext cx="554037" cy="585788"/>
          </a:xfrm>
          <a:custGeom>
            <a:avLst/>
            <a:gdLst>
              <a:gd name="T0" fmla="*/ 1632 w 1835"/>
              <a:gd name="T1" fmla="*/ 917 h 1937"/>
              <a:gd name="T2" fmla="*/ 1458 w 1835"/>
              <a:gd name="T3" fmla="*/ 917 h 1937"/>
              <a:gd name="T4" fmla="*/ 1414 w 1835"/>
              <a:gd name="T5" fmla="*/ 1126 h 1937"/>
              <a:gd name="T6" fmla="*/ 1539 w 1835"/>
              <a:gd name="T7" fmla="*/ 1252 h 1937"/>
              <a:gd name="T8" fmla="*/ 1632 w 1835"/>
              <a:gd name="T9" fmla="*/ 917 h 1937"/>
              <a:gd name="T10" fmla="*/ 1222 w 1835"/>
              <a:gd name="T11" fmla="*/ 934 h 1937"/>
              <a:gd name="T12" fmla="*/ 1224 w 1835"/>
              <a:gd name="T13" fmla="*/ 917 h 1937"/>
              <a:gd name="T14" fmla="*/ 1224 w 1835"/>
              <a:gd name="T15" fmla="*/ 305 h 1937"/>
              <a:gd name="T16" fmla="*/ 918 w 1835"/>
              <a:gd name="T17" fmla="*/ 0 h 1937"/>
              <a:gd name="T18" fmla="*/ 612 w 1835"/>
              <a:gd name="T19" fmla="*/ 305 h 1937"/>
              <a:gd name="T20" fmla="*/ 612 w 1835"/>
              <a:gd name="T21" fmla="*/ 324 h 1937"/>
              <a:gd name="T22" fmla="*/ 1222 w 1835"/>
              <a:gd name="T23" fmla="*/ 934 h 1937"/>
              <a:gd name="T24" fmla="*/ 130 w 1835"/>
              <a:gd name="T25" fmla="*/ 102 h 1937"/>
              <a:gd name="T26" fmla="*/ 0 w 1835"/>
              <a:gd name="T27" fmla="*/ 232 h 1937"/>
              <a:gd name="T28" fmla="*/ 613 w 1835"/>
              <a:gd name="T29" fmla="*/ 844 h 1937"/>
              <a:gd name="T30" fmla="*/ 613 w 1835"/>
              <a:gd name="T31" fmla="*/ 918 h 1937"/>
              <a:gd name="T32" fmla="*/ 918 w 1835"/>
              <a:gd name="T33" fmla="*/ 1224 h 1937"/>
              <a:gd name="T34" fmla="*/ 984 w 1835"/>
              <a:gd name="T35" fmla="*/ 1216 h 1937"/>
              <a:gd name="T36" fmla="*/ 1153 w 1835"/>
              <a:gd name="T37" fmla="*/ 1385 h 1937"/>
              <a:gd name="T38" fmla="*/ 918 w 1835"/>
              <a:gd name="T39" fmla="*/ 1438 h 1937"/>
              <a:gd name="T40" fmla="*/ 377 w 1835"/>
              <a:gd name="T41" fmla="*/ 918 h 1937"/>
              <a:gd name="T42" fmla="*/ 204 w 1835"/>
              <a:gd name="T43" fmla="*/ 918 h 1937"/>
              <a:gd name="T44" fmla="*/ 816 w 1835"/>
              <a:gd name="T45" fmla="*/ 1603 h 1937"/>
              <a:gd name="T46" fmla="*/ 816 w 1835"/>
              <a:gd name="T47" fmla="*/ 1937 h 1937"/>
              <a:gd name="T48" fmla="*/ 1020 w 1835"/>
              <a:gd name="T49" fmla="*/ 1937 h 1937"/>
              <a:gd name="T50" fmla="*/ 1020 w 1835"/>
              <a:gd name="T51" fmla="*/ 1603 h 1937"/>
              <a:gd name="T52" fmla="*/ 1279 w 1835"/>
              <a:gd name="T53" fmla="*/ 1510 h 1937"/>
              <a:gd name="T54" fmla="*/ 1705 w 1835"/>
              <a:gd name="T55" fmla="*/ 1937 h 1937"/>
              <a:gd name="T56" fmla="*/ 1835 w 1835"/>
              <a:gd name="T57" fmla="*/ 1807 h 1937"/>
              <a:gd name="T58" fmla="*/ 130 w 1835"/>
              <a:gd name="T59" fmla="*/ 102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35" h="1937">
                <a:moveTo>
                  <a:pt x="1632" y="917"/>
                </a:moveTo>
                <a:lnTo>
                  <a:pt x="1458" y="917"/>
                </a:lnTo>
                <a:cubicBezTo>
                  <a:pt x="1458" y="993"/>
                  <a:pt x="1442" y="1064"/>
                  <a:pt x="1414" y="1126"/>
                </a:cubicBezTo>
                <a:lnTo>
                  <a:pt x="1539" y="1252"/>
                </a:lnTo>
                <a:cubicBezTo>
                  <a:pt x="1597" y="1152"/>
                  <a:pt x="1632" y="1039"/>
                  <a:pt x="1632" y="917"/>
                </a:cubicBezTo>
                <a:close/>
                <a:moveTo>
                  <a:pt x="1222" y="934"/>
                </a:moveTo>
                <a:cubicBezTo>
                  <a:pt x="1222" y="929"/>
                  <a:pt x="1224" y="923"/>
                  <a:pt x="1224" y="917"/>
                </a:cubicBezTo>
                <a:lnTo>
                  <a:pt x="1224" y="305"/>
                </a:lnTo>
                <a:cubicBezTo>
                  <a:pt x="1224" y="136"/>
                  <a:pt x="1086" y="0"/>
                  <a:pt x="918" y="0"/>
                </a:cubicBezTo>
                <a:cubicBezTo>
                  <a:pt x="749" y="0"/>
                  <a:pt x="612" y="136"/>
                  <a:pt x="612" y="305"/>
                </a:cubicBezTo>
                <a:lnTo>
                  <a:pt x="612" y="324"/>
                </a:lnTo>
                <a:lnTo>
                  <a:pt x="1222" y="934"/>
                </a:lnTo>
                <a:close/>
                <a:moveTo>
                  <a:pt x="130" y="102"/>
                </a:moveTo>
                <a:lnTo>
                  <a:pt x="0" y="232"/>
                </a:lnTo>
                <a:lnTo>
                  <a:pt x="613" y="844"/>
                </a:lnTo>
                <a:lnTo>
                  <a:pt x="613" y="918"/>
                </a:lnTo>
                <a:cubicBezTo>
                  <a:pt x="613" y="1087"/>
                  <a:pt x="749" y="1224"/>
                  <a:pt x="918" y="1224"/>
                </a:cubicBezTo>
                <a:cubicBezTo>
                  <a:pt x="941" y="1224"/>
                  <a:pt x="963" y="1221"/>
                  <a:pt x="984" y="1216"/>
                </a:cubicBezTo>
                <a:lnTo>
                  <a:pt x="1153" y="1385"/>
                </a:lnTo>
                <a:cubicBezTo>
                  <a:pt x="1080" y="1419"/>
                  <a:pt x="1000" y="1438"/>
                  <a:pt x="918" y="1438"/>
                </a:cubicBezTo>
                <a:cubicBezTo>
                  <a:pt x="636" y="1438"/>
                  <a:pt x="377" y="1224"/>
                  <a:pt x="377" y="918"/>
                </a:cubicBezTo>
                <a:lnTo>
                  <a:pt x="204" y="918"/>
                </a:lnTo>
                <a:cubicBezTo>
                  <a:pt x="204" y="1266"/>
                  <a:pt x="481" y="1554"/>
                  <a:pt x="816" y="1603"/>
                </a:cubicBezTo>
                <a:lnTo>
                  <a:pt x="816" y="1937"/>
                </a:lnTo>
                <a:lnTo>
                  <a:pt x="1020" y="1937"/>
                </a:lnTo>
                <a:lnTo>
                  <a:pt x="1020" y="1603"/>
                </a:lnTo>
                <a:cubicBezTo>
                  <a:pt x="1112" y="1589"/>
                  <a:pt x="1200" y="1557"/>
                  <a:pt x="1279" y="1510"/>
                </a:cubicBezTo>
                <a:lnTo>
                  <a:pt x="1705" y="1937"/>
                </a:lnTo>
                <a:lnTo>
                  <a:pt x="1835" y="1807"/>
                </a:lnTo>
                <a:lnTo>
                  <a:pt x="130" y="10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081713" y="3752850"/>
            <a:ext cx="615950" cy="493713"/>
          </a:xfrm>
          <a:custGeom>
            <a:avLst/>
            <a:gdLst>
              <a:gd name="T0" fmla="*/ 1631 w 2039"/>
              <a:gd name="T1" fmla="*/ 1 h 1632"/>
              <a:gd name="T2" fmla="*/ 1835 w 2039"/>
              <a:gd name="T3" fmla="*/ 408 h 1632"/>
              <a:gd name="T4" fmla="*/ 1529 w 2039"/>
              <a:gd name="T5" fmla="*/ 408 h 1632"/>
              <a:gd name="T6" fmla="*/ 1325 w 2039"/>
              <a:gd name="T7" fmla="*/ 0 h 1632"/>
              <a:gd name="T8" fmla="*/ 1121 w 2039"/>
              <a:gd name="T9" fmla="*/ 1 h 1632"/>
              <a:gd name="T10" fmla="*/ 1325 w 2039"/>
              <a:gd name="T11" fmla="*/ 408 h 1632"/>
              <a:gd name="T12" fmla="*/ 1019 w 2039"/>
              <a:gd name="T13" fmla="*/ 408 h 1632"/>
              <a:gd name="T14" fmla="*/ 815 w 2039"/>
              <a:gd name="T15" fmla="*/ 0 h 1632"/>
              <a:gd name="T16" fmla="*/ 611 w 2039"/>
              <a:gd name="T17" fmla="*/ 1 h 1632"/>
              <a:gd name="T18" fmla="*/ 815 w 2039"/>
              <a:gd name="T19" fmla="*/ 408 h 1632"/>
              <a:gd name="T20" fmla="*/ 509 w 2039"/>
              <a:gd name="T21" fmla="*/ 408 h 1632"/>
              <a:gd name="T22" fmla="*/ 306 w 2039"/>
              <a:gd name="T23" fmla="*/ 0 h 1632"/>
              <a:gd name="T24" fmla="*/ 204 w 2039"/>
              <a:gd name="T25" fmla="*/ 1 h 1632"/>
              <a:gd name="T26" fmla="*/ 1 w 2039"/>
              <a:gd name="T27" fmla="*/ 204 h 1632"/>
              <a:gd name="T28" fmla="*/ 0 w 2039"/>
              <a:gd name="T29" fmla="*/ 1428 h 1632"/>
              <a:gd name="T30" fmla="*/ 204 w 2039"/>
              <a:gd name="T31" fmla="*/ 1632 h 1632"/>
              <a:gd name="T32" fmla="*/ 1835 w 2039"/>
              <a:gd name="T33" fmla="*/ 1632 h 1632"/>
              <a:gd name="T34" fmla="*/ 2039 w 2039"/>
              <a:gd name="T35" fmla="*/ 1428 h 1632"/>
              <a:gd name="T36" fmla="*/ 2039 w 2039"/>
              <a:gd name="T37" fmla="*/ 1 h 1632"/>
              <a:gd name="T38" fmla="*/ 1631 w 2039"/>
              <a:gd name="T39" fmla="*/ 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39" h="1632">
                <a:moveTo>
                  <a:pt x="1631" y="1"/>
                </a:moveTo>
                <a:lnTo>
                  <a:pt x="1835" y="408"/>
                </a:lnTo>
                <a:lnTo>
                  <a:pt x="1529" y="408"/>
                </a:lnTo>
                <a:lnTo>
                  <a:pt x="1325" y="0"/>
                </a:lnTo>
                <a:lnTo>
                  <a:pt x="1121" y="1"/>
                </a:lnTo>
                <a:lnTo>
                  <a:pt x="1325" y="408"/>
                </a:lnTo>
                <a:lnTo>
                  <a:pt x="1019" y="408"/>
                </a:lnTo>
                <a:lnTo>
                  <a:pt x="815" y="0"/>
                </a:lnTo>
                <a:lnTo>
                  <a:pt x="611" y="1"/>
                </a:lnTo>
                <a:lnTo>
                  <a:pt x="815" y="408"/>
                </a:lnTo>
                <a:lnTo>
                  <a:pt x="509" y="408"/>
                </a:lnTo>
                <a:lnTo>
                  <a:pt x="306" y="0"/>
                </a:lnTo>
                <a:lnTo>
                  <a:pt x="204" y="1"/>
                </a:lnTo>
                <a:cubicBezTo>
                  <a:pt x="91" y="1"/>
                  <a:pt x="1" y="92"/>
                  <a:pt x="1" y="204"/>
                </a:cubicBezTo>
                <a:lnTo>
                  <a:pt x="0" y="1428"/>
                </a:lnTo>
                <a:cubicBezTo>
                  <a:pt x="0" y="1541"/>
                  <a:pt x="91" y="1632"/>
                  <a:pt x="204" y="1632"/>
                </a:cubicBezTo>
                <a:lnTo>
                  <a:pt x="1835" y="1632"/>
                </a:lnTo>
                <a:cubicBezTo>
                  <a:pt x="1948" y="1632"/>
                  <a:pt x="2039" y="1541"/>
                  <a:pt x="2039" y="1428"/>
                </a:cubicBezTo>
                <a:lnTo>
                  <a:pt x="2039" y="1"/>
                </a:lnTo>
                <a:lnTo>
                  <a:pt x="1631" y="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4854575" y="3676650"/>
            <a:ext cx="677862" cy="644525"/>
          </a:xfrm>
          <a:custGeom>
            <a:avLst/>
            <a:gdLst>
              <a:gd name="T0" fmla="*/ 2244 w 2244"/>
              <a:gd name="T1" fmla="*/ 1066 h 2133"/>
              <a:gd name="T2" fmla="*/ 1995 w 2244"/>
              <a:gd name="T3" fmla="*/ 783 h 2133"/>
              <a:gd name="T4" fmla="*/ 2029 w 2244"/>
              <a:gd name="T5" fmla="*/ 407 h 2133"/>
              <a:gd name="T6" fmla="*/ 1661 w 2244"/>
              <a:gd name="T7" fmla="*/ 324 h 2133"/>
              <a:gd name="T8" fmla="*/ 1469 w 2244"/>
              <a:gd name="T9" fmla="*/ 0 h 2133"/>
              <a:gd name="T10" fmla="*/ 1122 w 2244"/>
              <a:gd name="T11" fmla="*/ 149 h 2133"/>
              <a:gd name="T12" fmla="*/ 775 w 2244"/>
              <a:gd name="T13" fmla="*/ 0 h 2133"/>
              <a:gd name="T14" fmla="*/ 582 w 2244"/>
              <a:gd name="T15" fmla="*/ 324 h 2133"/>
              <a:gd name="T16" fmla="*/ 214 w 2244"/>
              <a:gd name="T17" fmla="*/ 407 h 2133"/>
              <a:gd name="T18" fmla="*/ 249 w 2244"/>
              <a:gd name="T19" fmla="*/ 783 h 2133"/>
              <a:gd name="T20" fmla="*/ 0 w 2244"/>
              <a:gd name="T21" fmla="*/ 1066 h 2133"/>
              <a:gd name="T22" fmla="*/ 249 w 2244"/>
              <a:gd name="T23" fmla="*/ 1350 h 2133"/>
              <a:gd name="T24" fmla="*/ 214 w 2244"/>
              <a:gd name="T25" fmla="*/ 1726 h 2133"/>
              <a:gd name="T26" fmla="*/ 582 w 2244"/>
              <a:gd name="T27" fmla="*/ 1809 h 2133"/>
              <a:gd name="T28" fmla="*/ 775 w 2244"/>
              <a:gd name="T29" fmla="*/ 2133 h 2133"/>
              <a:gd name="T30" fmla="*/ 1122 w 2244"/>
              <a:gd name="T31" fmla="*/ 1984 h 2133"/>
              <a:gd name="T32" fmla="*/ 1469 w 2244"/>
              <a:gd name="T33" fmla="*/ 2133 h 2133"/>
              <a:gd name="T34" fmla="*/ 1661 w 2244"/>
              <a:gd name="T35" fmla="*/ 1809 h 2133"/>
              <a:gd name="T36" fmla="*/ 2029 w 2244"/>
              <a:gd name="T37" fmla="*/ 1725 h 2133"/>
              <a:gd name="T38" fmla="*/ 1995 w 2244"/>
              <a:gd name="T39" fmla="*/ 1350 h 2133"/>
              <a:gd name="T40" fmla="*/ 2244 w 2244"/>
              <a:gd name="T41" fmla="*/ 1066 h 2133"/>
              <a:gd name="T42" fmla="*/ 1224 w 2244"/>
              <a:gd name="T43" fmla="*/ 1576 h 2133"/>
              <a:gd name="T44" fmla="*/ 1020 w 2244"/>
              <a:gd name="T45" fmla="*/ 1576 h 2133"/>
              <a:gd name="T46" fmla="*/ 1020 w 2244"/>
              <a:gd name="T47" fmla="*/ 1372 h 2133"/>
              <a:gd name="T48" fmla="*/ 1224 w 2244"/>
              <a:gd name="T49" fmla="*/ 1372 h 2133"/>
              <a:gd name="T50" fmla="*/ 1224 w 2244"/>
              <a:gd name="T51" fmla="*/ 1576 h 2133"/>
              <a:gd name="T52" fmla="*/ 1224 w 2244"/>
              <a:gd name="T53" fmla="*/ 1168 h 2133"/>
              <a:gd name="T54" fmla="*/ 1020 w 2244"/>
              <a:gd name="T55" fmla="*/ 1168 h 2133"/>
              <a:gd name="T56" fmla="*/ 1020 w 2244"/>
              <a:gd name="T57" fmla="*/ 556 h 2133"/>
              <a:gd name="T58" fmla="*/ 1224 w 2244"/>
              <a:gd name="T59" fmla="*/ 556 h 2133"/>
              <a:gd name="T60" fmla="*/ 1224 w 2244"/>
              <a:gd name="T61" fmla="*/ 1168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44" h="2133">
                <a:moveTo>
                  <a:pt x="2244" y="1066"/>
                </a:moveTo>
                <a:lnTo>
                  <a:pt x="1995" y="783"/>
                </a:lnTo>
                <a:lnTo>
                  <a:pt x="2029" y="407"/>
                </a:lnTo>
                <a:lnTo>
                  <a:pt x="1661" y="324"/>
                </a:lnTo>
                <a:lnTo>
                  <a:pt x="1469" y="0"/>
                </a:lnTo>
                <a:lnTo>
                  <a:pt x="1122" y="149"/>
                </a:lnTo>
                <a:lnTo>
                  <a:pt x="775" y="0"/>
                </a:lnTo>
                <a:lnTo>
                  <a:pt x="582" y="324"/>
                </a:lnTo>
                <a:lnTo>
                  <a:pt x="214" y="407"/>
                </a:lnTo>
                <a:lnTo>
                  <a:pt x="249" y="783"/>
                </a:lnTo>
                <a:lnTo>
                  <a:pt x="0" y="1066"/>
                </a:lnTo>
                <a:lnTo>
                  <a:pt x="249" y="1350"/>
                </a:lnTo>
                <a:lnTo>
                  <a:pt x="214" y="1726"/>
                </a:lnTo>
                <a:lnTo>
                  <a:pt x="582" y="1809"/>
                </a:lnTo>
                <a:lnTo>
                  <a:pt x="775" y="2133"/>
                </a:lnTo>
                <a:lnTo>
                  <a:pt x="1122" y="1984"/>
                </a:lnTo>
                <a:lnTo>
                  <a:pt x="1469" y="2133"/>
                </a:lnTo>
                <a:lnTo>
                  <a:pt x="1661" y="1809"/>
                </a:lnTo>
                <a:lnTo>
                  <a:pt x="2029" y="1725"/>
                </a:lnTo>
                <a:lnTo>
                  <a:pt x="1995" y="1350"/>
                </a:lnTo>
                <a:lnTo>
                  <a:pt x="2244" y="1066"/>
                </a:lnTo>
                <a:close/>
                <a:moveTo>
                  <a:pt x="1224" y="1576"/>
                </a:moveTo>
                <a:lnTo>
                  <a:pt x="1020" y="1576"/>
                </a:lnTo>
                <a:lnTo>
                  <a:pt x="1020" y="1372"/>
                </a:lnTo>
                <a:lnTo>
                  <a:pt x="1224" y="1372"/>
                </a:lnTo>
                <a:lnTo>
                  <a:pt x="1224" y="1576"/>
                </a:lnTo>
                <a:close/>
                <a:moveTo>
                  <a:pt x="1224" y="1168"/>
                </a:moveTo>
                <a:lnTo>
                  <a:pt x="1020" y="1168"/>
                </a:lnTo>
                <a:lnTo>
                  <a:pt x="1020" y="556"/>
                </a:lnTo>
                <a:lnTo>
                  <a:pt x="1224" y="556"/>
                </a:lnTo>
                <a:lnTo>
                  <a:pt x="1224" y="116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614738" y="3690938"/>
            <a:ext cx="615950" cy="615950"/>
          </a:xfrm>
          <a:custGeom>
            <a:avLst/>
            <a:gdLst>
              <a:gd name="T0" fmla="*/ 1019 w 2039"/>
              <a:gd name="T1" fmla="*/ 0 h 2039"/>
              <a:gd name="T2" fmla="*/ 0 w 2039"/>
              <a:gd name="T3" fmla="*/ 1019 h 2039"/>
              <a:gd name="T4" fmla="*/ 1019 w 2039"/>
              <a:gd name="T5" fmla="*/ 2039 h 2039"/>
              <a:gd name="T6" fmla="*/ 2039 w 2039"/>
              <a:gd name="T7" fmla="*/ 1019 h 2039"/>
              <a:gd name="T8" fmla="*/ 1019 w 2039"/>
              <a:gd name="T9" fmla="*/ 0 h 2039"/>
              <a:gd name="T10" fmla="*/ 1019 w 2039"/>
              <a:gd name="T11" fmla="*/ 1835 h 2039"/>
              <a:gd name="T12" fmla="*/ 204 w 2039"/>
              <a:gd name="T13" fmla="*/ 1019 h 2039"/>
              <a:gd name="T14" fmla="*/ 375 w 2039"/>
              <a:gd name="T15" fmla="*/ 520 h 2039"/>
              <a:gd name="T16" fmla="*/ 1519 w 2039"/>
              <a:gd name="T17" fmla="*/ 1663 h 2039"/>
              <a:gd name="T18" fmla="*/ 1019 w 2039"/>
              <a:gd name="T19" fmla="*/ 1835 h 2039"/>
              <a:gd name="T20" fmla="*/ 1663 w 2039"/>
              <a:gd name="T21" fmla="*/ 1519 h 2039"/>
              <a:gd name="T22" fmla="*/ 520 w 2039"/>
              <a:gd name="T23" fmla="*/ 375 h 2039"/>
              <a:gd name="T24" fmla="*/ 1019 w 2039"/>
              <a:gd name="T25" fmla="*/ 204 h 2039"/>
              <a:gd name="T26" fmla="*/ 1835 w 2039"/>
              <a:gd name="T27" fmla="*/ 1019 h 2039"/>
              <a:gd name="T28" fmla="*/ 1663 w 2039"/>
              <a:gd name="T29" fmla="*/ 1519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9" h="2039">
                <a:moveTo>
                  <a:pt x="1019" y="0"/>
                </a:moveTo>
                <a:cubicBezTo>
                  <a:pt x="456" y="0"/>
                  <a:pt x="0" y="456"/>
                  <a:pt x="0" y="1019"/>
                </a:cubicBezTo>
                <a:cubicBezTo>
                  <a:pt x="0" y="1583"/>
                  <a:pt x="456" y="2039"/>
                  <a:pt x="1019" y="2039"/>
                </a:cubicBezTo>
                <a:cubicBezTo>
                  <a:pt x="1583" y="2039"/>
                  <a:pt x="2039" y="1583"/>
                  <a:pt x="2039" y="1019"/>
                </a:cubicBezTo>
                <a:cubicBezTo>
                  <a:pt x="2039" y="456"/>
                  <a:pt x="1583" y="0"/>
                  <a:pt x="1019" y="0"/>
                </a:cubicBezTo>
                <a:close/>
                <a:moveTo>
                  <a:pt x="1019" y="1835"/>
                </a:moveTo>
                <a:cubicBezTo>
                  <a:pt x="569" y="1835"/>
                  <a:pt x="204" y="1470"/>
                  <a:pt x="204" y="1019"/>
                </a:cubicBezTo>
                <a:cubicBezTo>
                  <a:pt x="204" y="831"/>
                  <a:pt x="268" y="658"/>
                  <a:pt x="375" y="520"/>
                </a:cubicBezTo>
                <a:lnTo>
                  <a:pt x="1519" y="1663"/>
                </a:lnTo>
                <a:cubicBezTo>
                  <a:pt x="1381" y="1770"/>
                  <a:pt x="1208" y="1835"/>
                  <a:pt x="1019" y="1835"/>
                </a:cubicBezTo>
                <a:close/>
                <a:moveTo>
                  <a:pt x="1663" y="1519"/>
                </a:moveTo>
                <a:lnTo>
                  <a:pt x="520" y="375"/>
                </a:lnTo>
                <a:cubicBezTo>
                  <a:pt x="658" y="268"/>
                  <a:pt x="831" y="204"/>
                  <a:pt x="1019" y="204"/>
                </a:cubicBezTo>
                <a:cubicBezTo>
                  <a:pt x="1470" y="204"/>
                  <a:pt x="1835" y="569"/>
                  <a:pt x="1835" y="1019"/>
                </a:cubicBezTo>
                <a:cubicBezTo>
                  <a:pt x="1835" y="1208"/>
                  <a:pt x="1770" y="1381"/>
                  <a:pt x="1663" y="151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2535238" y="3783013"/>
            <a:ext cx="369887" cy="431800"/>
          </a:xfrm>
          <a:custGeom>
            <a:avLst/>
            <a:gdLst>
              <a:gd name="T0" fmla="*/ 0 w 1224"/>
              <a:gd name="T1" fmla="*/ 1428 h 1428"/>
              <a:gd name="T2" fmla="*/ 408 w 1224"/>
              <a:gd name="T3" fmla="*/ 1428 h 1428"/>
              <a:gd name="T4" fmla="*/ 408 w 1224"/>
              <a:gd name="T5" fmla="*/ 0 h 1428"/>
              <a:gd name="T6" fmla="*/ 0 w 1224"/>
              <a:gd name="T7" fmla="*/ 0 h 1428"/>
              <a:gd name="T8" fmla="*/ 0 w 1224"/>
              <a:gd name="T9" fmla="*/ 1428 h 1428"/>
              <a:gd name="T10" fmla="*/ 816 w 1224"/>
              <a:gd name="T11" fmla="*/ 0 h 1428"/>
              <a:gd name="T12" fmla="*/ 816 w 1224"/>
              <a:gd name="T13" fmla="*/ 1428 h 1428"/>
              <a:gd name="T14" fmla="*/ 1224 w 1224"/>
              <a:gd name="T15" fmla="*/ 1428 h 1428"/>
              <a:gd name="T16" fmla="*/ 1224 w 1224"/>
              <a:gd name="T17" fmla="*/ 0 h 1428"/>
              <a:gd name="T18" fmla="*/ 816 w 1224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4" h="1428">
                <a:moveTo>
                  <a:pt x="0" y="1428"/>
                </a:moveTo>
                <a:lnTo>
                  <a:pt x="408" y="1428"/>
                </a:lnTo>
                <a:lnTo>
                  <a:pt x="408" y="0"/>
                </a:lnTo>
                <a:lnTo>
                  <a:pt x="0" y="0"/>
                </a:lnTo>
                <a:lnTo>
                  <a:pt x="0" y="1428"/>
                </a:lnTo>
                <a:close/>
                <a:moveTo>
                  <a:pt x="816" y="0"/>
                </a:moveTo>
                <a:lnTo>
                  <a:pt x="816" y="1428"/>
                </a:lnTo>
                <a:lnTo>
                  <a:pt x="1224" y="1428"/>
                </a:lnTo>
                <a:lnTo>
                  <a:pt x="1224" y="0"/>
                </a:lnTo>
                <a:lnTo>
                  <a:pt x="816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1281113" y="3690938"/>
            <a:ext cx="615950" cy="615950"/>
          </a:xfrm>
          <a:custGeom>
            <a:avLst/>
            <a:gdLst>
              <a:gd name="T0" fmla="*/ 1019 w 2039"/>
              <a:gd name="T1" fmla="*/ 0 h 2039"/>
              <a:gd name="T2" fmla="*/ 0 w 2039"/>
              <a:gd name="T3" fmla="*/ 1019 h 2039"/>
              <a:gd name="T4" fmla="*/ 1019 w 2039"/>
              <a:gd name="T5" fmla="*/ 2039 h 2039"/>
              <a:gd name="T6" fmla="*/ 2039 w 2039"/>
              <a:gd name="T7" fmla="*/ 1019 h 2039"/>
              <a:gd name="T8" fmla="*/ 1019 w 2039"/>
              <a:gd name="T9" fmla="*/ 0 h 2039"/>
              <a:gd name="T10" fmla="*/ 917 w 2039"/>
              <a:gd name="T11" fmla="*/ 1427 h 2039"/>
              <a:gd name="T12" fmla="*/ 713 w 2039"/>
              <a:gd name="T13" fmla="*/ 1427 h 2039"/>
              <a:gd name="T14" fmla="*/ 713 w 2039"/>
              <a:gd name="T15" fmla="*/ 611 h 2039"/>
              <a:gd name="T16" fmla="*/ 917 w 2039"/>
              <a:gd name="T17" fmla="*/ 611 h 2039"/>
              <a:gd name="T18" fmla="*/ 917 w 2039"/>
              <a:gd name="T19" fmla="*/ 1427 h 2039"/>
              <a:gd name="T20" fmla="*/ 1325 w 2039"/>
              <a:gd name="T21" fmla="*/ 1427 h 2039"/>
              <a:gd name="T22" fmla="*/ 1121 w 2039"/>
              <a:gd name="T23" fmla="*/ 1427 h 2039"/>
              <a:gd name="T24" fmla="*/ 1121 w 2039"/>
              <a:gd name="T25" fmla="*/ 611 h 2039"/>
              <a:gd name="T26" fmla="*/ 1325 w 2039"/>
              <a:gd name="T27" fmla="*/ 611 h 2039"/>
              <a:gd name="T28" fmla="*/ 1325 w 2039"/>
              <a:gd name="T29" fmla="*/ 1427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9" h="2039">
                <a:moveTo>
                  <a:pt x="1019" y="0"/>
                </a:moveTo>
                <a:cubicBezTo>
                  <a:pt x="456" y="0"/>
                  <a:pt x="0" y="456"/>
                  <a:pt x="0" y="1019"/>
                </a:cubicBezTo>
                <a:cubicBezTo>
                  <a:pt x="0" y="1583"/>
                  <a:pt x="456" y="2039"/>
                  <a:pt x="1019" y="2039"/>
                </a:cubicBezTo>
                <a:cubicBezTo>
                  <a:pt x="1583" y="2039"/>
                  <a:pt x="2039" y="1583"/>
                  <a:pt x="2039" y="1019"/>
                </a:cubicBezTo>
                <a:cubicBezTo>
                  <a:pt x="2039" y="456"/>
                  <a:pt x="1583" y="0"/>
                  <a:pt x="1019" y="0"/>
                </a:cubicBezTo>
                <a:close/>
                <a:moveTo>
                  <a:pt x="917" y="1427"/>
                </a:moveTo>
                <a:lnTo>
                  <a:pt x="713" y="1427"/>
                </a:lnTo>
                <a:lnTo>
                  <a:pt x="713" y="611"/>
                </a:lnTo>
                <a:lnTo>
                  <a:pt x="917" y="611"/>
                </a:lnTo>
                <a:lnTo>
                  <a:pt x="917" y="1427"/>
                </a:lnTo>
                <a:close/>
                <a:moveTo>
                  <a:pt x="1325" y="1427"/>
                </a:moveTo>
                <a:lnTo>
                  <a:pt x="1121" y="1427"/>
                </a:lnTo>
                <a:lnTo>
                  <a:pt x="1121" y="611"/>
                </a:lnTo>
                <a:lnTo>
                  <a:pt x="1325" y="611"/>
                </a:lnTo>
                <a:lnTo>
                  <a:pt x="1325" y="142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11296650" y="2592388"/>
            <a:ext cx="615950" cy="615950"/>
          </a:xfrm>
          <a:custGeom>
            <a:avLst/>
            <a:gdLst>
              <a:gd name="T0" fmla="*/ 714 w 2039"/>
              <a:gd name="T1" fmla="*/ 1427 h 2039"/>
              <a:gd name="T2" fmla="*/ 918 w 2039"/>
              <a:gd name="T3" fmla="*/ 1427 h 2039"/>
              <a:gd name="T4" fmla="*/ 918 w 2039"/>
              <a:gd name="T5" fmla="*/ 612 h 2039"/>
              <a:gd name="T6" fmla="*/ 714 w 2039"/>
              <a:gd name="T7" fmla="*/ 612 h 2039"/>
              <a:gd name="T8" fmla="*/ 714 w 2039"/>
              <a:gd name="T9" fmla="*/ 1427 h 2039"/>
              <a:gd name="T10" fmla="*/ 1020 w 2039"/>
              <a:gd name="T11" fmla="*/ 0 h 2039"/>
              <a:gd name="T12" fmla="*/ 0 w 2039"/>
              <a:gd name="T13" fmla="*/ 1020 h 2039"/>
              <a:gd name="T14" fmla="*/ 1020 w 2039"/>
              <a:gd name="T15" fmla="*/ 2039 h 2039"/>
              <a:gd name="T16" fmla="*/ 2039 w 2039"/>
              <a:gd name="T17" fmla="*/ 1020 h 2039"/>
              <a:gd name="T18" fmla="*/ 1020 w 2039"/>
              <a:gd name="T19" fmla="*/ 0 h 2039"/>
              <a:gd name="T20" fmla="*/ 1020 w 2039"/>
              <a:gd name="T21" fmla="*/ 1835 h 2039"/>
              <a:gd name="T22" fmla="*/ 204 w 2039"/>
              <a:gd name="T23" fmla="*/ 1020 h 2039"/>
              <a:gd name="T24" fmla="*/ 1020 w 2039"/>
              <a:gd name="T25" fmla="*/ 204 h 2039"/>
              <a:gd name="T26" fmla="*/ 1835 w 2039"/>
              <a:gd name="T27" fmla="*/ 1020 h 2039"/>
              <a:gd name="T28" fmla="*/ 1020 w 2039"/>
              <a:gd name="T29" fmla="*/ 1835 h 2039"/>
              <a:gd name="T30" fmla="*/ 1122 w 2039"/>
              <a:gd name="T31" fmla="*/ 1427 h 2039"/>
              <a:gd name="T32" fmla="*/ 1325 w 2039"/>
              <a:gd name="T33" fmla="*/ 1427 h 2039"/>
              <a:gd name="T34" fmla="*/ 1325 w 2039"/>
              <a:gd name="T35" fmla="*/ 612 h 2039"/>
              <a:gd name="T36" fmla="*/ 1122 w 2039"/>
              <a:gd name="T37" fmla="*/ 612 h 2039"/>
              <a:gd name="T38" fmla="*/ 1122 w 2039"/>
              <a:gd name="T39" fmla="*/ 1427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39" h="2039">
                <a:moveTo>
                  <a:pt x="714" y="1427"/>
                </a:moveTo>
                <a:lnTo>
                  <a:pt x="918" y="1427"/>
                </a:lnTo>
                <a:lnTo>
                  <a:pt x="918" y="612"/>
                </a:lnTo>
                <a:lnTo>
                  <a:pt x="714" y="612"/>
                </a:lnTo>
                <a:lnTo>
                  <a:pt x="714" y="1427"/>
                </a:lnTo>
                <a:close/>
                <a:moveTo>
                  <a:pt x="1020" y="0"/>
                </a:moveTo>
                <a:cubicBezTo>
                  <a:pt x="456" y="0"/>
                  <a:pt x="0" y="456"/>
                  <a:pt x="0" y="1020"/>
                </a:cubicBezTo>
                <a:cubicBezTo>
                  <a:pt x="0" y="1583"/>
                  <a:pt x="456" y="2039"/>
                  <a:pt x="1020" y="2039"/>
                </a:cubicBezTo>
                <a:cubicBezTo>
                  <a:pt x="1583" y="2039"/>
                  <a:pt x="2039" y="1583"/>
                  <a:pt x="2039" y="1020"/>
                </a:cubicBezTo>
                <a:cubicBezTo>
                  <a:pt x="2039" y="456"/>
                  <a:pt x="1583" y="0"/>
                  <a:pt x="1020" y="0"/>
                </a:cubicBezTo>
                <a:close/>
                <a:moveTo>
                  <a:pt x="1020" y="1835"/>
                </a:moveTo>
                <a:cubicBezTo>
                  <a:pt x="570" y="1835"/>
                  <a:pt x="204" y="1469"/>
                  <a:pt x="204" y="1020"/>
                </a:cubicBezTo>
                <a:cubicBezTo>
                  <a:pt x="204" y="570"/>
                  <a:pt x="570" y="204"/>
                  <a:pt x="1020" y="204"/>
                </a:cubicBezTo>
                <a:cubicBezTo>
                  <a:pt x="1469" y="204"/>
                  <a:pt x="1835" y="570"/>
                  <a:pt x="1835" y="1020"/>
                </a:cubicBezTo>
                <a:cubicBezTo>
                  <a:pt x="1835" y="1469"/>
                  <a:pt x="1469" y="1835"/>
                  <a:pt x="1020" y="1835"/>
                </a:cubicBezTo>
                <a:close/>
                <a:moveTo>
                  <a:pt x="1122" y="1427"/>
                </a:moveTo>
                <a:lnTo>
                  <a:pt x="1325" y="1427"/>
                </a:lnTo>
                <a:lnTo>
                  <a:pt x="1325" y="612"/>
                </a:lnTo>
                <a:lnTo>
                  <a:pt x="1122" y="612"/>
                </a:lnTo>
                <a:lnTo>
                  <a:pt x="1122" y="142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52438" y="3783013"/>
            <a:ext cx="339725" cy="431800"/>
          </a:xfrm>
          <a:custGeom>
            <a:avLst/>
            <a:gdLst>
              <a:gd name="T0" fmla="*/ 0 w 1122"/>
              <a:gd name="T1" fmla="*/ 0 h 1428"/>
              <a:gd name="T2" fmla="*/ 0 w 1122"/>
              <a:gd name="T3" fmla="*/ 1428 h 1428"/>
              <a:gd name="T4" fmla="*/ 1122 w 1122"/>
              <a:gd name="T5" fmla="*/ 714 h 1428"/>
              <a:gd name="T6" fmla="*/ 0 w 1122"/>
              <a:gd name="T7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2" h="1428">
                <a:moveTo>
                  <a:pt x="0" y="0"/>
                </a:moveTo>
                <a:lnTo>
                  <a:pt x="0" y="1428"/>
                </a:lnTo>
                <a:lnTo>
                  <a:pt x="1122" y="71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10280650" y="2592388"/>
            <a:ext cx="615950" cy="615950"/>
          </a:xfrm>
          <a:custGeom>
            <a:avLst/>
            <a:gdLst>
              <a:gd name="T0" fmla="*/ 1019 w 2039"/>
              <a:gd name="T1" fmla="*/ 0 h 2039"/>
              <a:gd name="T2" fmla="*/ 0 w 2039"/>
              <a:gd name="T3" fmla="*/ 1020 h 2039"/>
              <a:gd name="T4" fmla="*/ 1019 w 2039"/>
              <a:gd name="T5" fmla="*/ 2039 h 2039"/>
              <a:gd name="T6" fmla="*/ 2039 w 2039"/>
              <a:gd name="T7" fmla="*/ 1020 h 2039"/>
              <a:gd name="T8" fmla="*/ 1019 w 2039"/>
              <a:gd name="T9" fmla="*/ 0 h 2039"/>
              <a:gd name="T10" fmla="*/ 815 w 2039"/>
              <a:gd name="T11" fmla="*/ 1478 h 2039"/>
              <a:gd name="T12" fmla="*/ 815 w 2039"/>
              <a:gd name="T13" fmla="*/ 561 h 2039"/>
              <a:gd name="T14" fmla="*/ 1427 w 2039"/>
              <a:gd name="T15" fmla="*/ 1020 h 2039"/>
              <a:gd name="T16" fmla="*/ 815 w 2039"/>
              <a:gd name="T17" fmla="*/ 147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9">
                <a:moveTo>
                  <a:pt x="1019" y="0"/>
                </a:moveTo>
                <a:cubicBezTo>
                  <a:pt x="456" y="0"/>
                  <a:pt x="0" y="456"/>
                  <a:pt x="0" y="1020"/>
                </a:cubicBezTo>
                <a:cubicBezTo>
                  <a:pt x="0" y="1583"/>
                  <a:pt x="456" y="2039"/>
                  <a:pt x="1019" y="2039"/>
                </a:cubicBezTo>
                <a:cubicBezTo>
                  <a:pt x="1583" y="2039"/>
                  <a:pt x="2039" y="1583"/>
                  <a:pt x="2039" y="1020"/>
                </a:cubicBezTo>
                <a:cubicBezTo>
                  <a:pt x="2039" y="456"/>
                  <a:pt x="1583" y="0"/>
                  <a:pt x="1019" y="0"/>
                </a:cubicBezTo>
                <a:close/>
                <a:moveTo>
                  <a:pt x="815" y="1478"/>
                </a:moveTo>
                <a:lnTo>
                  <a:pt x="815" y="561"/>
                </a:lnTo>
                <a:lnTo>
                  <a:pt x="1427" y="1020"/>
                </a:lnTo>
                <a:lnTo>
                  <a:pt x="815" y="147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9274175" y="2592388"/>
            <a:ext cx="615950" cy="615950"/>
          </a:xfrm>
          <a:custGeom>
            <a:avLst/>
            <a:gdLst>
              <a:gd name="T0" fmla="*/ 816 w 2040"/>
              <a:gd name="T1" fmla="*/ 1478 h 2039"/>
              <a:gd name="T2" fmla="*/ 1428 w 2040"/>
              <a:gd name="T3" fmla="*/ 1020 h 2039"/>
              <a:gd name="T4" fmla="*/ 816 w 2040"/>
              <a:gd name="T5" fmla="*/ 561 h 2039"/>
              <a:gd name="T6" fmla="*/ 816 w 2040"/>
              <a:gd name="T7" fmla="*/ 1478 h 2039"/>
              <a:gd name="T8" fmla="*/ 1020 w 2040"/>
              <a:gd name="T9" fmla="*/ 0 h 2039"/>
              <a:gd name="T10" fmla="*/ 0 w 2040"/>
              <a:gd name="T11" fmla="*/ 1020 h 2039"/>
              <a:gd name="T12" fmla="*/ 1020 w 2040"/>
              <a:gd name="T13" fmla="*/ 2039 h 2039"/>
              <a:gd name="T14" fmla="*/ 2040 w 2040"/>
              <a:gd name="T15" fmla="*/ 1020 h 2039"/>
              <a:gd name="T16" fmla="*/ 1020 w 2040"/>
              <a:gd name="T17" fmla="*/ 0 h 2039"/>
              <a:gd name="T18" fmla="*/ 1020 w 2040"/>
              <a:gd name="T19" fmla="*/ 1835 h 2039"/>
              <a:gd name="T20" fmla="*/ 204 w 2040"/>
              <a:gd name="T21" fmla="*/ 1020 h 2039"/>
              <a:gd name="T22" fmla="*/ 1020 w 2040"/>
              <a:gd name="T23" fmla="*/ 204 h 2039"/>
              <a:gd name="T24" fmla="*/ 1836 w 2040"/>
              <a:gd name="T25" fmla="*/ 1020 h 2039"/>
              <a:gd name="T26" fmla="*/ 1020 w 2040"/>
              <a:gd name="T27" fmla="*/ 1835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40" h="2039">
                <a:moveTo>
                  <a:pt x="816" y="1478"/>
                </a:moveTo>
                <a:lnTo>
                  <a:pt x="1428" y="1020"/>
                </a:lnTo>
                <a:lnTo>
                  <a:pt x="816" y="561"/>
                </a:lnTo>
                <a:lnTo>
                  <a:pt x="816" y="1478"/>
                </a:lnTo>
                <a:close/>
                <a:moveTo>
                  <a:pt x="1020" y="0"/>
                </a:moveTo>
                <a:cubicBezTo>
                  <a:pt x="456" y="0"/>
                  <a:pt x="0" y="456"/>
                  <a:pt x="0" y="1020"/>
                </a:cubicBezTo>
                <a:cubicBezTo>
                  <a:pt x="0" y="1583"/>
                  <a:pt x="456" y="2039"/>
                  <a:pt x="1020" y="2039"/>
                </a:cubicBezTo>
                <a:cubicBezTo>
                  <a:pt x="1583" y="2039"/>
                  <a:pt x="2040" y="1583"/>
                  <a:pt x="2040" y="1020"/>
                </a:cubicBezTo>
                <a:cubicBezTo>
                  <a:pt x="2040" y="456"/>
                  <a:pt x="1583" y="0"/>
                  <a:pt x="1020" y="0"/>
                </a:cubicBezTo>
                <a:close/>
                <a:moveTo>
                  <a:pt x="1020" y="1835"/>
                </a:moveTo>
                <a:cubicBezTo>
                  <a:pt x="570" y="1835"/>
                  <a:pt x="204" y="1469"/>
                  <a:pt x="204" y="1020"/>
                </a:cubicBezTo>
                <a:cubicBezTo>
                  <a:pt x="204" y="570"/>
                  <a:pt x="570" y="204"/>
                  <a:pt x="1020" y="204"/>
                </a:cubicBezTo>
                <a:cubicBezTo>
                  <a:pt x="1470" y="204"/>
                  <a:pt x="1836" y="570"/>
                  <a:pt x="1836" y="1020"/>
                </a:cubicBezTo>
                <a:cubicBezTo>
                  <a:pt x="1836" y="1469"/>
                  <a:pt x="1470" y="1835"/>
                  <a:pt x="1020" y="183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8297863" y="2716213"/>
            <a:ext cx="615950" cy="430213"/>
          </a:xfrm>
          <a:custGeom>
            <a:avLst/>
            <a:gdLst>
              <a:gd name="T0" fmla="*/ 1223 w 2039"/>
              <a:gd name="T1" fmla="*/ 408 h 1427"/>
              <a:gd name="T2" fmla="*/ 0 w 2039"/>
              <a:gd name="T3" fmla="*/ 408 h 1427"/>
              <a:gd name="T4" fmla="*/ 0 w 2039"/>
              <a:gd name="T5" fmla="*/ 612 h 1427"/>
              <a:gd name="T6" fmla="*/ 1223 w 2039"/>
              <a:gd name="T7" fmla="*/ 612 h 1427"/>
              <a:gd name="T8" fmla="*/ 1223 w 2039"/>
              <a:gd name="T9" fmla="*/ 408 h 1427"/>
              <a:gd name="T10" fmla="*/ 1223 w 2039"/>
              <a:gd name="T11" fmla="*/ 0 h 1427"/>
              <a:gd name="T12" fmla="*/ 0 w 2039"/>
              <a:gd name="T13" fmla="*/ 0 h 1427"/>
              <a:gd name="T14" fmla="*/ 0 w 2039"/>
              <a:gd name="T15" fmla="*/ 204 h 1427"/>
              <a:gd name="T16" fmla="*/ 1223 w 2039"/>
              <a:gd name="T17" fmla="*/ 204 h 1427"/>
              <a:gd name="T18" fmla="*/ 1223 w 2039"/>
              <a:gd name="T19" fmla="*/ 0 h 1427"/>
              <a:gd name="T20" fmla="*/ 1631 w 2039"/>
              <a:gd name="T21" fmla="*/ 815 h 1427"/>
              <a:gd name="T22" fmla="*/ 1631 w 2039"/>
              <a:gd name="T23" fmla="*/ 408 h 1427"/>
              <a:gd name="T24" fmla="*/ 1427 w 2039"/>
              <a:gd name="T25" fmla="*/ 408 h 1427"/>
              <a:gd name="T26" fmla="*/ 1427 w 2039"/>
              <a:gd name="T27" fmla="*/ 815 h 1427"/>
              <a:gd name="T28" fmla="*/ 1020 w 2039"/>
              <a:gd name="T29" fmla="*/ 815 h 1427"/>
              <a:gd name="T30" fmla="*/ 1020 w 2039"/>
              <a:gd name="T31" fmla="*/ 1019 h 1427"/>
              <a:gd name="T32" fmla="*/ 1427 w 2039"/>
              <a:gd name="T33" fmla="*/ 1019 h 1427"/>
              <a:gd name="T34" fmla="*/ 1427 w 2039"/>
              <a:gd name="T35" fmla="*/ 1427 h 1427"/>
              <a:gd name="T36" fmla="*/ 1631 w 2039"/>
              <a:gd name="T37" fmla="*/ 1427 h 1427"/>
              <a:gd name="T38" fmla="*/ 1631 w 2039"/>
              <a:gd name="T39" fmla="*/ 1019 h 1427"/>
              <a:gd name="T40" fmla="*/ 2039 w 2039"/>
              <a:gd name="T41" fmla="*/ 1019 h 1427"/>
              <a:gd name="T42" fmla="*/ 2039 w 2039"/>
              <a:gd name="T43" fmla="*/ 815 h 1427"/>
              <a:gd name="T44" fmla="*/ 1631 w 2039"/>
              <a:gd name="T45" fmla="*/ 815 h 1427"/>
              <a:gd name="T46" fmla="*/ 0 w 2039"/>
              <a:gd name="T47" fmla="*/ 1019 h 1427"/>
              <a:gd name="T48" fmla="*/ 816 w 2039"/>
              <a:gd name="T49" fmla="*/ 1019 h 1427"/>
              <a:gd name="T50" fmla="*/ 816 w 2039"/>
              <a:gd name="T51" fmla="*/ 815 h 1427"/>
              <a:gd name="T52" fmla="*/ 0 w 2039"/>
              <a:gd name="T53" fmla="*/ 815 h 1427"/>
              <a:gd name="T54" fmla="*/ 0 w 2039"/>
              <a:gd name="T55" fmla="*/ 1019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9" h="1427">
                <a:moveTo>
                  <a:pt x="1223" y="408"/>
                </a:moveTo>
                <a:lnTo>
                  <a:pt x="0" y="408"/>
                </a:lnTo>
                <a:lnTo>
                  <a:pt x="0" y="612"/>
                </a:lnTo>
                <a:lnTo>
                  <a:pt x="1223" y="612"/>
                </a:lnTo>
                <a:lnTo>
                  <a:pt x="1223" y="408"/>
                </a:lnTo>
                <a:close/>
                <a:moveTo>
                  <a:pt x="1223" y="0"/>
                </a:moveTo>
                <a:lnTo>
                  <a:pt x="0" y="0"/>
                </a:lnTo>
                <a:lnTo>
                  <a:pt x="0" y="204"/>
                </a:lnTo>
                <a:lnTo>
                  <a:pt x="1223" y="204"/>
                </a:lnTo>
                <a:lnTo>
                  <a:pt x="1223" y="0"/>
                </a:lnTo>
                <a:close/>
                <a:moveTo>
                  <a:pt x="1631" y="815"/>
                </a:moveTo>
                <a:lnTo>
                  <a:pt x="1631" y="408"/>
                </a:lnTo>
                <a:lnTo>
                  <a:pt x="1427" y="408"/>
                </a:lnTo>
                <a:lnTo>
                  <a:pt x="1427" y="815"/>
                </a:lnTo>
                <a:lnTo>
                  <a:pt x="1020" y="815"/>
                </a:lnTo>
                <a:lnTo>
                  <a:pt x="1020" y="1019"/>
                </a:lnTo>
                <a:lnTo>
                  <a:pt x="1427" y="1019"/>
                </a:lnTo>
                <a:lnTo>
                  <a:pt x="1427" y="1427"/>
                </a:lnTo>
                <a:lnTo>
                  <a:pt x="1631" y="1427"/>
                </a:lnTo>
                <a:lnTo>
                  <a:pt x="1631" y="1019"/>
                </a:lnTo>
                <a:lnTo>
                  <a:pt x="2039" y="1019"/>
                </a:lnTo>
                <a:lnTo>
                  <a:pt x="2039" y="815"/>
                </a:lnTo>
                <a:lnTo>
                  <a:pt x="1631" y="815"/>
                </a:lnTo>
                <a:close/>
                <a:moveTo>
                  <a:pt x="0" y="1019"/>
                </a:moveTo>
                <a:lnTo>
                  <a:pt x="816" y="1019"/>
                </a:lnTo>
                <a:lnTo>
                  <a:pt x="816" y="815"/>
                </a:lnTo>
                <a:lnTo>
                  <a:pt x="0" y="815"/>
                </a:lnTo>
                <a:lnTo>
                  <a:pt x="0" y="101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7137400" y="2592388"/>
            <a:ext cx="615950" cy="615950"/>
          </a:xfrm>
          <a:custGeom>
            <a:avLst/>
            <a:gdLst>
              <a:gd name="T0" fmla="*/ 204 w 2039"/>
              <a:gd name="T1" fmla="*/ 408 h 2039"/>
              <a:gd name="T2" fmla="*/ 0 w 2039"/>
              <a:gd name="T3" fmla="*/ 408 h 2039"/>
              <a:gd name="T4" fmla="*/ 0 w 2039"/>
              <a:gd name="T5" fmla="*/ 1835 h 2039"/>
              <a:gd name="T6" fmla="*/ 204 w 2039"/>
              <a:gd name="T7" fmla="*/ 2039 h 2039"/>
              <a:gd name="T8" fmla="*/ 1631 w 2039"/>
              <a:gd name="T9" fmla="*/ 2039 h 2039"/>
              <a:gd name="T10" fmla="*/ 1631 w 2039"/>
              <a:gd name="T11" fmla="*/ 1835 h 2039"/>
              <a:gd name="T12" fmla="*/ 204 w 2039"/>
              <a:gd name="T13" fmla="*/ 1835 h 2039"/>
              <a:gd name="T14" fmla="*/ 204 w 2039"/>
              <a:gd name="T15" fmla="*/ 408 h 2039"/>
              <a:gd name="T16" fmla="*/ 1835 w 2039"/>
              <a:gd name="T17" fmla="*/ 0 h 2039"/>
              <a:gd name="T18" fmla="*/ 612 w 2039"/>
              <a:gd name="T19" fmla="*/ 0 h 2039"/>
              <a:gd name="T20" fmla="*/ 408 w 2039"/>
              <a:gd name="T21" fmla="*/ 204 h 2039"/>
              <a:gd name="T22" fmla="*/ 408 w 2039"/>
              <a:gd name="T23" fmla="*/ 1427 h 2039"/>
              <a:gd name="T24" fmla="*/ 612 w 2039"/>
              <a:gd name="T25" fmla="*/ 1631 h 2039"/>
              <a:gd name="T26" fmla="*/ 1835 w 2039"/>
              <a:gd name="T27" fmla="*/ 1631 h 2039"/>
              <a:gd name="T28" fmla="*/ 2039 w 2039"/>
              <a:gd name="T29" fmla="*/ 1427 h 2039"/>
              <a:gd name="T30" fmla="*/ 2039 w 2039"/>
              <a:gd name="T31" fmla="*/ 204 h 2039"/>
              <a:gd name="T32" fmla="*/ 1835 w 2039"/>
              <a:gd name="T33" fmla="*/ 0 h 2039"/>
              <a:gd name="T34" fmla="*/ 1733 w 2039"/>
              <a:gd name="T35" fmla="*/ 918 h 2039"/>
              <a:gd name="T36" fmla="*/ 1326 w 2039"/>
              <a:gd name="T37" fmla="*/ 918 h 2039"/>
              <a:gd name="T38" fmla="*/ 1326 w 2039"/>
              <a:gd name="T39" fmla="*/ 1325 h 2039"/>
              <a:gd name="T40" fmla="*/ 1122 w 2039"/>
              <a:gd name="T41" fmla="*/ 1325 h 2039"/>
              <a:gd name="T42" fmla="*/ 1122 w 2039"/>
              <a:gd name="T43" fmla="*/ 918 h 2039"/>
              <a:gd name="T44" fmla="*/ 714 w 2039"/>
              <a:gd name="T45" fmla="*/ 918 h 2039"/>
              <a:gd name="T46" fmla="*/ 714 w 2039"/>
              <a:gd name="T47" fmla="*/ 714 h 2039"/>
              <a:gd name="T48" fmla="*/ 1122 w 2039"/>
              <a:gd name="T49" fmla="*/ 714 h 2039"/>
              <a:gd name="T50" fmla="*/ 1122 w 2039"/>
              <a:gd name="T51" fmla="*/ 306 h 2039"/>
              <a:gd name="T52" fmla="*/ 1326 w 2039"/>
              <a:gd name="T53" fmla="*/ 306 h 2039"/>
              <a:gd name="T54" fmla="*/ 1326 w 2039"/>
              <a:gd name="T55" fmla="*/ 714 h 2039"/>
              <a:gd name="T56" fmla="*/ 1733 w 2039"/>
              <a:gd name="T57" fmla="*/ 714 h 2039"/>
              <a:gd name="T58" fmla="*/ 1733 w 2039"/>
              <a:gd name="T59" fmla="*/ 91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39" h="2039">
                <a:moveTo>
                  <a:pt x="204" y="408"/>
                </a:moveTo>
                <a:lnTo>
                  <a:pt x="0" y="408"/>
                </a:lnTo>
                <a:lnTo>
                  <a:pt x="0" y="1835"/>
                </a:lnTo>
                <a:cubicBezTo>
                  <a:pt x="0" y="1948"/>
                  <a:pt x="91" y="2039"/>
                  <a:pt x="204" y="2039"/>
                </a:cubicBezTo>
                <a:lnTo>
                  <a:pt x="1631" y="2039"/>
                </a:lnTo>
                <a:lnTo>
                  <a:pt x="1631" y="1835"/>
                </a:lnTo>
                <a:lnTo>
                  <a:pt x="204" y="1835"/>
                </a:lnTo>
                <a:lnTo>
                  <a:pt x="204" y="408"/>
                </a:lnTo>
                <a:close/>
                <a:moveTo>
                  <a:pt x="1835" y="0"/>
                </a:moveTo>
                <a:lnTo>
                  <a:pt x="612" y="0"/>
                </a:lnTo>
                <a:cubicBezTo>
                  <a:pt x="499" y="0"/>
                  <a:pt x="408" y="91"/>
                  <a:pt x="408" y="204"/>
                </a:cubicBezTo>
                <a:lnTo>
                  <a:pt x="408" y="1427"/>
                </a:lnTo>
                <a:cubicBezTo>
                  <a:pt x="408" y="1540"/>
                  <a:pt x="499" y="1631"/>
                  <a:pt x="612" y="1631"/>
                </a:cubicBezTo>
                <a:lnTo>
                  <a:pt x="1835" y="1631"/>
                </a:lnTo>
                <a:cubicBezTo>
                  <a:pt x="1948" y="1631"/>
                  <a:pt x="2039" y="1540"/>
                  <a:pt x="2039" y="1427"/>
                </a:cubicBezTo>
                <a:lnTo>
                  <a:pt x="2039" y="204"/>
                </a:lnTo>
                <a:cubicBezTo>
                  <a:pt x="2039" y="91"/>
                  <a:pt x="1948" y="0"/>
                  <a:pt x="1835" y="0"/>
                </a:cubicBezTo>
                <a:close/>
                <a:moveTo>
                  <a:pt x="1733" y="918"/>
                </a:moveTo>
                <a:lnTo>
                  <a:pt x="1326" y="918"/>
                </a:lnTo>
                <a:lnTo>
                  <a:pt x="1326" y="1325"/>
                </a:lnTo>
                <a:lnTo>
                  <a:pt x="1122" y="1325"/>
                </a:lnTo>
                <a:lnTo>
                  <a:pt x="1122" y="918"/>
                </a:lnTo>
                <a:lnTo>
                  <a:pt x="714" y="918"/>
                </a:lnTo>
                <a:lnTo>
                  <a:pt x="714" y="714"/>
                </a:lnTo>
                <a:lnTo>
                  <a:pt x="1122" y="714"/>
                </a:lnTo>
                <a:lnTo>
                  <a:pt x="1122" y="306"/>
                </a:lnTo>
                <a:lnTo>
                  <a:pt x="1326" y="306"/>
                </a:lnTo>
                <a:lnTo>
                  <a:pt x="1326" y="714"/>
                </a:lnTo>
                <a:lnTo>
                  <a:pt x="1733" y="714"/>
                </a:lnTo>
                <a:lnTo>
                  <a:pt x="1733" y="91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6037263" y="2716213"/>
            <a:ext cx="585787" cy="430213"/>
          </a:xfrm>
          <a:custGeom>
            <a:avLst/>
            <a:gdLst>
              <a:gd name="T0" fmla="*/ 1224 w 1937"/>
              <a:gd name="T1" fmla="*/ 0 h 1427"/>
              <a:gd name="T2" fmla="*/ 0 w 1937"/>
              <a:gd name="T3" fmla="*/ 0 h 1427"/>
              <a:gd name="T4" fmla="*/ 0 w 1937"/>
              <a:gd name="T5" fmla="*/ 204 h 1427"/>
              <a:gd name="T6" fmla="*/ 1224 w 1937"/>
              <a:gd name="T7" fmla="*/ 204 h 1427"/>
              <a:gd name="T8" fmla="*/ 1224 w 1937"/>
              <a:gd name="T9" fmla="*/ 0 h 1427"/>
              <a:gd name="T10" fmla="*/ 1224 w 1937"/>
              <a:gd name="T11" fmla="*/ 408 h 1427"/>
              <a:gd name="T12" fmla="*/ 0 w 1937"/>
              <a:gd name="T13" fmla="*/ 408 h 1427"/>
              <a:gd name="T14" fmla="*/ 0 w 1937"/>
              <a:gd name="T15" fmla="*/ 612 h 1427"/>
              <a:gd name="T16" fmla="*/ 1224 w 1937"/>
              <a:gd name="T17" fmla="*/ 612 h 1427"/>
              <a:gd name="T18" fmla="*/ 1224 w 1937"/>
              <a:gd name="T19" fmla="*/ 408 h 1427"/>
              <a:gd name="T20" fmla="*/ 0 w 1937"/>
              <a:gd name="T21" fmla="*/ 1019 h 1427"/>
              <a:gd name="T22" fmla="*/ 816 w 1937"/>
              <a:gd name="T23" fmla="*/ 1019 h 1427"/>
              <a:gd name="T24" fmla="*/ 816 w 1937"/>
              <a:gd name="T25" fmla="*/ 815 h 1427"/>
              <a:gd name="T26" fmla="*/ 0 w 1937"/>
              <a:gd name="T27" fmla="*/ 815 h 1427"/>
              <a:gd name="T28" fmla="*/ 0 w 1937"/>
              <a:gd name="T29" fmla="*/ 1019 h 1427"/>
              <a:gd name="T30" fmla="*/ 1428 w 1937"/>
              <a:gd name="T31" fmla="*/ 0 h 1427"/>
              <a:gd name="T32" fmla="*/ 1428 w 1937"/>
              <a:gd name="T33" fmla="*/ 834 h 1427"/>
              <a:gd name="T34" fmla="*/ 1326 w 1937"/>
              <a:gd name="T35" fmla="*/ 815 h 1427"/>
              <a:gd name="T36" fmla="*/ 1020 w 1937"/>
              <a:gd name="T37" fmla="*/ 1121 h 1427"/>
              <a:gd name="T38" fmla="*/ 1326 w 1937"/>
              <a:gd name="T39" fmla="*/ 1427 h 1427"/>
              <a:gd name="T40" fmla="*/ 1632 w 1937"/>
              <a:gd name="T41" fmla="*/ 1121 h 1427"/>
              <a:gd name="T42" fmla="*/ 1632 w 1937"/>
              <a:gd name="T43" fmla="*/ 204 h 1427"/>
              <a:gd name="T44" fmla="*/ 1937 w 1937"/>
              <a:gd name="T45" fmla="*/ 204 h 1427"/>
              <a:gd name="T46" fmla="*/ 1937 w 1937"/>
              <a:gd name="T47" fmla="*/ 0 h 1427"/>
              <a:gd name="T48" fmla="*/ 1428 w 1937"/>
              <a:gd name="T49" fmla="*/ 0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7" h="1427">
                <a:moveTo>
                  <a:pt x="1224" y="0"/>
                </a:moveTo>
                <a:lnTo>
                  <a:pt x="0" y="0"/>
                </a:lnTo>
                <a:lnTo>
                  <a:pt x="0" y="204"/>
                </a:lnTo>
                <a:lnTo>
                  <a:pt x="1224" y="204"/>
                </a:lnTo>
                <a:lnTo>
                  <a:pt x="1224" y="0"/>
                </a:lnTo>
                <a:close/>
                <a:moveTo>
                  <a:pt x="1224" y="408"/>
                </a:moveTo>
                <a:lnTo>
                  <a:pt x="0" y="408"/>
                </a:lnTo>
                <a:lnTo>
                  <a:pt x="0" y="612"/>
                </a:lnTo>
                <a:lnTo>
                  <a:pt x="1224" y="612"/>
                </a:lnTo>
                <a:lnTo>
                  <a:pt x="1224" y="408"/>
                </a:lnTo>
                <a:close/>
                <a:moveTo>
                  <a:pt x="0" y="1019"/>
                </a:moveTo>
                <a:lnTo>
                  <a:pt x="816" y="1019"/>
                </a:lnTo>
                <a:lnTo>
                  <a:pt x="816" y="815"/>
                </a:lnTo>
                <a:lnTo>
                  <a:pt x="0" y="815"/>
                </a:lnTo>
                <a:lnTo>
                  <a:pt x="0" y="1019"/>
                </a:lnTo>
                <a:close/>
                <a:moveTo>
                  <a:pt x="1428" y="0"/>
                </a:moveTo>
                <a:lnTo>
                  <a:pt x="1428" y="834"/>
                </a:lnTo>
                <a:cubicBezTo>
                  <a:pt x="1395" y="823"/>
                  <a:pt x="1362" y="815"/>
                  <a:pt x="1326" y="815"/>
                </a:cubicBezTo>
                <a:cubicBezTo>
                  <a:pt x="1157" y="815"/>
                  <a:pt x="1020" y="953"/>
                  <a:pt x="1020" y="1121"/>
                </a:cubicBezTo>
                <a:cubicBezTo>
                  <a:pt x="1020" y="1290"/>
                  <a:pt x="1157" y="1427"/>
                  <a:pt x="1326" y="1427"/>
                </a:cubicBezTo>
                <a:cubicBezTo>
                  <a:pt x="1494" y="1427"/>
                  <a:pt x="1632" y="1290"/>
                  <a:pt x="1632" y="1121"/>
                </a:cubicBezTo>
                <a:lnTo>
                  <a:pt x="1632" y="204"/>
                </a:lnTo>
                <a:lnTo>
                  <a:pt x="1937" y="204"/>
                </a:lnTo>
                <a:lnTo>
                  <a:pt x="1937" y="0"/>
                </a:lnTo>
                <a:lnTo>
                  <a:pt x="1428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4826000" y="2562225"/>
            <a:ext cx="615950" cy="646113"/>
          </a:xfrm>
          <a:custGeom>
            <a:avLst/>
            <a:gdLst>
              <a:gd name="T0" fmla="*/ 126 w 2040"/>
              <a:gd name="T1" fmla="*/ 525 h 2141"/>
              <a:gd name="T2" fmla="*/ 0 w 2040"/>
              <a:gd name="T3" fmla="*/ 714 h 2141"/>
              <a:gd name="T4" fmla="*/ 0 w 2040"/>
              <a:gd name="T5" fmla="*/ 1937 h 2141"/>
              <a:gd name="T6" fmla="*/ 204 w 2040"/>
              <a:gd name="T7" fmla="*/ 2141 h 2141"/>
              <a:gd name="T8" fmla="*/ 1836 w 2040"/>
              <a:gd name="T9" fmla="*/ 2141 h 2141"/>
              <a:gd name="T10" fmla="*/ 2040 w 2040"/>
              <a:gd name="T11" fmla="*/ 1937 h 2141"/>
              <a:gd name="T12" fmla="*/ 2040 w 2040"/>
              <a:gd name="T13" fmla="*/ 714 h 2141"/>
              <a:gd name="T14" fmla="*/ 1836 w 2040"/>
              <a:gd name="T15" fmla="*/ 510 h 2141"/>
              <a:gd name="T16" fmla="*/ 643 w 2040"/>
              <a:gd name="T17" fmla="*/ 510 h 2141"/>
              <a:gd name="T18" fmla="*/ 1486 w 2040"/>
              <a:gd name="T19" fmla="*/ 170 h 2141"/>
              <a:gd name="T20" fmla="*/ 1416 w 2040"/>
              <a:gd name="T21" fmla="*/ 0 h 2141"/>
              <a:gd name="T22" fmla="*/ 126 w 2040"/>
              <a:gd name="T23" fmla="*/ 525 h 2141"/>
              <a:gd name="T24" fmla="*/ 510 w 2040"/>
              <a:gd name="T25" fmla="*/ 1937 h 2141"/>
              <a:gd name="T26" fmla="*/ 204 w 2040"/>
              <a:gd name="T27" fmla="*/ 1631 h 2141"/>
              <a:gd name="T28" fmla="*/ 510 w 2040"/>
              <a:gd name="T29" fmla="*/ 1325 h 2141"/>
              <a:gd name="T30" fmla="*/ 816 w 2040"/>
              <a:gd name="T31" fmla="*/ 1631 h 2141"/>
              <a:gd name="T32" fmla="*/ 510 w 2040"/>
              <a:gd name="T33" fmla="*/ 1937 h 2141"/>
              <a:gd name="T34" fmla="*/ 1836 w 2040"/>
              <a:gd name="T35" fmla="*/ 1122 h 2141"/>
              <a:gd name="T36" fmla="*/ 1632 w 2040"/>
              <a:gd name="T37" fmla="*/ 1122 h 2141"/>
              <a:gd name="T38" fmla="*/ 1632 w 2040"/>
              <a:gd name="T39" fmla="*/ 918 h 2141"/>
              <a:gd name="T40" fmla="*/ 1428 w 2040"/>
              <a:gd name="T41" fmla="*/ 918 h 2141"/>
              <a:gd name="T42" fmla="*/ 1428 w 2040"/>
              <a:gd name="T43" fmla="*/ 1122 h 2141"/>
              <a:gd name="T44" fmla="*/ 204 w 2040"/>
              <a:gd name="T45" fmla="*/ 1122 h 2141"/>
              <a:gd name="T46" fmla="*/ 204 w 2040"/>
              <a:gd name="T47" fmla="*/ 714 h 2141"/>
              <a:gd name="T48" fmla="*/ 1836 w 2040"/>
              <a:gd name="T49" fmla="*/ 714 h 2141"/>
              <a:gd name="T50" fmla="*/ 1836 w 2040"/>
              <a:gd name="T51" fmla="*/ 1122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40" h="2141">
                <a:moveTo>
                  <a:pt x="126" y="525"/>
                </a:moveTo>
                <a:cubicBezTo>
                  <a:pt x="52" y="554"/>
                  <a:pt x="0" y="629"/>
                  <a:pt x="0" y="714"/>
                </a:cubicBezTo>
                <a:lnTo>
                  <a:pt x="0" y="1937"/>
                </a:lnTo>
                <a:cubicBezTo>
                  <a:pt x="0" y="2050"/>
                  <a:pt x="91" y="2141"/>
                  <a:pt x="204" y="2141"/>
                </a:cubicBezTo>
                <a:lnTo>
                  <a:pt x="1836" y="2141"/>
                </a:lnTo>
                <a:cubicBezTo>
                  <a:pt x="1948" y="2141"/>
                  <a:pt x="2040" y="2050"/>
                  <a:pt x="2040" y="1937"/>
                </a:cubicBezTo>
                <a:lnTo>
                  <a:pt x="2040" y="714"/>
                </a:lnTo>
                <a:cubicBezTo>
                  <a:pt x="2040" y="601"/>
                  <a:pt x="1948" y="510"/>
                  <a:pt x="1836" y="510"/>
                </a:cubicBezTo>
                <a:lnTo>
                  <a:pt x="643" y="510"/>
                </a:lnTo>
                <a:lnTo>
                  <a:pt x="1486" y="170"/>
                </a:lnTo>
                <a:lnTo>
                  <a:pt x="1416" y="0"/>
                </a:lnTo>
                <a:lnTo>
                  <a:pt x="126" y="525"/>
                </a:lnTo>
                <a:close/>
                <a:moveTo>
                  <a:pt x="510" y="1937"/>
                </a:moveTo>
                <a:cubicBezTo>
                  <a:pt x="341" y="1937"/>
                  <a:pt x="204" y="1800"/>
                  <a:pt x="204" y="1631"/>
                </a:cubicBezTo>
                <a:cubicBezTo>
                  <a:pt x="204" y="1463"/>
                  <a:pt x="341" y="1325"/>
                  <a:pt x="510" y="1325"/>
                </a:cubicBezTo>
                <a:cubicBezTo>
                  <a:pt x="679" y="1325"/>
                  <a:pt x="816" y="1463"/>
                  <a:pt x="816" y="1631"/>
                </a:cubicBezTo>
                <a:cubicBezTo>
                  <a:pt x="816" y="1800"/>
                  <a:pt x="679" y="1937"/>
                  <a:pt x="510" y="1937"/>
                </a:cubicBezTo>
                <a:close/>
                <a:moveTo>
                  <a:pt x="1836" y="1122"/>
                </a:moveTo>
                <a:lnTo>
                  <a:pt x="1632" y="1122"/>
                </a:lnTo>
                <a:lnTo>
                  <a:pt x="1632" y="918"/>
                </a:lnTo>
                <a:lnTo>
                  <a:pt x="1428" y="918"/>
                </a:lnTo>
                <a:lnTo>
                  <a:pt x="1428" y="1122"/>
                </a:lnTo>
                <a:lnTo>
                  <a:pt x="204" y="1122"/>
                </a:lnTo>
                <a:lnTo>
                  <a:pt x="204" y="714"/>
                </a:lnTo>
                <a:lnTo>
                  <a:pt x="1836" y="714"/>
                </a:lnTo>
                <a:lnTo>
                  <a:pt x="1836" y="112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3573463" y="2684463"/>
            <a:ext cx="677862" cy="431800"/>
          </a:xfrm>
          <a:custGeom>
            <a:avLst/>
            <a:gdLst>
              <a:gd name="T0" fmla="*/ 2040 w 2244"/>
              <a:gd name="T1" fmla="*/ 0 h 1427"/>
              <a:gd name="T2" fmla="*/ 2040 w 2244"/>
              <a:gd name="T3" fmla="*/ 1427 h 1427"/>
              <a:gd name="T4" fmla="*/ 2244 w 2244"/>
              <a:gd name="T5" fmla="*/ 1427 h 1427"/>
              <a:gd name="T6" fmla="*/ 2244 w 2244"/>
              <a:gd name="T7" fmla="*/ 0 h 1427"/>
              <a:gd name="T8" fmla="*/ 2040 w 2244"/>
              <a:gd name="T9" fmla="*/ 0 h 1427"/>
              <a:gd name="T10" fmla="*/ 1632 w 2244"/>
              <a:gd name="T11" fmla="*/ 1427 h 1427"/>
              <a:gd name="T12" fmla="*/ 1836 w 2244"/>
              <a:gd name="T13" fmla="*/ 1427 h 1427"/>
              <a:gd name="T14" fmla="*/ 1836 w 2244"/>
              <a:gd name="T15" fmla="*/ 0 h 1427"/>
              <a:gd name="T16" fmla="*/ 1632 w 2244"/>
              <a:gd name="T17" fmla="*/ 0 h 1427"/>
              <a:gd name="T18" fmla="*/ 1632 w 2244"/>
              <a:gd name="T19" fmla="*/ 1427 h 1427"/>
              <a:gd name="T20" fmla="*/ 1326 w 2244"/>
              <a:gd name="T21" fmla="*/ 0 h 1427"/>
              <a:gd name="T22" fmla="*/ 102 w 2244"/>
              <a:gd name="T23" fmla="*/ 0 h 1427"/>
              <a:gd name="T24" fmla="*/ 0 w 2244"/>
              <a:gd name="T25" fmla="*/ 102 h 1427"/>
              <a:gd name="T26" fmla="*/ 0 w 2244"/>
              <a:gd name="T27" fmla="*/ 1325 h 1427"/>
              <a:gd name="T28" fmla="*/ 102 w 2244"/>
              <a:gd name="T29" fmla="*/ 1427 h 1427"/>
              <a:gd name="T30" fmla="*/ 1326 w 2244"/>
              <a:gd name="T31" fmla="*/ 1427 h 1427"/>
              <a:gd name="T32" fmla="*/ 1428 w 2244"/>
              <a:gd name="T33" fmla="*/ 1325 h 1427"/>
              <a:gd name="T34" fmla="*/ 1428 w 2244"/>
              <a:gd name="T35" fmla="*/ 102 h 1427"/>
              <a:gd name="T36" fmla="*/ 1326 w 2244"/>
              <a:gd name="T37" fmla="*/ 0 h 1427"/>
              <a:gd name="T38" fmla="*/ 714 w 2244"/>
              <a:gd name="T39" fmla="*/ 280 h 1427"/>
              <a:gd name="T40" fmla="*/ 944 w 2244"/>
              <a:gd name="T41" fmla="*/ 510 h 1427"/>
              <a:gd name="T42" fmla="*/ 714 w 2244"/>
              <a:gd name="T43" fmla="*/ 739 h 1427"/>
              <a:gd name="T44" fmla="*/ 485 w 2244"/>
              <a:gd name="T45" fmla="*/ 510 h 1427"/>
              <a:gd name="T46" fmla="*/ 714 w 2244"/>
              <a:gd name="T47" fmla="*/ 280 h 1427"/>
              <a:gd name="T48" fmla="*/ 1173 w 2244"/>
              <a:gd name="T49" fmla="*/ 1223 h 1427"/>
              <a:gd name="T50" fmla="*/ 255 w 2244"/>
              <a:gd name="T51" fmla="*/ 1223 h 1427"/>
              <a:gd name="T52" fmla="*/ 255 w 2244"/>
              <a:gd name="T53" fmla="*/ 1147 h 1427"/>
              <a:gd name="T54" fmla="*/ 714 w 2244"/>
              <a:gd name="T55" fmla="*/ 917 h 1427"/>
              <a:gd name="T56" fmla="*/ 1173 w 2244"/>
              <a:gd name="T57" fmla="*/ 1147 h 1427"/>
              <a:gd name="T58" fmla="*/ 1173 w 2244"/>
              <a:gd name="T59" fmla="*/ 122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4" h="1427">
                <a:moveTo>
                  <a:pt x="2040" y="0"/>
                </a:moveTo>
                <a:lnTo>
                  <a:pt x="2040" y="1427"/>
                </a:lnTo>
                <a:lnTo>
                  <a:pt x="2244" y="1427"/>
                </a:lnTo>
                <a:lnTo>
                  <a:pt x="2244" y="0"/>
                </a:lnTo>
                <a:lnTo>
                  <a:pt x="2040" y="0"/>
                </a:lnTo>
                <a:close/>
                <a:moveTo>
                  <a:pt x="1632" y="1427"/>
                </a:moveTo>
                <a:lnTo>
                  <a:pt x="1836" y="1427"/>
                </a:lnTo>
                <a:lnTo>
                  <a:pt x="1836" y="0"/>
                </a:lnTo>
                <a:lnTo>
                  <a:pt x="1632" y="0"/>
                </a:lnTo>
                <a:lnTo>
                  <a:pt x="1632" y="1427"/>
                </a:lnTo>
                <a:close/>
                <a:moveTo>
                  <a:pt x="1326" y="0"/>
                </a:moveTo>
                <a:lnTo>
                  <a:pt x="102" y="0"/>
                </a:lnTo>
                <a:cubicBezTo>
                  <a:pt x="46" y="0"/>
                  <a:pt x="0" y="46"/>
                  <a:pt x="0" y="102"/>
                </a:cubicBezTo>
                <a:lnTo>
                  <a:pt x="0" y="1325"/>
                </a:lnTo>
                <a:cubicBezTo>
                  <a:pt x="0" y="1381"/>
                  <a:pt x="46" y="1427"/>
                  <a:pt x="102" y="1427"/>
                </a:cubicBezTo>
                <a:lnTo>
                  <a:pt x="1326" y="1427"/>
                </a:lnTo>
                <a:cubicBezTo>
                  <a:pt x="1382" y="1427"/>
                  <a:pt x="1428" y="1381"/>
                  <a:pt x="1428" y="1325"/>
                </a:cubicBezTo>
                <a:lnTo>
                  <a:pt x="1428" y="102"/>
                </a:lnTo>
                <a:cubicBezTo>
                  <a:pt x="1428" y="46"/>
                  <a:pt x="1382" y="0"/>
                  <a:pt x="1326" y="0"/>
                </a:cubicBezTo>
                <a:close/>
                <a:moveTo>
                  <a:pt x="714" y="280"/>
                </a:moveTo>
                <a:cubicBezTo>
                  <a:pt x="841" y="280"/>
                  <a:pt x="944" y="383"/>
                  <a:pt x="944" y="510"/>
                </a:cubicBezTo>
                <a:cubicBezTo>
                  <a:pt x="944" y="637"/>
                  <a:pt x="841" y="739"/>
                  <a:pt x="714" y="739"/>
                </a:cubicBezTo>
                <a:cubicBezTo>
                  <a:pt x="588" y="739"/>
                  <a:pt x="485" y="637"/>
                  <a:pt x="485" y="510"/>
                </a:cubicBezTo>
                <a:cubicBezTo>
                  <a:pt x="485" y="383"/>
                  <a:pt x="588" y="280"/>
                  <a:pt x="714" y="280"/>
                </a:cubicBezTo>
                <a:close/>
                <a:moveTo>
                  <a:pt x="1173" y="1223"/>
                </a:moveTo>
                <a:lnTo>
                  <a:pt x="255" y="1223"/>
                </a:lnTo>
                <a:lnTo>
                  <a:pt x="255" y="1147"/>
                </a:lnTo>
                <a:cubicBezTo>
                  <a:pt x="255" y="994"/>
                  <a:pt x="561" y="917"/>
                  <a:pt x="714" y="917"/>
                </a:cubicBezTo>
                <a:cubicBezTo>
                  <a:pt x="867" y="917"/>
                  <a:pt x="1173" y="994"/>
                  <a:pt x="1173" y="1147"/>
                </a:cubicBezTo>
                <a:lnTo>
                  <a:pt x="1173" y="122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2422525" y="2592388"/>
            <a:ext cx="554037" cy="615950"/>
          </a:xfrm>
          <a:custGeom>
            <a:avLst/>
            <a:gdLst>
              <a:gd name="T0" fmla="*/ 407 w 1835"/>
              <a:gd name="T1" fmla="*/ 510 h 2039"/>
              <a:gd name="T2" fmla="*/ 1427 w 1835"/>
              <a:gd name="T3" fmla="*/ 510 h 2039"/>
              <a:gd name="T4" fmla="*/ 1427 w 1835"/>
              <a:gd name="T5" fmla="*/ 816 h 2039"/>
              <a:gd name="T6" fmla="*/ 1835 w 1835"/>
              <a:gd name="T7" fmla="*/ 408 h 2039"/>
              <a:gd name="T8" fmla="*/ 1427 w 1835"/>
              <a:gd name="T9" fmla="*/ 0 h 2039"/>
              <a:gd name="T10" fmla="*/ 1427 w 1835"/>
              <a:gd name="T11" fmla="*/ 306 h 2039"/>
              <a:gd name="T12" fmla="*/ 204 w 1835"/>
              <a:gd name="T13" fmla="*/ 306 h 2039"/>
              <a:gd name="T14" fmla="*/ 204 w 1835"/>
              <a:gd name="T15" fmla="*/ 918 h 2039"/>
              <a:gd name="T16" fmla="*/ 407 w 1835"/>
              <a:gd name="T17" fmla="*/ 918 h 2039"/>
              <a:gd name="T18" fmla="*/ 407 w 1835"/>
              <a:gd name="T19" fmla="*/ 510 h 2039"/>
              <a:gd name="T20" fmla="*/ 1427 w 1835"/>
              <a:gd name="T21" fmla="*/ 1529 h 2039"/>
              <a:gd name="T22" fmla="*/ 407 w 1835"/>
              <a:gd name="T23" fmla="*/ 1529 h 2039"/>
              <a:gd name="T24" fmla="*/ 407 w 1835"/>
              <a:gd name="T25" fmla="*/ 1223 h 2039"/>
              <a:gd name="T26" fmla="*/ 0 w 1835"/>
              <a:gd name="T27" fmla="*/ 1631 h 2039"/>
              <a:gd name="T28" fmla="*/ 407 w 1835"/>
              <a:gd name="T29" fmla="*/ 2039 h 2039"/>
              <a:gd name="T30" fmla="*/ 407 w 1835"/>
              <a:gd name="T31" fmla="*/ 1733 h 2039"/>
              <a:gd name="T32" fmla="*/ 1631 w 1835"/>
              <a:gd name="T33" fmla="*/ 1733 h 2039"/>
              <a:gd name="T34" fmla="*/ 1631 w 1835"/>
              <a:gd name="T35" fmla="*/ 1122 h 2039"/>
              <a:gd name="T36" fmla="*/ 1427 w 1835"/>
              <a:gd name="T37" fmla="*/ 1122 h 2039"/>
              <a:gd name="T38" fmla="*/ 1427 w 1835"/>
              <a:gd name="T39" fmla="*/ 1529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5" h="2039">
                <a:moveTo>
                  <a:pt x="407" y="510"/>
                </a:moveTo>
                <a:lnTo>
                  <a:pt x="1427" y="510"/>
                </a:lnTo>
                <a:lnTo>
                  <a:pt x="1427" y="816"/>
                </a:lnTo>
                <a:lnTo>
                  <a:pt x="1835" y="408"/>
                </a:lnTo>
                <a:lnTo>
                  <a:pt x="1427" y="0"/>
                </a:lnTo>
                <a:lnTo>
                  <a:pt x="1427" y="306"/>
                </a:lnTo>
                <a:lnTo>
                  <a:pt x="204" y="306"/>
                </a:lnTo>
                <a:lnTo>
                  <a:pt x="204" y="918"/>
                </a:lnTo>
                <a:lnTo>
                  <a:pt x="407" y="918"/>
                </a:lnTo>
                <a:lnTo>
                  <a:pt x="407" y="510"/>
                </a:lnTo>
                <a:close/>
                <a:moveTo>
                  <a:pt x="1427" y="1529"/>
                </a:moveTo>
                <a:lnTo>
                  <a:pt x="407" y="1529"/>
                </a:lnTo>
                <a:lnTo>
                  <a:pt x="407" y="1223"/>
                </a:lnTo>
                <a:lnTo>
                  <a:pt x="0" y="1631"/>
                </a:lnTo>
                <a:lnTo>
                  <a:pt x="407" y="2039"/>
                </a:lnTo>
                <a:lnTo>
                  <a:pt x="407" y="1733"/>
                </a:lnTo>
                <a:lnTo>
                  <a:pt x="1631" y="1733"/>
                </a:lnTo>
                <a:lnTo>
                  <a:pt x="1631" y="1122"/>
                </a:lnTo>
                <a:lnTo>
                  <a:pt x="1427" y="1122"/>
                </a:lnTo>
                <a:lnTo>
                  <a:pt x="1427" y="152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312863" y="2592388"/>
            <a:ext cx="555625" cy="615950"/>
          </a:xfrm>
          <a:custGeom>
            <a:avLst/>
            <a:gdLst>
              <a:gd name="T0" fmla="*/ 408 w 1835"/>
              <a:gd name="T1" fmla="*/ 510 h 2039"/>
              <a:gd name="T2" fmla="*/ 1427 w 1835"/>
              <a:gd name="T3" fmla="*/ 510 h 2039"/>
              <a:gd name="T4" fmla="*/ 1427 w 1835"/>
              <a:gd name="T5" fmla="*/ 816 h 2039"/>
              <a:gd name="T6" fmla="*/ 1835 w 1835"/>
              <a:gd name="T7" fmla="*/ 408 h 2039"/>
              <a:gd name="T8" fmla="*/ 1427 w 1835"/>
              <a:gd name="T9" fmla="*/ 0 h 2039"/>
              <a:gd name="T10" fmla="*/ 1427 w 1835"/>
              <a:gd name="T11" fmla="*/ 306 h 2039"/>
              <a:gd name="T12" fmla="*/ 204 w 1835"/>
              <a:gd name="T13" fmla="*/ 306 h 2039"/>
              <a:gd name="T14" fmla="*/ 204 w 1835"/>
              <a:gd name="T15" fmla="*/ 918 h 2039"/>
              <a:gd name="T16" fmla="*/ 408 w 1835"/>
              <a:gd name="T17" fmla="*/ 918 h 2039"/>
              <a:gd name="T18" fmla="*/ 408 w 1835"/>
              <a:gd name="T19" fmla="*/ 510 h 2039"/>
              <a:gd name="T20" fmla="*/ 1427 w 1835"/>
              <a:gd name="T21" fmla="*/ 1529 h 2039"/>
              <a:gd name="T22" fmla="*/ 408 w 1835"/>
              <a:gd name="T23" fmla="*/ 1529 h 2039"/>
              <a:gd name="T24" fmla="*/ 408 w 1835"/>
              <a:gd name="T25" fmla="*/ 1223 h 2039"/>
              <a:gd name="T26" fmla="*/ 0 w 1835"/>
              <a:gd name="T27" fmla="*/ 1631 h 2039"/>
              <a:gd name="T28" fmla="*/ 408 w 1835"/>
              <a:gd name="T29" fmla="*/ 2039 h 2039"/>
              <a:gd name="T30" fmla="*/ 408 w 1835"/>
              <a:gd name="T31" fmla="*/ 1733 h 2039"/>
              <a:gd name="T32" fmla="*/ 1631 w 1835"/>
              <a:gd name="T33" fmla="*/ 1733 h 2039"/>
              <a:gd name="T34" fmla="*/ 1631 w 1835"/>
              <a:gd name="T35" fmla="*/ 1122 h 2039"/>
              <a:gd name="T36" fmla="*/ 1427 w 1835"/>
              <a:gd name="T37" fmla="*/ 1122 h 2039"/>
              <a:gd name="T38" fmla="*/ 1427 w 1835"/>
              <a:gd name="T39" fmla="*/ 1529 h 2039"/>
              <a:gd name="T40" fmla="*/ 1019 w 1835"/>
              <a:gd name="T41" fmla="*/ 1325 h 2039"/>
              <a:gd name="T42" fmla="*/ 1019 w 1835"/>
              <a:gd name="T43" fmla="*/ 714 h 2039"/>
              <a:gd name="T44" fmla="*/ 917 w 1835"/>
              <a:gd name="T45" fmla="*/ 714 h 2039"/>
              <a:gd name="T46" fmla="*/ 714 w 1835"/>
              <a:gd name="T47" fmla="*/ 816 h 2039"/>
              <a:gd name="T48" fmla="*/ 714 w 1835"/>
              <a:gd name="T49" fmla="*/ 918 h 2039"/>
              <a:gd name="T50" fmla="*/ 866 w 1835"/>
              <a:gd name="T51" fmla="*/ 918 h 2039"/>
              <a:gd name="T52" fmla="*/ 866 w 1835"/>
              <a:gd name="T53" fmla="*/ 1325 h 2039"/>
              <a:gd name="T54" fmla="*/ 1019 w 1835"/>
              <a:gd name="T55" fmla="*/ 1325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5" h="2039">
                <a:moveTo>
                  <a:pt x="408" y="510"/>
                </a:moveTo>
                <a:lnTo>
                  <a:pt x="1427" y="510"/>
                </a:lnTo>
                <a:lnTo>
                  <a:pt x="1427" y="816"/>
                </a:lnTo>
                <a:lnTo>
                  <a:pt x="1835" y="408"/>
                </a:lnTo>
                <a:lnTo>
                  <a:pt x="1427" y="0"/>
                </a:lnTo>
                <a:lnTo>
                  <a:pt x="1427" y="306"/>
                </a:lnTo>
                <a:lnTo>
                  <a:pt x="204" y="306"/>
                </a:lnTo>
                <a:lnTo>
                  <a:pt x="204" y="918"/>
                </a:lnTo>
                <a:lnTo>
                  <a:pt x="408" y="918"/>
                </a:lnTo>
                <a:lnTo>
                  <a:pt x="408" y="510"/>
                </a:lnTo>
                <a:close/>
                <a:moveTo>
                  <a:pt x="1427" y="1529"/>
                </a:moveTo>
                <a:lnTo>
                  <a:pt x="408" y="1529"/>
                </a:lnTo>
                <a:lnTo>
                  <a:pt x="408" y="1223"/>
                </a:lnTo>
                <a:lnTo>
                  <a:pt x="0" y="1631"/>
                </a:lnTo>
                <a:lnTo>
                  <a:pt x="408" y="2039"/>
                </a:lnTo>
                <a:lnTo>
                  <a:pt x="408" y="1733"/>
                </a:lnTo>
                <a:lnTo>
                  <a:pt x="1631" y="1733"/>
                </a:lnTo>
                <a:lnTo>
                  <a:pt x="1631" y="1122"/>
                </a:lnTo>
                <a:lnTo>
                  <a:pt x="1427" y="1122"/>
                </a:lnTo>
                <a:lnTo>
                  <a:pt x="1427" y="1529"/>
                </a:lnTo>
                <a:close/>
                <a:moveTo>
                  <a:pt x="1019" y="1325"/>
                </a:moveTo>
                <a:lnTo>
                  <a:pt x="1019" y="714"/>
                </a:lnTo>
                <a:lnTo>
                  <a:pt x="917" y="714"/>
                </a:lnTo>
                <a:lnTo>
                  <a:pt x="714" y="816"/>
                </a:lnTo>
                <a:lnTo>
                  <a:pt x="714" y="918"/>
                </a:lnTo>
                <a:lnTo>
                  <a:pt x="866" y="918"/>
                </a:lnTo>
                <a:lnTo>
                  <a:pt x="866" y="1325"/>
                </a:lnTo>
                <a:lnTo>
                  <a:pt x="1019" y="132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276225" y="2562225"/>
            <a:ext cx="493712" cy="615950"/>
          </a:xfrm>
          <a:custGeom>
            <a:avLst/>
            <a:gdLst>
              <a:gd name="T0" fmla="*/ 816 w 1632"/>
              <a:gd name="T1" fmla="*/ 408 h 2039"/>
              <a:gd name="T2" fmla="*/ 816 w 1632"/>
              <a:gd name="T3" fmla="*/ 0 h 2039"/>
              <a:gd name="T4" fmla="*/ 306 w 1632"/>
              <a:gd name="T5" fmla="*/ 510 h 2039"/>
              <a:gd name="T6" fmla="*/ 816 w 1632"/>
              <a:gd name="T7" fmla="*/ 1020 h 2039"/>
              <a:gd name="T8" fmla="*/ 816 w 1632"/>
              <a:gd name="T9" fmla="*/ 612 h 2039"/>
              <a:gd name="T10" fmla="*/ 1428 w 1632"/>
              <a:gd name="T11" fmla="*/ 1224 h 2039"/>
              <a:gd name="T12" fmla="*/ 816 w 1632"/>
              <a:gd name="T13" fmla="*/ 1835 h 2039"/>
              <a:gd name="T14" fmla="*/ 204 w 1632"/>
              <a:gd name="T15" fmla="*/ 1224 h 2039"/>
              <a:gd name="T16" fmla="*/ 0 w 1632"/>
              <a:gd name="T17" fmla="*/ 1224 h 2039"/>
              <a:gd name="T18" fmla="*/ 816 w 1632"/>
              <a:gd name="T19" fmla="*/ 2039 h 2039"/>
              <a:gd name="T20" fmla="*/ 1632 w 1632"/>
              <a:gd name="T21" fmla="*/ 1224 h 2039"/>
              <a:gd name="T22" fmla="*/ 816 w 1632"/>
              <a:gd name="T23" fmla="*/ 408 h 2039"/>
              <a:gd name="T24" fmla="*/ 684 w 1632"/>
              <a:gd name="T25" fmla="*/ 1315 h 2039"/>
              <a:gd name="T26" fmla="*/ 709 w 1632"/>
              <a:gd name="T27" fmla="*/ 1096 h 2039"/>
              <a:gd name="T28" fmla="*/ 954 w 1632"/>
              <a:gd name="T29" fmla="*/ 1096 h 2039"/>
              <a:gd name="T30" fmla="*/ 954 w 1632"/>
              <a:gd name="T31" fmla="*/ 1167 h 2039"/>
              <a:gd name="T32" fmla="*/ 780 w 1632"/>
              <a:gd name="T33" fmla="*/ 1167 h 2039"/>
              <a:gd name="T34" fmla="*/ 770 w 1632"/>
              <a:gd name="T35" fmla="*/ 1259 h 2039"/>
              <a:gd name="T36" fmla="*/ 780 w 1632"/>
              <a:gd name="T37" fmla="*/ 1254 h 2039"/>
              <a:gd name="T38" fmla="*/ 796 w 1632"/>
              <a:gd name="T39" fmla="*/ 1249 h 2039"/>
              <a:gd name="T40" fmla="*/ 816 w 1632"/>
              <a:gd name="T41" fmla="*/ 1244 h 2039"/>
              <a:gd name="T42" fmla="*/ 837 w 1632"/>
              <a:gd name="T43" fmla="*/ 1244 h 2039"/>
              <a:gd name="T44" fmla="*/ 893 w 1632"/>
              <a:gd name="T45" fmla="*/ 1254 h 2039"/>
              <a:gd name="T46" fmla="*/ 933 w 1632"/>
              <a:gd name="T47" fmla="*/ 1285 h 2039"/>
              <a:gd name="T48" fmla="*/ 959 w 1632"/>
              <a:gd name="T49" fmla="*/ 1331 h 2039"/>
              <a:gd name="T50" fmla="*/ 969 w 1632"/>
              <a:gd name="T51" fmla="*/ 1392 h 2039"/>
              <a:gd name="T52" fmla="*/ 959 w 1632"/>
              <a:gd name="T53" fmla="*/ 1448 h 2039"/>
              <a:gd name="T54" fmla="*/ 933 w 1632"/>
              <a:gd name="T55" fmla="*/ 1494 h 2039"/>
              <a:gd name="T56" fmla="*/ 888 w 1632"/>
              <a:gd name="T57" fmla="*/ 1524 h 2039"/>
              <a:gd name="T58" fmla="*/ 821 w 1632"/>
              <a:gd name="T59" fmla="*/ 1535 h 2039"/>
              <a:gd name="T60" fmla="*/ 765 w 1632"/>
              <a:gd name="T61" fmla="*/ 1524 h 2039"/>
              <a:gd name="T62" fmla="*/ 719 w 1632"/>
              <a:gd name="T63" fmla="*/ 1499 h 2039"/>
              <a:gd name="T64" fmla="*/ 689 w 1632"/>
              <a:gd name="T65" fmla="*/ 1458 h 2039"/>
              <a:gd name="T66" fmla="*/ 673 w 1632"/>
              <a:gd name="T67" fmla="*/ 1402 h 2039"/>
              <a:gd name="T68" fmla="*/ 760 w 1632"/>
              <a:gd name="T69" fmla="*/ 1402 h 2039"/>
              <a:gd name="T70" fmla="*/ 780 w 1632"/>
              <a:gd name="T71" fmla="*/ 1443 h 2039"/>
              <a:gd name="T72" fmla="*/ 821 w 1632"/>
              <a:gd name="T73" fmla="*/ 1458 h 2039"/>
              <a:gd name="T74" fmla="*/ 847 w 1632"/>
              <a:gd name="T75" fmla="*/ 1453 h 2039"/>
              <a:gd name="T76" fmla="*/ 867 w 1632"/>
              <a:gd name="T77" fmla="*/ 1438 h 2039"/>
              <a:gd name="T78" fmla="*/ 877 w 1632"/>
              <a:gd name="T79" fmla="*/ 1412 h 2039"/>
              <a:gd name="T80" fmla="*/ 882 w 1632"/>
              <a:gd name="T81" fmla="*/ 1382 h 2039"/>
              <a:gd name="T82" fmla="*/ 877 w 1632"/>
              <a:gd name="T83" fmla="*/ 1351 h 2039"/>
              <a:gd name="T84" fmla="*/ 862 w 1632"/>
              <a:gd name="T85" fmla="*/ 1325 h 2039"/>
              <a:gd name="T86" fmla="*/ 842 w 1632"/>
              <a:gd name="T87" fmla="*/ 1310 h 2039"/>
              <a:gd name="T88" fmla="*/ 811 w 1632"/>
              <a:gd name="T89" fmla="*/ 1305 h 2039"/>
              <a:gd name="T90" fmla="*/ 791 w 1632"/>
              <a:gd name="T91" fmla="*/ 1305 h 2039"/>
              <a:gd name="T92" fmla="*/ 775 w 1632"/>
              <a:gd name="T93" fmla="*/ 1310 h 2039"/>
              <a:gd name="T94" fmla="*/ 760 w 1632"/>
              <a:gd name="T95" fmla="*/ 1325 h 2039"/>
              <a:gd name="T96" fmla="*/ 750 w 1632"/>
              <a:gd name="T97" fmla="*/ 1336 h 2039"/>
              <a:gd name="T98" fmla="*/ 684 w 1632"/>
              <a:gd name="T99" fmla="*/ 1315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32" h="2039">
                <a:moveTo>
                  <a:pt x="816" y="408"/>
                </a:moveTo>
                <a:lnTo>
                  <a:pt x="816" y="0"/>
                </a:lnTo>
                <a:lnTo>
                  <a:pt x="306" y="510"/>
                </a:lnTo>
                <a:lnTo>
                  <a:pt x="816" y="1020"/>
                </a:lnTo>
                <a:lnTo>
                  <a:pt x="816" y="612"/>
                </a:lnTo>
                <a:cubicBezTo>
                  <a:pt x="1153" y="612"/>
                  <a:pt x="1428" y="887"/>
                  <a:pt x="1428" y="1224"/>
                </a:cubicBezTo>
                <a:cubicBezTo>
                  <a:pt x="1428" y="1560"/>
                  <a:pt x="1153" y="1835"/>
                  <a:pt x="816" y="1835"/>
                </a:cubicBezTo>
                <a:cubicBezTo>
                  <a:pt x="480" y="1835"/>
                  <a:pt x="204" y="1560"/>
                  <a:pt x="204" y="1224"/>
                </a:cubicBezTo>
                <a:lnTo>
                  <a:pt x="0" y="1224"/>
                </a:lnTo>
                <a:cubicBezTo>
                  <a:pt x="0" y="1672"/>
                  <a:pt x="368" y="2039"/>
                  <a:pt x="816" y="2039"/>
                </a:cubicBezTo>
                <a:cubicBezTo>
                  <a:pt x="1265" y="2039"/>
                  <a:pt x="1632" y="1672"/>
                  <a:pt x="1632" y="1224"/>
                </a:cubicBezTo>
                <a:cubicBezTo>
                  <a:pt x="1632" y="775"/>
                  <a:pt x="1265" y="408"/>
                  <a:pt x="816" y="408"/>
                </a:cubicBezTo>
                <a:close/>
                <a:moveTo>
                  <a:pt x="684" y="1315"/>
                </a:moveTo>
                <a:lnTo>
                  <a:pt x="709" y="1096"/>
                </a:lnTo>
                <a:lnTo>
                  <a:pt x="954" y="1096"/>
                </a:lnTo>
                <a:lnTo>
                  <a:pt x="954" y="1167"/>
                </a:lnTo>
                <a:lnTo>
                  <a:pt x="780" y="1167"/>
                </a:lnTo>
                <a:lnTo>
                  <a:pt x="770" y="1259"/>
                </a:lnTo>
                <a:cubicBezTo>
                  <a:pt x="775" y="1259"/>
                  <a:pt x="775" y="1254"/>
                  <a:pt x="780" y="1254"/>
                </a:cubicBezTo>
                <a:cubicBezTo>
                  <a:pt x="786" y="1254"/>
                  <a:pt x="791" y="1249"/>
                  <a:pt x="796" y="1249"/>
                </a:cubicBezTo>
                <a:cubicBezTo>
                  <a:pt x="801" y="1249"/>
                  <a:pt x="806" y="1244"/>
                  <a:pt x="816" y="1244"/>
                </a:cubicBezTo>
                <a:lnTo>
                  <a:pt x="837" y="1244"/>
                </a:lnTo>
                <a:cubicBezTo>
                  <a:pt x="857" y="1244"/>
                  <a:pt x="877" y="1249"/>
                  <a:pt x="893" y="1254"/>
                </a:cubicBezTo>
                <a:cubicBezTo>
                  <a:pt x="908" y="1259"/>
                  <a:pt x="923" y="1269"/>
                  <a:pt x="933" y="1285"/>
                </a:cubicBezTo>
                <a:cubicBezTo>
                  <a:pt x="944" y="1300"/>
                  <a:pt x="954" y="1310"/>
                  <a:pt x="959" y="1331"/>
                </a:cubicBezTo>
                <a:cubicBezTo>
                  <a:pt x="964" y="1351"/>
                  <a:pt x="969" y="1371"/>
                  <a:pt x="969" y="1392"/>
                </a:cubicBezTo>
                <a:cubicBezTo>
                  <a:pt x="969" y="1412"/>
                  <a:pt x="964" y="1427"/>
                  <a:pt x="959" y="1448"/>
                </a:cubicBezTo>
                <a:cubicBezTo>
                  <a:pt x="954" y="1468"/>
                  <a:pt x="944" y="1478"/>
                  <a:pt x="933" y="1494"/>
                </a:cubicBezTo>
                <a:cubicBezTo>
                  <a:pt x="923" y="1509"/>
                  <a:pt x="908" y="1519"/>
                  <a:pt x="888" y="1524"/>
                </a:cubicBezTo>
                <a:cubicBezTo>
                  <a:pt x="867" y="1529"/>
                  <a:pt x="847" y="1535"/>
                  <a:pt x="821" y="1535"/>
                </a:cubicBezTo>
                <a:cubicBezTo>
                  <a:pt x="801" y="1535"/>
                  <a:pt x="786" y="1529"/>
                  <a:pt x="765" y="1524"/>
                </a:cubicBezTo>
                <a:cubicBezTo>
                  <a:pt x="745" y="1519"/>
                  <a:pt x="735" y="1509"/>
                  <a:pt x="719" y="1499"/>
                </a:cubicBezTo>
                <a:cubicBezTo>
                  <a:pt x="704" y="1489"/>
                  <a:pt x="694" y="1473"/>
                  <a:pt x="689" y="1458"/>
                </a:cubicBezTo>
                <a:cubicBezTo>
                  <a:pt x="684" y="1443"/>
                  <a:pt x="673" y="1422"/>
                  <a:pt x="673" y="1402"/>
                </a:cubicBezTo>
                <a:lnTo>
                  <a:pt x="760" y="1402"/>
                </a:lnTo>
                <a:cubicBezTo>
                  <a:pt x="760" y="1422"/>
                  <a:pt x="770" y="1433"/>
                  <a:pt x="780" y="1443"/>
                </a:cubicBezTo>
                <a:cubicBezTo>
                  <a:pt x="791" y="1453"/>
                  <a:pt x="806" y="1458"/>
                  <a:pt x="821" y="1458"/>
                </a:cubicBezTo>
                <a:cubicBezTo>
                  <a:pt x="831" y="1458"/>
                  <a:pt x="842" y="1458"/>
                  <a:pt x="847" y="1453"/>
                </a:cubicBezTo>
                <a:cubicBezTo>
                  <a:pt x="852" y="1448"/>
                  <a:pt x="862" y="1443"/>
                  <a:pt x="867" y="1438"/>
                </a:cubicBezTo>
                <a:cubicBezTo>
                  <a:pt x="872" y="1433"/>
                  <a:pt x="877" y="1422"/>
                  <a:pt x="877" y="1412"/>
                </a:cubicBezTo>
                <a:cubicBezTo>
                  <a:pt x="877" y="1402"/>
                  <a:pt x="882" y="1392"/>
                  <a:pt x="882" y="1382"/>
                </a:cubicBezTo>
                <a:cubicBezTo>
                  <a:pt x="882" y="1371"/>
                  <a:pt x="882" y="1361"/>
                  <a:pt x="877" y="1351"/>
                </a:cubicBezTo>
                <a:cubicBezTo>
                  <a:pt x="872" y="1341"/>
                  <a:pt x="872" y="1336"/>
                  <a:pt x="862" y="1325"/>
                </a:cubicBezTo>
                <a:cubicBezTo>
                  <a:pt x="852" y="1315"/>
                  <a:pt x="847" y="1315"/>
                  <a:pt x="842" y="1310"/>
                </a:cubicBezTo>
                <a:cubicBezTo>
                  <a:pt x="837" y="1305"/>
                  <a:pt x="821" y="1305"/>
                  <a:pt x="811" y="1305"/>
                </a:cubicBezTo>
                <a:lnTo>
                  <a:pt x="791" y="1305"/>
                </a:lnTo>
                <a:cubicBezTo>
                  <a:pt x="791" y="1305"/>
                  <a:pt x="780" y="1310"/>
                  <a:pt x="775" y="1310"/>
                </a:cubicBezTo>
                <a:cubicBezTo>
                  <a:pt x="770" y="1310"/>
                  <a:pt x="765" y="1320"/>
                  <a:pt x="760" y="1325"/>
                </a:cubicBezTo>
                <a:lnTo>
                  <a:pt x="750" y="1336"/>
                </a:lnTo>
                <a:lnTo>
                  <a:pt x="684" y="131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11349038" y="1574800"/>
            <a:ext cx="492125" cy="617538"/>
          </a:xfrm>
          <a:custGeom>
            <a:avLst/>
            <a:gdLst>
              <a:gd name="T0" fmla="*/ 815 w 1631"/>
              <a:gd name="T1" fmla="*/ 408 h 2040"/>
              <a:gd name="T2" fmla="*/ 815 w 1631"/>
              <a:gd name="T3" fmla="*/ 0 h 2040"/>
              <a:gd name="T4" fmla="*/ 305 w 1631"/>
              <a:gd name="T5" fmla="*/ 510 h 2040"/>
              <a:gd name="T6" fmla="*/ 815 w 1631"/>
              <a:gd name="T7" fmla="*/ 1020 h 2040"/>
              <a:gd name="T8" fmla="*/ 815 w 1631"/>
              <a:gd name="T9" fmla="*/ 612 h 2040"/>
              <a:gd name="T10" fmla="*/ 1427 w 1631"/>
              <a:gd name="T11" fmla="*/ 1224 h 2040"/>
              <a:gd name="T12" fmla="*/ 815 w 1631"/>
              <a:gd name="T13" fmla="*/ 1836 h 2040"/>
              <a:gd name="T14" fmla="*/ 203 w 1631"/>
              <a:gd name="T15" fmla="*/ 1224 h 2040"/>
              <a:gd name="T16" fmla="*/ 0 w 1631"/>
              <a:gd name="T17" fmla="*/ 1224 h 2040"/>
              <a:gd name="T18" fmla="*/ 815 w 1631"/>
              <a:gd name="T19" fmla="*/ 2040 h 2040"/>
              <a:gd name="T20" fmla="*/ 1631 w 1631"/>
              <a:gd name="T21" fmla="*/ 1224 h 2040"/>
              <a:gd name="T22" fmla="*/ 815 w 1631"/>
              <a:gd name="T23" fmla="*/ 408 h 2040"/>
              <a:gd name="T24" fmla="*/ 703 w 1631"/>
              <a:gd name="T25" fmla="*/ 1530 h 2040"/>
              <a:gd name="T26" fmla="*/ 616 w 1631"/>
              <a:gd name="T27" fmla="*/ 1530 h 2040"/>
              <a:gd name="T28" fmla="*/ 616 w 1631"/>
              <a:gd name="T29" fmla="*/ 1198 h 2040"/>
              <a:gd name="T30" fmla="*/ 514 w 1631"/>
              <a:gd name="T31" fmla="*/ 1229 h 2040"/>
              <a:gd name="T32" fmla="*/ 514 w 1631"/>
              <a:gd name="T33" fmla="*/ 1158 h 2040"/>
              <a:gd name="T34" fmla="*/ 693 w 1631"/>
              <a:gd name="T35" fmla="*/ 1091 h 2040"/>
              <a:gd name="T36" fmla="*/ 703 w 1631"/>
              <a:gd name="T37" fmla="*/ 1091 h 2040"/>
              <a:gd name="T38" fmla="*/ 703 w 1631"/>
              <a:gd name="T39" fmla="*/ 1530 h 2040"/>
              <a:gd name="T40" fmla="*/ 1136 w 1631"/>
              <a:gd name="T41" fmla="*/ 1351 h 2040"/>
              <a:gd name="T42" fmla="*/ 1126 w 1631"/>
              <a:gd name="T43" fmla="*/ 1433 h 2040"/>
              <a:gd name="T44" fmla="*/ 1096 w 1631"/>
              <a:gd name="T45" fmla="*/ 1489 h 2040"/>
              <a:gd name="T46" fmla="*/ 1050 w 1631"/>
              <a:gd name="T47" fmla="*/ 1525 h 2040"/>
              <a:gd name="T48" fmla="*/ 989 w 1631"/>
              <a:gd name="T49" fmla="*/ 1535 h 2040"/>
              <a:gd name="T50" fmla="*/ 927 w 1631"/>
              <a:gd name="T51" fmla="*/ 1525 h 2040"/>
              <a:gd name="T52" fmla="*/ 882 w 1631"/>
              <a:gd name="T53" fmla="*/ 1489 h 2040"/>
              <a:gd name="T54" fmla="*/ 851 w 1631"/>
              <a:gd name="T55" fmla="*/ 1433 h 2040"/>
              <a:gd name="T56" fmla="*/ 841 w 1631"/>
              <a:gd name="T57" fmla="*/ 1351 h 2040"/>
              <a:gd name="T58" fmla="*/ 841 w 1631"/>
              <a:gd name="T59" fmla="*/ 1275 h 2040"/>
              <a:gd name="T60" fmla="*/ 851 w 1631"/>
              <a:gd name="T61" fmla="*/ 1193 h 2040"/>
              <a:gd name="T62" fmla="*/ 882 w 1631"/>
              <a:gd name="T63" fmla="*/ 1137 h 2040"/>
              <a:gd name="T64" fmla="*/ 927 w 1631"/>
              <a:gd name="T65" fmla="*/ 1101 h 2040"/>
              <a:gd name="T66" fmla="*/ 989 w 1631"/>
              <a:gd name="T67" fmla="*/ 1091 h 2040"/>
              <a:gd name="T68" fmla="*/ 1050 w 1631"/>
              <a:gd name="T69" fmla="*/ 1101 h 2040"/>
              <a:gd name="T70" fmla="*/ 1096 w 1631"/>
              <a:gd name="T71" fmla="*/ 1137 h 2040"/>
              <a:gd name="T72" fmla="*/ 1126 w 1631"/>
              <a:gd name="T73" fmla="*/ 1193 h 2040"/>
              <a:gd name="T74" fmla="*/ 1136 w 1631"/>
              <a:gd name="T75" fmla="*/ 1275 h 2040"/>
              <a:gd name="T76" fmla="*/ 1136 w 1631"/>
              <a:gd name="T77" fmla="*/ 1351 h 2040"/>
              <a:gd name="T78" fmla="*/ 1055 w 1631"/>
              <a:gd name="T79" fmla="*/ 1265 h 2040"/>
              <a:gd name="T80" fmla="*/ 1050 w 1631"/>
              <a:gd name="T81" fmla="*/ 1214 h 2040"/>
              <a:gd name="T82" fmla="*/ 1040 w 1631"/>
              <a:gd name="T83" fmla="*/ 1183 h 2040"/>
              <a:gd name="T84" fmla="*/ 1019 w 1631"/>
              <a:gd name="T85" fmla="*/ 1168 h 2040"/>
              <a:gd name="T86" fmla="*/ 994 w 1631"/>
              <a:gd name="T87" fmla="*/ 1163 h 2040"/>
              <a:gd name="T88" fmla="*/ 968 w 1631"/>
              <a:gd name="T89" fmla="*/ 1168 h 2040"/>
              <a:gd name="T90" fmla="*/ 948 w 1631"/>
              <a:gd name="T91" fmla="*/ 1183 h 2040"/>
              <a:gd name="T92" fmla="*/ 938 w 1631"/>
              <a:gd name="T93" fmla="*/ 1214 h 2040"/>
              <a:gd name="T94" fmla="*/ 933 w 1631"/>
              <a:gd name="T95" fmla="*/ 1265 h 2040"/>
              <a:gd name="T96" fmla="*/ 933 w 1631"/>
              <a:gd name="T97" fmla="*/ 1361 h 2040"/>
              <a:gd name="T98" fmla="*/ 938 w 1631"/>
              <a:gd name="T99" fmla="*/ 1412 h 2040"/>
              <a:gd name="T100" fmla="*/ 948 w 1631"/>
              <a:gd name="T101" fmla="*/ 1443 h 2040"/>
              <a:gd name="T102" fmla="*/ 968 w 1631"/>
              <a:gd name="T103" fmla="*/ 1458 h 2040"/>
              <a:gd name="T104" fmla="*/ 994 w 1631"/>
              <a:gd name="T105" fmla="*/ 1463 h 2040"/>
              <a:gd name="T106" fmla="*/ 1019 w 1631"/>
              <a:gd name="T107" fmla="*/ 1458 h 2040"/>
              <a:gd name="T108" fmla="*/ 1040 w 1631"/>
              <a:gd name="T109" fmla="*/ 1443 h 2040"/>
              <a:gd name="T110" fmla="*/ 1050 w 1631"/>
              <a:gd name="T111" fmla="*/ 1412 h 2040"/>
              <a:gd name="T112" fmla="*/ 1055 w 1631"/>
              <a:gd name="T113" fmla="*/ 1361 h 2040"/>
              <a:gd name="T114" fmla="*/ 1055 w 1631"/>
              <a:gd name="T115" fmla="*/ 1265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1" h="2040">
                <a:moveTo>
                  <a:pt x="815" y="408"/>
                </a:moveTo>
                <a:lnTo>
                  <a:pt x="815" y="0"/>
                </a:lnTo>
                <a:lnTo>
                  <a:pt x="305" y="510"/>
                </a:lnTo>
                <a:lnTo>
                  <a:pt x="815" y="1020"/>
                </a:lnTo>
                <a:lnTo>
                  <a:pt x="815" y="612"/>
                </a:lnTo>
                <a:cubicBezTo>
                  <a:pt x="1152" y="612"/>
                  <a:pt x="1427" y="887"/>
                  <a:pt x="1427" y="1224"/>
                </a:cubicBezTo>
                <a:cubicBezTo>
                  <a:pt x="1427" y="1560"/>
                  <a:pt x="1152" y="1836"/>
                  <a:pt x="815" y="1836"/>
                </a:cubicBezTo>
                <a:cubicBezTo>
                  <a:pt x="479" y="1836"/>
                  <a:pt x="203" y="1560"/>
                  <a:pt x="203" y="1224"/>
                </a:cubicBezTo>
                <a:lnTo>
                  <a:pt x="0" y="1224"/>
                </a:lnTo>
                <a:cubicBezTo>
                  <a:pt x="0" y="1672"/>
                  <a:pt x="367" y="2040"/>
                  <a:pt x="815" y="2040"/>
                </a:cubicBezTo>
                <a:cubicBezTo>
                  <a:pt x="1264" y="2040"/>
                  <a:pt x="1631" y="1672"/>
                  <a:pt x="1631" y="1224"/>
                </a:cubicBezTo>
                <a:cubicBezTo>
                  <a:pt x="1631" y="775"/>
                  <a:pt x="1264" y="408"/>
                  <a:pt x="815" y="408"/>
                </a:cubicBezTo>
                <a:close/>
                <a:moveTo>
                  <a:pt x="703" y="1530"/>
                </a:moveTo>
                <a:lnTo>
                  <a:pt x="616" y="1530"/>
                </a:lnTo>
                <a:lnTo>
                  <a:pt x="616" y="1198"/>
                </a:lnTo>
                <a:lnTo>
                  <a:pt x="514" y="1229"/>
                </a:lnTo>
                <a:lnTo>
                  <a:pt x="514" y="1158"/>
                </a:lnTo>
                <a:lnTo>
                  <a:pt x="693" y="1091"/>
                </a:lnTo>
                <a:lnTo>
                  <a:pt x="703" y="1091"/>
                </a:lnTo>
                <a:lnTo>
                  <a:pt x="703" y="1530"/>
                </a:lnTo>
                <a:close/>
                <a:moveTo>
                  <a:pt x="1136" y="1351"/>
                </a:moveTo>
                <a:cubicBezTo>
                  <a:pt x="1136" y="1382"/>
                  <a:pt x="1131" y="1412"/>
                  <a:pt x="1126" y="1433"/>
                </a:cubicBezTo>
                <a:cubicBezTo>
                  <a:pt x="1121" y="1453"/>
                  <a:pt x="1111" y="1474"/>
                  <a:pt x="1096" y="1489"/>
                </a:cubicBezTo>
                <a:cubicBezTo>
                  <a:pt x="1080" y="1504"/>
                  <a:pt x="1065" y="1514"/>
                  <a:pt x="1050" y="1525"/>
                </a:cubicBezTo>
                <a:cubicBezTo>
                  <a:pt x="1035" y="1535"/>
                  <a:pt x="1014" y="1535"/>
                  <a:pt x="989" y="1535"/>
                </a:cubicBezTo>
                <a:cubicBezTo>
                  <a:pt x="963" y="1535"/>
                  <a:pt x="948" y="1530"/>
                  <a:pt x="927" y="1525"/>
                </a:cubicBezTo>
                <a:cubicBezTo>
                  <a:pt x="907" y="1520"/>
                  <a:pt x="892" y="1504"/>
                  <a:pt x="882" y="1489"/>
                </a:cubicBezTo>
                <a:cubicBezTo>
                  <a:pt x="871" y="1474"/>
                  <a:pt x="856" y="1453"/>
                  <a:pt x="851" y="1433"/>
                </a:cubicBezTo>
                <a:cubicBezTo>
                  <a:pt x="846" y="1412"/>
                  <a:pt x="841" y="1382"/>
                  <a:pt x="841" y="1351"/>
                </a:cubicBezTo>
                <a:lnTo>
                  <a:pt x="841" y="1275"/>
                </a:lnTo>
                <a:cubicBezTo>
                  <a:pt x="841" y="1244"/>
                  <a:pt x="846" y="1214"/>
                  <a:pt x="851" y="1193"/>
                </a:cubicBezTo>
                <a:cubicBezTo>
                  <a:pt x="856" y="1173"/>
                  <a:pt x="866" y="1152"/>
                  <a:pt x="882" y="1137"/>
                </a:cubicBezTo>
                <a:cubicBezTo>
                  <a:pt x="897" y="1122"/>
                  <a:pt x="912" y="1112"/>
                  <a:pt x="927" y="1101"/>
                </a:cubicBezTo>
                <a:cubicBezTo>
                  <a:pt x="943" y="1091"/>
                  <a:pt x="963" y="1091"/>
                  <a:pt x="989" y="1091"/>
                </a:cubicBezTo>
                <a:cubicBezTo>
                  <a:pt x="1014" y="1091"/>
                  <a:pt x="1029" y="1096"/>
                  <a:pt x="1050" y="1101"/>
                </a:cubicBezTo>
                <a:cubicBezTo>
                  <a:pt x="1070" y="1107"/>
                  <a:pt x="1085" y="1122"/>
                  <a:pt x="1096" y="1137"/>
                </a:cubicBezTo>
                <a:cubicBezTo>
                  <a:pt x="1106" y="1152"/>
                  <a:pt x="1121" y="1173"/>
                  <a:pt x="1126" y="1193"/>
                </a:cubicBezTo>
                <a:cubicBezTo>
                  <a:pt x="1131" y="1214"/>
                  <a:pt x="1136" y="1244"/>
                  <a:pt x="1136" y="1275"/>
                </a:cubicBezTo>
                <a:lnTo>
                  <a:pt x="1136" y="1351"/>
                </a:lnTo>
                <a:close/>
                <a:moveTo>
                  <a:pt x="1055" y="1265"/>
                </a:moveTo>
                <a:cubicBezTo>
                  <a:pt x="1055" y="1244"/>
                  <a:pt x="1055" y="1229"/>
                  <a:pt x="1050" y="1214"/>
                </a:cubicBezTo>
                <a:cubicBezTo>
                  <a:pt x="1045" y="1198"/>
                  <a:pt x="1045" y="1188"/>
                  <a:pt x="1040" y="1183"/>
                </a:cubicBezTo>
                <a:cubicBezTo>
                  <a:pt x="1034" y="1178"/>
                  <a:pt x="1029" y="1168"/>
                  <a:pt x="1019" y="1168"/>
                </a:cubicBezTo>
                <a:cubicBezTo>
                  <a:pt x="1009" y="1168"/>
                  <a:pt x="1004" y="1163"/>
                  <a:pt x="994" y="1163"/>
                </a:cubicBezTo>
                <a:cubicBezTo>
                  <a:pt x="983" y="1163"/>
                  <a:pt x="973" y="1163"/>
                  <a:pt x="968" y="1168"/>
                </a:cubicBezTo>
                <a:cubicBezTo>
                  <a:pt x="963" y="1173"/>
                  <a:pt x="953" y="1178"/>
                  <a:pt x="948" y="1183"/>
                </a:cubicBezTo>
                <a:cubicBezTo>
                  <a:pt x="943" y="1188"/>
                  <a:pt x="938" y="1203"/>
                  <a:pt x="938" y="1214"/>
                </a:cubicBezTo>
                <a:cubicBezTo>
                  <a:pt x="938" y="1224"/>
                  <a:pt x="933" y="1244"/>
                  <a:pt x="933" y="1265"/>
                </a:cubicBezTo>
                <a:lnTo>
                  <a:pt x="933" y="1361"/>
                </a:lnTo>
                <a:cubicBezTo>
                  <a:pt x="933" y="1382"/>
                  <a:pt x="933" y="1397"/>
                  <a:pt x="938" y="1412"/>
                </a:cubicBezTo>
                <a:cubicBezTo>
                  <a:pt x="943" y="1428"/>
                  <a:pt x="943" y="1438"/>
                  <a:pt x="948" y="1443"/>
                </a:cubicBezTo>
                <a:cubicBezTo>
                  <a:pt x="953" y="1448"/>
                  <a:pt x="958" y="1458"/>
                  <a:pt x="968" y="1458"/>
                </a:cubicBezTo>
                <a:cubicBezTo>
                  <a:pt x="978" y="1458"/>
                  <a:pt x="983" y="1463"/>
                  <a:pt x="994" y="1463"/>
                </a:cubicBezTo>
                <a:cubicBezTo>
                  <a:pt x="1004" y="1463"/>
                  <a:pt x="1014" y="1463"/>
                  <a:pt x="1019" y="1458"/>
                </a:cubicBezTo>
                <a:cubicBezTo>
                  <a:pt x="1024" y="1453"/>
                  <a:pt x="1034" y="1448"/>
                  <a:pt x="1040" y="1443"/>
                </a:cubicBezTo>
                <a:cubicBezTo>
                  <a:pt x="1045" y="1438"/>
                  <a:pt x="1050" y="1423"/>
                  <a:pt x="1050" y="1412"/>
                </a:cubicBezTo>
                <a:cubicBezTo>
                  <a:pt x="1050" y="1402"/>
                  <a:pt x="1055" y="1382"/>
                  <a:pt x="1055" y="1361"/>
                </a:cubicBezTo>
                <a:lnTo>
                  <a:pt x="1055" y="126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10352088" y="1574800"/>
            <a:ext cx="492125" cy="617538"/>
          </a:xfrm>
          <a:custGeom>
            <a:avLst/>
            <a:gdLst>
              <a:gd name="T0" fmla="*/ 816 w 1631"/>
              <a:gd name="T1" fmla="*/ 0 h 2040"/>
              <a:gd name="T2" fmla="*/ 816 w 1631"/>
              <a:gd name="T3" fmla="*/ 1020 h 2040"/>
              <a:gd name="T4" fmla="*/ 1427 w 1631"/>
              <a:gd name="T5" fmla="*/ 1224 h 2040"/>
              <a:gd name="T6" fmla="*/ 204 w 1631"/>
              <a:gd name="T7" fmla="*/ 1224 h 2040"/>
              <a:gd name="T8" fmla="*/ 816 w 1631"/>
              <a:gd name="T9" fmla="*/ 2040 h 2040"/>
              <a:gd name="T10" fmla="*/ 816 w 1631"/>
              <a:gd name="T11" fmla="*/ 408 h 2040"/>
              <a:gd name="T12" fmla="*/ 612 w 1631"/>
              <a:gd name="T13" fmla="*/ 1275 h 2040"/>
              <a:gd name="T14" fmla="*/ 678 w 1631"/>
              <a:gd name="T15" fmla="*/ 1214 h 2040"/>
              <a:gd name="T16" fmla="*/ 663 w 1631"/>
              <a:gd name="T17" fmla="*/ 1173 h 2040"/>
              <a:gd name="T18" fmla="*/ 617 w 1631"/>
              <a:gd name="T19" fmla="*/ 1158 h 2040"/>
              <a:gd name="T20" fmla="*/ 576 w 1631"/>
              <a:gd name="T21" fmla="*/ 1173 h 2040"/>
              <a:gd name="T22" fmla="*/ 561 w 1631"/>
              <a:gd name="T23" fmla="*/ 1209 h 2040"/>
              <a:gd name="T24" fmla="*/ 484 w 1631"/>
              <a:gd name="T25" fmla="*/ 1158 h 2040"/>
              <a:gd name="T26" fmla="*/ 561 w 1631"/>
              <a:gd name="T27" fmla="*/ 1096 h 2040"/>
              <a:gd name="T28" fmla="*/ 678 w 1631"/>
              <a:gd name="T29" fmla="*/ 1096 h 2040"/>
              <a:gd name="T30" fmla="*/ 754 w 1631"/>
              <a:gd name="T31" fmla="*/ 1163 h 2040"/>
              <a:gd name="T32" fmla="*/ 759 w 1631"/>
              <a:gd name="T33" fmla="*/ 1244 h 2040"/>
              <a:gd name="T34" fmla="*/ 724 w 1631"/>
              <a:gd name="T35" fmla="*/ 1290 h 2040"/>
              <a:gd name="T36" fmla="*/ 749 w 1631"/>
              <a:gd name="T37" fmla="*/ 1346 h 2040"/>
              <a:gd name="T38" fmla="*/ 759 w 1631"/>
              <a:gd name="T39" fmla="*/ 1463 h 2040"/>
              <a:gd name="T40" fmla="*/ 678 w 1631"/>
              <a:gd name="T41" fmla="*/ 1530 h 2040"/>
              <a:gd name="T42" fmla="*/ 561 w 1631"/>
              <a:gd name="T43" fmla="*/ 1535 h 2040"/>
              <a:gd name="T44" fmla="*/ 479 w 1631"/>
              <a:gd name="T45" fmla="*/ 1469 h 2040"/>
              <a:gd name="T46" fmla="*/ 556 w 1631"/>
              <a:gd name="T47" fmla="*/ 1412 h 2040"/>
              <a:gd name="T48" fmla="*/ 576 w 1631"/>
              <a:gd name="T49" fmla="*/ 1448 h 2040"/>
              <a:gd name="T50" fmla="*/ 622 w 1631"/>
              <a:gd name="T51" fmla="*/ 1463 h 2040"/>
              <a:gd name="T52" fmla="*/ 668 w 1631"/>
              <a:gd name="T53" fmla="*/ 1448 h 2040"/>
              <a:gd name="T54" fmla="*/ 688 w 1631"/>
              <a:gd name="T55" fmla="*/ 1402 h 2040"/>
              <a:gd name="T56" fmla="*/ 668 w 1631"/>
              <a:gd name="T57" fmla="*/ 1351 h 2040"/>
              <a:gd name="T58" fmla="*/ 617 w 1631"/>
              <a:gd name="T59" fmla="*/ 1336 h 2040"/>
              <a:gd name="T60" fmla="*/ 571 w 1631"/>
              <a:gd name="T61" fmla="*/ 1275 h 2040"/>
              <a:gd name="T62" fmla="*/ 1152 w 1631"/>
              <a:gd name="T63" fmla="*/ 1351 h 2040"/>
              <a:gd name="T64" fmla="*/ 1111 w 1631"/>
              <a:gd name="T65" fmla="*/ 1489 h 2040"/>
              <a:gd name="T66" fmla="*/ 1004 w 1631"/>
              <a:gd name="T67" fmla="*/ 1535 h 2040"/>
              <a:gd name="T68" fmla="*/ 897 w 1631"/>
              <a:gd name="T69" fmla="*/ 1489 h 2040"/>
              <a:gd name="T70" fmla="*/ 856 w 1631"/>
              <a:gd name="T71" fmla="*/ 1351 h 2040"/>
              <a:gd name="T72" fmla="*/ 867 w 1631"/>
              <a:gd name="T73" fmla="*/ 1193 h 2040"/>
              <a:gd name="T74" fmla="*/ 943 w 1631"/>
              <a:gd name="T75" fmla="*/ 1101 h 2040"/>
              <a:gd name="T76" fmla="*/ 1065 w 1631"/>
              <a:gd name="T77" fmla="*/ 1101 h 2040"/>
              <a:gd name="T78" fmla="*/ 1142 w 1631"/>
              <a:gd name="T79" fmla="*/ 1193 h 2040"/>
              <a:gd name="T80" fmla="*/ 1152 w 1631"/>
              <a:gd name="T81" fmla="*/ 1351 h 2040"/>
              <a:gd name="T82" fmla="*/ 1060 w 1631"/>
              <a:gd name="T83" fmla="*/ 1214 h 2040"/>
              <a:gd name="T84" fmla="*/ 1030 w 1631"/>
              <a:gd name="T85" fmla="*/ 1168 h 2040"/>
              <a:gd name="T86" fmla="*/ 979 w 1631"/>
              <a:gd name="T87" fmla="*/ 1168 h 2040"/>
              <a:gd name="T88" fmla="*/ 948 w 1631"/>
              <a:gd name="T89" fmla="*/ 1214 h 2040"/>
              <a:gd name="T90" fmla="*/ 943 w 1631"/>
              <a:gd name="T91" fmla="*/ 1361 h 2040"/>
              <a:gd name="T92" fmla="*/ 958 w 1631"/>
              <a:gd name="T93" fmla="*/ 1443 h 2040"/>
              <a:gd name="T94" fmla="*/ 1004 w 1631"/>
              <a:gd name="T95" fmla="*/ 1463 h 2040"/>
              <a:gd name="T96" fmla="*/ 1050 w 1631"/>
              <a:gd name="T97" fmla="*/ 1443 h 2040"/>
              <a:gd name="T98" fmla="*/ 1065 w 1631"/>
              <a:gd name="T99" fmla="*/ 1361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31" h="2040">
                <a:moveTo>
                  <a:pt x="816" y="408"/>
                </a:moveTo>
                <a:lnTo>
                  <a:pt x="816" y="0"/>
                </a:lnTo>
                <a:lnTo>
                  <a:pt x="306" y="510"/>
                </a:lnTo>
                <a:lnTo>
                  <a:pt x="816" y="1020"/>
                </a:lnTo>
                <a:lnTo>
                  <a:pt x="816" y="612"/>
                </a:lnTo>
                <a:cubicBezTo>
                  <a:pt x="1152" y="612"/>
                  <a:pt x="1427" y="887"/>
                  <a:pt x="1427" y="1224"/>
                </a:cubicBezTo>
                <a:cubicBezTo>
                  <a:pt x="1427" y="1560"/>
                  <a:pt x="1152" y="1836"/>
                  <a:pt x="816" y="1836"/>
                </a:cubicBezTo>
                <a:cubicBezTo>
                  <a:pt x="479" y="1836"/>
                  <a:pt x="204" y="1560"/>
                  <a:pt x="204" y="1224"/>
                </a:cubicBezTo>
                <a:lnTo>
                  <a:pt x="0" y="1224"/>
                </a:lnTo>
                <a:cubicBezTo>
                  <a:pt x="0" y="1672"/>
                  <a:pt x="367" y="2040"/>
                  <a:pt x="816" y="2040"/>
                </a:cubicBezTo>
                <a:cubicBezTo>
                  <a:pt x="1264" y="2040"/>
                  <a:pt x="1631" y="1672"/>
                  <a:pt x="1631" y="1224"/>
                </a:cubicBezTo>
                <a:cubicBezTo>
                  <a:pt x="1631" y="775"/>
                  <a:pt x="1264" y="408"/>
                  <a:pt x="816" y="408"/>
                </a:cubicBezTo>
                <a:close/>
                <a:moveTo>
                  <a:pt x="566" y="1275"/>
                </a:moveTo>
                <a:lnTo>
                  <a:pt x="612" y="1275"/>
                </a:lnTo>
                <a:cubicBezTo>
                  <a:pt x="632" y="1275"/>
                  <a:pt x="647" y="1270"/>
                  <a:pt x="663" y="1259"/>
                </a:cubicBezTo>
                <a:cubicBezTo>
                  <a:pt x="678" y="1249"/>
                  <a:pt x="678" y="1234"/>
                  <a:pt x="678" y="1214"/>
                </a:cubicBezTo>
                <a:cubicBezTo>
                  <a:pt x="678" y="1203"/>
                  <a:pt x="678" y="1198"/>
                  <a:pt x="673" y="1193"/>
                </a:cubicBezTo>
                <a:cubicBezTo>
                  <a:pt x="668" y="1188"/>
                  <a:pt x="668" y="1178"/>
                  <a:pt x="663" y="1173"/>
                </a:cubicBezTo>
                <a:cubicBezTo>
                  <a:pt x="658" y="1168"/>
                  <a:pt x="652" y="1163"/>
                  <a:pt x="642" y="1163"/>
                </a:cubicBezTo>
                <a:cubicBezTo>
                  <a:pt x="632" y="1163"/>
                  <a:pt x="627" y="1158"/>
                  <a:pt x="617" y="1158"/>
                </a:cubicBezTo>
                <a:cubicBezTo>
                  <a:pt x="607" y="1158"/>
                  <a:pt x="601" y="1158"/>
                  <a:pt x="596" y="1163"/>
                </a:cubicBezTo>
                <a:cubicBezTo>
                  <a:pt x="591" y="1168"/>
                  <a:pt x="581" y="1168"/>
                  <a:pt x="576" y="1173"/>
                </a:cubicBezTo>
                <a:cubicBezTo>
                  <a:pt x="571" y="1178"/>
                  <a:pt x="566" y="1183"/>
                  <a:pt x="566" y="1188"/>
                </a:cubicBezTo>
                <a:cubicBezTo>
                  <a:pt x="566" y="1193"/>
                  <a:pt x="561" y="1198"/>
                  <a:pt x="561" y="1209"/>
                </a:cubicBezTo>
                <a:lnTo>
                  <a:pt x="474" y="1209"/>
                </a:lnTo>
                <a:cubicBezTo>
                  <a:pt x="474" y="1188"/>
                  <a:pt x="479" y="1173"/>
                  <a:pt x="484" y="1158"/>
                </a:cubicBezTo>
                <a:cubicBezTo>
                  <a:pt x="489" y="1142"/>
                  <a:pt x="499" y="1132"/>
                  <a:pt x="515" y="1122"/>
                </a:cubicBezTo>
                <a:cubicBezTo>
                  <a:pt x="530" y="1112"/>
                  <a:pt x="540" y="1101"/>
                  <a:pt x="561" y="1096"/>
                </a:cubicBezTo>
                <a:cubicBezTo>
                  <a:pt x="581" y="1091"/>
                  <a:pt x="596" y="1086"/>
                  <a:pt x="617" y="1086"/>
                </a:cubicBezTo>
                <a:cubicBezTo>
                  <a:pt x="637" y="1086"/>
                  <a:pt x="657" y="1091"/>
                  <a:pt x="678" y="1096"/>
                </a:cubicBezTo>
                <a:cubicBezTo>
                  <a:pt x="698" y="1101"/>
                  <a:pt x="714" y="1112"/>
                  <a:pt x="724" y="1122"/>
                </a:cubicBezTo>
                <a:cubicBezTo>
                  <a:pt x="734" y="1132"/>
                  <a:pt x="749" y="1147"/>
                  <a:pt x="754" y="1163"/>
                </a:cubicBezTo>
                <a:cubicBezTo>
                  <a:pt x="759" y="1178"/>
                  <a:pt x="765" y="1198"/>
                  <a:pt x="765" y="1219"/>
                </a:cubicBezTo>
                <a:cubicBezTo>
                  <a:pt x="765" y="1229"/>
                  <a:pt x="765" y="1239"/>
                  <a:pt x="759" y="1244"/>
                </a:cubicBezTo>
                <a:cubicBezTo>
                  <a:pt x="754" y="1249"/>
                  <a:pt x="754" y="1259"/>
                  <a:pt x="744" y="1270"/>
                </a:cubicBezTo>
                <a:cubicBezTo>
                  <a:pt x="734" y="1280"/>
                  <a:pt x="734" y="1285"/>
                  <a:pt x="724" y="1290"/>
                </a:cubicBezTo>
                <a:cubicBezTo>
                  <a:pt x="714" y="1295"/>
                  <a:pt x="708" y="1300"/>
                  <a:pt x="693" y="1305"/>
                </a:cubicBezTo>
                <a:cubicBezTo>
                  <a:pt x="719" y="1316"/>
                  <a:pt x="734" y="1326"/>
                  <a:pt x="749" y="1346"/>
                </a:cubicBezTo>
                <a:cubicBezTo>
                  <a:pt x="765" y="1367"/>
                  <a:pt x="770" y="1387"/>
                  <a:pt x="770" y="1407"/>
                </a:cubicBezTo>
                <a:cubicBezTo>
                  <a:pt x="770" y="1428"/>
                  <a:pt x="765" y="1448"/>
                  <a:pt x="759" y="1463"/>
                </a:cubicBezTo>
                <a:cubicBezTo>
                  <a:pt x="754" y="1479"/>
                  <a:pt x="739" y="1494"/>
                  <a:pt x="729" y="1504"/>
                </a:cubicBezTo>
                <a:cubicBezTo>
                  <a:pt x="719" y="1514"/>
                  <a:pt x="698" y="1525"/>
                  <a:pt x="678" y="1530"/>
                </a:cubicBezTo>
                <a:cubicBezTo>
                  <a:pt x="657" y="1535"/>
                  <a:pt x="637" y="1540"/>
                  <a:pt x="617" y="1540"/>
                </a:cubicBezTo>
                <a:cubicBezTo>
                  <a:pt x="596" y="1540"/>
                  <a:pt x="581" y="1540"/>
                  <a:pt x="561" y="1535"/>
                </a:cubicBezTo>
                <a:cubicBezTo>
                  <a:pt x="540" y="1530"/>
                  <a:pt x="525" y="1525"/>
                  <a:pt x="515" y="1509"/>
                </a:cubicBezTo>
                <a:cubicBezTo>
                  <a:pt x="505" y="1494"/>
                  <a:pt x="489" y="1484"/>
                  <a:pt x="479" y="1469"/>
                </a:cubicBezTo>
                <a:cubicBezTo>
                  <a:pt x="469" y="1453"/>
                  <a:pt x="469" y="1433"/>
                  <a:pt x="469" y="1412"/>
                </a:cubicBezTo>
                <a:lnTo>
                  <a:pt x="556" y="1412"/>
                </a:lnTo>
                <a:cubicBezTo>
                  <a:pt x="556" y="1423"/>
                  <a:pt x="556" y="1428"/>
                  <a:pt x="561" y="1433"/>
                </a:cubicBezTo>
                <a:cubicBezTo>
                  <a:pt x="566" y="1438"/>
                  <a:pt x="566" y="1443"/>
                  <a:pt x="576" y="1448"/>
                </a:cubicBezTo>
                <a:cubicBezTo>
                  <a:pt x="586" y="1453"/>
                  <a:pt x="586" y="1458"/>
                  <a:pt x="596" y="1458"/>
                </a:cubicBezTo>
                <a:cubicBezTo>
                  <a:pt x="607" y="1458"/>
                  <a:pt x="612" y="1463"/>
                  <a:pt x="622" y="1463"/>
                </a:cubicBezTo>
                <a:cubicBezTo>
                  <a:pt x="632" y="1463"/>
                  <a:pt x="642" y="1463"/>
                  <a:pt x="647" y="1458"/>
                </a:cubicBezTo>
                <a:cubicBezTo>
                  <a:pt x="652" y="1453"/>
                  <a:pt x="663" y="1453"/>
                  <a:pt x="668" y="1448"/>
                </a:cubicBezTo>
                <a:cubicBezTo>
                  <a:pt x="673" y="1443"/>
                  <a:pt x="678" y="1438"/>
                  <a:pt x="683" y="1428"/>
                </a:cubicBezTo>
                <a:cubicBezTo>
                  <a:pt x="688" y="1418"/>
                  <a:pt x="688" y="1412"/>
                  <a:pt x="688" y="1402"/>
                </a:cubicBezTo>
                <a:cubicBezTo>
                  <a:pt x="688" y="1392"/>
                  <a:pt x="688" y="1382"/>
                  <a:pt x="683" y="1372"/>
                </a:cubicBezTo>
                <a:cubicBezTo>
                  <a:pt x="678" y="1361"/>
                  <a:pt x="673" y="1356"/>
                  <a:pt x="668" y="1351"/>
                </a:cubicBezTo>
                <a:cubicBezTo>
                  <a:pt x="663" y="1346"/>
                  <a:pt x="652" y="1341"/>
                  <a:pt x="647" y="1341"/>
                </a:cubicBezTo>
                <a:cubicBezTo>
                  <a:pt x="642" y="1341"/>
                  <a:pt x="627" y="1336"/>
                  <a:pt x="617" y="1336"/>
                </a:cubicBezTo>
                <a:lnTo>
                  <a:pt x="571" y="1336"/>
                </a:lnTo>
                <a:lnTo>
                  <a:pt x="571" y="1275"/>
                </a:lnTo>
                <a:lnTo>
                  <a:pt x="566" y="1275"/>
                </a:lnTo>
                <a:close/>
                <a:moveTo>
                  <a:pt x="1152" y="1351"/>
                </a:moveTo>
                <a:cubicBezTo>
                  <a:pt x="1152" y="1382"/>
                  <a:pt x="1147" y="1412"/>
                  <a:pt x="1142" y="1433"/>
                </a:cubicBezTo>
                <a:cubicBezTo>
                  <a:pt x="1137" y="1453"/>
                  <a:pt x="1127" y="1474"/>
                  <a:pt x="1111" y="1489"/>
                </a:cubicBezTo>
                <a:cubicBezTo>
                  <a:pt x="1096" y="1504"/>
                  <a:pt x="1081" y="1514"/>
                  <a:pt x="1065" y="1525"/>
                </a:cubicBezTo>
                <a:cubicBezTo>
                  <a:pt x="1050" y="1535"/>
                  <a:pt x="1030" y="1535"/>
                  <a:pt x="1004" y="1535"/>
                </a:cubicBezTo>
                <a:cubicBezTo>
                  <a:pt x="979" y="1535"/>
                  <a:pt x="963" y="1530"/>
                  <a:pt x="943" y="1525"/>
                </a:cubicBezTo>
                <a:cubicBezTo>
                  <a:pt x="923" y="1520"/>
                  <a:pt x="907" y="1504"/>
                  <a:pt x="897" y="1489"/>
                </a:cubicBezTo>
                <a:cubicBezTo>
                  <a:pt x="887" y="1474"/>
                  <a:pt x="872" y="1453"/>
                  <a:pt x="867" y="1433"/>
                </a:cubicBezTo>
                <a:cubicBezTo>
                  <a:pt x="861" y="1412"/>
                  <a:pt x="856" y="1382"/>
                  <a:pt x="856" y="1351"/>
                </a:cubicBezTo>
                <a:lnTo>
                  <a:pt x="856" y="1275"/>
                </a:lnTo>
                <a:cubicBezTo>
                  <a:pt x="856" y="1244"/>
                  <a:pt x="861" y="1214"/>
                  <a:pt x="867" y="1193"/>
                </a:cubicBezTo>
                <a:cubicBezTo>
                  <a:pt x="872" y="1173"/>
                  <a:pt x="882" y="1152"/>
                  <a:pt x="897" y="1137"/>
                </a:cubicBezTo>
                <a:cubicBezTo>
                  <a:pt x="912" y="1122"/>
                  <a:pt x="928" y="1112"/>
                  <a:pt x="943" y="1101"/>
                </a:cubicBezTo>
                <a:cubicBezTo>
                  <a:pt x="958" y="1091"/>
                  <a:pt x="979" y="1091"/>
                  <a:pt x="1004" y="1091"/>
                </a:cubicBezTo>
                <a:cubicBezTo>
                  <a:pt x="1030" y="1091"/>
                  <a:pt x="1045" y="1096"/>
                  <a:pt x="1065" y="1101"/>
                </a:cubicBezTo>
                <a:cubicBezTo>
                  <a:pt x="1086" y="1107"/>
                  <a:pt x="1101" y="1122"/>
                  <a:pt x="1111" y="1137"/>
                </a:cubicBezTo>
                <a:cubicBezTo>
                  <a:pt x="1121" y="1152"/>
                  <a:pt x="1137" y="1173"/>
                  <a:pt x="1142" y="1193"/>
                </a:cubicBezTo>
                <a:cubicBezTo>
                  <a:pt x="1147" y="1214"/>
                  <a:pt x="1152" y="1244"/>
                  <a:pt x="1152" y="1275"/>
                </a:cubicBezTo>
                <a:lnTo>
                  <a:pt x="1152" y="1351"/>
                </a:lnTo>
                <a:close/>
                <a:moveTo>
                  <a:pt x="1065" y="1265"/>
                </a:moveTo>
                <a:cubicBezTo>
                  <a:pt x="1065" y="1244"/>
                  <a:pt x="1065" y="1229"/>
                  <a:pt x="1060" y="1214"/>
                </a:cubicBezTo>
                <a:cubicBezTo>
                  <a:pt x="1055" y="1198"/>
                  <a:pt x="1055" y="1188"/>
                  <a:pt x="1050" y="1183"/>
                </a:cubicBezTo>
                <a:cubicBezTo>
                  <a:pt x="1045" y="1178"/>
                  <a:pt x="1040" y="1168"/>
                  <a:pt x="1030" y="1168"/>
                </a:cubicBezTo>
                <a:cubicBezTo>
                  <a:pt x="1019" y="1168"/>
                  <a:pt x="1014" y="1163"/>
                  <a:pt x="1004" y="1163"/>
                </a:cubicBezTo>
                <a:cubicBezTo>
                  <a:pt x="994" y="1163"/>
                  <a:pt x="984" y="1163"/>
                  <a:pt x="979" y="1168"/>
                </a:cubicBezTo>
                <a:cubicBezTo>
                  <a:pt x="974" y="1173"/>
                  <a:pt x="963" y="1178"/>
                  <a:pt x="958" y="1183"/>
                </a:cubicBezTo>
                <a:cubicBezTo>
                  <a:pt x="953" y="1188"/>
                  <a:pt x="948" y="1203"/>
                  <a:pt x="948" y="1214"/>
                </a:cubicBezTo>
                <a:cubicBezTo>
                  <a:pt x="948" y="1224"/>
                  <a:pt x="943" y="1244"/>
                  <a:pt x="943" y="1265"/>
                </a:cubicBezTo>
                <a:lnTo>
                  <a:pt x="943" y="1361"/>
                </a:lnTo>
                <a:cubicBezTo>
                  <a:pt x="943" y="1382"/>
                  <a:pt x="943" y="1397"/>
                  <a:pt x="948" y="1412"/>
                </a:cubicBezTo>
                <a:cubicBezTo>
                  <a:pt x="953" y="1428"/>
                  <a:pt x="953" y="1438"/>
                  <a:pt x="958" y="1443"/>
                </a:cubicBezTo>
                <a:cubicBezTo>
                  <a:pt x="963" y="1448"/>
                  <a:pt x="969" y="1458"/>
                  <a:pt x="979" y="1458"/>
                </a:cubicBezTo>
                <a:cubicBezTo>
                  <a:pt x="989" y="1458"/>
                  <a:pt x="994" y="1463"/>
                  <a:pt x="1004" y="1463"/>
                </a:cubicBezTo>
                <a:cubicBezTo>
                  <a:pt x="1014" y="1463"/>
                  <a:pt x="1025" y="1463"/>
                  <a:pt x="1030" y="1458"/>
                </a:cubicBezTo>
                <a:cubicBezTo>
                  <a:pt x="1035" y="1453"/>
                  <a:pt x="1045" y="1448"/>
                  <a:pt x="1050" y="1443"/>
                </a:cubicBezTo>
                <a:cubicBezTo>
                  <a:pt x="1055" y="1438"/>
                  <a:pt x="1060" y="1423"/>
                  <a:pt x="1060" y="1412"/>
                </a:cubicBezTo>
                <a:cubicBezTo>
                  <a:pt x="1060" y="1402"/>
                  <a:pt x="1065" y="1382"/>
                  <a:pt x="1065" y="1361"/>
                </a:cubicBezTo>
                <a:lnTo>
                  <a:pt x="1065" y="126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9345613" y="1574800"/>
            <a:ext cx="492125" cy="617538"/>
          </a:xfrm>
          <a:custGeom>
            <a:avLst/>
            <a:gdLst>
              <a:gd name="T0" fmla="*/ 816 w 1631"/>
              <a:gd name="T1" fmla="*/ 408 h 2040"/>
              <a:gd name="T2" fmla="*/ 816 w 1631"/>
              <a:gd name="T3" fmla="*/ 0 h 2040"/>
              <a:gd name="T4" fmla="*/ 306 w 1631"/>
              <a:gd name="T5" fmla="*/ 510 h 2040"/>
              <a:gd name="T6" fmla="*/ 816 w 1631"/>
              <a:gd name="T7" fmla="*/ 1020 h 2040"/>
              <a:gd name="T8" fmla="*/ 816 w 1631"/>
              <a:gd name="T9" fmla="*/ 612 h 2040"/>
              <a:gd name="T10" fmla="*/ 1427 w 1631"/>
              <a:gd name="T11" fmla="*/ 1224 h 2040"/>
              <a:gd name="T12" fmla="*/ 816 w 1631"/>
              <a:gd name="T13" fmla="*/ 1836 h 2040"/>
              <a:gd name="T14" fmla="*/ 204 w 1631"/>
              <a:gd name="T15" fmla="*/ 1224 h 2040"/>
              <a:gd name="T16" fmla="*/ 0 w 1631"/>
              <a:gd name="T17" fmla="*/ 1224 h 2040"/>
              <a:gd name="T18" fmla="*/ 816 w 1631"/>
              <a:gd name="T19" fmla="*/ 2040 h 2040"/>
              <a:gd name="T20" fmla="*/ 1631 w 1631"/>
              <a:gd name="T21" fmla="*/ 1224 h 2040"/>
              <a:gd name="T22" fmla="*/ 816 w 1631"/>
              <a:gd name="T23" fmla="*/ 408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1" h="2040">
                <a:moveTo>
                  <a:pt x="816" y="408"/>
                </a:moveTo>
                <a:lnTo>
                  <a:pt x="816" y="0"/>
                </a:lnTo>
                <a:lnTo>
                  <a:pt x="306" y="510"/>
                </a:lnTo>
                <a:lnTo>
                  <a:pt x="816" y="1020"/>
                </a:lnTo>
                <a:lnTo>
                  <a:pt x="816" y="612"/>
                </a:lnTo>
                <a:cubicBezTo>
                  <a:pt x="1154" y="612"/>
                  <a:pt x="1427" y="886"/>
                  <a:pt x="1427" y="1224"/>
                </a:cubicBezTo>
                <a:cubicBezTo>
                  <a:pt x="1427" y="1562"/>
                  <a:pt x="1154" y="1836"/>
                  <a:pt x="816" y="1836"/>
                </a:cubicBezTo>
                <a:cubicBezTo>
                  <a:pt x="477" y="1836"/>
                  <a:pt x="204" y="1562"/>
                  <a:pt x="204" y="1224"/>
                </a:cubicBezTo>
                <a:lnTo>
                  <a:pt x="0" y="1224"/>
                </a:lnTo>
                <a:cubicBezTo>
                  <a:pt x="0" y="1675"/>
                  <a:pt x="365" y="2040"/>
                  <a:pt x="816" y="2040"/>
                </a:cubicBezTo>
                <a:cubicBezTo>
                  <a:pt x="1266" y="2040"/>
                  <a:pt x="1631" y="1675"/>
                  <a:pt x="1631" y="1224"/>
                </a:cubicBezTo>
                <a:cubicBezTo>
                  <a:pt x="1631" y="773"/>
                  <a:pt x="1266" y="408"/>
                  <a:pt x="816" y="40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8277225" y="1668463"/>
            <a:ext cx="492125" cy="492125"/>
          </a:xfrm>
          <a:custGeom>
            <a:avLst/>
            <a:gdLst>
              <a:gd name="T0" fmla="*/ 671 w 1631"/>
              <a:gd name="T1" fmla="*/ 527 h 1632"/>
              <a:gd name="T2" fmla="*/ 144 w 1631"/>
              <a:gd name="T3" fmla="*/ 0 h 1632"/>
              <a:gd name="T4" fmla="*/ 0 w 1631"/>
              <a:gd name="T5" fmla="*/ 144 h 1632"/>
              <a:gd name="T6" fmla="*/ 527 w 1631"/>
              <a:gd name="T7" fmla="*/ 672 h 1632"/>
              <a:gd name="T8" fmla="*/ 671 w 1631"/>
              <a:gd name="T9" fmla="*/ 527 h 1632"/>
              <a:gd name="T10" fmla="*/ 1071 w 1631"/>
              <a:gd name="T11" fmla="*/ 0 h 1632"/>
              <a:gd name="T12" fmla="*/ 1279 w 1631"/>
              <a:gd name="T13" fmla="*/ 209 h 1632"/>
              <a:gd name="T14" fmla="*/ 0 w 1631"/>
              <a:gd name="T15" fmla="*/ 1487 h 1632"/>
              <a:gd name="T16" fmla="*/ 144 w 1631"/>
              <a:gd name="T17" fmla="*/ 1632 h 1632"/>
              <a:gd name="T18" fmla="*/ 1423 w 1631"/>
              <a:gd name="T19" fmla="*/ 352 h 1632"/>
              <a:gd name="T20" fmla="*/ 1631 w 1631"/>
              <a:gd name="T21" fmla="*/ 561 h 1632"/>
              <a:gd name="T22" fmla="*/ 1631 w 1631"/>
              <a:gd name="T23" fmla="*/ 0 h 1632"/>
              <a:gd name="T24" fmla="*/ 1071 w 1631"/>
              <a:gd name="T25" fmla="*/ 0 h 1632"/>
              <a:gd name="T26" fmla="*/ 1104 w 1631"/>
              <a:gd name="T27" fmla="*/ 960 h 1632"/>
              <a:gd name="T28" fmla="*/ 960 w 1631"/>
              <a:gd name="T29" fmla="*/ 1104 h 1632"/>
              <a:gd name="T30" fmla="*/ 1279 w 1631"/>
              <a:gd name="T31" fmla="*/ 1424 h 1632"/>
              <a:gd name="T32" fmla="*/ 1071 w 1631"/>
              <a:gd name="T33" fmla="*/ 1632 h 1632"/>
              <a:gd name="T34" fmla="*/ 1631 w 1631"/>
              <a:gd name="T35" fmla="*/ 1632 h 1632"/>
              <a:gd name="T36" fmla="*/ 1631 w 1631"/>
              <a:gd name="T37" fmla="*/ 1071 h 1632"/>
              <a:gd name="T38" fmla="*/ 1423 w 1631"/>
              <a:gd name="T39" fmla="*/ 1279 h 1632"/>
              <a:gd name="T40" fmla="*/ 1104 w 1631"/>
              <a:gd name="T41" fmla="*/ 96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1" h="1632">
                <a:moveTo>
                  <a:pt x="671" y="527"/>
                </a:moveTo>
                <a:lnTo>
                  <a:pt x="144" y="0"/>
                </a:lnTo>
                <a:lnTo>
                  <a:pt x="0" y="144"/>
                </a:lnTo>
                <a:lnTo>
                  <a:pt x="527" y="672"/>
                </a:lnTo>
                <a:lnTo>
                  <a:pt x="671" y="527"/>
                </a:lnTo>
                <a:close/>
                <a:moveTo>
                  <a:pt x="1071" y="0"/>
                </a:moveTo>
                <a:lnTo>
                  <a:pt x="1279" y="209"/>
                </a:lnTo>
                <a:lnTo>
                  <a:pt x="0" y="1487"/>
                </a:lnTo>
                <a:lnTo>
                  <a:pt x="144" y="1632"/>
                </a:lnTo>
                <a:lnTo>
                  <a:pt x="1423" y="352"/>
                </a:lnTo>
                <a:lnTo>
                  <a:pt x="1631" y="561"/>
                </a:lnTo>
                <a:lnTo>
                  <a:pt x="1631" y="0"/>
                </a:lnTo>
                <a:lnTo>
                  <a:pt x="1071" y="0"/>
                </a:lnTo>
                <a:close/>
                <a:moveTo>
                  <a:pt x="1104" y="960"/>
                </a:moveTo>
                <a:lnTo>
                  <a:pt x="960" y="1104"/>
                </a:lnTo>
                <a:lnTo>
                  <a:pt x="1279" y="1424"/>
                </a:lnTo>
                <a:lnTo>
                  <a:pt x="1071" y="1632"/>
                </a:lnTo>
                <a:lnTo>
                  <a:pt x="1631" y="1632"/>
                </a:lnTo>
                <a:lnTo>
                  <a:pt x="1631" y="1071"/>
                </a:lnTo>
                <a:lnTo>
                  <a:pt x="1423" y="1279"/>
                </a:lnTo>
                <a:lnTo>
                  <a:pt x="1104" y="96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7188200" y="1728788"/>
            <a:ext cx="369887" cy="369888"/>
          </a:xfrm>
          <a:custGeom>
            <a:avLst/>
            <a:gdLst>
              <a:gd name="T0" fmla="*/ 0 w 1224"/>
              <a:gd name="T1" fmla="*/ 1224 h 1224"/>
              <a:gd name="T2" fmla="*/ 867 w 1224"/>
              <a:gd name="T3" fmla="*/ 612 h 1224"/>
              <a:gd name="T4" fmla="*/ 0 w 1224"/>
              <a:gd name="T5" fmla="*/ 0 h 1224"/>
              <a:gd name="T6" fmla="*/ 0 w 1224"/>
              <a:gd name="T7" fmla="*/ 1224 h 1224"/>
              <a:gd name="T8" fmla="*/ 1020 w 1224"/>
              <a:gd name="T9" fmla="*/ 0 h 1224"/>
              <a:gd name="T10" fmla="*/ 1020 w 1224"/>
              <a:gd name="T11" fmla="*/ 1224 h 1224"/>
              <a:gd name="T12" fmla="*/ 1224 w 1224"/>
              <a:gd name="T13" fmla="*/ 1224 h 1224"/>
              <a:gd name="T14" fmla="*/ 1224 w 1224"/>
              <a:gd name="T15" fmla="*/ 0 h 1224"/>
              <a:gd name="T16" fmla="*/ 1020 w 1224"/>
              <a:gd name="T17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1224"/>
                </a:moveTo>
                <a:lnTo>
                  <a:pt x="867" y="612"/>
                </a:lnTo>
                <a:lnTo>
                  <a:pt x="0" y="0"/>
                </a:lnTo>
                <a:lnTo>
                  <a:pt x="0" y="1224"/>
                </a:lnTo>
                <a:close/>
                <a:moveTo>
                  <a:pt x="1020" y="0"/>
                </a:moveTo>
                <a:lnTo>
                  <a:pt x="1020" y="1224"/>
                </a:lnTo>
                <a:lnTo>
                  <a:pt x="1224" y="1224"/>
                </a:lnTo>
                <a:lnTo>
                  <a:pt x="1224" y="0"/>
                </a:lnTo>
                <a:lnTo>
                  <a:pt x="102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099175" y="1728788"/>
            <a:ext cx="369887" cy="369888"/>
          </a:xfrm>
          <a:custGeom>
            <a:avLst/>
            <a:gdLst>
              <a:gd name="T0" fmla="*/ 0 w 1224"/>
              <a:gd name="T1" fmla="*/ 0 h 1224"/>
              <a:gd name="T2" fmla="*/ 204 w 1224"/>
              <a:gd name="T3" fmla="*/ 0 h 1224"/>
              <a:gd name="T4" fmla="*/ 204 w 1224"/>
              <a:gd name="T5" fmla="*/ 1224 h 1224"/>
              <a:gd name="T6" fmla="*/ 0 w 1224"/>
              <a:gd name="T7" fmla="*/ 1224 h 1224"/>
              <a:gd name="T8" fmla="*/ 0 w 1224"/>
              <a:gd name="T9" fmla="*/ 0 h 1224"/>
              <a:gd name="T10" fmla="*/ 357 w 1224"/>
              <a:gd name="T11" fmla="*/ 612 h 1224"/>
              <a:gd name="T12" fmla="*/ 1224 w 1224"/>
              <a:gd name="T13" fmla="*/ 1224 h 1224"/>
              <a:gd name="T14" fmla="*/ 1224 w 1224"/>
              <a:gd name="T15" fmla="*/ 0 h 1224"/>
              <a:gd name="T16" fmla="*/ 357 w 1224"/>
              <a:gd name="T17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0"/>
                </a:moveTo>
                <a:lnTo>
                  <a:pt x="204" y="0"/>
                </a:lnTo>
                <a:lnTo>
                  <a:pt x="204" y="1224"/>
                </a:lnTo>
                <a:lnTo>
                  <a:pt x="0" y="1224"/>
                </a:lnTo>
                <a:lnTo>
                  <a:pt x="0" y="0"/>
                </a:lnTo>
                <a:close/>
                <a:moveTo>
                  <a:pt x="357" y="612"/>
                </a:moveTo>
                <a:lnTo>
                  <a:pt x="1224" y="1224"/>
                </a:lnTo>
                <a:lnTo>
                  <a:pt x="1224" y="0"/>
                </a:lnTo>
                <a:lnTo>
                  <a:pt x="357" y="61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4754563" y="1601788"/>
            <a:ext cx="615950" cy="620713"/>
          </a:xfrm>
          <a:custGeom>
            <a:avLst/>
            <a:gdLst>
              <a:gd name="T0" fmla="*/ 600 w 2040"/>
              <a:gd name="T1" fmla="*/ 156 h 2054"/>
              <a:gd name="T2" fmla="*/ 469 w 2040"/>
              <a:gd name="T3" fmla="*/ 0 h 2054"/>
              <a:gd name="T4" fmla="*/ 0 w 2040"/>
              <a:gd name="T5" fmla="*/ 393 h 2054"/>
              <a:gd name="T6" fmla="*/ 131 w 2040"/>
              <a:gd name="T7" fmla="*/ 549 h 2054"/>
              <a:gd name="T8" fmla="*/ 600 w 2040"/>
              <a:gd name="T9" fmla="*/ 156 h 2054"/>
              <a:gd name="T10" fmla="*/ 2040 w 2040"/>
              <a:gd name="T11" fmla="*/ 393 h 2054"/>
              <a:gd name="T12" fmla="*/ 1571 w 2040"/>
              <a:gd name="T13" fmla="*/ 0 h 2054"/>
              <a:gd name="T14" fmla="*/ 1440 w 2040"/>
              <a:gd name="T15" fmla="*/ 156 h 2054"/>
              <a:gd name="T16" fmla="*/ 1909 w 2040"/>
              <a:gd name="T17" fmla="*/ 549 h 2054"/>
              <a:gd name="T18" fmla="*/ 2040 w 2040"/>
              <a:gd name="T19" fmla="*/ 393 h 2054"/>
              <a:gd name="T20" fmla="*/ 1019 w 2040"/>
              <a:gd name="T21" fmla="*/ 218 h 2054"/>
              <a:gd name="T22" fmla="*/ 102 w 2040"/>
              <a:gd name="T23" fmla="*/ 1136 h 2054"/>
              <a:gd name="T24" fmla="*/ 1019 w 2040"/>
              <a:gd name="T25" fmla="*/ 2054 h 2054"/>
              <a:gd name="T26" fmla="*/ 1938 w 2040"/>
              <a:gd name="T27" fmla="*/ 1136 h 2054"/>
              <a:gd name="T28" fmla="*/ 1019 w 2040"/>
              <a:gd name="T29" fmla="*/ 218 h 2054"/>
              <a:gd name="T30" fmla="*/ 1020 w 2040"/>
              <a:gd name="T31" fmla="*/ 1850 h 2054"/>
              <a:gd name="T32" fmla="*/ 306 w 2040"/>
              <a:gd name="T33" fmla="*/ 1136 h 2054"/>
              <a:gd name="T34" fmla="*/ 1020 w 2040"/>
              <a:gd name="T35" fmla="*/ 422 h 2054"/>
              <a:gd name="T36" fmla="*/ 1734 w 2040"/>
              <a:gd name="T37" fmla="*/ 1136 h 2054"/>
              <a:gd name="T38" fmla="*/ 1020 w 2040"/>
              <a:gd name="T39" fmla="*/ 1850 h 2054"/>
              <a:gd name="T40" fmla="*/ 714 w 2040"/>
              <a:gd name="T41" fmla="*/ 932 h 2054"/>
              <a:gd name="T42" fmla="*/ 1084 w 2040"/>
              <a:gd name="T43" fmla="*/ 932 h 2054"/>
              <a:gd name="T44" fmla="*/ 714 w 2040"/>
              <a:gd name="T45" fmla="*/ 1360 h 2054"/>
              <a:gd name="T46" fmla="*/ 714 w 2040"/>
              <a:gd name="T47" fmla="*/ 1544 h 2054"/>
              <a:gd name="T48" fmla="*/ 1326 w 2040"/>
              <a:gd name="T49" fmla="*/ 1544 h 2054"/>
              <a:gd name="T50" fmla="*/ 1326 w 2040"/>
              <a:gd name="T51" fmla="*/ 1340 h 2054"/>
              <a:gd name="T52" fmla="*/ 956 w 2040"/>
              <a:gd name="T53" fmla="*/ 1340 h 2054"/>
              <a:gd name="T54" fmla="*/ 1326 w 2040"/>
              <a:gd name="T55" fmla="*/ 911 h 2054"/>
              <a:gd name="T56" fmla="*/ 1326 w 2040"/>
              <a:gd name="T57" fmla="*/ 728 h 2054"/>
              <a:gd name="T58" fmla="*/ 714 w 2040"/>
              <a:gd name="T59" fmla="*/ 728 h 2054"/>
              <a:gd name="T60" fmla="*/ 714 w 2040"/>
              <a:gd name="T61" fmla="*/ 932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40" h="2054">
                <a:moveTo>
                  <a:pt x="600" y="156"/>
                </a:moveTo>
                <a:lnTo>
                  <a:pt x="469" y="0"/>
                </a:lnTo>
                <a:lnTo>
                  <a:pt x="0" y="393"/>
                </a:lnTo>
                <a:lnTo>
                  <a:pt x="131" y="549"/>
                </a:lnTo>
                <a:lnTo>
                  <a:pt x="600" y="156"/>
                </a:lnTo>
                <a:close/>
                <a:moveTo>
                  <a:pt x="2040" y="393"/>
                </a:moveTo>
                <a:lnTo>
                  <a:pt x="1571" y="0"/>
                </a:lnTo>
                <a:lnTo>
                  <a:pt x="1440" y="156"/>
                </a:lnTo>
                <a:lnTo>
                  <a:pt x="1909" y="549"/>
                </a:lnTo>
                <a:lnTo>
                  <a:pt x="2040" y="393"/>
                </a:lnTo>
                <a:close/>
                <a:moveTo>
                  <a:pt x="1019" y="218"/>
                </a:moveTo>
                <a:cubicBezTo>
                  <a:pt x="512" y="218"/>
                  <a:pt x="102" y="629"/>
                  <a:pt x="102" y="1136"/>
                </a:cubicBezTo>
                <a:cubicBezTo>
                  <a:pt x="102" y="1643"/>
                  <a:pt x="512" y="2054"/>
                  <a:pt x="1019" y="2054"/>
                </a:cubicBezTo>
                <a:cubicBezTo>
                  <a:pt x="1527" y="2054"/>
                  <a:pt x="1938" y="1643"/>
                  <a:pt x="1938" y="1136"/>
                </a:cubicBezTo>
                <a:cubicBezTo>
                  <a:pt x="1938" y="629"/>
                  <a:pt x="1527" y="218"/>
                  <a:pt x="1019" y="218"/>
                </a:cubicBezTo>
                <a:close/>
                <a:moveTo>
                  <a:pt x="1020" y="1850"/>
                </a:moveTo>
                <a:cubicBezTo>
                  <a:pt x="626" y="1850"/>
                  <a:pt x="306" y="1530"/>
                  <a:pt x="306" y="1136"/>
                </a:cubicBezTo>
                <a:cubicBezTo>
                  <a:pt x="306" y="742"/>
                  <a:pt x="626" y="422"/>
                  <a:pt x="1020" y="422"/>
                </a:cubicBezTo>
                <a:cubicBezTo>
                  <a:pt x="1414" y="422"/>
                  <a:pt x="1734" y="742"/>
                  <a:pt x="1734" y="1136"/>
                </a:cubicBezTo>
                <a:cubicBezTo>
                  <a:pt x="1734" y="1530"/>
                  <a:pt x="1415" y="1850"/>
                  <a:pt x="1020" y="1850"/>
                </a:cubicBezTo>
                <a:close/>
                <a:moveTo>
                  <a:pt x="714" y="932"/>
                </a:moveTo>
                <a:lnTo>
                  <a:pt x="1084" y="932"/>
                </a:lnTo>
                <a:lnTo>
                  <a:pt x="714" y="1360"/>
                </a:lnTo>
                <a:lnTo>
                  <a:pt x="714" y="1544"/>
                </a:lnTo>
                <a:lnTo>
                  <a:pt x="1326" y="1544"/>
                </a:lnTo>
                <a:lnTo>
                  <a:pt x="1326" y="1340"/>
                </a:lnTo>
                <a:lnTo>
                  <a:pt x="956" y="1340"/>
                </a:lnTo>
                <a:lnTo>
                  <a:pt x="1326" y="911"/>
                </a:lnTo>
                <a:lnTo>
                  <a:pt x="1326" y="728"/>
                </a:lnTo>
                <a:lnTo>
                  <a:pt x="714" y="728"/>
                </a:lnTo>
                <a:lnTo>
                  <a:pt x="714" y="93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727450" y="1728788"/>
            <a:ext cx="369887" cy="3698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2360613" y="1668463"/>
            <a:ext cx="615950" cy="492125"/>
          </a:xfrm>
          <a:custGeom>
            <a:avLst/>
            <a:gdLst>
              <a:gd name="T0" fmla="*/ 1835 w 2039"/>
              <a:gd name="T1" fmla="*/ 0 h 1632"/>
              <a:gd name="T2" fmla="*/ 204 w 2039"/>
              <a:gd name="T3" fmla="*/ 0 h 1632"/>
              <a:gd name="T4" fmla="*/ 0 w 2039"/>
              <a:gd name="T5" fmla="*/ 204 h 1632"/>
              <a:gd name="T6" fmla="*/ 0 w 2039"/>
              <a:gd name="T7" fmla="*/ 1428 h 1632"/>
              <a:gd name="T8" fmla="*/ 204 w 2039"/>
              <a:gd name="T9" fmla="*/ 1632 h 1632"/>
              <a:gd name="T10" fmla="*/ 1835 w 2039"/>
              <a:gd name="T11" fmla="*/ 1632 h 1632"/>
              <a:gd name="T12" fmla="*/ 2039 w 2039"/>
              <a:gd name="T13" fmla="*/ 1428 h 1632"/>
              <a:gd name="T14" fmla="*/ 2039 w 2039"/>
              <a:gd name="T15" fmla="*/ 204 h 1632"/>
              <a:gd name="T16" fmla="*/ 1835 w 2039"/>
              <a:gd name="T17" fmla="*/ 0 h 1632"/>
              <a:gd name="T18" fmla="*/ 204 w 2039"/>
              <a:gd name="T19" fmla="*/ 816 h 1632"/>
              <a:gd name="T20" fmla="*/ 611 w 2039"/>
              <a:gd name="T21" fmla="*/ 816 h 1632"/>
              <a:gd name="T22" fmla="*/ 611 w 2039"/>
              <a:gd name="T23" fmla="*/ 1020 h 1632"/>
              <a:gd name="T24" fmla="*/ 204 w 2039"/>
              <a:gd name="T25" fmla="*/ 1020 h 1632"/>
              <a:gd name="T26" fmla="*/ 204 w 2039"/>
              <a:gd name="T27" fmla="*/ 816 h 1632"/>
              <a:gd name="T28" fmla="*/ 1223 w 2039"/>
              <a:gd name="T29" fmla="*/ 1428 h 1632"/>
              <a:gd name="T30" fmla="*/ 204 w 2039"/>
              <a:gd name="T31" fmla="*/ 1428 h 1632"/>
              <a:gd name="T32" fmla="*/ 204 w 2039"/>
              <a:gd name="T33" fmla="*/ 1224 h 1632"/>
              <a:gd name="T34" fmla="*/ 1223 w 2039"/>
              <a:gd name="T35" fmla="*/ 1224 h 1632"/>
              <a:gd name="T36" fmla="*/ 1223 w 2039"/>
              <a:gd name="T37" fmla="*/ 1428 h 1632"/>
              <a:gd name="T38" fmla="*/ 1835 w 2039"/>
              <a:gd name="T39" fmla="*/ 1428 h 1632"/>
              <a:gd name="T40" fmla="*/ 1427 w 2039"/>
              <a:gd name="T41" fmla="*/ 1428 h 1632"/>
              <a:gd name="T42" fmla="*/ 1427 w 2039"/>
              <a:gd name="T43" fmla="*/ 1224 h 1632"/>
              <a:gd name="T44" fmla="*/ 1835 w 2039"/>
              <a:gd name="T45" fmla="*/ 1224 h 1632"/>
              <a:gd name="T46" fmla="*/ 1835 w 2039"/>
              <a:gd name="T47" fmla="*/ 1428 h 1632"/>
              <a:gd name="T48" fmla="*/ 1835 w 2039"/>
              <a:gd name="T49" fmla="*/ 1020 h 1632"/>
              <a:gd name="T50" fmla="*/ 815 w 2039"/>
              <a:gd name="T51" fmla="*/ 1020 h 1632"/>
              <a:gd name="T52" fmla="*/ 815 w 2039"/>
              <a:gd name="T53" fmla="*/ 816 h 1632"/>
              <a:gd name="T54" fmla="*/ 1835 w 2039"/>
              <a:gd name="T55" fmla="*/ 816 h 1632"/>
              <a:gd name="T56" fmla="*/ 1835 w 2039"/>
              <a:gd name="T57" fmla="*/ 102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39" h="1632">
                <a:moveTo>
                  <a:pt x="1835" y="0"/>
                </a:move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428"/>
                </a:lnTo>
                <a:cubicBezTo>
                  <a:pt x="0" y="1540"/>
                  <a:pt x="91" y="1632"/>
                  <a:pt x="204" y="1632"/>
                </a:cubicBezTo>
                <a:lnTo>
                  <a:pt x="1835" y="1632"/>
                </a:lnTo>
                <a:cubicBezTo>
                  <a:pt x="1948" y="1632"/>
                  <a:pt x="2039" y="1540"/>
                  <a:pt x="2039" y="1428"/>
                </a:cubicBezTo>
                <a:lnTo>
                  <a:pt x="2039" y="204"/>
                </a:lnTo>
                <a:cubicBezTo>
                  <a:pt x="2039" y="91"/>
                  <a:pt x="1948" y="0"/>
                  <a:pt x="1835" y="0"/>
                </a:cubicBezTo>
                <a:close/>
                <a:moveTo>
                  <a:pt x="204" y="816"/>
                </a:moveTo>
                <a:lnTo>
                  <a:pt x="611" y="816"/>
                </a:lnTo>
                <a:lnTo>
                  <a:pt x="611" y="1020"/>
                </a:lnTo>
                <a:lnTo>
                  <a:pt x="204" y="1020"/>
                </a:lnTo>
                <a:lnTo>
                  <a:pt x="204" y="816"/>
                </a:lnTo>
                <a:close/>
                <a:moveTo>
                  <a:pt x="1223" y="1428"/>
                </a:moveTo>
                <a:lnTo>
                  <a:pt x="204" y="1428"/>
                </a:lnTo>
                <a:lnTo>
                  <a:pt x="204" y="1224"/>
                </a:lnTo>
                <a:lnTo>
                  <a:pt x="1223" y="1224"/>
                </a:lnTo>
                <a:lnTo>
                  <a:pt x="1223" y="1428"/>
                </a:lnTo>
                <a:close/>
                <a:moveTo>
                  <a:pt x="1835" y="1428"/>
                </a:moveTo>
                <a:lnTo>
                  <a:pt x="1427" y="1428"/>
                </a:lnTo>
                <a:lnTo>
                  <a:pt x="1427" y="1224"/>
                </a:lnTo>
                <a:lnTo>
                  <a:pt x="1835" y="1224"/>
                </a:lnTo>
                <a:lnTo>
                  <a:pt x="1835" y="1428"/>
                </a:lnTo>
                <a:close/>
                <a:moveTo>
                  <a:pt x="1835" y="1020"/>
                </a:moveTo>
                <a:lnTo>
                  <a:pt x="815" y="1020"/>
                </a:lnTo>
                <a:lnTo>
                  <a:pt x="815" y="816"/>
                </a:lnTo>
                <a:lnTo>
                  <a:pt x="1835" y="816"/>
                </a:lnTo>
                <a:lnTo>
                  <a:pt x="1835" y="102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292225" y="1668463"/>
            <a:ext cx="615950" cy="492125"/>
          </a:xfrm>
          <a:custGeom>
            <a:avLst/>
            <a:gdLst>
              <a:gd name="T0" fmla="*/ 1835 w 2039"/>
              <a:gd name="T1" fmla="*/ 0 h 1632"/>
              <a:gd name="T2" fmla="*/ 204 w 2039"/>
              <a:gd name="T3" fmla="*/ 0 h 1632"/>
              <a:gd name="T4" fmla="*/ 0 w 2039"/>
              <a:gd name="T5" fmla="*/ 204 h 1632"/>
              <a:gd name="T6" fmla="*/ 0 w 2039"/>
              <a:gd name="T7" fmla="*/ 1428 h 1632"/>
              <a:gd name="T8" fmla="*/ 204 w 2039"/>
              <a:gd name="T9" fmla="*/ 1632 h 1632"/>
              <a:gd name="T10" fmla="*/ 1835 w 2039"/>
              <a:gd name="T11" fmla="*/ 1632 h 1632"/>
              <a:gd name="T12" fmla="*/ 2039 w 2039"/>
              <a:gd name="T13" fmla="*/ 1428 h 1632"/>
              <a:gd name="T14" fmla="*/ 2039 w 2039"/>
              <a:gd name="T15" fmla="*/ 204 h 1632"/>
              <a:gd name="T16" fmla="*/ 1835 w 2039"/>
              <a:gd name="T17" fmla="*/ 0 h 1632"/>
              <a:gd name="T18" fmla="*/ 586 w 2039"/>
              <a:gd name="T19" fmla="*/ 1249 h 1632"/>
              <a:gd name="T20" fmla="*/ 442 w 2039"/>
              <a:gd name="T21" fmla="*/ 1393 h 1632"/>
              <a:gd name="T22" fmla="*/ 204 w 2039"/>
              <a:gd name="T23" fmla="*/ 816 h 1632"/>
              <a:gd name="T24" fmla="*/ 443 w 2039"/>
              <a:gd name="T25" fmla="*/ 239 h 1632"/>
              <a:gd name="T26" fmla="*/ 587 w 2039"/>
              <a:gd name="T27" fmla="*/ 383 h 1632"/>
              <a:gd name="T28" fmla="*/ 408 w 2039"/>
              <a:gd name="T29" fmla="*/ 816 h 1632"/>
              <a:gd name="T30" fmla="*/ 586 w 2039"/>
              <a:gd name="T31" fmla="*/ 1249 h 1632"/>
              <a:gd name="T32" fmla="*/ 1019 w 2039"/>
              <a:gd name="T33" fmla="*/ 1224 h 1632"/>
              <a:gd name="T34" fmla="*/ 611 w 2039"/>
              <a:gd name="T35" fmla="*/ 816 h 1632"/>
              <a:gd name="T36" fmla="*/ 1019 w 2039"/>
              <a:gd name="T37" fmla="*/ 408 h 1632"/>
              <a:gd name="T38" fmla="*/ 1427 w 2039"/>
              <a:gd name="T39" fmla="*/ 816 h 1632"/>
              <a:gd name="T40" fmla="*/ 1019 w 2039"/>
              <a:gd name="T41" fmla="*/ 1224 h 1632"/>
              <a:gd name="T42" fmla="*/ 1596 w 2039"/>
              <a:gd name="T43" fmla="*/ 1392 h 1632"/>
              <a:gd name="T44" fmla="*/ 1452 w 2039"/>
              <a:gd name="T45" fmla="*/ 1248 h 1632"/>
              <a:gd name="T46" fmla="*/ 1631 w 2039"/>
              <a:gd name="T47" fmla="*/ 816 h 1632"/>
              <a:gd name="T48" fmla="*/ 1452 w 2039"/>
              <a:gd name="T49" fmla="*/ 383 h 1632"/>
              <a:gd name="T50" fmla="*/ 1596 w 2039"/>
              <a:gd name="T51" fmla="*/ 239 h 1632"/>
              <a:gd name="T52" fmla="*/ 1835 w 2039"/>
              <a:gd name="T53" fmla="*/ 816 h 1632"/>
              <a:gd name="T54" fmla="*/ 1596 w 2039"/>
              <a:gd name="T55" fmla="*/ 1392 h 1632"/>
              <a:gd name="T56" fmla="*/ 1019 w 2039"/>
              <a:gd name="T57" fmla="*/ 612 h 1632"/>
              <a:gd name="T58" fmla="*/ 815 w 2039"/>
              <a:gd name="T59" fmla="*/ 816 h 1632"/>
              <a:gd name="T60" fmla="*/ 1019 w 2039"/>
              <a:gd name="T61" fmla="*/ 1020 h 1632"/>
              <a:gd name="T62" fmla="*/ 1223 w 2039"/>
              <a:gd name="T63" fmla="*/ 816 h 1632"/>
              <a:gd name="T64" fmla="*/ 1019 w 2039"/>
              <a:gd name="T65" fmla="*/ 61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39" h="1632">
                <a:moveTo>
                  <a:pt x="1835" y="0"/>
                </a:move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428"/>
                </a:lnTo>
                <a:cubicBezTo>
                  <a:pt x="0" y="1540"/>
                  <a:pt x="91" y="1632"/>
                  <a:pt x="204" y="1632"/>
                </a:cubicBezTo>
                <a:lnTo>
                  <a:pt x="1835" y="1632"/>
                </a:lnTo>
                <a:cubicBezTo>
                  <a:pt x="1948" y="1632"/>
                  <a:pt x="2039" y="1540"/>
                  <a:pt x="2039" y="1428"/>
                </a:cubicBezTo>
                <a:lnTo>
                  <a:pt x="2039" y="204"/>
                </a:lnTo>
                <a:cubicBezTo>
                  <a:pt x="2039" y="91"/>
                  <a:pt x="1948" y="0"/>
                  <a:pt x="1835" y="0"/>
                </a:cubicBezTo>
                <a:close/>
                <a:moveTo>
                  <a:pt x="586" y="1249"/>
                </a:moveTo>
                <a:lnTo>
                  <a:pt x="442" y="1393"/>
                </a:lnTo>
                <a:cubicBezTo>
                  <a:pt x="284" y="1233"/>
                  <a:pt x="204" y="1025"/>
                  <a:pt x="204" y="816"/>
                </a:cubicBezTo>
                <a:cubicBezTo>
                  <a:pt x="204" y="607"/>
                  <a:pt x="284" y="398"/>
                  <a:pt x="443" y="239"/>
                </a:cubicBezTo>
                <a:lnTo>
                  <a:pt x="587" y="383"/>
                </a:lnTo>
                <a:cubicBezTo>
                  <a:pt x="468" y="502"/>
                  <a:pt x="408" y="659"/>
                  <a:pt x="408" y="816"/>
                </a:cubicBezTo>
                <a:cubicBezTo>
                  <a:pt x="408" y="972"/>
                  <a:pt x="467" y="1129"/>
                  <a:pt x="586" y="1249"/>
                </a:cubicBezTo>
                <a:close/>
                <a:moveTo>
                  <a:pt x="1019" y="1224"/>
                </a:moveTo>
                <a:cubicBezTo>
                  <a:pt x="794" y="1224"/>
                  <a:pt x="611" y="1041"/>
                  <a:pt x="611" y="816"/>
                </a:cubicBezTo>
                <a:cubicBezTo>
                  <a:pt x="611" y="590"/>
                  <a:pt x="794" y="408"/>
                  <a:pt x="1019" y="408"/>
                </a:cubicBezTo>
                <a:cubicBezTo>
                  <a:pt x="1245" y="408"/>
                  <a:pt x="1427" y="590"/>
                  <a:pt x="1427" y="816"/>
                </a:cubicBezTo>
                <a:cubicBezTo>
                  <a:pt x="1427" y="1041"/>
                  <a:pt x="1245" y="1224"/>
                  <a:pt x="1019" y="1224"/>
                </a:cubicBezTo>
                <a:close/>
                <a:moveTo>
                  <a:pt x="1596" y="1392"/>
                </a:moveTo>
                <a:lnTo>
                  <a:pt x="1452" y="1248"/>
                </a:lnTo>
                <a:cubicBezTo>
                  <a:pt x="1572" y="1129"/>
                  <a:pt x="1631" y="972"/>
                  <a:pt x="1631" y="816"/>
                </a:cubicBezTo>
                <a:cubicBezTo>
                  <a:pt x="1631" y="659"/>
                  <a:pt x="1571" y="502"/>
                  <a:pt x="1452" y="383"/>
                </a:cubicBezTo>
                <a:lnTo>
                  <a:pt x="1596" y="239"/>
                </a:lnTo>
                <a:cubicBezTo>
                  <a:pt x="1755" y="398"/>
                  <a:pt x="1835" y="607"/>
                  <a:pt x="1835" y="816"/>
                </a:cubicBezTo>
                <a:cubicBezTo>
                  <a:pt x="1835" y="1025"/>
                  <a:pt x="1755" y="1233"/>
                  <a:pt x="1596" y="1392"/>
                </a:cubicBezTo>
                <a:close/>
                <a:moveTo>
                  <a:pt x="1019" y="612"/>
                </a:moveTo>
                <a:cubicBezTo>
                  <a:pt x="907" y="612"/>
                  <a:pt x="815" y="703"/>
                  <a:pt x="815" y="816"/>
                </a:cubicBezTo>
                <a:cubicBezTo>
                  <a:pt x="815" y="929"/>
                  <a:pt x="907" y="1020"/>
                  <a:pt x="1019" y="1020"/>
                </a:cubicBezTo>
                <a:cubicBezTo>
                  <a:pt x="1132" y="1020"/>
                  <a:pt x="1223" y="929"/>
                  <a:pt x="1223" y="816"/>
                </a:cubicBezTo>
                <a:cubicBezTo>
                  <a:pt x="1223" y="703"/>
                  <a:pt x="1132" y="612"/>
                  <a:pt x="1019" y="612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184150" y="1606550"/>
            <a:ext cx="615950" cy="615950"/>
          </a:xfrm>
          <a:custGeom>
            <a:avLst/>
            <a:gdLst>
              <a:gd name="T0" fmla="*/ 204 w 2039"/>
              <a:gd name="T1" fmla="*/ 408 h 2040"/>
              <a:gd name="T2" fmla="*/ 0 w 2039"/>
              <a:gd name="T3" fmla="*/ 408 h 2040"/>
              <a:gd name="T4" fmla="*/ 0 w 2039"/>
              <a:gd name="T5" fmla="*/ 1836 h 2040"/>
              <a:gd name="T6" fmla="*/ 204 w 2039"/>
              <a:gd name="T7" fmla="*/ 2040 h 2040"/>
              <a:gd name="T8" fmla="*/ 1631 w 2039"/>
              <a:gd name="T9" fmla="*/ 2040 h 2040"/>
              <a:gd name="T10" fmla="*/ 1631 w 2039"/>
              <a:gd name="T11" fmla="*/ 1836 h 2040"/>
              <a:gd name="T12" fmla="*/ 204 w 2039"/>
              <a:gd name="T13" fmla="*/ 1836 h 2040"/>
              <a:gd name="T14" fmla="*/ 204 w 2039"/>
              <a:gd name="T15" fmla="*/ 408 h 2040"/>
              <a:gd name="T16" fmla="*/ 1835 w 2039"/>
              <a:gd name="T17" fmla="*/ 0 h 2040"/>
              <a:gd name="T18" fmla="*/ 612 w 2039"/>
              <a:gd name="T19" fmla="*/ 0 h 2040"/>
              <a:gd name="T20" fmla="*/ 408 w 2039"/>
              <a:gd name="T21" fmla="*/ 204 h 2040"/>
              <a:gd name="T22" fmla="*/ 408 w 2039"/>
              <a:gd name="T23" fmla="*/ 1428 h 2040"/>
              <a:gd name="T24" fmla="*/ 612 w 2039"/>
              <a:gd name="T25" fmla="*/ 1632 h 2040"/>
              <a:gd name="T26" fmla="*/ 1835 w 2039"/>
              <a:gd name="T27" fmla="*/ 1632 h 2040"/>
              <a:gd name="T28" fmla="*/ 2039 w 2039"/>
              <a:gd name="T29" fmla="*/ 1428 h 2040"/>
              <a:gd name="T30" fmla="*/ 2039 w 2039"/>
              <a:gd name="T31" fmla="*/ 204 h 2040"/>
              <a:gd name="T32" fmla="*/ 1835 w 2039"/>
              <a:gd name="T33" fmla="*/ 0 h 2040"/>
              <a:gd name="T34" fmla="*/ 1019 w 2039"/>
              <a:gd name="T35" fmla="*/ 1275 h 2040"/>
              <a:gd name="T36" fmla="*/ 1019 w 2039"/>
              <a:gd name="T37" fmla="*/ 357 h 2040"/>
              <a:gd name="T38" fmla="*/ 1631 w 2039"/>
              <a:gd name="T39" fmla="*/ 816 h 2040"/>
              <a:gd name="T40" fmla="*/ 1019 w 2039"/>
              <a:gd name="T41" fmla="*/ 1275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9" h="2040">
                <a:moveTo>
                  <a:pt x="204" y="408"/>
                </a:moveTo>
                <a:lnTo>
                  <a:pt x="0" y="408"/>
                </a:lnTo>
                <a:lnTo>
                  <a:pt x="0" y="1836"/>
                </a:lnTo>
                <a:cubicBezTo>
                  <a:pt x="0" y="1948"/>
                  <a:pt x="91" y="2040"/>
                  <a:pt x="204" y="2040"/>
                </a:cubicBezTo>
                <a:lnTo>
                  <a:pt x="1631" y="2040"/>
                </a:lnTo>
                <a:lnTo>
                  <a:pt x="1631" y="1836"/>
                </a:lnTo>
                <a:lnTo>
                  <a:pt x="204" y="1836"/>
                </a:lnTo>
                <a:lnTo>
                  <a:pt x="204" y="408"/>
                </a:lnTo>
                <a:close/>
                <a:moveTo>
                  <a:pt x="1835" y="0"/>
                </a:moveTo>
                <a:lnTo>
                  <a:pt x="612" y="0"/>
                </a:lnTo>
                <a:cubicBezTo>
                  <a:pt x="499" y="0"/>
                  <a:pt x="408" y="91"/>
                  <a:pt x="408" y="204"/>
                </a:cubicBezTo>
                <a:lnTo>
                  <a:pt x="408" y="1428"/>
                </a:lnTo>
                <a:cubicBezTo>
                  <a:pt x="408" y="1540"/>
                  <a:pt x="499" y="1632"/>
                  <a:pt x="612" y="1632"/>
                </a:cubicBezTo>
                <a:lnTo>
                  <a:pt x="1835" y="1632"/>
                </a:lnTo>
                <a:cubicBezTo>
                  <a:pt x="1948" y="1632"/>
                  <a:pt x="2039" y="1540"/>
                  <a:pt x="2039" y="1428"/>
                </a:cubicBezTo>
                <a:lnTo>
                  <a:pt x="2039" y="204"/>
                </a:lnTo>
                <a:cubicBezTo>
                  <a:pt x="2039" y="91"/>
                  <a:pt x="1948" y="0"/>
                  <a:pt x="1835" y="0"/>
                </a:cubicBezTo>
                <a:close/>
                <a:moveTo>
                  <a:pt x="1019" y="1275"/>
                </a:moveTo>
                <a:lnTo>
                  <a:pt x="1019" y="357"/>
                </a:lnTo>
                <a:lnTo>
                  <a:pt x="1631" y="816"/>
                </a:lnTo>
                <a:lnTo>
                  <a:pt x="1019" y="127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11388725" y="625475"/>
            <a:ext cx="555625" cy="369888"/>
          </a:xfrm>
          <a:custGeom>
            <a:avLst/>
            <a:gdLst>
              <a:gd name="T0" fmla="*/ 1427 w 1835"/>
              <a:gd name="T1" fmla="*/ 459 h 1223"/>
              <a:gd name="T2" fmla="*/ 1427 w 1835"/>
              <a:gd name="T3" fmla="*/ 102 h 1223"/>
              <a:gd name="T4" fmla="*/ 1325 w 1835"/>
              <a:gd name="T5" fmla="*/ 0 h 1223"/>
              <a:gd name="T6" fmla="*/ 102 w 1835"/>
              <a:gd name="T7" fmla="*/ 0 h 1223"/>
              <a:gd name="T8" fmla="*/ 0 w 1835"/>
              <a:gd name="T9" fmla="*/ 102 h 1223"/>
              <a:gd name="T10" fmla="*/ 0 w 1835"/>
              <a:gd name="T11" fmla="*/ 1121 h 1223"/>
              <a:gd name="T12" fmla="*/ 102 w 1835"/>
              <a:gd name="T13" fmla="*/ 1223 h 1223"/>
              <a:gd name="T14" fmla="*/ 1325 w 1835"/>
              <a:gd name="T15" fmla="*/ 1223 h 1223"/>
              <a:gd name="T16" fmla="*/ 1427 w 1835"/>
              <a:gd name="T17" fmla="*/ 1121 h 1223"/>
              <a:gd name="T18" fmla="*/ 1427 w 1835"/>
              <a:gd name="T19" fmla="*/ 765 h 1223"/>
              <a:gd name="T20" fmla="*/ 1835 w 1835"/>
              <a:gd name="T21" fmla="*/ 1172 h 1223"/>
              <a:gd name="T22" fmla="*/ 1835 w 1835"/>
              <a:gd name="T23" fmla="*/ 51 h 1223"/>
              <a:gd name="T24" fmla="*/ 1427 w 1835"/>
              <a:gd name="T25" fmla="*/ 459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5" h="1223">
                <a:moveTo>
                  <a:pt x="1427" y="459"/>
                </a:moveTo>
                <a:lnTo>
                  <a:pt x="1427" y="102"/>
                </a:lnTo>
                <a:cubicBezTo>
                  <a:pt x="1427" y="46"/>
                  <a:pt x="1381" y="0"/>
                  <a:pt x="1325" y="0"/>
                </a:cubicBezTo>
                <a:lnTo>
                  <a:pt x="102" y="0"/>
                </a:lnTo>
                <a:cubicBezTo>
                  <a:pt x="46" y="0"/>
                  <a:pt x="0" y="46"/>
                  <a:pt x="0" y="102"/>
                </a:cubicBezTo>
                <a:lnTo>
                  <a:pt x="0" y="1121"/>
                </a:lnTo>
                <a:cubicBezTo>
                  <a:pt x="0" y="1178"/>
                  <a:pt x="46" y="1223"/>
                  <a:pt x="102" y="1223"/>
                </a:cubicBezTo>
                <a:lnTo>
                  <a:pt x="1325" y="1223"/>
                </a:lnTo>
                <a:cubicBezTo>
                  <a:pt x="1381" y="1223"/>
                  <a:pt x="1427" y="1178"/>
                  <a:pt x="1427" y="1121"/>
                </a:cubicBezTo>
                <a:lnTo>
                  <a:pt x="1427" y="765"/>
                </a:lnTo>
                <a:lnTo>
                  <a:pt x="1835" y="1172"/>
                </a:lnTo>
                <a:lnTo>
                  <a:pt x="1835" y="51"/>
                </a:lnTo>
                <a:lnTo>
                  <a:pt x="1427" y="45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218738" y="503238"/>
            <a:ext cx="584200" cy="584200"/>
          </a:xfrm>
          <a:custGeom>
            <a:avLst/>
            <a:gdLst>
              <a:gd name="T0" fmla="*/ 1937 w 1937"/>
              <a:gd name="T1" fmla="*/ 459 h 1937"/>
              <a:gd name="T2" fmla="*/ 1529 w 1937"/>
              <a:gd name="T3" fmla="*/ 867 h 1937"/>
              <a:gd name="T4" fmla="*/ 1529 w 1937"/>
              <a:gd name="T5" fmla="*/ 510 h 1937"/>
              <a:gd name="T6" fmla="*/ 1427 w 1937"/>
              <a:gd name="T7" fmla="*/ 408 h 1937"/>
              <a:gd name="T8" fmla="*/ 797 w 1937"/>
              <a:gd name="T9" fmla="*/ 408 h 1937"/>
              <a:gd name="T10" fmla="*/ 1937 w 1937"/>
              <a:gd name="T11" fmla="*/ 1548 h 1937"/>
              <a:gd name="T12" fmla="*/ 1937 w 1937"/>
              <a:gd name="T13" fmla="*/ 459 h 1937"/>
              <a:gd name="T14" fmla="*/ 130 w 1937"/>
              <a:gd name="T15" fmla="*/ 0 h 1937"/>
              <a:gd name="T16" fmla="*/ 0 w 1937"/>
              <a:gd name="T17" fmla="*/ 130 h 1937"/>
              <a:gd name="T18" fmla="*/ 278 w 1937"/>
              <a:gd name="T19" fmla="*/ 408 h 1937"/>
              <a:gd name="T20" fmla="*/ 204 w 1937"/>
              <a:gd name="T21" fmla="*/ 408 h 1937"/>
              <a:gd name="T22" fmla="*/ 102 w 1937"/>
              <a:gd name="T23" fmla="*/ 510 h 1937"/>
              <a:gd name="T24" fmla="*/ 102 w 1937"/>
              <a:gd name="T25" fmla="*/ 1529 h 1937"/>
              <a:gd name="T26" fmla="*/ 204 w 1937"/>
              <a:gd name="T27" fmla="*/ 1631 h 1937"/>
              <a:gd name="T28" fmla="*/ 1427 w 1937"/>
              <a:gd name="T29" fmla="*/ 1631 h 1937"/>
              <a:gd name="T30" fmla="*/ 1483 w 1937"/>
              <a:gd name="T31" fmla="*/ 1613 h 1937"/>
              <a:gd name="T32" fmla="*/ 1808 w 1937"/>
              <a:gd name="T33" fmla="*/ 1937 h 1937"/>
              <a:gd name="T34" fmla="*/ 1937 w 1937"/>
              <a:gd name="T35" fmla="*/ 1807 h 1937"/>
              <a:gd name="T36" fmla="*/ 130 w 1937"/>
              <a:gd name="T3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37" h="1937">
                <a:moveTo>
                  <a:pt x="1937" y="459"/>
                </a:moveTo>
                <a:lnTo>
                  <a:pt x="1529" y="867"/>
                </a:lnTo>
                <a:lnTo>
                  <a:pt x="1529" y="510"/>
                </a:lnTo>
                <a:cubicBezTo>
                  <a:pt x="1529" y="454"/>
                  <a:pt x="1483" y="408"/>
                  <a:pt x="1427" y="408"/>
                </a:cubicBezTo>
                <a:lnTo>
                  <a:pt x="797" y="408"/>
                </a:lnTo>
                <a:lnTo>
                  <a:pt x="1937" y="1548"/>
                </a:lnTo>
                <a:lnTo>
                  <a:pt x="1937" y="459"/>
                </a:lnTo>
                <a:close/>
                <a:moveTo>
                  <a:pt x="130" y="0"/>
                </a:moveTo>
                <a:lnTo>
                  <a:pt x="0" y="130"/>
                </a:lnTo>
                <a:lnTo>
                  <a:pt x="278" y="408"/>
                </a:lnTo>
                <a:lnTo>
                  <a:pt x="204" y="408"/>
                </a:lnTo>
                <a:cubicBezTo>
                  <a:pt x="148" y="408"/>
                  <a:pt x="102" y="454"/>
                  <a:pt x="102" y="510"/>
                </a:cubicBezTo>
                <a:lnTo>
                  <a:pt x="102" y="1529"/>
                </a:lnTo>
                <a:cubicBezTo>
                  <a:pt x="102" y="1586"/>
                  <a:pt x="148" y="1631"/>
                  <a:pt x="204" y="1631"/>
                </a:cubicBezTo>
                <a:lnTo>
                  <a:pt x="1427" y="1631"/>
                </a:lnTo>
                <a:cubicBezTo>
                  <a:pt x="1448" y="1631"/>
                  <a:pt x="1467" y="1624"/>
                  <a:pt x="1483" y="1613"/>
                </a:cubicBezTo>
                <a:lnTo>
                  <a:pt x="1808" y="1937"/>
                </a:lnTo>
                <a:lnTo>
                  <a:pt x="1937" y="1807"/>
                </a:lnTo>
                <a:lnTo>
                  <a:pt x="13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9334500" y="565150"/>
            <a:ext cx="415925" cy="492125"/>
          </a:xfrm>
          <a:custGeom>
            <a:avLst/>
            <a:gdLst>
              <a:gd name="T0" fmla="*/ 1376 w 1376"/>
              <a:gd name="T1" fmla="*/ 816 h 1631"/>
              <a:gd name="T2" fmla="*/ 1121 w 1376"/>
              <a:gd name="T3" fmla="*/ 405 h 1631"/>
              <a:gd name="T4" fmla="*/ 1121 w 1376"/>
              <a:gd name="T5" fmla="*/ 1227 h 1631"/>
              <a:gd name="T6" fmla="*/ 1376 w 1376"/>
              <a:gd name="T7" fmla="*/ 816 h 1631"/>
              <a:gd name="T8" fmla="*/ 0 w 1376"/>
              <a:gd name="T9" fmla="*/ 510 h 1631"/>
              <a:gd name="T10" fmla="*/ 0 w 1376"/>
              <a:gd name="T11" fmla="*/ 1122 h 1631"/>
              <a:gd name="T12" fmla="*/ 408 w 1376"/>
              <a:gd name="T13" fmla="*/ 1122 h 1631"/>
              <a:gd name="T14" fmla="*/ 917 w 1376"/>
              <a:gd name="T15" fmla="*/ 1631 h 1631"/>
              <a:gd name="T16" fmla="*/ 917 w 1376"/>
              <a:gd name="T17" fmla="*/ 0 h 1631"/>
              <a:gd name="T18" fmla="*/ 408 w 1376"/>
              <a:gd name="T19" fmla="*/ 510 h 1631"/>
              <a:gd name="T20" fmla="*/ 0 w 1376"/>
              <a:gd name="T21" fmla="*/ 51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6" h="1631">
                <a:moveTo>
                  <a:pt x="1376" y="816"/>
                </a:moveTo>
                <a:cubicBezTo>
                  <a:pt x="1376" y="636"/>
                  <a:pt x="1272" y="480"/>
                  <a:pt x="1121" y="405"/>
                </a:cubicBezTo>
                <a:lnTo>
                  <a:pt x="1121" y="1227"/>
                </a:lnTo>
                <a:cubicBezTo>
                  <a:pt x="1272" y="1151"/>
                  <a:pt x="1376" y="996"/>
                  <a:pt x="1376" y="816"/>
                </a:cubicBezTo>
                <a:close/>
                <a:moveTo>
                  <a:pt x="0" y="510"/>
                </a:moveTo>
                <a:lnTo>
                  <a:pt x="0" y="1122"/>
                </a:lnTo>
                <a:lnTo>
                  <a:pt x="408" y="1122"/>
                </a:lnTo>
                <a:lnTo>
                  <a:pt x="917" y="1631"/>
                </a:lnTo>
                <a:lnTo>
                  <a:pt x="917" y="0"/>
                </a:lnTo>
                <a:lnTo>
                  <a:pt x="408" y="510"/>
                </a:lnTo>
                <a:lnTo>
                  <a:pt x="0" y="51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8389938" y="565150"/>
            <a:ext cx="277812" cy="492125"/>
          </a:xfrm>
          <a:custGeom>
            <a:avLst/>
            <a:gdLst>
              <a:gd name="T0" fmla="*/ 0 w 917"/>
              <a:gd name="T1" fmla="*/ 510 h 1631"/>
              <a:gd name="T2" fmla="*/ 0 w 917"/>
              <a:gd name="T3" fmla="*/ 1122 h 1631"/>
              <a:gd name="T4" fmla="*/ 408 w 917"/>
              <a:gd name="T5" fmla="*/ 1122 h 1631"/>
              <a:gd name="T6" fmla="*/ 917 w 917"/>
              <a:gd name="T7" fmla="*/ 1631 h 1631"/>
              <a:gd name="T8" fmla="*/ 917 w 917"/>
              <a:gd name="T9" fmla="*/ 0 h 1631"/>
              <a:gd name="T10" fmla="*/ 408 w 917"/>
              <a:gd name="T11" fmla="*/ 510 h 1631"/>
              <a:gd name="T12" fmla="*/ 0 w 917"/>
              <a:gd name="T13" fmla="*/ 51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1631">
                <a:moveTo>
                  <a:pt x="0" y="510"/>
                </a:moveTo>
                <a:lnTo>
                  <a:pt x="0" y="1122"/>
                </a:lnTo>
                <a:lnTo>
                  <a:pt x="408" y="1122"/>
                </a:lnTo>
                <a:lnTo>
                  <a:pt x="917" y="1631"/>
                </a:lnTo>
                <a:lnTo>
                  <a:pt x="917" y="0"/>
                </a:lnTo>
                <a:lnTo>
                  <a:pt x="408" y="510"/>
                </a:lnTo>
                <a:lnTo>
                  <a:pt x="0" y="51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7099300" y="533400"/>
            <a:ext cx="554037" cy="554038"/>
          </a:xfrm>
          <a:custGeom>
            <a:avLst/>
            <a:gdLst>
              <a:gd name="T0" fmla="*/ 1377 w 1836"/>
              <a:gd name="T1" fmla="*/ 918 h 1835"/>
              <a:gd name="T2" fmla="*/ 1122 w 1836"/>
              <a:gd name="T3" fmla="*/ 507 h 1835"/>
              <a:gd name="T4" fmla="*/ 1122 w 1836"/>
              <a:gd name="T5" fmla="*/ 733 h 1835"/>
              <a:gd name="T6" fmla="*/ 1372 w 1836"/>
              <a:gd name="T7" fmla="*/ 983 h 1835"/>
              <a:gd name="T8" fmla="*/ 1377 w 1836"/>
              <a:gd name="T9" fmla="*/ 918 h 1835"/>
              <a:gd name="T10" fmla="*/ 1632 w 1836"/>
              <a:gd name="T11" fmla="*/ 918 h 1835"/>
              <a:gd name="T12" fmla="*/ 1577 w 1836"/>
              <a:gd name="T13" fmla="*/ 1187 h 1835"/>
              <a:gd name="T14" fmla="*/ 1731 w 1836"/>
              <a:gd name="T15" fmla="*/ 1341 h 1835"/>
              <a:gd name="T16" fmla="*/ 1836 w 1836"/>
              <a:gd name="T17" fmla="*/ 918 h 1835"/>
              <a:gd name="T18" fmla="*/ 1122 w 1836"/>
              <a:gd name="T19" fmla="*/ 23 h 1835"/>
              <a:gd name="T20" fmla="*/ 1122 w 1836"/>
              <a:gd name="T21" fmla="*/ 234 h 1835"/>
              <a:gd name="T22" fmla="*/ 1632 w 1836"/>
              <a:gd name="T23" fmla="*/ 918 h 1835"/>
              <a:gd name="T24" fmla="*/ 130 w 1836"/>
              <a:gd name="T25" fmla="*/ 0 h 1835"/>
              <a:gd name="T26" fmla="*/ 0 w 1836"/>
              <a:gd name="T27" fmla="*/ 130 h 1835"/>
              <a:gd name="T28" fmla="*/ 482 w 1836"/>
              <a:gd name="T29" fmla="*/ 612 h 1835"/>
              <a:gd name="T30" fmla="*/ 0 w 1836"/>
              <a:gd name="T31" fmla="*/ 612 h 1835"/>
              <a:gd name="T32" fmla="*/ 0 w 1836"/>
              <a:gd name="T33" fmla="*/ 1224 h 1835"/>
              <a:gd name="T34" fmla="*/ 408 w 1836"/>
              <a:gd name="T35" fmla="*/ 1224 h 1835"/>
              <a:gd name="T36" fmla="*/ 918 w 1836"/>
              <a:gd name="T37" fmla="*/ 1733 h 1835"/>
              <a:gd name="T38" fmla="*/ 918 w 1836"/>
              <a:gd name="T39" fmla="*/ 1048 h 1835"/>
              <a:gd name="T40" fmla="*/ 1352 w 1836"/>
              <a:gd name="T41" fmla="*/ 1482 h 1835"/>
              <a:gd name="T42" fmla="*/ 1122 w 1836"/>
              <a:gd name="T43" fmla="*/ 1602 h 1835"/>
              <a:gd name="T44" fmla="*/ 1122 w 1836"/>
              <a:gd name="T45" fmla="*/ 1812 h 1835"/>
              <a:gd name="T46" fmla="*/ 1498 w 1836"/>
              <a:gd name="T47" fmla="*/ 1628 h 1835"/>
              <a:gd name="T48" fmla="*/ 1706 w 1836"/>
              <a:gd name="T49" fmla="*/ 1835 h 1835"/>
              <a:gd name="T50" fmla="*/ 1836 w 1836"/>
              <a:gd name="T51" fmla="*/ 1705 h 1835"/>
              <a:gd name="T52" fmla="*/ 918 w 1836"/>
              <a:gd name="T53" fmla="*/ 788 h 1835"/>
              <a:gd name="T54" fmla="*/ 130 w 1836"/>
              <a:gd name="T55" fmla="*/ 0 h 1835"/>
              <a:gd name="T56" fmla="*/ 918 w 1836"/>
              <a:gd name="T57" fmla="*/ 102 h 1835"/>
              <a:gd name="T58" fmla="*/ 705 w 1836"/>
              <a:gd name="T59" fmla="*/ 315 h 1835"/>
              <a:gd name="T60" fmla="*/ 918 w 1836"/>
              <a:gd name="T61" fmla="*/ 528 h 1835"/>
              <a:gd name="T62" fmla="*/ 918 w 1836"/>
              <a:gd name="T63" fmla="*/ 102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36" h="1835">
                <a:moveTo>
                  <a:pt x="1377" y="918"/>
                </a:moveTo>
                <a:cubicBezTo>
                  <a:pt x="1377" y="738"/>
                  <a:pt x="1273" y="582"/>
                  <a:pt x="1122" y="507"/>
                </a:cubicBezTo>
                <a:lnTo>
                  <a:pt x="1122" y="733"/>
                </a:lnTo>
                <a:lnTo>
                  <a:pt x="1372" y="983"/>
                </a:lnTo>
                <a:cubicBezTo>
                  <a:pt x="1375" y="961"/>
                  <a:pt x="1377" y="940"/>
                  <a:pt x="1377" y="918"/>
                </a:cubicBezTo>
                <a:close/>
                <a:moveTo>
                  <a:pt x="1632" y="918"/>
                </a:moveTo>
                <a:cubicBezTo>
                  <a:pt x="1632" y="1013"/>
                  <a:pt x="1611" y="1104"/>
                  <a:pt x="1577" y="1187"/>
                </a:cubicBezTo>
                <a:lnTo>
                  <a:pt x="1731" y="1341"/>
                </a:lnTo>
                <a:cubicBezTo>
                  <a:pt x="1797" y="1214"/>
                  <a:pt x="1836" y="1071"/>
                  <a:pt x="1836" y="918"/>
                </a:cubicBezTo>
                <a:cubicBezTo>
                  <a:pt x="1836" y="481"/>
                  <a:pt x="1530" y="116"/>
                  <a:pt x="1122" y="23"/>
                </a:cubicBezTo>
                <a:lnTo>
                  <a:pt x="1122" y="234"/>
                </a:lnTo>
                <a:cubicBezTo>
                  <a:pt x="1416" y="322"/>
                  <a:pt x="1632" y="594"/>
                  <a:pt x="1632" y="918"/>
                </a:cubicBezTo>
                <a:close/>
                <a:moveTo>
                  <a:pt x="130" y="0"/>
                </a:moveTo>
                <a:lnTo>
                  <a:pt x="0" y="130"/>
                </a:lnTo>
                <a:lnTo>
                  <a:pt x="482" y="612"/>
                </a:lnTo>
                <a:lnTo>
                  <a:pt x="0" y="612"/>
                </a:lnTo>
                <a:lnTo>
                  <a:pt x="0" y="1224"/>
                </a:lnTo>
                <a:lnTo>
                  <a:pt x="408" y="1224"/>
                </a:lnTo>
                <a:lnTo>
                  <a:pt x="918" y="1733"/>
                </a:lnTo>
                <a:lnTo>
                  <a:pt x="918" y="1048"/>
                </a:lnTo>
                <a:lnTo>
                  <a:pt x="1352" y="1482"/>
                </a:lnTo>
                <a:cubicBezTo>
                  <a:pt x="1283" y="1534"/>
                  <a:pt x="1206" y="1576"/>
                  <a:pt x="1122" y="1602"/>
                </a:cubicBezTo>
                <a:lnTo>
                  <a:pt x="1122" y="1812"/>
                </a:lnTo>
                <a:cubicBezTo>
                  <a:pt x="1262" y="1780"/>
                  <a:pt x="1390" y="1716"/>
                  <a:pt x="1498" y="1628"/>
                </a:cubicBezTo>
                <a:lnTo>
                  <a:pt x="1706" y="1835"/>
                </a:lnTo>
                <a:lnTo>
                  <a:pt x="1836" y="1705"/>
                </a:lnTo>
                <a:lnTo>
                  <a:pt x="918" y="788"/>
                </a:lnTo>
                <a:lnTo>
                  <a:pt x="130" y="0"/>
                </a:lnTo>
                <a:close/>
                <a:moveTo>
                  <a:pt x="918" y="102"/>
                </a:moveTo>
                <a:lnTo>
                  <a:pt x="705" y="315"/>
                </a:lnTo>
                <a:lnTo>
                  <a:pt x="918" y="528"/>
                </a:lnTo>
                <a:lnTo>
                  <a:pt x="918" y="10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5972175" y="541338"/>
            <a:ext cx="554037" cy="539750"/>
          </a:xfrm>
          <a:custGeom>
            <a:avLst/>
            <a:gdLst>
              <a:gd name="T0" fmla="*/ 0 w 1835"/>
              <a:gd name="T1" fmla="*/ 589 h 1789"/>
              <a:gd name="T2" fmla="*/ 0 w 1835"/>
              <a:gd name="T3" fmla="*/ 1201 h 1789"/>
              <a:gd name="T4" fmla="*/ 408 w 1835"/>
              <a:gd name="T5" fmla="*/ 1201 h 1789"/>
              <a:gd name="T6" fmla="*/ 918 w 1835"/>
              <a:gd name="T7" fmla="*/ 1710 h 1789"/>
              <a:gd name="T8" fmla="*/ 918 w 1835"/>
              <a:gd name="T9" fmla="*/ 79 h 1789"/>
              <a:gd name="T10" fmla="*/ 408 w 1835"/>
              <a:gd name="T11" fmla="*/ 589 h 1789"/>
              <a:gd name="T12" fmla="*/ 0 w 1835"/>
              <a:gd name="T13" fmla="*/ 589 h 1789"/>
              <a:gd name="T14" fmla="*/ 1377 w 1835"/>
              <a:gd name="T15" fmla="*/ 895 h 1789"/>
              <a:gd name="T16" fmla="*/ 1122 w 1835"/>
              <a:gd name="T17" fmla="*/ 484 h 1789"/>
              <a:gd name="T18" fmla="*/ 1122 w 1835"/>
              <a:gd name="T19" fmla="*/ 1306 h 1789"/>
              <a:gd name="T20" fmla="*/ 1377 w 1835"/>
              <a:gd name="T21" fmla="*/ 895 h 1789"/>
              <a:gd name="T22" fmla="*/ 1122 w 1835"/>
              <a:gd name="T23" fmla="*/ 0 h 1789"/>
              <a:gd name="T24" fmla="*/ 1122 w 1835"/>
              <a:gd name="T25" fmla="*/ 211 h 1789"/>
              <a:gd name="T26" fmla="*/ 1631 w 1835"/>
              <a:gd name="T27" fmla="*/ 895 h 1789"/>
              <a:gd name="T28" fmla="*/ 1122 w 1835"/>
              <a:gd name="T29" fmla="*/ 1578 h 1789"/>
              <a:gd name="T30" fmla="*/ 1122 w 1835"/>
              <a:gd name="T31" fmla="*/ 1789 h 1789"/>
              <a:gd name="T32" fmla="*/ 1835 w 1835"/>
              <a:gd name="T33" fmla="*/ 895 h 1789"/>
              <a:gd name="T34" fmla="*/ 1122 w 1835"/>
              <a:gd name="T35" fmla="*/ 0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35" h="1789">
                <a:moveTo>
                  <a:pt x="0" y="589"/>
                </a:moveTo>
                <a:lnTo>
                  <a:pt x="0" y="1201"/>
                </a:lnTo>
                <a:lnTo>
                  <a:pt x="408" y="1201"/>
                </a:lnTo>
                <a:lnTo>
                  <a:pt x="918" y="1710"/>
                </a:lnTo>
                <a:lnTo>
                  <a:pt x="918" y="79"/>
                </a:lnTo>
                <a:lnTo>
                  <a:pt x="408" y="589"/>
                </a:lnTo>
                <a:lnTo>
                  <a:pt x="0" y="589"/>
                </a:lnTo>
                <a:close/>
                <a:moveTo>
                  <a:pt x="1377" y="895"/>
                </a:moveTo>
                <a:cubicBezTo>
                  <a:pt x="1377" y="715"/>
                  <a:pt x="1273" y="559"/>
                  <a:pt x="1122" y="484"/>
                </a:cubicBezTo>
                <a:lnTo>
                  <a:pt x="1122" y="1306"/>
                </a:lnTo>
                <a:cubicBezTo>
                  <a:pt x="1273" y="1230"/>
                  <a:pt x="1377" y="1075"/>
                  <a:pt x="1377" y="895"/>
                </a:cubicBezTo>
                <a:close/>
                <a:moveTo>
                  <a:pt x="1122" y="0"/>
                </a:moveTo>
                <a:lnTo>
                  <a:pt x="1122" y="211"/>
                </a:lnTo>
                <a:cubicBezTo>
                  <a:pt x="1416" y="299"/>
                  <a:pt x="1631" y="571"/>
                  <a:pt x="1631" y="895"/>
                </a:cubicBezTo>
                <a:cubicBezTo>
                  <a:pt x="1631" y="1218"/>
                  <a:pt x="1416" y="1491"/>
                  <a:pt x="1122" y="1578"/>
                </a:cubicBezTo>
                <a:lnTo>
                  <a:pt x="1122" y="1789"/>
                </a:lnTo>
                <a:cubicBezTo>
                  <a:pt x="1530" y="1696"/>
                  <a:pt x="1835" y="1332"/>
                  <a:pt x="1835" y="895"/>
                </a:cubicBezTo>
                <a:cubicBezTo>
                  <a:pt x="1835" y="458"/>
                  <a:pt x="1530" y="93"/>
                  <a:pt x="1122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4784725" y="565150"/>
            <a:ext cx="615950" cy="492125"/>
          </a:xfrm>
          <a:custGeom>
            <a:avLst/>
            <a:gdLst>
              <a:gd name="T0" fmla="*/ 1836 w 2040"/>
              <a:gd name="T1" fmla="*/ 0 h 1631"/>
              <a:gd name="T2" fmla="*/ 204 w 2040"/>
              <a:gd name="T3" fmla="*/ 0 h 1631"/>
              <a:gd name="T4" fmla="*/ 1 w 2040"/>
              <a:gd name="T5" fmla="*/ 204 h 1631"/>
              <a:gd name="T6" fmla="*/ 0 w 2040"/>
              <a:gd name="T7" fmla="*/ 1427 h 1631"/>
              <a:gd name="T8" fmla="*/ 204 w 2040"/>
              <a:gd name="T9" fmla="*/ 1631 h 1631"/>
              <a:gd name="T10" fmla="*/ 1836 w 2040"/>
              <a:gd name="T11" fmla="*/ 1631 h 1631"/>
              <a:gd name="T12" fmla="*/ 2040 w 2040"/>
              <a:gd name="T13" fmla="*/ 1427 h 1631"/>
              <a:gd name="T14" fmla="*/ 2040 w 2040"/>
              <a:gd name="T15" fmla="*/ 204 h 1631"/>
              <a:gd name="T16" fmla="*/ 1836 w 2040"/>
              <a:gd name="T17" fmla="*/ 0 h 1631"/>
              <a:gd name="T18" fmla="*/ 1326 w 2040"/>
              <a:gd name="T19" fmla="*/ 1427 h 1631"/>
              <a:gd name="T20" fmla="*/ 204 w 2040"/>
              <a:gd name="T21" fmla="*/ 1427 h 1631"/>
              <a:gd name="T22" fmla="*/ 204 w 2040"/>
              <a:gd name="T23" fmla="*/ 1020 h 1631"/>
              <a:gd name="T24" fmla="*/ 1326 w 2040"/>
              <a:gd name="T25" fmla="*/ 1020 h 1631"/>
              <a:gd name="T26" fmla="*/ 1326 w 2040"/>
              <a:gd name="T27" fmla="*/ 1427 h 1631"/>
              <a:gd name="T28" fmla="*/ 1326 w 2040"/>
              <a:gd name="T29" fmla="*/ 918 h 1631"/>
              <a:gd name="T30" fmla="*/ 204 w 2040"/>
              <a:gd name="T31" fmla="*/ 918 h 1631"/>
              <a:gd name="T32" fmla="*/ 204 w 2040"/>
              <a:gd name="T33" fmla="*/ 510 h 1631"/>
              <a:gd name="T34" fmla="*/ 1326 w 2040"/>
              <a:gd name="T35" fmla="*/ 510 h 1631"/>
              <a:gd name="T36" fmla="*/ 1326 w 2040"/>
              <a:gd name="T37" fmla="*/ 918 h 1631"/>
              <a:gd name="T38" fmla="*/ 1836 w 2040"/>
              <a:gd name="T39" fmla="*/ 1427 h 1631"/>
              <a:gd name="T40" fmla="*/ 1428 w 2040"/>
              <a:gd name="T41" fmla="*/ 1427 h 1631"/>
              <a:gd name="T42" fmla="*/ 1428 w 2040"/>
              <a:gd name="T43" fmla="*/ 510 h 1631"/>
              <a:gd name="T44" fmla="*/ 1836 w 2040"/>
              <a:gd name="T45" fmla="*/ 510 h 1631"/>
              <a:gd name="T46" fmla="*/ 1836 w 2040"/>
              <a:gd name="T47" fmla="*/ 1427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0" h="1631">
                <a:moveTo>
                  <a:pt x="1836" y="0"/>
                </a:moveTo>
                <a:lnTo>
                  <a:pt x="204" y="0"/>
                </a:lnTo>
                <a:cubicBezTo>
                  <a:pt x="91" y="0"/>
                  <a:pt x="1" y="91"/>
                  <a:pt x="1" y="204"/>
                </a:cubicBezTo>
                <a:lnTo>
                  <a:pt x="0" y="1427"/>
                </a:lnTo>
                <a:cubicBezTo>
                  <a:pt x="0" y="1540"/>
                  <a:pt x="91" y="1631"/>
                  <a:pt x="204" y="1631"/>
                </a:cubicBezTo>
                <a:lnTo>
                  <a:pt x="1836" y="1631"/>
                </a:lnTo>
                <a:cubicBezTo>
                  <a:pt x="1948" y="1631"/>
                  <a:pt x="2040" y="1540"/>
                  <a:pt x="2040" y="1427"/>
                </a:cubicBezTo>
                <a:lnTo>
                  <a:pt x="2040" y="204"/>
                </a:lnTo>
                <a:cubicBezTo>
                  <a:pt x="2040" y="91"/>
                  <a:pt x="1948" y="0"/>
                  <a:pt x="1836" y="0"/>
                </a:cubicBezTo>
                <a:close/>
                <a:moveTo>
                  <a:pt x="1326" y="1427"/>
                </a:moveTo>
                <a:lnTo>
                  <a:pt x="204" y="1427"/>
                </a:lnTo>
                <a:lnTo>
                  <a:pt x="204" y="1020"/>
                </a:lnTo>
                <a:lnTo>
                  <a:pt x="1326" y="1020"/>
                </a:lnTo>
                <a:lnTo>
                  <a:pt x="1326" y="1427"/>
                </a:lnTo>
                <a:close/>
                <a:moveTo>
                  <a:pt x="1326" y="918"/>
                </a:moveTo>
                <a:lnTo>
                  <a:pt x="204" y="918"/>
                </a:lnTo>
                <a:lnTo>
                  <a:pt x="204" y="510"/>
                </a:lnTo>
                <a:lnTo>
                  <a:pt x="1326" y="510"/>
                </a:lnTo>
                <a:lnTo>
                  <a:pt x="1326" y="918"/>
                </a:lnTo>
                <a:close/>
                <a:moveTo>
                  <a:pt x="1836" y="1427"/>
                </a:moveTo>
                <a:lnTo>
                  <a:pt x="1428" y="1427"/>
                </a:lnTo>
                <a:lnTo>
                  <a:pt x="1428" y="510"/>
                </a:lnTo>
                <a:lnTo>
                  <a:pt x="1836" y="510"/>
                </a:lnTo>
                <a:lnTo>
                  <a:pt x="1836" y="142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573463" y="533400"/>
            <a:ext cx="677862" cy="585788"/>
          </a:xfrm>
          <a:custGeom>
            <a:avLst/>
            <a:gdLst>
              <a:gd name="T0" fmla="*/ 2040 w 2244"/>
              <a:gd name="T1" fmla="*/ 0 h 1937"/>
              <a:gd name="T2" fmla="*/ 204 w 2244"/>
              <a:gd name="T3" fmla="*/ 0 h 1937"/>
              <a:gd name="T4" fmla="*/ 0 w 2244"/>
              <a:gd name="T5" fmla="*/ 204 h 1937"/>
              <a:gd name="T6" fmla="*/ 0 w 2244"/>
              <a:gd name="T7" fmla="*/ 1427 h 1937"/>
              <a:gd name="T8" fmla="*/ 204 w 2244"/>
              <a:gd name="T9" fmla="*/ 1631 h 1937"/>
              <a:gd name="T10" fmla="*/ 612 w 2244"/>
              <a:gd name="T11" fmla="*/ 1631 h 1937"/>
              <a:gd name="T12" fmla="*/ 612 w 2244"/>
              <a:gd name="T13" fmla="*/ 1427 h 1937"/>
              <a:gd name="T14" fmla="*/ 204 w 2244"/>
              <a:gd name="T15" fmla="*/ 1427 h 1937"/>
              <a:gd name="T16" fmla="*/ 204 w 2244"/>
              <a:gd name="T17" fmla="*/ 204 h 1937"/>
              <a:gd name="T18" fmla="*/ 2040 w 2244"/>
              <a:gd name="T19" fmla="*/ 204 h 1937"/>
              <a:gd name="T20" fmla="*/ 2040 w 2244"/>
              <a:gd name="T21" fmla="*/ 1427 h 1937"/>
              <a:gd name="T22" fmla="*/ 1632 w 2244"/>
              <a:gd name="T23" fmla="*/ 1427 h 1937"/>
              <a:gd name="T24" fmla="*/ 1632 w 2244"/>
              <a:gd name="T25" fmla="*/ 1631 h 1937"/>
              <a:gd name="T26" fmla="*/ 2040 w 2244"/>
              <a:gd name="T27" fmla="*/ 1631 h 1937"/>
              <a:gd name="T28" fmla="*/ 2244 w 2244"/>
              <a:gd name="T29" fmla="*/ 1427 h 1937"/>
              <a:gd name="T30" fmla="*/ 2244 w 2244"/>
              <a:gd name="T31" fmla="*/ 204 h 1937"/>
              <a:gd name="T32" fmla="*/ 2040 w 2244"/>
              <a:gd name="T33" fmla="*/ 0 h 1937"/>
              <a:gd name="T34" fmla="*/ 510 w 2244"/>
              <a:gd name="T35" fmla="*/ 1937 h 1937"/>
              <a:gd name="T36" fmla="*/ 1734 w 2244"/>
              <a:gd name="T37" fmla="*/ 1937 h 1937"/>
              <a:gd name="T38" fmla="*/ 1122 w 2244"/>
              <a:gd name="T39" fmla="*/ 1326 h 1937"/>
              <a:gd name="T40" fmla="*/ 510 w 2244"/>
              <a:gd name="T41" fmla="*/ 193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4" h="1937">
                <a:moveTo>
                  <a:pt x="2040" y="0"/>
                </a:moveTo>
                <a:lnTo>
                  <a:pt x="204" y="0"/>
                </a:lnTo>
                <a:cubicBezTo>
                  <a:pt x="92" y="0"/>
                  <a:pt x="0" y="92"/>
                  <a:pt x="0" y="204"/>
                </a:cubicBezTo>
                <a:lnTo>
                  <a:pt x="0" y="1427"/>
                </a:lnTo>
                <a:cubicBezTo>
                  <a:pt x="0" y="1540"/>
                  <a:pt x="92" y="1631"/>
                  <a:pt x="204" y="1631"/>
                </a:cubicBezTo>
                <a:lnTo>
                  <a:pt x="612" y="1631"/>
                </a:lnTo>
                <a:lnTo>
                  <a:pt x="612" y="1427"/>
                </a:lnTo>
                <a:lnTo>
                  <a:pt x="204" y="1427"/>
                </a:lnTo>
                <a:lnTo>
                  <a:pt x="204" y="204"/>
                </a:lnTo>
                <a:lnTo>
                  <a:pt x="2040" y="204"/>
                </a:lnTo>
                <a:lnTo>
                  <a:pt x="2040" y="1427"/>
                </a:lnTo>
                <a:lnTo>
                  <a:pt x="1632" y="1427"/>
                </a:lnTo>
                <a:lnTo>
                  <a:pt x="1632" y="1631"/>
                </a:lnTo>
                <a:lnTo>
                  <a:pt x="2040" y="1631"/>
                </a:lnTo>
                <a:cubicBezTo>
                  <a:pt x="2152" y="1631"/>
                  <a:pt x="2244" y="1540"/>
                  <a:pt x="2244" y="1427"/>
                </a:cubicBezTo>
                <a:lnTo>
                  <a:pt x="2244" y="204"/>
                </a:lnTo>
                <a:cubicBezTo>
                  <a:pt x="2244" y="92"/>
                  <a:pt x="2152" y="0"/>
                  <a:pt x="2040" y="0"/>
                </a:cubicBezTo>
                <a:close/>
                <a:moveTo>
                  <a:pt x="510" y="1937"/>
                </a:moveTo>
                <a:lnTo>
                  <a:pt x="1734" y="1937"/>
                </a:lnTo>
                <a:lnTo>
                  <a:pt x="1122" y="1326"/>
                </a:lnTo>
                <a:lnTo>
                  <a:pt x="510" y="193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2289175" y="503238"/>
            <a:ext cx="617537" cy="615950"/>
          </a:xfrm>
          <a:custGeom>
            <a:avLst/>
            <a:gdLst>
              <a:gd name="T0" fmla="*/ 1019 w 2039"/>
              <a:gd name="T1" fmla="*/ 0 h 2039"/>
              <a:gd name="T2" fmla="*/ 0 w 2039"/>
              <a:gd name="T3" fmla="*/ 1020 h 2039"/>
              <a:gd name="T4" fmla="*/ 1019 w 2039"/>
              <a:gd name="T5" fmla="*/ 2039 h 2039"/>
              <a:gd name="T6" fmla="*/ 2039 w 2039"/>
              <a:gd name="T7" fmla="*/ 1020 h 2039"/>
              <a:gd name="T8" fmla="*/ 1019 w 2039"/>
              <a:gd name="T9" fmla="*/ 0 h 2039"/>
              <a:gd name="T10" fmla="*/ 1019 w 2039"/>
              <a:gd name="T11" fmla="*/ 1479 h 2039"/>
              <a:gd name="T12" fmla="*/ 561 w 2039"/>
              <a:gd name="T13" fmla="*/ 1020 h 2039"/>
              <a:gd name="T14" fmla="*/ 1019 w 2039"/>
              <a:gd name="T15" fmla="*/ 561 h 2039"/>
              <a:gd name="T16" fmla="*/ 1478 w 2039"/>
              <a:gd name="T17" fmla="*/ 1020 h 2039"/>
              <a:gd name="T18" fmla="*/ 1019 w 2039"/>
              <a:gd name="T19" fmla="*/ 1479 h 2039"/>
              <a:gd name="T20" fmla="*/ 1019 w 2039"/>
              <a:gd name="T21" fmla="*/ 918 h 2039"/>
              <a:gd name="T22" fmla="*/ 918 w 2039"/>
              <a:gd name="T23" fmla="*/ 1020 h 2039"/>
              <a:gd name="T24" fmla="*/ 1019 w 2039"/>
              <a:gd name="T25" fmla="*/ 1122 h 2039"/>
              <a:gd name="T26" fmla="*/ 1121 w 2039"/>
              <a:gd name="T27" fmla="*/ 1020 h 2039"/>
              <a:gd name="T28" fmla="*/ 1019 w 2039"/>
              <a:gd name="T29" fmla="*/ 91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9" h="2039">
                <a:moveTo>
                  <a:pt x="1019" y="0"/>
                </a:moveTo>
                <a:cubicBezTo>
                  <a:pt x="456" y="0"/>
                  <a:pt x="0" y="456"/>
                  <a:pt x="0" y="1020"/>
                </a:cubicBezTo>
                <a:cubicBezTo>
                  <a:pt x="0" y="1583"/>
                  <a:pt x="456" y="2039"/>
                  <a:pt x="1019" y="2039"/>
                </a:cubicBezTo>
                <a:cubicBezTo>
                  <a:pt x="1583" y="2039"/>
                  <a:pt x="2039" y="1583"/>
                  <a:pt x="2039" y="1020"/>
                </a:cubicBezTo>
                <a:cubicBezTo>
                  <a:pt x="2039" y="456"/>
                  <a:pt x="1583" y="0"/>
                  <a:pt x="1019" y="0"/>
                </a:cubicBezTo>
                <a:close/>
                <a:moveTo>
                  <a:pt x="1019" y="1479"/>
                </a:moveTo>
                <a:cubicBezTo>
                  <a:pt x="766" y="1479"/>
                  <a:pt x="561" y="1273"/>
                  <a:pt x="561" y="1020"/>
                </a:cubicBezTo>
                <a:cubicBezTo>
                  <a:pt x="561" y="766"/>
                  <a:pt x="766" y="561"/>
                  <a:pt x="1019" y="561"/>
                </a:cubicBezTo>
                <a:cubicBezTo>
                  <a:pt x="1273" y="561"/>
                  <a:pt x="1478" y="766"/>
                  <a:pt x="1478" y="1020"/>
                </a:cubicBezTo>
                <a:cubicBezTo>
                  <a:pt x="1478" y="1273"/>
                  <a:pt x="1273" y="1479"/>
                  <a:pt x="1019" y="1479"/>
                </a:cubicBezTo>
                <a:close/>
                <a:moveTo>
                  <a:pt x="1019" y="918"/>
                </a:moveTo>
                <a:cubicBezTo>
                  <a:pt x="963" y="918"/>
                  <a:pt x="918" y="964"/>
                  <a:pt x="918" y="1020"/>
                </a:cubicBezTo>
                <a:cubicBezTo>
                  <a:pt x="918" y="1076"/>
                  <a:pt x="963" y="1122"/>
                  <a:pt x="1019" y="1122"/>
                </a:cubicBezTo>
                <a:cubicBezTo>
                  <a:pt x="1076" y="1122"/>
                  <a:pt x="1121" y="1076"/>
                  <a:pt x="1121" y="1020"/>
                </a:cubicBezTo>
                <a:cubicBezTo>
                  <a:pt x="1121" y="964"/>
                  <a:pt x="1076" y="918"/>
                  <a:pt x="1019" y="91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1250950" y="533400"/>
            <a:ext cx="554037" cy="554038"/>
          </a:xfrm>
          <a:custGeom>
            <a:avLst/>
            <a:gdLst>
              <a:gd name="T0" fmla="*/ 815 w 1835"/>
              <a:gd name="T1" fmla="*/ 1427 h 1835"/>
              <a:gd name="T2" fmla="*/ 917 w 1835"/>
              <a:gd name="T3" fmla="*/ 1529 h 1835"/>
              <a:gd name="T4" fmla="*/ 1019 w 1835"/>
              <a:gd name="T5" fmla="*/ 1427 h 1835"/>
              <a:gd name="T6" fmla="*/ 917 w 1835"/>
              <a:gd name="T7" fmla="*/ 1326 h 1835"/>
              <a:gd name="T8" fmla="*/ 815 w 1835"/>
              <a:gd name="T9" fmla="*/ 1427 h 1835"/>
              <a:gd name="T10" fmla="*/ 815 w 1835"/>
              <a:gd name="T11" fmla="*/ 0 h 1835"/>
              <a:gd name="T12" fmla="*/ 815 w 1835"/>
              <a:gd name="T13" fmla="*/ 408 h 1835"/>
              <a:gd name="T14" fmla="*/ 1019 w 1835"/>
              <a:gd name="T15" fmla="*/ 408 h 1835"/>
              <a:gd name="T16" fmla="*/ 1019 w 1835"/>
              <a:gd name="T17" fmla="*/ 212 h 1835"/>
              <a:gd name="T18" fmla="*/ 1631 w 1835"/>
              <a:gd name="T19" fmla="*/ 918 h 1835"/>
              <a:gd name="T20" fmla="*/ 917 w 1835"/>
              <a:gd name="T21" fmla="*/ 1631 h 1835"/>
              <a:gd name="T22" fmla="*/ 204 w 1835"/>
              <a:gd name="T23" fmla="*/ 918 h 1835"/>
              <a:gd name="T24" fmla="*/ 364 w 1835"/>
              <a:gd name="T25" fmla="*/ 466 h 1835"/>
              <a:gd name="T26" fmla="*/ 917 w 1835"/>
              <a:gd name="T27" fmla="*/ 1020 h 1835"/>
              <a:gd name="T28" fmla="*/ 1062 w 1835"/>
              <a:gd name="T29" fmla="*/ 875 h 1835"/>
              <a:gd name="T30" fmla="*/ 368 w 1835"/>
              <a:gd name="T31" fmla="*/ 182 h 1835"/>
              <a:gd name="T32" fmla="*/ 367 w 1835"/>
              <a:gd name="T33" fmla="*/ 184 h 1835"/>
              <a:gd name="T34" fmla="*/ 0 w 1835"/>
              <a:gd name="T35" fmla="*/ 918 h 1835"/>
              <a:gd name="T36" fmla="*/ 917 w 1835"/>
              <a:gd name="T37" fmla="*/ 1835 h 1835"/>
              <a:gd name="T38" fmla="*/ 1835 w 1835"/>
              <a:gd name="T39" fmla="*/ 918 h 1835"/>
              <a:gd name="T40" fmla="*/ 917 w 1835"/>
              <a:gd name="T41" fmla="*/ 0 h 1835"/>
              <a:gd name="T42" fmla="*/ 815 w 1835"/>
              <a:gd name="T43" fmla="*/ 0 h 1835"/>
              <a:gd name="T44" fmla="*/ 1529 w 1835"/>
              <a:gd name="T45" fmla="*/ 918 h 1835"/>
              <a:gd name="T46" fmla="*/ 1427 w 1835"/>
              <a:gd name="T47" fmla="*/ 816 h 1835"/>
              <a:gd name="T48" fmla="*/ 1325 w 1835"/>
              <a:gd name="T49" fmla="*/ 918 h 1835"/>
              <a:gd name="T50" fmla="*/ 1427 w 1835"/>
              <a:gd name="T51" fmla="*/ 1020 h 1835"/>
              <a:gd name="T52" fmla="*/ 1529 w 1835"/>
              <a:gd name="T53" fmla="*/ 918 h 1835"/>
              <a:gd name="T54" fmla="*/ 306 w 1835"/>
              <a:gd name="T55" fmla="*/ 918 h 1835"/>
              <a:gd name="T56" fmla="*/ 408 w 1835"/>
              <a:gd name="T57" fmla="*/ 1020 h 1835"/>
              <a:gd name="T58" fmla="*/ 510 w 1835"/>
              <a:gd name="T59" fmla="*/ 918 h 1835"/>
              <a:gd name="T60" fmla="*/ 408 w 1835"/>
              <a:gd name="T61" fmla="*/ 816 h 1835"/>
              <a:gd name="T62" fmla="*/ 306 w 1835"/>
              <a:gd name="T63" fmla="*/ 918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35" h="1835">
                <a:moveTo>
                  <a:pt x="815" y="1427"/>
                </a:moveTo>
                <a:cubicBezTo>
                  <a:pt x="815" y="1484"/>
                  <a:pt x="861" y="1529"/>
                  <a:pt x="917" y="1529"/>
                </a:cubicBezTo>
                <a:cubicBezTo>
                  <a:pt x="974" y="1529"/>
                  <a:pt x="1019" y="1484"/>
                  <a:pt x="1019" y="1427"/>
                </a:cubicBezTo>
                <a:cubicBezTo>
                  <a:pt x="1019" y="1371"/>
                  <a:pt x="974" y="1326"/>
                  <a:pt x="917" y="1326"/>
                </a:cubicBezTo>
                <a:cubicBezTo>
                  <a:pt x="861" y="1326"/>
                  <a:pt x="815" y="1371"/>
                  <a:pt x="815" y="1427"/>
                </a:cubicBezTo>
                <a:close/>
                <a:moveTo>
                  <a:pt x="815" y="0"/>
                </a:moveTo>
                <a:lnTo>
                  <a:pt x="815" y="408"/>
                </a:lnTo>
                <a:lnTo>
                  <a:pt x="1019" y="408"/>
                </a:lnTo>
                <a:lnTo>
                  <a:pt x="1019" y="212"/>
                </a:lnTo>
                <a:cubicBezTo>
                  <a:pt x="1365" y="261"/>
                  <a:pt x="1631" y="558"/>
                  <a:pt x="1631" y="918"/>
                </a:cubicBezTo>
                <a:cubicBezTo>
                  <a:pt x="1631" y="1312"/>
                  <a:pt x="1312" y="1631"/>
                  <a:pt x="917" y="1631"/>
                </a:cubicBezTo>
                <a:cubicBezTo>
                  <a:pt x="523" y="1631"/>
                  <a:pt x="204" y="1312"/>
                  <a:pt x="204" y="918"/>
                </a:cubicBezTo>
                <a:cubicBezTo>
                  <a:pt x="204" y="746"/>
                  <a:pt x="264" y="590"/>
                  <a:pt x="364" y="466"/>
                </a:cubicBezTo>
                <a:lnTo>
                  <a:pt x="917" y="1020"/>
                </a:lnTo>
                <a:lnTo>
                  <a:pt x="1062" y="875"/>
                </a:lnTo>
                <a:lnTo>
                  <a:pt x="368" y="182"/>
                </a:lnTo>
                <a:lnTo>
                  <a:pt x="367" y="184"/>
                </a:lnTo>
                <a:cubicBezTo>
                  <a:pt x="145" y="351"/>
                  <a:pt x="0" y="617"/>
                  <a:pt x="0" y="918"/>
                </a:cubicBezTo>
                <a:cubicBezTo>
                  <a:pt x="0" y="1424"/>
                  <a:pt x="410" y="1835"/>
                  <a:pt x="917" y="1835"/>
                </a:cubicBezTo>
                <a:cubicBezTo>
                  <a:pt x="1424" y="1835"/>
                  <a:pt x="1835" y="1424"/>
                  <a:pt x="1835" y="918"/>
                </a:cubicBezTo>
                <a:cubicBezTo>
                  <a:pt x="1835" y="411"/>
                  <a:pt x="1424" y="0"/>
                  <a:pt x="917" y="0"/>
                </a:cubicBezTo>
                <a:lnTo>
                  <a:pt x="815" y="0"/>
                </a:lnTo>
                <a:close/>
                <a:moveTo>
                  <a:pt x="1529" y="918"/>
                </a:moveTo>
                <a:cubicBezTo>
                  <a:pt x="1529" y="862"/>
                  <a:pt x="1483" y="816"/>
                  <a:pt x="1427" y="816"/>
                </a:cubicBezTo>
                <a:cubicBezTo>
                  <a:pt x="1371" y="816"/>
                  <a:pt x="1325" y="862"/>
                  <a:pt x="1325" y="918"/>
                </a:cubicBezTo>
                <a:cubicBezTo>
                  <a:pt x="1325" y="974"/>
                  <a:pt x="1371" y="1020"/>
                  <a:pt x="1427" y="1020"/>
                </a:cubicBezTo>
                <a:cubicBezTo>
                  <a:pt x="1483" y="1020"/>
                  <a:pt x="1529" y="974"/>
                  <a:pt x="1529" y="918"/>
                </a:cubicBezTo>
                <a:close/>
                <a:moveTo>
                  <a:pt x="306" y="918"/>
                </a:moveTo>
                <a:cubicBezTo>
                  <a:pt x="306" y="974"/>
                  <a:pt x="352" y="1020"/>
                  <a:pt x="408" y="1020"/>
                </a:cubicBezTo>
                <a:cubicBezTo>
                  <a:pt x="464" y="1020"/>
                  <a:pt x="510" y="974"/>
                  <a:pt x="510" y="918"/>
                </a:cubicBezTo>
                <a:cubicBezTo>
                  <a:pt x="510" y="862"/>
                  <a:pt x="464" y="816"/>
                  <a:pt x="408" y="816"/>
                </a:cubicBezTo>
                <a:cubicBezTo>
                  <a:pt x="352" y="816"/>
                  <a:pt x="306" y="862"/>
                  <a:pt x="306" y="91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211138" y="565150"/>
            <a:ext cx="555625" cy="492125"/>
          </a:xfrm>
          <a:custGeom>
            <a:avLst/>
            <a:gdLst>
              <a:gd name="T0" fmla="*/ 1631 w 1835"/>
              <a:gd name="T1" fmla="*/ 0 h 1631"/>
              <a:gd name="T2" fmla="*/ 204 w 1835"/>
              <a:gd name="T3" fmla="*/ 0 h 1631"/>
              <a:gd name="T4" fmla="*/ 0 w 1835"/>
              <a:gd name="T5" fmla="*/ 204 h 1631"/>
              <a:gd name="T6" fmla="*/ 0 w 1835"/>
              <a:gd name="T7" fmla="*/ 1427 h 1631"/>
              <a:gd name="T8" fmla="*/ 204 w 1835"/>
              <a:gd name="T9" fmla="*/ 1631 h 1631"/>
              <a:gd name="T10" fmla="*/ 1631 w 1835"/>
              <a:gd name="T11" fmla="*/ 1631 h 1631"/>
              <a:gd name="T12" fmla="*/ 1835 w 1835"/>
              <a:gd name="T13" fmla="*/ 1427 h 1631"/>
              <a:gd name="T14" fmla="*/ 1835 w 1835"/>
              <a:gd name="T15" fmla="*/ 204 h 1631"/>
              <a:gd name="T16" fmla="*/ 1631 w 1835"/>
              <a:gd name="T17" fmla="*/ 0 h 1631"/>
              <a:gd name="T18" fmla="*/ 816 w 1835"/>
              <a:gd name="T19" fmla="*/ 714 h 1631"/>
              <a:gd name="T20" fmla="*/ 663 w 1835"/>
              <a:gd name="T21" fmla="*/ 714 h 1631"/>
              <a:gd name="T22" fmla="*/ 663 w 1835"/>
              <a:gd name="T23" fmla="*/ 663 h 1631"/>
              <a:gd name="T24" fmla="*/ 459 w 1835"/>
              <a:gd name="T25" fmla="*/ 663 h 1631"/>
              <a:gd name="T26" fmla="*/ 459 w 1835"/>
              <a:gd name="T27" fmla="*/ 969 h 1631"/>
              <a:gd name="T28" fmla="*/ 663 w 1835"/>
              <a:gd name="T29" fmla="*/ 969 h 1631"/>
              <a:gd name="T30" fmla="*/ 663 w 1835"/>
              <a:gd name="T31" fmla="*/ 918 h 1631"/>
              <a:gd name="T32" fmla="*/ 816 w 1835"/>
              <a:gd name="T33" fmla="*/ 918 h 1631"/>
              <a:gd name="T34" fmla="*/ 816 w 1835"/>
              <a:gd name="T35" fmla="*/ 1020 h 1631"/>
              <a:gd name="T36" fmla="*/ 714 w 1835"/>
              <a:gd name="T37" fmla="*/ 1122 h 1631"/>
              <a:gd name="T38" fmla="*/ 408 w 1835"/>
              <a:gd name="T39" fmla="*/ 1122 h 1631"/>
              <a:gd name="T40" fmla="*/ 306 w 1835"/>
              <a:gd name="T41" fmla="*/ 1020 h 1631"/>
              <a:gd name="T42" fmla="*/ 306 w 1835"/>
              <a:gd name="T43" fmla="*/ 612 h 1631"/>
              <a:gd name="T44" fmla="*/ 408 w 1835"/>
              <a:gd name="T45" fmla="*/ 510 h 1631"/>
              <a:gd name="T46" fmla="*/ 714 w 1835"/>
              <a:gd name="T47" fmla="*/ 510 h 1631"/>
              <a:gd name="T48" fmla="*/ 816 w 1835"/>
              <a:gd name="T49" fmla="*/ 612 h 1631"/>
              <a:gd name="T50" fmla="*/ 816 w 1835"/>
              <a:gd name="T51" fmla="*/ 714 h 1631"/>
              <a:gd name="T52" fmla="*/ 1529 w 1835"/>
              <a:gd name="T53" fmla="*/ 714 h 1631"/>
              <a:gd name="T54" fmla="*/ 1377 w 1835"/>
              <a:gd name="T55" fmla="*/ 714 h 1631"/>
              <a:gd name="T56" fmla="*/ 1377 w 1835"/>
              <a:gd name="T57" fmla="*/ 663 h 1631"/>
              <a:gd name="T58" fmla="*/ 1173 w 1835"/>
              <a:gd name="T59" fmla="*/ 663 h 1631"/>
              <a:gd name="T60" fmla="*/ 1173 w 1835"/>
              <a:gd name="T61" fmla="*/ 969 h 1631"/>
              <a:gd name="T62" fmla="*/ 1377 w 1835"/>
              <a:gd name="T63" fmla="*/ 969 h 1631"/>
              <a:gd name="T64" fmla="*/ 1377 w 1835"/>
              <a:gd name="T65" fmla="*/ 918 h 1631"/>
              <a:gd name="T66" fmla="*/ 1529 w 1835"/>
              <a:gd name="T67" fmla="*/ 918 h 1631"/>
              <a:gd name="T68" fmla="*/ 1529 w 1835"/>
              <a:gd name="T69" fmla="*/ 1020 h 1631"/>
              <a:gd name="T70" fmla="*/ 1427 w 1835"/>
              <a:gd name="T71" fmla="*/ 1122 h 1631"/>
              <a:gd name="T72" fmla="*/ 1122 w 1835"/>
              <a:gd name="T73" fmla="*/ 1122 h 1631"/>
              <a:gd name="T74" fmla="*/ 1020 w 1835"/>
              <a:gd name="T75" fmla="*/ 1020 h 1631"/>
              <a:gd name="T76" fmla="*/ 1020 w 1835"/>
              <a:gd name="T77" fmla="*/ 612 h 1631"/>
              <a:gd name="T78" fmla="*/ 1122 w 1835"/>
              <a:gd name="T79" fmla="*/ 510 h 1631"/>
              <a:gd name="T80" fmla="*/ 1427 w 1835"/>
              <a:gd name="T81" fmla="*/ 510 h 1631"/>
              <a:gd name="T82" fmla="*/ 1529 w 1835"/>
              <a:gd name="T83" fmla="*/ 612 h 1631"/>
              <a:gd name="T84" fmla="*/ 1529 w 1835"/>
              <a:gd name="T85" fmla="*/ 714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35" h="1631">
                <a:moveTo>
                  <a:pt x="1631" y="0"/>
                </a:move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427"/>
                </a:lnTo>
                <a:cubicBezTo>
                  <a:pt x="0" y="1540"/>
                  <a:pt x="91" y="1631"/>
                  <a:pt x="204" y="1631"/>
                </a:cubicBezTo>
                <a:lnTo>
                  <a:pt x="1631" y="1631"/>
                </a:lnTo>
                <a:cubicBezTo>
                  <a:pt x="1744" y="1631"/>
                  <a:pt x="1835" y="1540"/>
                  <a:pt x="1835" y="1427"/>
                </a:cubicBezTo>
                <a:lnTo>
                  <a:pt x="1835" y="204"/>
                </a:lnTo>
                <a:cubicBezTo>
                  <a:pt x="1835" y="91"/>
                  <a:pt x="1744" y="0"/>
                  <a:pt x="1631" y="0"/>
                </a:cubicBezTo>
                <a:close/>
                <a:moveTo>
                  <a:pt x="816" y="714"/>
                </a:moveTo>
                <a:lnTo>
                  <a:pt x="663" y="714"/>
                </a:lnTo>
                <a:lnTo>
                  <a:pt x="663" y="663"/>
                </a:lnTo>
                <a:lnTo>
                  <a:pt x="459" y="663"/>
                </a:lnTo>
                <a:lnTo>
                  <a:pt x="459" y="969"/>
                </a:lnTo>
                <a:lnTo>
                  <a:pt x="663" y="969"/>
                </a:lnTo>
                <a:lnTo>
                  <a:pt x="663" y="918"/>
                </a:lnTo>
                <a:lnTo>
                  <a:pt x="816" y="918"/>
                </a:lnTo>
                <a:lnTo>
                  <a:pt x="816" y="1020"/>
                </a:lnTo>
                <a:cubicBezTo>
                  <a:pt x="816" y="1076"/>
                  <a:pt x="770" y="1122"/>
                  <a:pt x="714" y="1122"/>
                </a:cubicBezTo>
                <a:lnTo>
                  <a:pt x="408" y="1122"/>
                </a:lnTo>
                <a:cubicBezTo>
                  <a:pt x="351" y="1122"/>
                  <a:pt x="306" y="1076"/>
                  <a:pt x="306" y="1020"/>
                </a:cubicBezTo>
                <a:lnTo>
                  <a:pt x="306" y="612"/>
                </a:lnTo>
                <a:cubicBezTo>
                  <a:pt x="306" y="556"/>
                  <a:pt x="351" y="510"/>
                  <a:pt x="408" y="510"/>
                </a:cubicBezTo>
                <a:lnTo>
                  <a:pt x="714" y="510"/>
                </a:lnTo>
                <a:cubicBezTo>
                  <a:pt x="770" y="510"/>
                  <a:pt x="816" y="556"/>
                  <a:pt x="816" y="612"/>
                </a:cubicBezTo>
                <a:lnTo>
                  <a:pt x="816" y="714"/>
                </a:lnTo>
                <a:close/>
                <a:moveTo>
                  <a:pt x="1529" y="714"/>
                </a:moveTo>
                <a:lnTo>
                  <a:pt x="1377" y="714"/>
                </a:lnTo>
                <a:lnTo>
                  <a:pt x="1377" y="663"/>
                </a:lnTo>
                <a:lnTo>
                  <a:pt x="1173" y="663"/>
                </a:lnTo>
                <a:lnTo>
                  <a:pt x="1173" y="969"/>
                </a:lnTo>
                <a:lnTo>
                  <a:pt x="1377" y="969"/>
                </a:lnTo>
                <a:lnTo>
                  <a:pt x="1377" y="918"/>
                </a:lnTo>
                <a:lnTo>
                  <a:pt x="1529" y="918"/>
                </a:lnTo>
                <a:lnTo>
                  <a:pt x="1529" y="1020"/>
                </a:lnTo>
                <a:cubicBezTo>
                  <a:pt x="1529" y="1076"/>
                  <a:pt x="1484" y="1122"/>
                  <a:pt x="1427" y="1122"/>
                </a:cubicBezTo>
                <a:lnTo>
                  <a:pt x="1122" y="1122"/>
                </a:lnTo>
                <a:cubicBezTo>
                  <a:pt x="1065" y="1122"/>
                  <a:pt x="1020" y="1076"/>
                  <a:pt x="1020" y="1020"/>
                </a:cubicBezTo>
                <a:lnTo>
                  <a:pt x="1020" y="612"/>
                </a:lnTo>
                <a:cubicBezTo>
                  <a:pt x="1020" y="556"/>
                  <a:pt x="1065" y="510"/>
                  <a:pt x="1122" y="510"/>
                </a:cubicBezTo>
                <a:lnTo>
                  <a:pt x="1427" y="510"/>
                </a:lnTo>
                <a:cubicBezTo>
                  <a:pt x="1484" y="510"/>
                  <a:pt x="1529" y="556"/>
                  <a:pt x="1529" y="612"/>
                </a:cubicBezTo>
                <a:lnTo>
                  <a:pt x="1529" y="71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1145838" y="4005263"/>
            <a:ext cx="762000" cy="571500"/>
          </a:xfrm>
          <a:custGeom>
            <a:avLst/>
            <a:gdLst>
              <a:gd name="T0" fmla="*/ 2214 w 2531"/>
              <a:gd name="T1" fmla="*/ 527 h 1898"/>
              <a:gd name="T2" fmla="*/ 2214 w 2531"/>
              <a:gd name="T3" fmla="*/ 422 h 1898"/>
              <a:gd name="T4" fmla="*/ 1898 w 2531"/>
              <a:gd name="T5" fmla="*/ 632 h 1898"/>
              <a:gd name="T6" fmla="*/ 1581 w 2531"/>
              <a:gd name="T7" fmla="*/ 422 h 1898"/>
              <a:gd name="T8" fmla="*/ 1581 w 2531"/>
              <a:gd name="T9" fmla="*/ 527 h 1898"/>
              <a:gd name="T10" fmla="*/ 1898 w 2531"/>
              <a:gd name="T11" fmla="*/ 738 h 1898"/>
              <a:gd name="T12" fmla="*/ 2214 w 2531"/>
              <a:gd name="T13" fmla="*/ 527 h 1898"/>
              <a:gd name="T14" fmla="*/ 2320 w 2531"/>
              <a:gd name="T15" fmla="*/ 0 h 1898"/>
              <a:gd name="T16" fmla="*/ 211 w 2531"/>
              <a:gd name="T17" fmla="*/ 0 h 1898"/>
              <a:gd name="T18" fmla="*/ 0 w 2531"/>
              <a:gd name="T19" fmla="*/ 211 h 1898"/>
              <a:gd name="T20" fmla="*/ 0 w 2531"/>
              <a:gd name="T21" fmla="*/ 1687 h 1898"/>
              <a:gd name="T22" fmla="*/ 211 w 2531"/>
              <a:gd name="T23" fmla="*/ 1898 h 1898"/>
              <a:gd name="T24" fmla="*/ 2320 w 2531"/>
              <a:gd name="T25" fmla="*/ 1898 h 1898"/>
              <a:gd name="T26" fmla="*/ 2529 w 2531"/>
              <a:gd name="T27" fmla="*/ 1687 h 1898"/>
              <a:gd name="T28" fmla="*/ 2531 w 2531"/>
              <a:gd name="T29" fmla="*/ 211 h 1898"/>
              <a:gd name="T30" fmla="*/ 2320 w 2531"/>
              <a:gd name="T31" fmla="*/ 0 h 1898"/>
              <a:gd name="T32" fmla="*/ 843 w 2531"/>
              <a:gd name="T33" fmla="*/ 316 h 1898"/>
              <a:gd name="T34" fmla="*/ 1160 w 2531"/>
              <a:gd name="T35" fmla="*/ 633 h 1898"/>
              <a:gd name="T36" fmla="*/ 843 w 2531"/>
              <a:gd name="T37" fmla="*/ 949 h 1898"/>
              <a:gd name="T38" fmla="*/ 527 w 2531"/>
              <a:gd name="T39" fmla="*/ 633 h 1898"/>
              <a:gd name="T40" fmla="*/ 843 w 2531"/>
              <a:gd name="T41" fmla="*/ 316 h 1898"/>
              <a:gd name="T42" fmla="*/ 1476 w 2531"/>
              <a:gd name="T43" fmla="*/ 1582 h 1898"/>
              <a:gd name="T44" fmla="*/ 211 w 2531"/>
              <a:gd name="T45" fmla="*/ 1582 h 1898"/>
              <a:gd name="T46" fmla="*/ 211 w 2531"/>
              <a:gd name="T47" fmla="*/ 1476 h 1898"/>
              <a:gd name="T48" fmla="*/ 843 w 2531"/>
              <a:gd name="T49" fmla="*/ 1149 h 1898"/>
              <a:gd name="T50" fmla="*/ 1476 w 2531"/>
              <a:gd name="T51" fmla="*/ 1476 h 1898"/>
              <a:gd name="T52" fmla="*/ 1476 w 2531"/>
              <a:gd name="T53" fmla="*/ 1582 h 1898"/>
              <a:gd name="T54" fmla="*/ 2320 w 2531"/>
              <a:gd name="T55" fmla="*/ 949 h 1898"/>
              <a:gd name="T56" fmla="*/ 1476 w 2531"/>
              <a:gd name="T57" fmla="*/ 949 h 1898"/>
              <a:gd name="T58" fmla="*/ 1476 w 2531"/>
              <a:gd name="T59" fmla="*/ 316 h 1898"/>
              <a:gd name="T60" fmla="*/ 2320 w 2531"/>
              <a:gd name="T61" fmla="*/ 316 h 1898"/>
              <a:gd name="T62" fmla="*/ 2320 w 2531"/>
              <a:gd name="T63" fmla="*/ 949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31" h="1898">
                <a:moveTo>
                  <a:pt x="2214" y="527"/>
                </a:moveTo>
                <a:lnTo>
                  <a:pt x="2214" y="422"/>
                </a:lnTo>
                <a:lnTo>
                  <a:pt x="1898" y="632"/>
                </a:lnTo>
                <a:lnTo>
                  <a:pt x="1581" y="422"/>
                </a:lnTo>
                <a:lnTo>
                  <a:pt x="1581" y="527"/>
                </a:lnTo>
                <a:lnTo>
                  <a:pt x="1898" y="738"/>
                </a:lnTo>
                <a:lnTo>
                  <a:pt x="2214" y="527"/>
                </a:lnTo>
                <a:close/>
                <a:moveTo>
                  <a:pt x="2320" y="0"/>
                </a:moveTo>
                <a:lnTo>
                  <a:pt x="211" y="0"/>
                </a:lnTo>
                <a:cubicBezTo>
                  <a:pt x="94" y="0"/>
                  <a:pt x="0" y="94"/>
                  <a:pt x="0" y="211"/>
                </a:cubicBezTo>
                <a:lnTo>
                  <a:pt x="0" y="1687"/>
                </a:lnTo>
                <a:cubicBezTo>
                  <a:pt x="0" y="1803"/>
                  <a:pt x="94" y="1898"/>
                  <a:pt x="211" y="1898"/>
                </a:cubicBezTo>
                <a:lnTo>
                  <a:pt x="2320" y="1898"/>
                </a:lnTo>
                <a:cubicBezTo>
                  <a:pt x="2436" y="1898"/>
                  <a:pt x="2529" y="1804"/>
                  <a:pt x="2529" y="1687"/>
                </a:cubicBezTo>
                <a:lnTo>
                  <a:pt x="2531" y="211"/>
                </a:lnTo>
                <a:cubicBezTo>
                  <a:pt x="2531" y="94"/>
                  <a:pt x="2436" y="0"/>
                  <a:pt x="2320" y="0"/>
                </a:cubicBezTo>
                <a:close/>
                <a:moveTo>
                  <a:pt x="843" y="316"/>
                </a:moveTo>
                <a:cubicBezTo>
                  <a:pt x="1018" y="316"/>
                  <a:pt x="1160" y="458"/>
                  <a:pt x="1160" y="633"/>
                </a:cubicBezTo>
                <a:cubicBezTo>
                  <a:pt x="1160" y="808"/>
                  <a:pt x="1018" y="949"/>
                  <a:pt x="843" y="949"/>
                </a:cubicBezTo>
                <a:cubicBezTo>
                  <a:pt x="669" y="949"/>
                  <a:pt x="527" y="808"/>
                  <a:pt x="527" y="633"/>
                </a:cubicBezTo>
                <a:cubicBezTo>
                  <a:pt x="527" y="458"/>
                  <a:pt x="669" y="316"/>
                  <a:pt x="843" y="316"/>
                </a:cubicBezTo>
                <a:close/>
                <a:moveTo>
                  <a:pt x="1476" y="1582"/>
                </a:moveTo>
                <a:lnTo>
                  <a:pt x="211" y="1582"/>
                </a:lnTo>
                <a:lnTo>
                  <a:pt x="211" y="1476"/>
                </a:lnTo>
                <a:cubicBezTo>
                  <a:pt x="211" y="1265"/>
                  <a:pt x="632" y="1149"/>
                  <a:pt x="843" y="1149"/>
                </a:cubicBezTo>
                <a:cubicBezTo>
                  <a:pt x="1054" y="1149"/>
                  <a:pt x="1476" y="1265"/>
                  <a:pt x="1476" y="1476"/>
                </a:cubicBezTo>
                <a:lnTo>
                  <a:pt x="1476" y="1582"/>
                </a:lnTo>
                <a:close/>
                <a:moveTo>
                  <a:pt x="2320" y="949"/>
                </a:moveTo>
                <a:lnTo>
                  <a:pt x="1476" y="949"/>
                </a:lnTo>
                <a:lnTo>
                  <a:pt x="1476" y="316"/>
                </a:lnTo>
                <a:lnTo>
                  <a:pt x="2320" y="316"/>
                </a:lnTo>
                <a:lnTo>
                  <a:pt x="2320" y="94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0056813" y="4005263"/>
            <a:ext cx="635000" cy="571500"/>
          </a:xfrm>
          <a:custGeom>
            <a:avLst/>
            <a:gdLst>
              <a:gd name="T0" fmla="*/ 1054 w 2109"/>
              <a:gd name="T1" fmla="*/ 0 h 1898"/>
              <a:gd name="T2" fmla="*/ 0 w 2109"/>
              <a:gd name="T3" fmla="*/ 1898 h 1898"/>
              <a:gd name="T4" fmla="*/ 2109 w 2109"/>
              <a:gd name="T5" fmla="*/ 422 h 1898"/>
              <a:gd name="T6" fmla="*/ 422 w 2109"/>
              <a:gd name="T7" fmla="*/ 1687 h 1898"/>
              <a:gd name="T8" fmla="*/ 211 w 2109"/>
              <a:gd name="T9" fmla="*/ 1476 h 1898"/>
              <a:gd name="T10" fmla="*/ 422 w 2109"/>
              <a:gd name="T11" fmla="*/ 1687 h 1898"/>
              <a:gd name="T12" fmla="*/ 211 w 2109"/>
              <a:gd name="T13" fmla="*/ 1265 h 1898"/>
              <a:gd name="T14" fmla="*/ 422 w 2109"/>
              <a:gd name="T15" fmla="*/ 1054 h 1898"/>
              <a:gd name="T16" fmla="*/ 422 w 2109"/>
              <a:gd name="T17" fmla="*/ 843 h 1898"/>
              <a:gd name="T18" fmla="*/ 211 w 2109"/>
              <a:gd name="T19" fmla="*/ 633 h 1898"/>
              <a:gd name="T20" fmla="*/ 422 w 2109"/>
              <a:gd name="T21" fmla="*/ 843 h 1898"/>
              <a:gd name="T22" fmla="*/ 211 w 2109"/>
              <a:gd name="T23" fmla="*/ 422 h 1898"/>
              <a:gd name="T24" fmla="*/ 422 w 2109"/>
              <a:gd name="T25" fmla="*/ 211 h 1898"/>
              <a:gd name="T26" fmla="*/ 843 w 2109"/>
              <a:gd name="T27" fmla="*/ 1687 h 1898"/>
              <a:gd name="T28" fmla="*/ 632 w 2109"/>
              <a:gd name="T29" fmla="*/ 1476 h 1898"/>
              <a:gd name="T30" fmla="*/ 843 w 2109"/>
              <a:gd name="T31" fmla="*/ 1687 h 1898"/>
              <a:gd name="T32" fmla="*/ 632 w 2109"/>
              <a:gd name="T33" fmla="*/ 1265 h 1898"/>
              <a:gd name="T34" fmla="*/ 843 w 2109"/>
              <a:gd name="T35" fmla="*/ 1054 h 1898"/>
              <a:gd name="T36" fmla="*/ 843 w 2109"/>
              <a:gd name="T37" fmla="*/ 843 h 1898"/>
              <a:gd name="T38" fmla="*/ 632 w 2109"/>
              <a:gd name="T39" fmla="*/ 633 h 1898"/>
              <a:gd name="T40" fmla="*/ 843 w 2109"/>
              <a:gd name="T41" fmla="*/ 843 h 1898"/>
              <a:gd name="T42" fmla="*/ 632 w 2109"/>
              <a:gd name="T43" fmla="*/ 422 h 1898"/>
              <a:gd name="T44" fmla="*/ 843 w 2109"/>
              <a:gd name="T45" fmla="*/ 211 h 1898"/>
              <a:gd name="T46" fmla="*/ 1898 w 2109"/>
              <a:gd name="T47" fmla="*/ 1687 h 1898"/>
              <a:gd name="T48" fmla="*/ 1054 w 2109"/>
              <a:gd name="T49" fmla="*/ 1476 h 1898"/>
              <a:gd name="T50" fmla="*/ 1265 w 2109"/>
              <a:gd name="T51" fmla="*/ 1265 h 1898"/>
              <a:gd name="T52" fmla="*/ 1054 w 2109"/>
              <a:gd name="T53" fmla="*/ 1054 h 1898"/>
              <a:gd name="T54" fmla="*/ 1265 w 2109"/>
              <a:gd name="T55" fmla="*/ 843 h 1898"/>
              <a:gd name="T56" fmla="*/ 1054 w 2109"/>
              <a:gd name="T57" fmla="*/ 633 h 1898"/>
              <a:gd name="T58" fmla="*/ 1898 w 2109"/>
              <a:gd name="T59" fmla="*/ 1687 h 1898"/>
              <a:gd name="T60" fmla="*/ 1476 w 2109"/>
              <a:gd name="T61" fmla="*/ 843 h 1898"/>
              <a:gd name="T62" fmla="*/ 1687 w 2109"/>
              <a:gd name="T63" fmla="*/ 1054 h 1898"/>
              <a:gd name="T64" fmla="*/ 1687 w 2109"/>
              <a:gd name="T65" fmla="*/ 1265 h 1898"/>
              <a:gd name="T66" fmla="*/ 1476 w 2109"/>
              <a:gd name="T67" fmla="*/ 1476 h 1898"/>
              <a:gd name="T68" fmla="*/ 1687 w 2109"/>
              <a:gd name="T69" fmla="*/ 1265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09" h="1898">
                <a:moveTo>
                  <a:pt x="1054" y="422"/>
                </a:moveTo>
                <a:lnTo>
                  <a:pt x="1054" y="0"/>
                </a:lnTo>
                <a:lnTo>
                  <a:pt x="0" y="0"/>
                </a:lnTo>
                <a:lnTo>
                  <a:pt x="0" y="1898"/>
                </a:lnTo>
                <a:lnTo>
                  <a:pt x="2109" y="1898"/>
                </a:lnTo>
                <a:lnTo>
                  <a:pt x="2109" y="422"/>
                </a:lnTo>
                <a:lnTo>
                  <a:pt x="1054" y="422"/>
                </a:lnTo>
                <a:close/>
                <a:moveTo>
                  <a:pt x="422" y="1687"/>
                </a:moveTo>
                <a:lnTo>
                  <a:pt x="211" y="1687"/>
                </a:lnTo>
                <a:lnTo>
                  <a:pt x="211" y="1476"/>
                </a:lnTo>
                <a:lnTo>
                  <a:pt x="422" y="1476"/>
                </a:lnTo>
                <a:lnTo>
                  <a:pt x="422" y="1687"/>
                </a:lnTo>
                <a:close/>
                <a:moveTo>
                  <a:pt x="422" y="1265"/>
                </a:moveTo>
                <a:lnTo>
                  <a:pt x="211" y="1265"/>
                </a:lnTo>
                <a:lnTo>
                  <a:pt x="211" y="1054"/>
                </a:lnTo>
                <a:lnTo>
                  <a:pt x="422" y="1054"/>
                </a:lnTo>
                <a:lnTo>
                  <a:pt x="422" y="1265"/>
                </a:lnTo>
                <a:close/>
                <a:moveTo>
                  <a:pt x="422" y="843"/>
                </a:moveTo>
                <a:lnTo>
                  <a:pt x="211" y="843"/>
                </a:lnTo>
                <a:lnTo>
                  <a:pt x="211" y="633"/>
                </a:lnTo>
                <a:lnTo>
                  <a:pt x="422" y="633"/>
                </a:lnTo>
                <a:lnTo>
                  <a:pt x="422" y="843"/>
                </a:lnTo>
                <a:close/>
                <a:moveTo>
                  <a:pt x="422" y="422"/>
                </a:moveTo>
                <a:lnTo>
                  <a:pt x="211" y="422"/>
                </a:lnTo>
                <a:lnTo>
                  <a:pt x="211" y="211"/>
                </a:lnTo>
                <a:lnTo>
                  <a:pt x="422" y="211"/>
                </a:lnTo>
                <a:lnTo>
                  <a:pt x="422" y="422"/>
                </a:lnTo>
                <a:close/>
                <a:moveTo>
                  <a:pt x="843" y="1687"/>
                </a:moveTo>
                <a:lnTo>
                  <a:pt x="632" y="1687"/>
                </a:lnTo>
                <a:lnTo>
                  <a:pt x="632" y="1476"/>
                </a:lnTo>
                <a:lnTo>
                  <a:pt x="843" y="1476"/>
                </a:lnTo>
                <a:lnTo>
                  <a:pt x="843" y="1687"/>
                </a:lnTo>
                <a:close/>
                <a:moveTo>
                  <a:pt x="843" y="1265"/>
                </a:moveTo>
                <a:lnTo>
                  <a:pt x="632" y="1265"/>
                </a:lnTo>
                <a:lnTo>
                  <a:pt x="632" y="1054"/>
                </a:lnTo>
                <a:lnTo>
                  <a:pt x="843" y="1054"/>
                </a:lnTo>
                <a:lnTo>
                  <a:pt x="843" y="1265"/>
                </a:lnTo>
                <a:close/>
                <a:moveTo>
                  <a:pt x="843" y="843"/>
                </a:moveTo>
                <a:lnTo>
                  <a:pt x="632" y="843"/>
                </a:lnTo>
                <a:lnTo>
                  <a:pt x="632" y="633"/>
                </a:lnTo>
                <a:lnTo>
                  <a:pt x="843" y="633"/>
                </a:lnTo>
                <a:lnTo>
                  <a:pt x="843" y="843"/>
                </a:lnTo>
                <a:close/>
                <a:moveTo>
                  <a:pt x="843" y="422"/>
                </a:moveTo>
                <a:lnTo>
                  <a:pt x="632" y="422"/>
                </a:lnTo>
                <a:lnTo>
                  <a:pt x="632" y="211"/>
                </a:lnTo>
                <a:lnTo>
                  <a:pt x="843" y="211"/>
                </a:lnTo>
                <a:lnTo>
                  <a:pt x="843" y="422"/>
                </a:lnTo>
                <a:close/>
                <a:moveTo>
                  <a:pt x="1898" y="1687"/>
                </a:moveTo>
                <a:lnTo>
                  <a:pt x="1054" y="1687"/>
                </a:lnTo>
                <a:lnTo>
                  <a:pt x="1054" y="1476"/>
                </a:lnTo>
                <a:lnTo>
                  <a:pt x="1265" y="1476"/>
                </a:lnTo>
                <a:lnTo>
                  <a:pt x="1265" y="1265"/>
                </a:lnTo>
                <a:lnTo>
                  <a:pt x="1054" y="1265"/>
                </a:lnTo>
                <a:lnTo>
                  <a:pt x="1054" y="1054"/>
                </a:lnTo>
                <a:lnTo>
                  <a:pt x="1265" y="1054"/>
                </a:lnTo>
                <a:lnTo>
                  <a:pt x="1265" y="843"/>
                </a:lnTo>
                <a:lnTo>
                  <a:pt x="1054" y="843"/>
                </a:lnTo>
                <a:lnTo>
                  <a:pt x="1054" y="633"/>
                </a:lnTo>
                <a:lnTo>
                  <a:pt x="1898" y="633"/>
                </a:lnTo>
                <a:lnTo>
                  <a:pt x="1898" y="1687"/>
                </a:lnTo>
                <a:close/>
                <a:moveTo>
                  <a:pt x="1687" y="843"/>
                </a:moveTo>
                <a:lnTo>
                  <a:pt x="1476" y="843"/>
                </a:lnTo>
                <a:lnTo>
                  <a:pt x="1476" y="1054"/>
                </a:lnTo>
                <a:lnTo>
                  <a:pt x="1687" y="1054"/>
                </a:lnTo>
                <a:lnTo>
                  <a:pt x="1687" y="843"/>
                </a:lnTo>
                <a:close/>
                <a:moveTo>
                  <a:pt x="1687" y="1265"/>
                </a:moveTo>
                <a:lnTo>
                  <a:pt x="1476" y="1265"/>
                </a:lnTo>
                <a:lnTo>
                  <a:pt x="1476" y="1476"/>
                </a:lnTo>
                <a:lnTo>
                  <a:pt x="1687" y="1476"/>
                </a:lnTo>
                <a:lnTo>
                  <a:pt x="1687" y="126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969376" y="4005263"/>
            <a:ext cx="571500" cy="571500"/>
          </a:xfrm>
          <a:custGeom>
            <a:avLst/>
            <a:gdLst>
              <a:gd name="T0" fmla="*/ 382 w 1898"/>
              <a:gd name="T1" fmla="*/ 822 h 1898"/>
              <a:gd name="T2" fmla="*/ 1077 w 1898"/>
              <a:gd name="T3" fmla="*/ 1516 h 1898"/>
              <a:gd name="T4" fmla="*/ 1309 w 1898"/>
              <a:gd name="T5" fmla="*/ 1284 h 1898"/>
              <a:gd name="T6" fmla="*/ 1416 w 1898"/>
              <a:gd name="T7" fmla="*/ 1258 h 1898"/>
              <a:gd name="T8" fmla="*/ 1793 w 1898"/>
              <a:gd name="T9" fmla="*/ 1318 h 1898"/>
              <a:gd name="T10" fmla="*/ 1898 w 1898"/>
              <a:gd name="T11" fmla="*/ 1423 h 1898"/>
              <a:gd name="T12" fmla="*/ 1898 w 1898"/>
              <a:gd name="T13" fmla="*/ 1792 h 1898"/>
              <a:gd name="T14" fmla="*/ 1793 w 1898"/>
              <a:gd name="T15" fmla="*/ 1898 h 1898"/>
              <a:gd name="T16" fmla="*/ 0 w 1898"/>
              <a:gd name="T17" fmla="*/ 105 h 1898"/>
              <a:gd name="T18" fmla="*/ 105 w 1898"/>
              <a:gd name="T19" fmla="*/ 0 h 1898"/>
              <a:gd name="T20" fmla="*/ 475 w 1898"/>
              <a:gd name="T21" fmla="*/ 0 h 1898"/>
              <a:gd name="T22" fmla="*/ 580 w 1898"/>
              <a:gd name="T23" fmla="*/ 105 h 1898"/>
              <a:gd name="T24" fmla="*/ 640 w 1898"/>
              <a:gd name="T25" fmla="*/ 482 h 1898"/>
              <a:gd name="T26" fmla="*/ 614 w 1898"/>
              <a:gd name="T27" fmla="*/ 589 h 1898"/>
              <a:gd name="T28" fmla="*/ 382 w 1898"/>
              <a:gd name="T29" fmla="*/ 822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8" h="1898">
                <a:moveTo>
                  <a:pt x="382" y="822"/>
                </a:moveTo>
                <a:cubicBezTo>
                  <a:pt x="534" y="1120"/>
                  <a:pt x="778" y="1364"/>
                  <a:pt x="1077" y="1516"/>
                </a:cubicBezTo>
                <a:lnTo>
                  <a:pt x="1309" y="1284"/>
                </a:lnTo>
                <a:cubicBezTo>
                  <a:pt x="1338" y="1255"/>
                  <a:pt x="1380" y="1246"/>
                  <a:pt x="1416" y="1258"/>
                </a:cubicBezTo>
                <a:cubicBezTo>
                  <a:pt x="1534" y="1297"/>
                  <a:pt x="1661" y="1318"/>
                  <a:pt x="1793" y="1318"/>
                </a:cubicBezTo>
                <a:cubicBezTo>
                  <a:pt x="1851" y="1318"/>
                  <a:pt x="1898" y="1365"/>
                  <a:pt x="1898" y="1423"/>
                </a:cubicBezTo>
                <a:lnTo>
                  <a:pt x="1898" y="1792"/>
                </a:lnTo>
                <a:cubicBezTo>
                  <a:pt x="1898" y="1851"/>
                  <a:pt x="1851" y="1898"/>
                  <a:pt x="1793" y="1898"/>
                </a:cubicBezTo>
                <a:cubicBezTo>
                  <a:pt x="802" y="1898"/>
                  <a:pt x="0" y="1095"/>
                  <a:pt x="0" y="105"/>
                </a:cubicBezTo>
                <a:cubicBezTo>
                  <a:pt x="0" y="47"/>
                  <a:pt x="47" y="0"/>
                  <a:pt x="105" y="0"/>
                </a:cubicBezTo>
                <a:lnTo>
                  <a:pt x="475" y="0"/>
                </a:lnTo>
                <a:cubicBezTo>
                  <a:pt x="533" y="0"/>
                  <a:pt x="580" y="47"/>
                  <a:pt x="580" y="105"/>
                </a:cubicBezTo>
                <a:cubicBezTo>
                  <a:pt x="580" y="237"/>
                  <a:pt x="601" y="364"/>
                  <a:pt x="640" y="482"/>
                </a:cubicBezTo>
                <a:cubicBezTo>
                  <a:pt x="652" y="518"/>
                  <a:pt x="643" y="560"/>
                  <a:pt x="614" y="589"/>
                </a:cubicBezTo>
                <a:lnTo>
                  <a:pt x="382" y="82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621588" y="4132263"/>
            <a:ext cx="760413" cy="280988"/>
          </a:xfrm>
          <a:custGeom>
            <a:avLst/>
            <a:gdLst>
              <a:gd name="T0" fmla="*/ 1265 w 2530"/>
              <a:gd name="T1" fmla="*/ 211 h 934"/>
              <a:gd name="T2" fmla="*/ 780 w 2530"/>
              <a:gd name="T3" fmla="*/ 286 h 934"/>
              <a:gd name="T4" fmla="*/ 780 w 2530"/>
              <a:gd name="T5" fmla="*/ 614 h 934"/>
              <a:gd name="T6" fmla="*/ 721 w 2530"/>
              <a:gd name="T7" fmla="*/ 709 h 934"/>
              <a:gd name="T8" fmla="*/ 440 w 2530"/>
              <a:gd name="T9" fmla="*/ 904 h 934"/>
              <a:gd name="T10" fmla="*/ 366 w 2530"/>
              <a:gd name="T11" fmla="*/ 934 h 934"/>
              <a:gd name="T12" fmla="*/ 292 w 2530"/>
              <a:gd name="T13" fmla="*/ 903 h 934"/>
              <a:gd name="T14" fmla="*/ 31 w 2530"/>
              <a:gd name="T15" fmla="*/ 642 h 934"/>
              <a:gd name="T16" fmla="*/ 0 w 2530"/>
              <a:gd name="T17" fmla="*/ 567 h 934"/>
              <a:gd name="T18" fmla="*/ 31 w 2530"/>
              <a:gd name="T19" fmla="*/ 492 h 934"/>
              <a:gd name="T20" fmla="*/ 1265 w 2530"/>
              <a:gd name="T21" fmla="*/ 0 h 934"/>
              <a:gd name="T22" fmla="*/ 2499 w 2530"/>
              <a:gd name="T23" fmla="*/ 492 h 934"/>
              <a:gd name="T24" fmla="*/ 2530 w 2530"/>
              <a:gd name="T25" fmla="*/ 567 h 934"/>
              <a:gd name="T26" fmla="*/ 2499 w 2530"/>
              <a:gd name="T27" fmla="*/ 641 h 934"/>
              <a:gd name="T28" fmla="*/ 2238 w 2530"/>
              <a:gd name="T29" fmla="*/ 902 h 934"/>
              <a:gd name="T30" fmla="*/ 2164 w 2530"/>
              <a:gd name="T31" fmla="*/ 933 h 934"/>
              <a:gd name="T32" fmla="*/ 2090 w 2530"/>
              <a:gd name="T33" fmla="*/ 903 h 934"/>
              <a:gd name="T34" fmla="*/ 1809 w 2530"/>
              <a:gd name="T35" fmla="*/ 708 h 934"/>
              <a:gd name="T36" fmla="*/ 1750 w 2530"/>
              <a:gd name="T37" fmla="*/ 613 h 934"/>
              <a:gd name="T38" fmla="*/ 1750 w 2530"/>
              <a:gd name="T39" fmla="*/ 286 h 934"/>
              <a:gd name="T40" fmla="*/ 1265 w 2530"/>
              <a:gd name="T41" fmla="*/ 211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30" h="934">
                <a:moveTo>
                  <a:pt x="1265" y="211"/>
                </a:moveTo>
                <a:cubicBezTo>
                  <a:pt x="1096" y="211"/>
                  <a:pt x="933" y="237"/>
                  <a:pt x="780" y="286"/>
                </a:cubicBezTo>
                <a:lnTo>
                  <a:pt x="780" y="614"/>
                </a:lnTo>
                <a:cubicBezTo>
                  <a:pt x="780" y="656"/>
                  <a:pt x="756" y="691"/>
                  <a:pt x="721" y="709"/>
                </a:cubicBezTo>
                <a:cubicBezTo>
                  <a:pt x="618" y="760"/>
                  <a:pt x="524" y="826"/>
                  <a:pt x="440" y="904"/>
                </a:cubicBezTo>
                <a:cubicBezTo>
                  <a:pt x="421" y="922"/>
                  <a:pt x="395" y="934"/>
                  <a:pt x="366" y="934"/>
                </a:cubicBezTo>
                <a:cubicBezTo>
                  <a:pt x="337" y="934"/>
                  <a:pt x="311" y="922"/>
                  <a:pt x="292" y="903"/>
                </a:cubicBezTo>
                <a:lnTo>
                  <a:pt x="31" y="642"/>
                </a:lnTo>
                <a:cubicBezTo>
                  <a:pt x="11" y="622"/>
                  <a:pt x="0" y="596"/>
                  <a:pt x="0" y="567"/>
                </a:cubicBezTo>
                <a:cubicBezTo>
                  <a:pt x="0" y="538"/>
                  <a:pt x="11" y="512"/>
                  <a:pt x="31" y="492"/>
                </a:cubicBezTo>
                <a:cubicBezTo>
                  <a:pt x="352" y="187"/>
                  <a:pt x="787" y="0"/>
                  <a:pt x="1265" y="0"/>
                </a:cubicBezTo>
                <a:cubicBezTo>
                  <a:pt x="1743" y="0"/>
                  <a:pt x="2178" y="187"/>
                  <a:pt x="2499" y="492"/>
                </a:cubicBezTo>
                <a:cubicBezTo>
                  <a:pt x="2519" y="511"/>
                  <a:pt x="2530" y="538"/>
                  <a:pt x="2530" y="567"/>
                </a:cubicBezTo>
                <a:cubicBezTo>
                  <a:pt x="2530" y="596"/>
                  <a:pt x="2519" y="622"/>
                  <a:pt x="2499" y="641"/>
                </a:cubicBezTo>
                <a:lnTo>
                  <a:pt x="2238" y="902"/>
                </a:lnTo>
                <a:cubicBezTo>
                  <a:pt x="2219" y="921"/>
                  <a:pt x="2193" y="933"/>
                  <a:pt x="2164" y="933"/>
                </a:cubicBezTo>
                <a:cubicBezTo>
                  <a:pt x="2135" y="933"/>
                  <a:pt x="2109" y="922"/>
                  <a:pt x="2090" y="903"/>
                </a:cubicBezTo>
                <a:cubicBezTo>
                  <a:pt x="2006" y="826"/>
                  <a:pt x="1912" y="760"/>
                  <a:pt x="1809" y="708"/>
                </a:cubicBezTo>
                <a:cubicBezTo>
                  <a:pt x="1774" y="691"/>
                  <a:pt x="1750" y="655"/>
                  <a:pt x="1750" y="613"/>
                </a:cubicBezTo>
                <a:lnTo>
                  <a:pt x="1750" y="286"/>
                </a:lnTo>
                <a:cubicBezTo>
                  <a:pt x="1597" y="237"/>
                  <a:pt x="1434" y="211"/>
                  <a:pt x="1265" y="21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527801" y="4068763"/>
            <a:ext cx="476250" cy="476250"/>
          </a:xfrm>
          <a:custGeom>
            <a:avLst/>
            <a:gdLst>
              <a:gd name="T0" fmla="*/ 527 w 1582"/>
              <a:gd name="T1" fmla="*/ 0 h 1581"/>
              <a:gd name="T2" fmla="*/ 527 w 1582"/>
              <a:gd name="T3" fmla="*/ 211 h 1581"/>
              <a:gd name="T4" fmla="*/ 1222 w 1582"/>
              <a:gd name="T5" fmla="*/ 211 h 1581"/>
              <a:gd name="T6" fmla="*/ 0 w 1582"/>
              <a:gd name="T7" fmla="*/ 1432 h 1581"/>
              <a:gd name="T8" fmla="*/ 149 w 1582"/>
              <a:gd name="T9" fmla="*/ 1581 h 1581"/>
              <a:gd name="T10" fmla="*/ 1371 w 1582"/>
              <a:gd name="T11" fmla="*/ 360 h 1581"/>
              <a:gd name="T12" fmla="*/ 1371 w 1582"/>
              <a:gd name="T13" fmla="*/ 1054 h 1581"/>
              <a:gd name="T14" fmla="*/ 1582 w 1582"/>
              <a:gd name="T15" fmla="*/ 1054 h 1581"/>
              <a:gd name="T16" fmla="*/ 1582 w 1582"/>
              <a:gd name="T17" fmla="*/ 0 h 1581"/>
              <a:gd name="T18" fmla="*/ 527 w 1582"/>
              <a:gd name="T19" fmla="*/ 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2" h="1581">
                <a:moveTo>
                  <a:pt x="527" y="0"/>
                </a:moveTo>
                <a:lnTo>
                  <a:pt x="527" y="211"/>
                </a:lnTo>
                <a:lnTo>
                  <a:pt x="1222" y="211"/>
                </a:lnTo>
                <a:lnTo>
                  <a:pt x="0" y="1432"/>
                </a:lnTo>
                <a:lnTo>
                  <a:pt x="149" y="1581"/>
                </a:lnTo>
                <a:lnTo>
                  <a:pt x="1371" y="360"/>
                </a:lnTo>
                <a:lnTo>
                  <a:pt x="1371" y="1054"/>
                </a:lnTo>
                <a:lnTo>
                  <a:pt x="1582" y="1054"/>
                </a:lnTo>
                <a:lnTo>
                  <a:pt x="1582" y="0"/>
                </a:lnTo>
                <a:lnTo>
                  <a:pt x="52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5403851" y="4021138"/>
            <a:ext cx="407988" cy="536575"/>
          </a:xfrm>
          <a:custGeom>
            <a:avLst/>
            <a:gdLst>
              <a:gd name="T0" fmla="*/ 1204 w 1353"/>
              <a:gd name="T1" fmla="*/ 1783 h 1783"/>
              <a:gd name="T2" fmla="*/ 1353 w 1353"/>
              <a:gd name="T3" fmla="*/ 1634 h 1783"/>
              <a:gd name="T4" fmla="*/ 993 w 1353"/>
              <a:gd name="T5" fmla="*/ 1274 h 1783"/>
              <a:gd name="T6" fmla="*/ 844 w 1353"/>
              <a:gd name="T7" fmla="*/ 1423 h 1783"/>
              <a:gd name="T8" fmla="*/ 1204 w 1353"/>
              <a:gd name="T9" fmla="*/ 1783 h 1783"/>
              <a:gd name="T10" fmla="*/ 202 w 1353"/>
              <a:gd name="T11" fmla="*/ 474 h 1783"/>
              <a:gd name="T12" fmla="*/ 571 w 1353"/>
              <a:gd name="T13" fmla="*/ 474 h 1783"/>
              <a:gd name="T14" fmla="*/ 571 w 1353"/>
              <a:gd name="T15" fmla="*/ 1063 h 1783"/>
              <a:gd name="T16" fmla="*/ 0 w 1353"/>
              <a:gd name="T17" fmla="*/ 1634 h 1783"/>
              <a:gd name="T18" fmla="*/ 150 w 1353"/>
              <a:gd name="T19" fmla="*/ 1783 h 1783"/>
              <a:gd name="T20" fmla="*/ 782 w 1353"/>
              <a:gd name="T21" fmla="*/ 1151 h 1783"/>
              <a:gd name="T22" fmla="*/ 782 w 1353"/>
              <a:gd name="T23" fmla="*/ 474 h 1783"/>
              <a:gd name="T24" fmla="*/ 1151 w 1353"/>
              <a:gd name="T25" fmla="*/ 474 h 1783"/>
              <a:gd name="T26" fmla="*/ 677 w 1353"/>
              <a:gd name="T27" fmla="*/ 0 h 1783"/>
              <a:gd name="T28" fmla="*/ 202 w 1353"/>
              <a:gd name="T29" fmla="*/ 474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3" h="1783">
                <a:moveTo>
                  <a:pt x="1204" y="1783"/>
                </a:moveTo>
                <a:lnTo>
                  <a:pt x="1353" y="1634"/>
                </a:lnTo>
                <a:lnTo>
                  <a:pt x="993" y="1274"/>
                </a:lnTo>
                <a:lnTo>
                  <a:pt x="844" y="1423"/>
                </a:lnTo>
                <a:lnTo>
                  <a:pt x="1204" y="1783"/>
                </a:lnTo>
                <a:close/>
                <a:moveTo>
                  <a:pt x="202" y="474"/>
                </a:moveTo>
                <a:lnTo>
                  <a:pt x="571" y="474"/>
                </a:lnTo>
                <a:lnTo>
                  <a:pt x="571" y="1063"/>
                </a:lnTo>
                <a:lnTo>
                  <a:pt x="0" y="1634"/>
                </a:lnTo>
                <a:lnTo>
                  <a:pt x="150" y="1783"/>
                </a:lnTo>
                <a:lnTo>
                  <a:pt x="782" y="1151"/>
                </a:lnTo>
                <a:lnTo>
                  <a:pt x="782" y="474"/>
                </a:lnTo>
                <a:lnTo>
                  <a:pt x="1151" y="474"/>
                </a:lnTo>
                <a:lnTo>
                  <a:pt x="677" y="0"/>
                </a:lnTo>
                <a:lnTo>
                  <a:pt x="202" y="47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144963" y="4132263"/>
            <a:ext cx="571500" cy="330200"/>
          </a:xfrm>
          <a:custGeom>
            <a:avLst/>
            <a:gdLst>
              <a:gd name="T0" fmla="*/ 1749 w 1898"/>
              <a:gd name="T1" fmla="*/ 0 h 1098"/>
              <a:gd name="T2" fmla="*/ 949 w 1898"/>
              <a:gd name="T3" fmla="*/ 799 h 1098"/>
              <a:gd name="T4" fmla="*/ 360 w 1898"/>
              <a:gd name="T5" fmla="*/ 211 h 1098"/>
              <a:gd name="T6" fmla="*/ 843 w 1898"/>
              <a:gd name="T7" fmla="*/ 211 h 1098"/>
              <a:gd name="T8" fmla="*/ 843 w 1898"/>
              <a:gd name="T9" fmla="*/ 0 h 1098"/>
              <a:gd name="T10" fmla="*/ 0 w 1898"/>
              <a:gd name="T11" fmla="*/ 0 h 1098"/>
              <a:gd name="T12" fmla="*/ 0 w 1898"/>
              <a:gd name="T13" fmla="*/ 843 h 1098"/>
              <a:gd name="T14" fmla="*/ 211 w 1898"/>
              <a:gd name="T15" fmla="*/ 843 h 1098"/>
              <a:gd name="T16" fmla="*/ 211 w 1898"/>
              <a:gd name="T17" fmla="*/ 360 h 1098"/>
              <a:gd name="T18" fmla="*/ 949 w 1898"/>
              <a:gd name="T19" fmla="*/ 1098 h 1098"/>
              <a:gd name="T20" fmla="*/ 1898 w 1898"/>
              <a:gd name="T21" fmla="*/ 149 h 1098"/>
              <a:gd name="T22" fmla="*/ 1749 w 1898"/>
              <a:gd name="T23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8" h="1098">
                <a:moveTo>
                  <a:pt x="1749" y="0"/>
                </a:moveTo>
                <a:lnTo>
                  <a:pt x="949" y="799"/>
                </a:lnTo>
                <a:lnTo>
                  <a:pt x="360" y="211"/>
                </a:lnTo>
                <a:lnTo>
                  <a:pt x="843" y="211"/>
                </a:lnTo>
                <a:lnTo>
                  <a:pt x="843" y="0"/>
                </a:lnTo>
                <a:lnTo>
                  <a:pt x="0" y="0"/>
                </a:lnTo>
                <a:lnTo>
                  <a:pt x="0" y="843"/>
                </a:lnTo>
                <a:lnTo>
                  <a:pt x="211" y="843"/>
                </a:lnTo>
                <a:lnTo>
                  <a:pt x="211" y="360"/>
                </a:lnTo>
                <a:lnTo>
                  <a:pt x="949" y="1098"/>
                </a:lnTo>
                <a:lnTo>
                  <a:pt x="1898" y="149"/>
                </a:lnTo>
                <a:lnTo>
                  <a:pt x="1749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987676" y="4037013"/>
            <a:ext cx="476250" cy="476250"/>
          </a:xfrm>
          <a:custGeom>
            <a:avLst/>
            <a:gdLst>
              <a:gd name="T0" fmla="*/ 1582 w 1582"/>
              <a:gd name="T1" fmla="*/ 149 h 1582"/>
              <a:gd name="T2" fmla="*/ 1433 w 1582"/>
              <a:gd name="T3" fmla="*/ 0 h 1582"/>
              <a:gd name="T4" fmla="*/ 211 w 1582"/>
              <a:gd name="T5" fmla="*/ 1222 h 1582"/>
              <a:gd name="T6" fmla="*/ 211 w 1582"/>
              <a:gd name="T7" fmla="*/ 528 h 1582"/>
              <a:gd name="T8" fmla="*/ 0 w 1582"/>
              <a:gd name="T9" fmla="*/ 528 h 1582"/>
              <a:gd name="T10" fmla="*/ 0 w 1582"/>
              <a:gd name="T11" fmla="*/ 1582 h 1582"/>
              <a:gd name="T12" fmla="*/ 1055 w 1582"/>
              <a:gd name="T13" fmla="*/ 1582 h 1582"/>
              <a:gd name="T14" fmla="*/ 1055 w 1582"/>
              <a:gd name="T15" fmla="*/ 1371 h 1582"/>
              <a:gd name="T16" fmla="*/ 360 w 1582"/>
              <a:gd name="T17" fmla="*/ 1371 h 1582"/>
              <a:gd name="T18" fmla="*/ 1582 w 1582"/>
              <a:gd name="T19" fmla="*/ 149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2" h="1582">
                <a:moveTo>
                  <a:pt x="1582" y="149"/>
                </a:moveTo>
                <a:lnTo>
                  <a:pt x="1433" y="0"/>
                </a:lnTo>
                <a:lnTo>
                  <a:pt x="211" y="1222"/>
                </a:lnTo>
                <a:lnTo>
                  <a:pt x="211" y="528"/>
                </a:lnTo>
                <a:lnTo>
                  <a:pt x="0" y="528"/>
                </a:lnTo>
                <a:lnTo>
                  <a:pt x="0" y="1582"/>
                </a:lnTo>
                <a:lnTo>
                  <a:pt x="1055" y="1582"/>
                </a:lnTo>
                <a:lnTo>
                  <a:pt x="1055" y="1371"/>
                </a:lnTo>
                <a:lnTo>
                  <a:pt x="360" y="1371"/>
                </a:lnTo>
                <a:lnTo>
                  <a:pt x="1582" y="14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1704976" y="4037013"/>
            <a:ext cx="506413" cy="508000"/>
          </a:xfrm>
          <a:custGeom>
            <a:avLst/>
            <a:gdLst>
              <a:gd name="T0" fmla="*/ 1054 w 1687"/>
              <a:gd name="T1" fmla="*/ 0 h 1687"/>
              <a:gd name="T2" fmla="*/ 1296 w 1687"/>
              <a:gd name="T3" fmla="*/ 242 h 1687"/>
              <a:gd name="T4" fmla="*/ 993 w 1687"/>
              <a:gd name="T5" fmla="*/ 545 h 1687"/>
              <a:gd name="T6" fmla="*/ 1142 w 1687"/>
              <a:gd name="T7" fmla="*/ 695 h 1687"/>
              <a:gd name="T8" fmla="*/ 1445 w 1687"/>
              <a:gd name="T9" fmla="*/ 391 h 1687"/>
              <a:gd name="T10" fmla="*/ 1687 w 1687"/>
              <a:gd name="T11" fmla="*/ 633 h 1687"/>
              <a:gd name="T12" fmla="*/ 1687 w 1687"/>
              <a:gd name="T13" fmla="*/ 0 h 1687"/>
              <a:gd name="T14" fmla="*/ 1054 w 1687"/>
              <a:gd name="T15" fmla="*/ 0 h 1687"/>
              <a:gd name="T16" fmla="*/ 632 w 1687"/>
              <a:gd name="T17" fmla="*/ 0 h 1687"/>
              <a:gd name="T18" fmla="*/ 0 w 1687"/>
              <a:gd name="T19" fmla="*/ 0 h 1687"/>
              <a:gd name="T20" fmla="*/ 0 w 1687"/>
              <a:gd name="T21" fmla="*/ 633 h 1687"/>
              <a:gd name="T22" fmla="*/ 242 w 1687"/>
              <a:gd name="T23" fmla="*/ 391 h 1687"/>
              <a:gd name="T24" fmla="*/ 738 w 1687"/>
              <a:gd name="T25" fmla="*/ 888 h 1687"/>
              <a:gd name="T26" fmla="*/ 738 w 1687"/>
              <a:gd name="T27" fmla="*/ 1687 h 1687"/>
              <a:gd name="T28" fmla="*/ 949 w 1687"/>
              <a:gd name="T29" fmla="*/ 1687 h 1687"/>
              <a:gd name="T30" fmla="*/ 949 w 1687"/>
              <a:gd name="T31" fmla="*/ 800 h 1687"/>
              <a:gd name="T32" fmla="*/ 390 w 1687"/>
              <a:gd name="T33" fmla="*/ 242 h 1687"/>
              <a:gd name="T34" fmla="*/ 632 w 1687"/>
              <a:gd name="T35" fmla="*/ 0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7" h="1687">
                <a:moveTo>
                  <a:pt x="1054" y="0"/>
                </a:moveTo>
                <a:lnTo>
                  <a:pt x="1296" y="242"/>
                </a:lnTo>
                <a:lnTo>
                  <a:pt x="993" y="545"/>
                </a:lnTo>
                <a:lnTo>
                  <a:pt x="1142" y="695"/>
                </a:lnTo>
                <a:lnTo>
                  <a:pt x="1445" y="391"/>
                </a:lnTo>
                <a:lnTo>
                  <a:pt x="1687" y="633"/>
                </a:lnTo>
                <a:lnTo>
                  <a:pt x="1687" y="0"/>
                </a:lnTo>
                <a:lnTo>
                  <a:pt x="1054" y="0"/>
                </a:lnTo>
                <a:close/>
                <a:moveTo>
                  <a:pt x="632" y="0"/>
                </a:moveTo>
                <a:lnTo>
                  <a:pt x="0" y="0"/>
                </a:lnTo>
                <a:lnTo>
                  <a:pt x="0" y="633"/>
                </a:lnTo>
                <a:lnTo>
                  <a:pt x="242" y="391"/>
                </a:lnTo>
                <a:lnTo>
                  <a:pt x="738" y="888"/>
                </a:lnTo>
                <a:lnTo>
                  <a:pt x="738" y="1687"/>
                </a:lnTo>
                <a:lnTo>
                  <a:pt x="949" y="1687"/>
                </a:lnTo>
                <a:lnTo>
                  <a:pt x="949" y="800"/>
                </a:lnTo>
                <a:lnTo>
                  <a:pt x="390" y="242"/>
                </a:lnTo>
                <a:lnTo>
                  <a:pt x="63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307976" y="3973513"/>
            <a:ext cx="635000" cy="635000"/>
          </a:xfrm>
          <a:custGeom>
            <a:avLst/>
            <a:gdLst>
              <a:gd name="T0" fmla="*/ 1898 w 2109"/>
              <a:gd name="T1" fmla="*/ 0 h 2109"/>
              <a:gd name="T2" fmla="*/ 211 w 2109"/>
              <a:gd name="T3" fmla="*/ 0 h 2109"/>
              <a:gd name="T4" fmla="*/ 1 w 2109"/>
              <a:gd name="T5" fmla="*/ 211 h 2109"/>
              <a:gd name="T6" fmla="*/ 0 w 2109"/>
              <a:gd name="T7" fmla="*/ 2109 h 2109"/>
              <a:gd name="T8" fmla="*/ 422 w 2109"/>
              <a:gd name="T9" fmla="*/ 1688 h 2109"/>
              <a:gd name="T10" fmla="*/ 1898 w 2109"/>
              <a:gd name="T11" fmla="*/ 1688 h 2109"/>
              <a:gd name="T12" fmla="*/ 2109 w 2109"/>
              <a:gd name="T13" fmla="*/ 1477 h 2109"/>
              <a:gd name="T14" fmla="*/ 2109 w 2109"/>
              <a:gd name="T15" fmla="*/ 211 h 2109"/>
              <a:gd name="T16" fmla="*/ 1898 w 2109"/>
              <a:gd name="T17" fmla="*/ 0 h 2109"/>
              <a:gd name="T18" fmla="*/ 422 w 2109"/>
              <a:gd name="T19" fmla="*/ 739 h 2109"/>
              <a:gd name="T20" fmla="*/ 1687 w 2109"/>
              <a:gd name="T21" fmla="*/ 739 h 2109"/>
              <a:gd name="T22" fmla="*/ 1687 w 2109"/>
              <a:gd name="T23" fmla="*/ 949 h 2109"/>
              <a:gd name="T24" fmla="*/ 422 w 2109"/>
              <a:gd name="T25" fmla="*/ 949 h 2109"/>
              <a:gd name="T26" fmla="*/ 422 w 2109"/>
              <a:gd name="T27" fmla="*/ 739 h 2109"/>
              <a:gd name="T28" fmla="*/ 1265 w 2109"/>
              <a:gd name="T29" fmla="*/ 1266 h 2109"/>
              <a:gd name="T30" fmla="*/ 422 w 2109"/>
              <a:gd name="T31" fmla="*/ 1266 h 2109"/>
              <a:gd name="T32" fmla="*/ 422 w 2109"/>
              <a:gd name="T33" fmla="*/ 1055 h 2109"/>
              <a:gd name="T34" fmla="*/ 1265 w 2109"/>
              <a:gd name="T35" fmla="*/ 1055 h 2109"/>
              <a:gd name="T36" fmla="*/ 1265 w 2109"/>
              <a:gd name="T37" fmla="*/ 1266 h 2109"/>
              <a:gd name="T38" fmla="*/ 1687 w 2109"/>
              <a:gd name="T39" fmla="*/ 633 h 2109"/>
              <a:gd name="T40" fmla="*/ 422 w 2109"/>
              <a:gd name="T41" fmla="*/ 633 h 2109"/>
              <a:gd name="T42" fmla="*/ 422 w 2109"/>
              <a:gd name="T43" fmla="*/ 422 h 2109"/>
              <a:gd name="T44" fmla="*/ 1687 w 2109"/>
              <a:gd name="T45" fmla="*/ 422 h 2109"/>
              <a:gd name="T46" fmla="*/ 1687 w 2109"/>
              <a:gd name="T47" fmla="*/ 633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09" h="2109">
                <a:moveTo>
                  <a:pt x="1898" y="0"/>
                </a:moveTo>
                <a:lnTo>
                  <a:pt x="211" y="0"/>
                </a:lnTo>
                <a:cubicBezTo>
                  <a:pt x="94" y="0"/>
                  <a:pt x="1" y="95"/>
                  <a:pt x="1" y="211"/>
                </a:cubicBezTo>
                <a:lnTo>
                  <a:pt x="0" y="2109"/>
                </a:lnTo>
                <a:lnTo>
                  <a:pt x="422" y="1688"/>
                </a:lnTo>
                <a:lnTo>
                  <a:pt x="1898" y="1688"/>
                </a:lnTo>
                <a:cubicBezTo>
                  <a:pt x="2015" y="1688"/>
                  <a:pt x="2109" y="1593"/>
                  <a:pt x="2109" y="1477"/>
                </a:cubicBezTo>
                <a:lnTo>
                  <a:pt x="2109" y="211"/>
                </a:lnTo>
                <a:cubicBezTo>
                  <a:pt x="2109" y="95"/>
                  <a:pt x="2015" y="0"/>
                  <a:pt x="1898" y="0"/>
                </a:cubicBezTo>
                <a:close/>
                <a:moveTo>
                  <a:pt x="422" y="739"/>
                </a:moveTo>
                <a:lnTo>
                  <a:pt x="1687" y="739"/>
                </a:lnTo>
                <a:lnTo>
                  <a:pt x="1687" y="949"/>
                </a:lnTo>
                <a:lnTo>
                  <a:pt x="422" y="949"/>
                </a:lnTo>
                <a:lnTo>
                  <a:pt x="422" y="739"/>
                </a:lnTo>
                <a:close/>
                <a:moveTo>
                  <a:pt x="1265" y="1266"/>
                </a:moveTo>
                <a:lnTo>
                  <a:pt x="422" y="1266"/>
                </a:lnTo>
                <a:lnTo>
                  <a:pt x="422" y="1055"/>
                </a:lnTo>
                <a:lnTo>
                  <a:pt x="1265" y="1055"/>
                </a:lnTo>
                <a:lnTo>
                  <a:pt x="1265" y="1266"/>
                </a:lnTo>
                <a:close/>
                <a:moveTo>
                  <a:pt x="1687" y="633"/>
                </a:moveTo>
                <a:lnTo>
                  <a:pt x="422" y="633"/>
                </a:lnTo>
                <a:lnTo>
                  <a:pt x="422" y="422"/>
                </a:lnTo>
                <a:lnTo>
                  <a:pt x="1687" y="422"/>
                </a:lnTo>
                <a:lnTo>
                  <a:pt x="1687" y="63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1209338" y="2728913"/>
            <a:ext cx="635000" cy="635000"/>
          </a:xfrm>
          <a:custGeom>
            <a:avLst/>
            <a:gdLst>
              <a:gd name="T0" fmla="*/ 1898 w 2109"/>
              <a:gd name="T1" fmla="*/ 0 h 2109"/>
              <a:gd name="T2" fmla="*/ 211 w 2109"/>
              <a:gd name="T3" fmla="*/ 0 h 2109"/>
              <a:gd name="T4" fmla="*/ 0 w 2109"/>
              <a:gd name="T5" fmla="*/ 211 h 2109"/>
              <a:gd name="T6" fmla="*/ 0 w 2109"/>
              <a:gd name="T7" fmla="*/ 2109 h 2109"/>
              <a:gd name="T8" fmla="*/ 421 w 2109"/>
              <a:gd name="T9" fmla="*/ 1687 h 2109"/>
              <a:gd name="T10" fmla="*/ 1898 w 2109"/>
              <a:gd name="T11" fmla="*/ 1687 h 2109"/>
              <a:gd name="T12" fmla="*/ 2109 w 2109"/>
              <a:gd name="T13" fmla="*/ 1476 h 2109"/>
              <a:gd name="T14" fmla="*/ 2109 w 2109"/>
              <a:gd name="T15" fmla="*/ 211 h 2109"/>
              <a:gd name="T16" fmla="*/ 1898 w 2109"/>
              <a:gd name="T17" fmla="*/ 0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9" h="2109">
                <a:moveTo>
                  <a:pt x="1898" y="0"/>
                </a:moveTo>
                <a:lnTo>
                  <a:pt x="211" y="0"/>
                </a:lnTo>
                <a:cubicBezTo>
                  <a:pt x="94" y="0"/>
                  <a:pt x="0" y="94"/>
                  <a:pt x="0" y="211"/>
                </a:cubicBezTo>
                <a:lnTo>
                  <a:pt x="0" y="2109"/>
                </a:lnTo>
                <a:lnTo>
                  <a:pt x="421" y="1687"/>
                </a:lnTo>
                <a:lnTo>
                  <a:pt x="1898" y="1687"/>
                </a:lnTo>
                <a:cubicBezTo>
                  <a:pt x="2014" y="1687"/>
                  <a:pt x="2109" y="1593"/>
                  <a:pt x="2109" y="1476"/>
                </a:cubicBezTo>
                <a:lnTo>
                  <a:pt x="2109" y="211"/>
                </a:lnTo>
                <a:cubicBezTo>
                  <a:pt x="2109" y="94"/>
                  <a:pt x="2014" y="0"/>
                  <a:pt x="189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10056813" y="2728913"/>
            <a:ext cx="635000" cy="635000"/>
          </a:xfrm>
          <a:custGeom>
            <a:avLst/>
            <a:gdLst>
              <a:gd name="T0" fmla="*/ 1898 w 2109"/>
              <a:gd name="T1" fmla="*/ 0 h 2109"/>
              <a:gd name="T2" fmla="*/ 211 w 2109"/>
              <a:gd name="T3" fmla="*/ 0 h 2109"/>
              <a:gd name="T4" fmla="*/ 0 w 2109"/>
              <a:gd name="T5" fmla="*/ 211 h 2109"/>
              <a:gd name="T6" fmla="*/ 0 w 2109"/>
              <a:gd name="T7" fmla="*/ 2109 h 2109"/>
              <a:gd name="T8" fmla="*/ 422 w 2109"/>
              <a:gd name="T9" fmla="*/ 1687 h 2109"/>
              <a:gd name="T10" fmla="*/ 1898 w 2109"/>
              <a:gd name="T11" fmla="*/ 1687 h 2109"/>
              <a:gd name="T12" fmla="*/ 2109 w 2109"/>
              <a:gd name="T13" fmla="*/ 1476 h 2109"/>
              <a:gd name="T14" fmla="*/ 2109 w 2109"/>
              <a:gd name="T15" fmla="*/ 211 h 2109"/>
              <a:gd name="T16" fmla="*/ 1898 w 2109"/>
              <a:gd name="T17" fmla="*/ 0 h 2109"/>
              <a:gd name="T18" fmla="*/ 1898 w 2109"/>
              <a:gd name="T19" fmla="*/ 1476 h 2109"/>
              <a:gd name="T20" fmla="*/ 422 w 2109"/>
              <a:gd name="T21" fmla="*/ 1476 h 2109"/>
              <a:gd name="T22" fmla="*/ 211 w 2109"/>
              <a:gd name="T23" fmla="*/ 1687 h 2109"/>
              <a:gd name="T24" fmla="*/ 211 w 2109"/>
              <a:gd name="T25" fmla="*/ 211 h 2109"/>
              <a:gd name="T26" fmla="*/ 1898 w 2109"/>
              <a:gd name="T27" fmla="*/ 211 h 2109"/>
              <a:gd name="T28" fmla="*/ 1898 w 2109"/>
              <a:gd name="T29" fmla="*/ 1476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9" h="2109">
                <a:moveTo>
                  <a:pt x="1898" y="0"/>
                </a:moveTo>
                <a:lnTo>
                  <a:pt x="211" y="0"/>
                </a:lnTo>
                <a:cubicBezTo>
                  <a:pt x="94" y="0"/>
                  <a:pt x="0" y="94"/>
                  <a:pt x="0" y="211"/>
                </a:cubicBezTo>
                <a:lnTo>
                  <a:pt x="0" y="2109"/>
                </a:lnTo>
                <a:lnTo>
                  <a:pt x="422" y="1687"/>
                </a:lnTo>
                <a:lnTo>
                  <a:pt x="1898" y="1687"/>
                </a:lnTo>
                <a:cubicBezTo>
                  <a:pt x="2014" y="1687"/>
                  <a:pt x="2109" y="1593"/>
                  <a:pt x="2109" y="1476"/>
                </a:cubicBezTo>
                <a:lnTo>
                  <a:pt x="2109" y="211"/>
                </a:lnTo>
                <a:cubicBezTo>
                  <a:pt x="2109" y="94"/>
                  <a:pt x="2014" y="0"/>
                  <a:pt x="1898" y="0"/>
                </a:cubicBezTo>
                <a:close/>
                <a:moveTo>
                  <a:pt x="1898" y="1476"/>
                </a:moveTo>
                <a:lnTo>
                  <a:pt x="422" y="1476"/>
                </a:lnTo>
                <a:lnTo>
                  <a:pt x="211" y="1687"/>
                </a:lnTo>
                <a:lnTo>
                  <a:pt x="211" y="211"/>
                </a:lnTo>
                <a:lnTo>
                  <a:pt x="1898" y="211"/>
                </a:lnTo>
                <a:lnTo>
                  <a:pt x="1898" y="147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969376" y="2887663"/>
            <a:ext cx="571500" cy="317500"/>
          </a:xfrm>
          <a:custGeom>
            <a:avLst/>
            <a:gdLst>
              <a:gd name="T0" fmla="*/ 211 w 1898"/>
              <a:gd name="T1" fmla="*/ 633 h 1054"/>
              <a:gd name="T2" fmla="*/ 1687 w 1898"/>
              <a:gd name="T3" fmla="*/ 633 h 1054"/>
              <a:gd name="T4" fmla="*/ 1687 w 1898"/>
              <a:gd name="T5" fmla="*/ 422 h 1054"/>
              <a:gd name="T6" fmla="*/ 211 w 1898"/>
              <a:gd name="T7" fmla="*/ 422 h 1054"/>
              <a:gd name="T8" fmla="*/ 211 w 1898"/>
              <a:gd name="T9" fmla="*/ 633 h 1054"/>
              <a:gd name="T10" fmla="*/ 0 w 1898"/>
              <a:gd name="T11" fmla="*/ 1054 h 1054"/>
              <a:gd name="T12" fmla="*/ 1476 w 1898"/>
              <a:gd name="T13" fmla="*/ 1054 h 1054"/>
              <a:gd name="T14" fmla="*/ 1476 w 1898"/>
              <a:gd name="T15" fmla="*/ 844 h 1054"/>
              <a:gd name="T16" fmla="*/ 0 w 1898"/>
              <a:gd name="T17" fmla="*/ 844 h 1054"/>
              <a:gd name="T18" fmla="*/ 0 w 1898"/>
              <a:gd name="T19" fmla="*/ 1054 h 1054"/>
              <a:gd name="T20" fmla="*/ 422 w 1898"/>
              <a:gd name="T21" fmla="*/ 0 h 1054"/>
              <a:gd name="T22" fmla="*/ 422 w 1898"/>
              <a:gd name="T23" fmla="*/ 211 h 1054"/>
              <a:gd name="T24" fmla="*/ 1898 w 1898"/>
              <a:gd name="T25" fmla="*/ 211 h 1054"/>
              <a:gd name="T26" fmla="*/ 1898 w 1898"/>
              <a:gd name="T27" fmla="*/ 0 h 1054"/>
              <a:gd name="T28" fmla="*/ 422 w 1898"/>
              <a:gd name="T2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8" h="1054">
                <a:moveTo>
                  <a:pt x="211" y="633"/>
                </a:moveTo>
                <a:lnTo>
                  <a:pt x="1687" y="633"/>
                </a:lnTo>
                <a:lnTo>
                  <a:pt x="1687" y="422"/>
                </a:lnTo>
                <a:lnTo>
                  <a:pt x="211" y="422"/>
                </a:lnTo>
                <a:lnTo>
                  <a:pt x="211" y="633"/>
                </a:lnTo>
                <a:close/>
                <a:moveTo>
                  <a:pt x="0" y="1054"/>
                </a:moveTo>
                <a:lnTo>
                  <a:pt x="1476" y="1054"/>
                </a:lnTo>
                <a:lnTo>
                  <a:pt x="1476" y="844"/>
                </a:lnTo>
                <a:lnTo>
                  <a:pt x="0" y="844"/>
                </a:lnTo>
                <a:lnTo>
                  <a:pt x="0" y="1054"/>
                </a:lnTo>
                <a:close/>
                <a:moveTo>
                  <a:pt x="422" y="0"/>
                </a:moveTo>
                <a:lnTo>
                  <a:pt x="422" y="211"/>
                </a:lnTo>
                <a:lnTo>
                  <a:pt x="1898" y="211"/>
                </a:lnTo>
                <a:lnTo>
                  <a:pt x="1898" y="0"/>
                </a:lnTo>
                <a:lnTo>
                  <a:pt x="422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7685088" y="2728913"/>
            <a:ext cx="633413" cy="635000"/>
          </a:xfrm>
          <a:custGeom>
            <a:avLst/>
            <a:gdLst>
              <a:gd name="T0" fmla="*/ 2108 w 2109"/>
              <a:gd name="T1" fmla="*/ 211 h 2109"/>
              <a:gd name="T2" fmla="*/ 1899 w 2109"/>
              <a:gd name="T3" fmla="*/ 0 h 2109"/>
              <a:gd name="T4" fmla="*/ 211 w 2109"/>
              <a:gd name="T5" fmla="*/ 0 h 2109"/>
              <a:gd name="T6" fmla="*/ 0 w 2109"/>
              <a:gd name="T7" fmla="*/ 211 h 2109"/>
              <a:gd name="T8" fmla="*/ 0 w 2109"/>
              <a:gd name="T9" fmla="*/ 1476 h 2109"/>
              <a:gd name="T10" fmla="*/ 211 w 2109"/>
              <a:gd name="T11" fmla="*/ 1687 h 2109"/>
              <a:gd name="T12" fmla="*/ 1688 w 2109"/>
              <a:gd name="T13" fmla="*/ 1687 h 2109"/>
              <a:gd name="T14" fmla="*/ 2109 w 2109"/>
              <a:gd name="T15" fmla="*/ 2109 h 2109"/>
              <a:gd name="T16" fmla="*/ 2108 w 2109"/>
              <a:gd name="T17" fmla="*/ 211 h 2109"/>
              <a:gd name="T18" fmla="*/ 1688 w 2109"/>
              <a:gd name="T19" fmla="*/ 1265 h 2109"/>
              <a:gd name="T20" fmla="*/ 422 w 2109"/>
              <a:gd name="T21" fmla="*/ 1265 h 2109"/>
              <a:gd name="T22" fmla="*/ 422 w 2109"/>
              <a:gd name="T23" fmla="*/ 1054 h 2109"/>
              <a:gd name="T24" fmla="*/ 1688 w 2109"/>
              <a:gd name="T25" fmla="*/ 1054 h 2109"/>
              <a:gd name="T26" fmla="*/ 1688 w 2109"/>
              <a:gd name="T27" fmla="*/ 1265 h 2109"/>
              <a:gd name="T28" fmla="*/ 1688 w 2109"/>
              <a:gd name="T29" fmla="*/ 949 h 2109"/>
              <a:gd name="T30" fmla="*/ 422 w 2109"/>
              <a:gd name="T31" fmla="*/ 949 h 2109"/>
              <a:gd name="T32" fmla="*/ 422 w 2109"/>
              <a:gd name="T33" fmla="*/ 738 h 2109"/>
              <a:gd name="T34" fmla="*/ 1688 w 2109"/>
              <a:gd name="T35" fmla="*/ 738 h 2109"/>
              <a:gd name="T36" fmla="*/ 1688 w 2109"/>
              <a:gd name="T37" fmla="*/ 949 h 2109"/>
              <a:gd name="T38" fmla="*/ 1688 w 2109"/>
              <a:gd name="T39" fmla="*/ 632 h 2109"/>
              <a:gd name="T40" fmla="*/ 422 w 2109"/>
              <a:gd name="T41" fmla="*/ 632 h 2109"/>
              <a:gd name="T42" fmla="*/ 422 w 2109"/>
              <a:gd name="T43" fmla="*/ 422 h 2109"/>
              <a:gd name="T44" fmla="*/ 1688 w 2109"/>
              <a:gd name="T45" fmla="*/ 422 h 2109"/>
              <a:gd name="T46" fmla="*/ 1688 w 2109"/>
              <a:gd name="T47" fmla="*/ 632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09" h="2109">
                <a:moveTo>
                  <a:pt x="2108" y="211"/>
                </a:moveTo>
                <a:cubicBezTo>
                  <a:pt x="2108" y="94"/>
                  <a:pt x="2015" y="0"/>
                  <a:pt x="1899" y="0"/>
                </a:cubicBezTo>
                <a:lnTo>
                  <a:pt x="211" y="0"/>
                </a:lnTo>
                <a:cubicBezTo>
                  <a:pt x="95" y="0"/>
                  <a:pt x="0" y="94"/>
                  <a:pt x="0" y="211"/>
                </a:cubicBezTo>
                <a:lnTo>
                  <a:pt x="0" y="1476"/>
                </a:lnTo>
                <a:cubicBezTo>
                  <a:pt x="0" y="1593"/>
                  <a:pt x="95" y="1687"/>
                  <a:pt x="211" y="1687"/>
                </a:cubicBezTo>
                <a:lnTo>
                  <a:pt x="1688" y="1687"/>
                </a:lnTo>
                <a:lnTo>
                  <a:pt x="2109" y="2109"/>
                </a:lnTo>
                <a:lnTo>
                  <a:pt x="2108" y="211"/>
                </a:lnTo>
                <a:close/>
                <a:moveTo>
                  <a:pt x="1688" y="1265"/>
                </a:moveTo>
                <a:lnTo>
                  <a:pt x="422" y="1265"/>
                </a:lnTo>
                <a:lnTo>
                  <a:pt x="422" y="1054"/>
                </a:lnTo>
                <a:lnTo>
                  <a:pt x="1688" y="1054"/>
                </a:lnTo>
                <a:lnTo>
                  <a:pt x="1688" y="1265"/>
                </a:lnTo>
                <a:close/>
                <a:moveTo>
                  <a:pt x="1688" y="949"/>
                </a:moveTo>
                <a:lnTo>
                  <a:pt x="422" y="949"/>
                </a:lnTo>
                <a:lnTo>
                  <a:pt x="422" y="738"/>
                </a:lnTo>
                <a:lnTo>
                  <a:pt x="1688" y="738"/>
                </a:lnTo>
                <a:lnTo>
                  <a:pt x="1688" y="949"/>
                </a:lnTo>
                <a:close/>
                <a:moveTo>
                  <a:pt x="1688" y="632"/>
                </a:moveTo>
                <a:lnTo>
                  <a:pt x="422" y="632"/>
                </a:lnTo>
                <a:lnTo>
                  <a:pt x="422" y="422"/>
                </a:lnTo>
                <a:lnTo>
                  <a:pt x="1688" y="422"/>
                </a:lnTo>
                <a:lnTo>
                  <a:pt x="1688" y="63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6392863" y="2760663"/>
            <a:ext cx="762000" cy="571500"/>
          </a:xfrm>
          <a:custGeom>
            <a:avLst/>
            <a:gdLst>
              <a:gd name="T0" fmla="*/ 2320 w 2531"/>
              <a:gd name="T1" fmla="*/ 0 h 1898"/>
              <a:gd name="T2" fmla="*/ 211 w 2531"/>
              <a:gd name="T3" fmla="*/ 0 h 1898"/>
              <a:gd name="T4" fmla="*/ 0 w 2531"/>
              <a:gd name="T5" fmla="*/ 211 h 1898"/>
              <a:gd name="T6" fmla="*/ 0 w 2531"/>
              <a:gd name="T7" fmla="*/ 1687 h 1898"/>
              <a:gd name="T8" fmla="*/ 211 w 2531"/>
              <a:gd name="T9" fmla="*/ 1898 h 1898"/>
              <a:gd name="T10" fmla="*/ 2320 w 2531"/>
              <a:gd name="T11" fmla="*/ 1898 h 1898"/>
              <a:gd name="T12" fmla="*/ 2530 w 2531"/>
              <a:gd name="T13" fmla="*/ 1687 h 1898"/>
              <a:gd name="T14" fmla="*/ 2531 w 2531"/>
              <a:gd name="T15" fmla="*/ 211 h 1898"/>
              <a:gd name="T16" fmla="*/ 2320 w 2531"/>
              <a:gd name="T17" fmla="*/ 0 h 1898"/>
              <a:gd name="T18" fmla="*/ 844 w 2531"/>
              <a:gd name="T19" fmla="*/ 317 h 1898"/>
              <a:gd name="T20" fmla="*/ 1160 w 2531"/>
              <a:gd name="T21" fmla="*/ 633 h 1898"/>
              <a:gd name="T22" fmla="*/ 844 w 2531"/>
              <a:gd name="T23" fmla="*/ 949 h 1898"/>
              <a:gd name="T24" fmla="*/ 527 w 2531"/>
              <a:gd name="T25" fmla="*/ 633 h 1898"/>
              <a:gd name="T26" fmla="*/ 844 w 2531"/>
              <a:gd name="T27" fmla="*/ 317 h 1898"/>
              <a:gd name="T28" fmla="*/ 1476 w 2531"/>
              <a:gd name="T29" fmla="*/ 1582 h 1898"/>
              <a:gd name="T30" fmla="*/ 211 w 2531"/>
              <a:gd name="T31" fmla="*/ 1582 h 1898"/>
              <a:gd name="T32" fmla="*/ 211 w 2531"/>
              <a:gd name="T33" fmla="*/ 1476 h 1898"/>
              <a:gd name="T34" fmla="*/ 844 w 2531"/>
              <a:gd name="T35" fmla="*/ 1150 h 1898"/>
              <a:gd name="T36" fmla="*/ 1476 w 2531"/>
              <a:gd name="T37" fmla="*/ 1476 h 1898"/>
              <a:gd name="T38" fmla="*/ 1476 w 2531"/>
              <a:gd name="T39" fmla="*/ 1582 h 1898"/>
              <a:gd name="T40" fmla="*/ 1882 w 2531"/>
              <a:gd name="T41" fmla="*/ 1160 h 1898"/>
              <a:gd name="T42" fmla="*/ 2055 w 2531"/>
              <a:gd name="T43" fmla="*/ 1160 h 1898"/>
              <a:gd name="T44" fmla="*/ 2215 w 2531"/>
              <a:gd name="T45" fmla="*/ 1371 h 1898"/>
              <a:gd name="T46" fmla="*/ 2004 w 2531"/>
              <a:gd name="T47" fmla="*/ 1581 h 1898"/>
              <a:gd name="T48" fmla="*/ 1716 w 2531"/>
              <a:gd name="T49" fmla="*/ 1160 h 1898"/>
              <a:gd name="T50" fmla="*/ 1687 w 2531"/>
              <a:gd name="T51" fmla="*/ 949 h 1898"/>
              <a:gd name="T52" fmla="*/ 1717 w 2531"/>
              <a:gd name="T53" fmla="*/ 738 h 1898"/>
              <a:gd name="T54" fmla="*/ 2005 w 2531"/>
              <a:gd name="T55" fmla="*/ 317 h 1898"/>
              <a:gd name="T56" fmla="*/ 2215 w 2531"/>
              <a:gd name="T57" fmla="*/ 527 h 1898"/>
              <a:gd name="T58" fmla="*/ 2055 w 2531"/>
              <a:gd name="T59" fmla="*/ 738 h 1898"/>
              <a:gd name="T60" fmla="*/ 1882 w 2531"/>
              <a:gd name="T61" fmla="*/ 738 h 1898"/>
              <a:gd name="T62" fmla="*/ 1845 w 2531"/>
              <a:gd name="T63" fmla="*/ 949 h 1898"/>
              <a:gd name="T64" fmla="*/ 1882 w 2531"/>
              <a:gd name="T65" fmla="*/ 116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31" h="1898">
                <a:moveTo>
                  <a:pt x="2320" y="0"/>
                </a:moveTo>
                <a:lnTo>
                  <a:pt x="211" y="0"/>
                </a:lnTo>
                <a:cubicBezTo>
                  <a:pt x="94" y="0"/>
                  <a:pt x="0" y="95"/>
                  <a:pt x="0" y="211"/>
                </a:cubicBezTo>
                <a:lnTo>
                  <a:pt x="0" y="1687"/>
                </a:lnTo>
                <a:cubicBezTo>
                  <a:pt x="0" y="1804"/>
                  <a:pt x="94" y="1898"/>
                  <a:pt x="211" y="1898"/>
                </a:cubicBezTo>
                <a:lnTo>
                  <a:pt x="2320" y="1898"/>
                </a:lnTo>
                <a:cubicBezTo>
                  <a:pt x="2436" y="1898"/>
                  <a:pt x="2530" y="1804"/>
                  <a:pt x="2530" y="1687"/>
                </a:cubicBezTo>
                <a:lnTo>
                  <a:pt x="2531" y="211"/>
                </a:lnTo>
                <a:cubicBezTo>
                  <a:pt x="2531" y="95"/>
                  <a:pt x="2436" y="0"/>
                  <a:pt x="2320" y="0"/>
                </a:cubicBezTo>
                <a:close/>
                <a:moveTo>
                  <a:pt x="844" y="317"/>
                </a:moveTo>
                <a:cubicBezTo>
                  <a:pt x="1018" y="317"/>
                  <a:pt x="1160" y="458"/>
                  <a:pt x="1160" y="633"/>
                </a:cubicBezTo>
                <a:cubicBezTo>
                  <a:pt x="1160" y="808"/>
                  <a:pt x="1018" y="949"/>
                  <a:pt x="844" y="949"/>
                </a:cubicBezTo>
                <a:cubicBezTo>
                  <a:pt x="669" y="949"/>
                  <a:pt x="527" y="808"/>
                  <a:pt x="527" y="633"/>
                </a:cubicBezTo>
                <a:cubicBezTo>
                  <a:pt x="527" y="458"/>
                  <a:pt x="669" y="317"/>
                  <a:pt x="844" y="317"/>
                </a:cubicBezTo>
                <a:close/>
                <a:moveTo>
                  <a:pt x="1476" y="1582"/>
                </a:moveTo>
                <a:lnTo>
                  <a:pt x="211" y="1582"/>
                </a:lnTo>
                <a:lnTo>
                  <a:pt x="211" y="1476"/>
                </a:lnTo>
                <a:cubicBezTo>
                  <a:pt x="211" y="1266"/>
                  <a:pt x="633" y="1150"/>
                  <a:pt x="844" y="1150"/>
                </a:cubicBezTo>
                <a:cubicBezTo>
                  <a:pt x="1055" y="1150"/>
                  <a:pt x="1476" y="1266"/>
                  <a:pt x="1476" y="1476"/>
                </a:cubicBezTo>
                <a:lnTo>
                  <a:pt x="1476" y="1582"/>
                </a:lnTo>
                <a:close/>
                <a:moveTo>
                  <a:pt x="1882" y="1160"/>
                </a:moveTo>
                <a:lnTo>
                  <a:pt x="2055" y="1160"/>
                </a:lnTo>
                <a:lnTo>
                  <a:pt x="2215" y="1371"/>
                </a:lnTo>
                <a:lnTo>
                  <a:pt x="2004" y="1581"/>
                </a:lnTo>
                <a:cubicBezTo>
                  <a:pt x="1867" y="1478"/>
                  <a:pt x="1764" y="1331"/>
                  <a:pt x="1716" y="1160"/>
                </a:cubicBezTo>
                <a:cubicBezTo>
                  <a:pt x="1698" y="1093"/>
                  <a:pt x="1687" y="1023"/>
                  <a:pt x="1687" y="949"/>
                </a:cubicBezTo>
                <a:cubicBezTo>
                  <a:pt x="1687" y="876"/>
                  <a:pt x="1698" y="806"/>
                  <a:pt x="1717" y="738"/>
                </a:cubicBezTo>
                <a:cubicBezTo>
                  <a:pt x="1764" y="568"/>
                  <a:pt x="1867" y="420"/>
                  <a:pt x="2005" y="317"/>
                </a:cubicBezTo>
                <a:lnTo>
                  <a:pt x="2215" y="527"/>
                </a:lnTo>
                <a:lnTo>
                  <a:pt x="2055" y="738"/>
                </a:lnTo>
                <a:lnTo>
                  <a:pt x="1882" y="738"/>
                </a:lnTo>
                <a:cubicBezTo>
                  <a:pt x="1859" y="804"/>
                  <a:pt x="1845" y="875"/>
                  <a:pt x="1845" y="949"/>
                </a:cubicBezTo>
                <a:cubicBezTo>
                  <a:pt x="1845" y="1023"/>
                  <a:pt x="1859" y="1094"/>
                  <a:pt x="1882" y="116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5280026" y="2665413"/>
            <a:ext cx="633413" cy="762000"/>
          </a:xfrm>
          <a:custGeom>
            <a:avLst/>
            <a:gdLst>
              <a:gd name="T0" fmla="*/ 1898 w 2108"/>
              <a:gd name="T1" fmla="*/ 0 h 2531"/>
              <a:gd name="T2" fmla="*/ 210 w 2108"/>
              <a:gd name="T3" fmla="*/ 0 h 2531"/>
              <a:gd name="T4" fmla="*/ 210 w 2108"/>
              <a:gd name="T5" fmla="*/ 211 h 2531"/>
              <a:gd name="T6" fmla="*/ 1898 w 2108"/>
              <a:gd name="T7" fmla="*/ 211 h 2531"/>
              <a:gd name="T8" fmla="*/ 1898 w 2108"/>
              <a:gd name="T9" fmla="*/ 0 h 2531"/>
              <a:gd name="T10" fmla="*/ 210 w 2108"/>
              <a:gd name="T11" fmla="*/ 2531 h 2531"/>
              <a:gd name="T12" fmla="*/ 1898 w 2108"/>
              <a:gd name="T13" fmla="*/ 2531 h 2531"/>
              <a:gd name="T14" fmla="*/ 1898 w 2108"/>
              <a:gd name="T15" fmla="*/ 2320 h 2531"/>
              <a:gd name="T16" fmla="*/ 210 w 2108"/>
              <a:gd name="T17" fmla="*/ 2320 h 2531"/>
              <a:gd name="T18" fmla="*/ 210 w 2108"/>
              <a:gd name="T19" fmla="*/ 2531 h 2531"/>
              <a:gd name="T20" fmla="*/ 1898 w 2108"/>
              <a:gd name="T21" fmla="*/ 422 h 2531"/>
              <a:gd name="T22" fmla="*/ 210 w 2108"/>
              <a:gd name="T23" fmla="*/ 422 h 2531"/>
              <a:gd name="T24" fmla="*/ 0 w 2108"/>
              <a:gd name="T25" fmla="*/ 633 h 2531"/>
              <a:gd name="T26" fmla="*/ 0 w 2108"/>
              <a:gd name="T27" fmla="*/ 1898 h 2531"/>
              <a:gd name="T28" fmla="*/ 210 w 2108"/>
              <a:gd name="T29" fmla="*/ 2109 h 2531"/>
              <a:gd name="T30" fmla="*/ 1898 w 2108"/>
              <a:gd name="T31" fmla="*/ 2109 h 2531"/>
              <a:gd name="T32" fmla="*/ 2108 w 2108"/>
              <a:gd name="T33" fmla="*/ 1898 h 2531"/>
              <a:gd name="T34" fmla="*/ 2108 w 2108"/>
              <a:gd name="T35" fmla="*/ 633 h 2531"/>
              <a:gd name="T36" fmla="*/ 1898 w 2108"/>
              <a:gd name="T37" fmla="*/ 422 h 2531"/>
              <a:gd name="T38" fmla="*/ 1054 w 2108"/>
              <a:gd name="T39" fmla="*/ 712 h 2531"/>
              <a:gd name="T40" fmla="*/ 1291 w 2108"/>
              <a:gd name="T41" fmla="*/ 949 h 2531"/>
              <a:gd name="T42" fmla="*/ 1054 w 2108"/>
              <a:gd name="T43" fmla="*/ 1186 h 2531"/>
              <a:gd name="T44" fmla="*/ 817 w 2108"/>
              <a:gd name="T45" fmla="*/ 949 h 2531"/>
              <a:gd name="T46" fmla="*/ 1054 w 2108"/>
              <a:gd name="T47" fmla="*/ 712 h 2531"/>
              <a:gd name="T48" fmla="*/ 1581 w 2108"/>
              <a:gd name="T49" fmla="*/ 1792 h 2531"/>
              <a:gd name="T50" fmla="*/ 527 w 2108"/>
              <a:gd name="T51" fmla="*/ 1792 h 2531"/>
              <a:gd name="T52" fmla="*/ 527 w 2108"/>
              <a:gd name="T53" fmla="*/ 1634 h 2531"/>
              <a:gd name="T54" fmla="*/ 1054 w 2108"/>
              <a:gd name="T55" fmla="*/ 1371 h 2531"/>
              <a:gd name="T56" fmla="*/ 1581 w 2108"/>
              <a:gd name="T57" fmla="*/ 1634 h 2531"/>
              <a:gd name="T58" fmla="*/ 1581 w 2108"/>
              <a:gd name="T59" fmla="*/ 1792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08" h="2531">
                <a:moveTo>
                  <a:pt x="1898" y="0"/>
                </a:moveTo>
                <a:lnTo>
                  <a:pt x="210" y="0"/>
                </a:lnTo>
                <a:lnTo>
                  <a:pt x="210" y="211"/>
                </a:lnTo>
                <a:lnTo>
                  <a:pt x="1898" y="211"/>
                </a:lnTo>
                <a:lnTo>
                  <a:pt x="1898" y="0"/>
                </a:lnTo>
                <a:close/>
                <a:moveTo>
                  <a:pt x="210" y="2531"/>
                </a:moveTo>
                <a:lnTo>
                  <a:pt x="1898" y="2531"/>
                </a:lnTo>
                <a:lnTo>
                  <a:pt x="1898" y="2320"/>
                </a:lnTo>
                <a:lnTo>
                  <a:pt x="210" y="2320"/>
                </a:lnTo>
                <a:lnTo>
                  <a:pt x="210" y="2531"/>
                </a:lnTo>
                <a:close/>
                <a:moveTo>
                  <a:pt x="1898" y="422"/>
                </a:moveTo>
                <a:lnTo>
                  <a:pt x="210" y="422"/>
                </a:lnTo>
                <a:cubicBezTo>
                  <a:pt x="94" y="422"/>
                  <a:pt x="0" y="516"/>
                  <a:pt x="0" y="633"/>
                </a:cubicBezTo>
                <a:lnTo>
                  <a:pt x="0" y="1898"/>
                </a:lnTo>
                <a:cubicBezTo>
                  <a:pt x="0" y="2014"/>
                  <a:pt x="94" y="2109"/>
                  <a:pt x="210" y="2109"/>
                </a:cubicBezTo>
                <a:lnTo>
                  <a:pt x="1898" y="2109"/>
                </a:lnTo>
                <a:cubicBezTo>
                  <a:pt x="2014" y="2109"/>
                  <a:pt x="2108" y="2014"/>
                  <a:pt x="2108" y="1898"/>
                </a:cubicBezTo>
                <a:lnTo>
                  <a:pt x="2108" y="633"/>
                </a:lnTo>
                <a:cubicBezTo>
                  <a:pt x="2108" y="516"/>
                  <a:pt x="2014" y="422"/>
                  <a:pt x="1898" y="422"/>
                </a:cubicBezTo>
                <a:close/>
                <a:moveTo>
                  <a:pt x="1054" y="712"/>
                </a:moveTo>
                <a:cubicBezTo>
                  <a:pt x="1185" y="712"/>
                  <a:pt x="1291" y="818"/>
                  <a:pt x="1291" y="949"/>
                </a:cubicBezTo>
                <a:cubicBezTo>
                  <a:pt x="1291" y="1080"/>
                  <a:pt x="1185" y="1186"/>
                  <a:pt x="1054" y="1186"/>
                </a:cubicBezTo>
                <a:cubicBezTo>
                  <a:pt x="923" y="1186"/>
                  <a:pt x="817" y="1080"/>
                  <a:pt x="817" y="949"/>
                </a:cubicBezTo>
                <a:cubicBezTo>
                  <a:pt x="817" y="818"/>
                  <a:pt x="923" y="712"/>
                  <a:pt x="1054" y="712"/>
                </a:cubicBezTo>
                <a:close/>
                <a:moveTo>
                  <a:pt x="1581" y="1792"/>
                </a:moveTo>
                <a:lnTo>
                  <a:pt x="527" y="1792"/>
                </a:lnTo>
                <a:lnTo>
                  <a:pt x="527" y="1634"/>
                </a:lnTo>
                <a:cubicBezTo>
                  <a:pt x="527" y="1459"/>
                  <a:pt x="878" y="1371"/>
                  <a:pt x="1054" y="1371"/>
                </a:cubicBezTo>
                <a:cubicBezTo>
                  <a:pt x="1230" y="1371"/>
                  <a:pt x="1581" y="1459"/>
                  <a:pt x="1581" y="1634"/>
                </a:cubicBezTo>
                <a:lnTo>
                  <a:pt x="1581" y="179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4040188" y="2760663"/>
            <a:ext cx="571500" cy="571500"/>
          </a:xfrm>
          <a:custGeom>
            <a:avLst/>
            <a:gdLst>
              <a:gd name="T0" fmla="*/ 1476 w 1898"/>
              <a:gd name="T1" fmla="*/ 0 h 1898"/>
              <a:gd name="T2" fmla="*/ 1371 w 1898"/>
              <a:gd name="T3" fmla="*/ 0 h 1898"/>
              <a:gd name="T4" fmla="*/ 1371 w 1898"/>
              <a:gd name="T5" fmla="*/ 527 h 1898"/>
              <a:gd name="T6" fmla="*/ 1476 w 1898"/>
              <a:gd name="T7" fmla="*/ 527 h 1898"/>
              <a:gd name="T8" fmla="*/ 1476 w 1898"/>
              <a:gd name="T9" fmla="*/ 0 h 1898"/>
              <a:gd name="T10" fmla="*/ 1265 w 1898"/>
              <a:gd name="T11" fmla="*/ 211 h 1898"/>
              <a:gd name="T12" fmla="*/ 1054 w 1898"/>
              <a:gd name="T13" fmla="*/ 211 h 1898"/>
              <a:gd name="T14" fmla="*/ 1054 w 1898"/>
              <a:gd name="T15" fmla="*/ 106 h 1898"/>
              <a:gd name="T16" fmla="*/ 1265 w 1898"/>
              <a:gd name="T17" fmla="*/ 106 h 1898"/>
              <a:gd name="T18" fmla="*/ 1265 w 1898"/>
              <a:gd name="T19" fmla="*/ 0 h 1898"/>
              <a:gd name="T20" fmla="*/ 949 w 1898"/>
              <a:gd name="T21" fmla="*/ 0 h 1898"/>
              <a:gd name="T22" fmla="*/ 949 w 1898"/>
              <a:gd name="T23" fmla="*/ 317 h 1898"/>
              <a:gd name="T24" fmla="*/ 1160 w 1898"/>
              <a:gd name="T25" fmla="*/ 317 h 1898"/>
              <a:gd name="T26" fmla="*/ 1160 w 1898"/>
              <a:gd name="T27" fmla="*/ 422 h 1898"/>
              <a:gd name="T28" fmla="*/ 949 w 1898"/>
              <a:gd name="T29" fmla="*/ 422 h 1898"/>
              <a:gd name="T30" fmla="*/ 949 w 1898"/>
              <a:gd name="T31" fmla="*/ 527 h 1898"/>
              <a:gd name="T32" fmla="*/ 1265 w 1898"/>
              <a:gd name="T33" fmla="*/ 527 h 1898"/>
              <a:gd name="T34" fmla="*/ 1265 w 1898"/>
              <a:gd name="T35" fmla="*/ 211 h 1898"/>
              <a:gd name="T36" fmla="*/ 1581 w 1898"/>
              <a:gd name="T37" fmla="*/ 0 h 1898"/>
              <a:gd name="T38" fmla="*/ 1581 w 1898"/>
              <a:gd name="T39" fmla="*/ 527 h 1898"/>
              <a:gd name="T40" fmla="*/ 1687 w 1898"/>
              <a:gd name="T41" fmla="*/ 527 h 1898"/>
              <a:gd name="T42" fmla="*/ 1687 w 1898"/>
              <a:gd name="T43" fmla="*/ 317 h 1898"/>
              <a:gd name="T44" fmla="*/ 1898 w 1898"/>
              <a:gd name="T45" fmla="*/ 317 h 1898"/>
              <a:gd name="T46" fmla="*/ 1898 w 1898"/>
              <a:gd name="T47" fmla="*/ 0 h 1898"/>
              <a:gd name="T48" fmla="*/ 1581 w 1898"/>
              <a:gd name="T49" fmla="*/ 0 h 1898"/>
              <a:gd name="T50" fmla="*/ 1792 w 1898"/>
              <a:gd name="T51" fmla="*/ 211 h 1898"/>
              <a:gd name="T52" fmla="*/ 1687 w 1898"/>
              <a:gd name="T53" fmla="*/ 211 h 1898"/>
              <a:gd name="T54" fmla="*/ 1687 w 1898"/>
              <a:gd name="T55" fmla="*/ 106 h 1898"/>
              <a:gd name="T56" fmla="*/ 1792 w 1898"/>
              <a:gd name="T57" fmla="*/ 106 h 1898"/>
              <a:gd name="T58" fmla="*/ 1792 w 1898"/>
              <a:gd name="T59" fmla="*/ 211 h 1898"/>
              <a:gd name="T60" fmla="*/ 1792 w 1898"/>
              <a:gd name="T61" fmla="*/ 1318 h 1898"/>
              <a:gd name="T62" fmla="*/ 1416 w 1898"/>
              <a:gd name="T63" fmla="*/ 1258 h 1898"/>
              <a:gd name="T64" fmla="*/ 1309 w 1898"/>
              <a:gd name="T65" fmla="*/ 1284 h 1898"/>
              <a:gd name="T66" fmla="*/ 1077 w 1898"/>
              <a:gd name="T67" fmla="*/ 1517 h 1898"/>
              <a:gd name="T68" fmla="*/ 382 w 1898"/>
              <a:gd name="T69" fmla="*/ 822 h 1898"/>
              <a:gd name="T70" fmla="*/ 614 w 1898"/>
              <a:gd name="T71" fmla="*/ 590 h 1898"/>
              <a:gd name="T72" fmla="*/ 640 w 1898"/>
              <a:gd name="T73" fmla="*/ 483 h 1898"/>
              <a:gd name="T74" fmla="*/ 580 w 1898"/>
              <a:gd name="T75" fmla="*/ 106 h 1898"/>
              <a:gd name="T76" fmla="*/ 474 w 1898"/>
              <a:gd name="T77" fmla="*/ 0 h 1898"/>
              <a:gd name="T78" fmla="*/ 105 w 1898"/>
              <a:gd name="T79" fmla="*/ 0 h 1898"/>
              <a:gd name="T80" fmla="*/ 0 w 1898"/>
              <a:gd name="T81" fmla="*/ 106 h 1898"/>
              <a:gd name="T82" fmla="*/ 1792 w 1898"/>
              <a:gd name="T83" fmla="*/ 1898 h 1898"/>
              <a:gd name="T84" fmla="*/ 1898 w 1898"/>
              <a:gd name="T85" fmla="*/ 1793 h 1898"/>
              <a:gd name="T86" fmla="*/ 1898 w 1898"/>
              <a:gd name="T87" fmla="*/ 1424 h 1898"/>
              <a:gd name="T88" fmla="*/ 1792 w 1898"/>
              <a:gd name="T89" fmla="*/ 1318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98" h="1898">
                <a:moveTo>
                  <a:pt x="1476" y="0"/>
                </a:moveTo>
                <a:lnTo>
                  <a:pt x="1371" y="0"/>
                </a:lnTo>
                <a:lnTo>
                  <a:pt x="1371" y="527"/>
                </a:lnTo>
                <a:lnTo>
                  <a:pt x="1476" y="527"/>
                </a:lnTo>
                <a:lnTo>
                  <a:pt x="1476" y="0"/>
                </a:lnTo>
                <a:close/>
                <a:moveTo>
                  <a:pt x="1265" y="211"/>
                </a:moveTo>
                <a:lnTo>
                  <a:pt x="1054" y="211"/>
                </a:lnTo>
                <a:lnTo>
                  <a:pt x="1054" y="106"/>
                </a:lnTo>
                <a:lnTo>
                  <a:pt x="1265" y="106"/>
                </a:lnTo>
                <a:lnTo>
                  <a:pt x="1265" y="0"/>
                </a:lnTo>
                <a:lnTo>
                  <a:pt x="949" y="0"/>
                </a:lnTo>
                <a:lnTo>
                  <a:pt x="949" y="317"/>
                </a:lnTo>
                <a:lnTo>
                  <a:pt x="1160" y="317"/>
                </a:lnTo>
                <a:lnTo>
                  <a:pt x="1160" y="422"/>
                </a:lnTo>
                <a:lnTo>
                  <a:pt x="949" y="422"/>
                </a:lnTo>
                <a:lnTo>
                  <a:pt x="949" y="527"/>
                </a:lnTo>
                <a:lnTo>
                  <a:pt x="1265" y="527"/>
                </a:lnTo>
                <a:lnTo>
                  <a:pt x="1265" y="211"/>
                </a:lnTo>
                <a:close/>
                <a:moveTo>
                  <a:pt x="1581" y="0"/>
                </a:moveTo>
                <a:lnTo>
                  <a:pt x="1581" y="527"/>
                </a:lnTo>
                <a:lnTo>
                  <a:pt x="1687" y="527"/>
                </a:lnTo>
                <a:lnTo>
                  <a:pt x="1687" y="317"/>
                </a:lnTo>
                <a:lnTo>
                  <a:pt x="1898" y="317"/>
                </a:lnTo>
                <a:lnTo>
                  <a:pt x="1898" y="0"/>
                </a:lnTo>
                <a:lnTo>
                  <a:pt x="1581" y="0"/>
                </a:lnTo>
                <a:close/>
                <a:moveTo>
                  <a:pt x="1792" y="211"/>
                </a:moveTo>
                <a:lnTo>
                  <a:pt x="1687" y="211"/>
                </a:lnTo>
                <a:lnTo>
                  <a:pt x="1687" y="106"/>
                </a:lnTo>
                <a:lnTo>
                  <a:pt x="1792" y="106"/>
                </a:lnTo>
                <a:lnTo>
                  <a:pt x="1792" y="211"/>
                </a:lnTo>
                <a:close/>
                <a:moveTo>
                  <a:pt x="1792" y="1318"/>
                </a:moveTo>
                <a:cubicBezTo>
                  <a:pt x="1661" y="1318"/>
                  <a:pt x="1535" y="1297"/>
                  <a:pt x="1416" y="1258"/>
                </a:cubicBezTo>
                <a:cubicBezTo>
                  <a:pt x="1380" y="1247"/>
                  <a:pt x="1338" y="1255"/>
                  <a:pt x="1309" y="1284"/>
                </a:cubicBezTo>
                <a:lnTo>
                  <a:pt x="1077" y="1517"/>
                </a:lnTo>
                <a:cubicBezTo>
                  <a:pt x="778" y="1365"/>
                  <a:pt x="534" y="1121"/>
                  <a:pt x="382" y="822"/>
                </a:cubicBezTo>
                <a:lnTo>
                  <a:pt x="614" y="590"/>
                </a:lnTo>
                <a:cubicBezTo>
                  <a:pt x="643" y="561"/>
                  <a:pt x="651" y="519"/>
                  <a:pt x="640" y="483"/>
                </a:cubicBezTo>
                <a:cubicBezTo>
                  <a:pt x="601" y="364"/>
                  <a:pt x="580" y="237"/>
                  <a:pt x="580" y="106"/>
                </a:cubicBezTo>
                <a:cubicBezTo>
                  <a:pt x="580" y="47"/>
                  <a:pt x="533" y="0"/>
                  <a:pt x="474" y="0"/>
                </a:cubicBezTo>
                <a:lnTo>
                  <a:pt x="105" y="0"/>
                </a:lnTo>
                <a:cubicBezTo>
                  <a:pt x="47" y="0"/>
                  <a:pt x="0" y="47"/>
                  <a:pt x="0" y="106"/>
                </a:cubicBezTo>
                <a:cubicBezTo>
                  <a:pt x="0" y="1096"/>
                  <a:pt x="802" y="1898"/>
                  <a:pt x="1792" y="1898"/>
                </a:cubicBezTo>
                <a:cubicBezTo>
                  <a:pt x="1851" y="1898"/>
                  <a:pt x="1898" y="1851"/>
                  <a:pt x="1898" y="1793"/>
                </a:cubicBezTo>
                <a:lnTo>
                  <a:pt x="1898" y="1424"/>
                </a:lnTo>
                <a:cubicBezTo>
                  <a:pt x="1898" y="1365"/>
                  <a:pt x="1851" y="1318"/>
                  <a:pt x="1792" y="131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2897188" y="2697163"/>
            <a:ext cx="508000" cy="698500"/>
          </a:xfrm>
          <a:custGeom>
            <a:avLst/>
            <a:gdLst>
              <a:gd name="T0" fmla="*/ 843 w 1687"/>
              <a:gd name="T1" fmla="*/ 1898 h 2320"/>
              <a:gd name="T2" fmla="*/ 632 w 1687"/>
              <a:gd name="T3" fmla="*/ 2109 h 2320"/>
              <a:gd name="T4" fmla="*/ 843 w 1687"/>
              <a:gd name="T5" fmla="*/ 2320 h 2320"/>
              <a:gd name="T6" fmla="*/ 1054 w 1687"/>
              <a:gd name="T7" fmla="*/ 2109 h 2320"/>
              <a:gd name="T8" fmla="*/ 843 w 1687"/>
              <a:gd name="T9" fmla="*/ 1898 h 2320"/>
              <a:gd name="T10" fmla="*/ 210 w 1687"/>
              <a:gd name="T11" fmla="*/ 0 h 2320"/>
              <a:gd name="T12" fmla="*/ 0 w 1687"/>
              <a:gd name="T13" fmla="*/ 211 h 2320"/>
              <a:gd name="T14" fmla="*/ 210 w 1687"/>
              <a:gd name="T15" fmla="*/ 422 h 2320"/>
              <a:gd name="T16" fmla="*/ 421 w 1687"/>
              <a:gd name="T17" fmla="*/ 211 h 2320"/>
              <a:gd name="T18" fmla="*/ 210 w 1687"/>
              <a:gd name="T19" fmla="*/ 0 h 2320"/>
              <a:gd name="T20" fmla="*/ 210 w 1687"/>
              <a:gd name="T21" fmla="*/ 633 h 2320"/>
              <a:gd name="T22" fmla="*/ 0 w 1687"/>
              <a:gd name="T23" fmla="*/ 844 h 2320"/>
              <a:gd name="T24" fmla="*/ 210 w 1687"/>
              <a:gd name="T25" fmla="*/ 1055 h 2320"/>
              <a:gd name="T26" fmla="*/ 421 w 1687"/>
              <a:gd name="T27" fmla="*/ 844 h 2320"/>
              <a:gd name="T28" fmla="*/ 210 w 1687"/>
              <a:gd name="T29" fmla="*/ 633 h 2320"/>
              <a:gd name="T30" fmla="*/ 210 w 1687"/>
              <a:gd name="T31" fmla="*/ 1266 h 2320"/>
              <a:gd name="T32" fmla="*/ 0 w 1687"/>
              <a:gd name="T33" fmla="*/ 1477 h 2320"/>
              <a:gd name="T34" fmla="*/ 210 w 1687"/>
              <a:gd name="T35" fmla="*/ 1687 h 2320"/>
              <a:gd name="T36" fmla="*/ 421 w 1687"/>
              <a:gd name="T37" fmla="*/ 1477 h 2320"/>
              <a:gd name="T38" fmla="*/ 210 w 1687"/>
              <a:gd name="T39" fmla="*/ 1266 h 2320"/>
              <a:gd name="T40" fmla="*/ 1476 w 1687"/>
              <a:gd name="T41" fmla="*/ 422 h 2320"/>
              <a:gd name="T42" fmla="*/ 1687 w 1687"/>
              <a:gd name="T43" fmla="*/ 211 h 2320"/>
              <a:gd name="T44" fmla="*/ 1476 w 1687"/>
              <a:gd name="T45" fmla="*/ 0 h 2320"/>
              <a:gd name="T46" fmla="*/ 1265 w 1687"/>
              <a:gd name="T47" fmla="*/ 211 h 2320"/>
              <a:gd name="T48" fmla="*/ 1476 w 1687"/>
              <a:gd name="T49" fmla="*/ 422 h 2320"/>
              <a:gd name="T50" fmla="*/ 843 w 1687"/>
              <a:gd name="T51" fmla="*/ 1266 h 2320"/>
              <a:gd name="T52" fmla="*/ 632 w 1687"/>
              <a:gd name="T53" fmla="*/ 1477 h 2320"/>
              <a:gd name="T54" fmla="*/ 843 w 1687"/>
              <a:gd name="T55" fmla="*/ 1687 h 2320"/>
              <a:gd name="T56" fmla="*/ 1054 w 1687"/>
              <a:gd name="T57" fmla="*/ 1477 h 2320"/>
              <a:gd name="T58" fmla="*/ 843 w 1687"/>
              <a:gd name="T59" fmla="*/ 1266 h 2320"/>
              <a:gd name="T60" fmla="*/ 1476 w 1687"/>
              <a:gd name="T61" fmla="*/ 1266 h 2320"/>
              <a:gd name="T62" fmla="*/ 1265 w 1687"/>
              <a:gd name="T63" fmla="*/ 1477 h 2320"/>
              <a:gd name="T64" fmla="*/ 1476 w 1687"/>
              <a:gd name="T65" fmla="*/ 1687 h 2320"/>
              <a:gd name="T66" fmla="*/ 1687 w 1687"/>
              <a:gd name="T67" fmla="*/ 1477 h 2320"/>
              <a:gd name="T68" fmla="*/ 1476 w 1687"/>
              <a:gd name="T69" fmla="*/ 1266 h 2320"/>
              <a:gd name="T70" fmla="*/ 1476 w 1687"/>
              <a:gd name="T71" fmla="*/ 633 h 2320"/>
              <a:gd name="T72" fmla="*/ 1265 w 1687"/>
              <a:gd name="T73" fmla="*/ 844 h 2320"/>
              <a:gd name="T74" fmla="*/ 1476 w 1687"/>
              <a:gd name="T75" fmla="*/ 1055 h 2320"/>
              <a:gd name="T76" fmla="*/ 1687 w 1687"/>
              <a:gd name="T77" fmla="*/ 844 h 2320"/>
              <a:gd name="T78" fmla="*/ 1476 w 1687"/>
              <a:gd name="T79" fmla="*/ 633 h 2320"/>
              <a:gd name="T80" fmla="*/ 843 w 1687"/>
              <a:gd name="T81" fmla="*/ 633 h 2320"/>
              <a:gd name="T82" fmla="*/ 632 w 1687"/>
              <a:gd name="T83" fmla="*/ 844 h 2320"/>
              <a:gd name="T84" fmla="*/ 843 w 1687"/>
              <a:gd name="T85" fmla="*/ 1055 h 2320"/>
              <a:gd name="T86" fmla="*/ 1054 w 1687"/>
              <a:gd name="T87" fmla="*/ 844 h 2320"/>
              <a:gd name="T88" fmla="*/ 843 w 1687"/>
              <a:gd name="T89" fmla="*/ 633 h 2320"/>
              <a:gd name="T90" fmla="*/ 843 w 1687"/>
              <a:gd name="T91" fmla="*/ 0 h 2320"/>
              <a:gd name="T92" fmla="*/ 632 w 1687"/>
              <a:gd name="T93" fmla="*/ 211 h 2320"/>
              <a:gd name="T94" fmla="*/ 843 w 1687"/>
              <a:gd name="T95" fmla="*/ 422 h 2320"/>
              <a:gd name="T96" fmla="*/ 1054 w 1687"/>
              <a:gd name="T97" fmla="*/ 211 h 2320"/>
              <a:gd name="T98" fmla="*/ 843 w 1687"/>
              <a:gd name="T99" fmla="*/ 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87" h="2320">
                <a:moveTo>
                  <a:pt x="843" y="1898"/>
                </a:moveTo>
                <a:cubicBezTo>
                  <a:pt x="727" y="1898"/>
                  <a:pt x="632" y="1993"/>
                  <a:pt x="632" y="2109"/>
                </a:cubicBezTo>
                <a:cubicBezTo>
                  <a:pt x="632" y="2226"/>
                  <a:pt x="727" y="2320"/>
                  <a:pt x="843" y="2320"/>
                </a:cubicBezTo>
                <a:cubicBezTo>
                  <a:pt x="960" y="2320"/>
                  <a:pt x="1054" y="2226"/>
                  <a:pt x="1054" y="2109"/>
                </a:cubicBezTo>
                <a:cubicBezTo>
                  <a:pt x="1054" y="1993"/>
                  <a:pt x="960" y="1898"/>
                  <a:pt x="843" y="1898"/>
                </a:cubicBezTo>
                <a:close/>
                <a:moveTo>
                  <a:pt x="210" y="0"/>
                </a:moveTo>
                <a:cubicBezTo>
                  <a:pt x="94" y="0"/>
                  <a:pt x="0" y="95"/>
                  <a:pt x="0" y="211"/>
                </a:cubicBezTo>
                <a:cubicBezTo>
                  <a:pt x="0" y="328"/>
                  <a:pt x="94" y="422"/>
                  <a:pt x="210" y="422"/>
                </a:cubicBezTo>
                <a:cubicBezTo>
                  <a:pt x="327" y="422"/>
                  <a:pt x="421" y="328"/>
                  <a:pt x="421" y="211"/>
                </a:cubicBezTo>
                <a:cubicBezTo>
                  <a:pt x="421" y="95"/>
                  <a:pt x="327" y="0"/>
                  <a:pt x="210" y="0"/>
                </a:cubicBezTo>
                <a:close/>
                <a:moveTo>
                  <a:pt x="210" y="633"/>
                </a:moveTo>
                <a:cubicBezTo>
                  <a:pt x="94" y="633"/>
                  <a:pt x="0" y="727"/>
                  <a:pt x="0" y="844"/>
                </a:cubicBezTo>
                <a:cubicBezTo>
                  <a:pt x="0" y="960"/>
                  <a:pt x="94" y="1055"/>
                  <a:pt x="210" y="1055"/>
                </a:cubicBezTo>
                <a:cubicBezTo>
                  <a:pt x="327" y="1055"/>
                  <a:pt x="421" y="960"/>
                  <a:pt x="421" y="844"/>
                </a:cubicBezTo>
                <a:cubicBezTo>
                  <a:pt x="421" y="727"/>
                  <a:pt x="327" y="633"/>
                  <a:pt x="210" y="633"/>
                </a:cubicBezTo>
                <a:close/>
                <a:moveTo>
                  <a:pt x="210" y="1266"/>
                </a:moveTo>
                <a:cubicBezTo>
                  <a:pt x="94" y="1266"/>
                  <a:pt x="0" y="1360"/>
                  <a:pt x="0" y="1477"/>
                </a:cubicBezTo>
                <a:cubicBezTo>
                  <a:pt x="0" y="1593"/>
                  <a:pt x="94" y="1687"/>
                  <a:pt x="210" y="1687"/>
                </a:cubicBezTo>
                <a:cubicBezTo>
                  <a:pt x="327" y="1687"/>
                  <a:pt x="421" y="1593"/>
                  <a:pt x="421" y="1477"/>
                </a:cubicBezTo>
                <a:cubicBezTo>
                  <a:pt x="421" y="1360"/>
                  <a:pt x="327" y="1266"/>
                  <a:pt x="210" y="1266"/>
                </a:cubicBezTo>
                <a:close/>
                <a:moveTo>
                  <a:pt x="1476" y="422"/>
                </a:moveTo>
                <a:cubicBezTo>
                  <a:pt x="1592" y="422"/>
                  <a:pt x="1687" y="328"/>
                  <a:pt x="1687" y="211"/>
                </a:cubicBezTo>
                <a:cubicBezTo>
                  <a:pt x="1687" y="95"/>
                  <a:pt x="1592" y="0"/>
                  <a:pt x="1476" y="0"/>
                </a:cubicBezTo>
                <a:cubicBezTo>
                  <a:pt x="1359" y="0"/>
                  <a:pt x="1265" y="95"/>
                  <a:pt x="1265" y="211"/>
                </a:cubicBezTo>
                <a:cubicBezTo>
                  <a:pt x="1265" y="328"/>
                  <a:pt x="1359" y="422"/>
                  <a:pt x="1476" y="422"/>
                </a:cubicBezTo>
                <a:close/>
                <a:moveTo>
                  <a:pt x="843" y="1266"/>
                </a:moveTo>
                <a:cubicBezTo>
                  <a:pt x="727" y="1266"/>
                  <a:pt x="632" y="1360"/>
                  <a:pt x="632" y="1477"/>
                </a:cubicBezTo>
                <a:cubicBezTo>
                  <a:pt x="632" y="1593"/>
                  <a:pt x="727" y="1687"/>
                  <a:pt x="843" y="1687"/>
                </a:cubicBezTo>
                <a:cubicBezTo>
                  <a:pt x="960" y="1687"/>
                  <a:pt x="1054" y="1593"/>
                  <a:pt x="1054" y="1477"/>
                </a:cubicBezTo>
                <a:cubicBezTo>
                  <a:pt x="1054" y="1360"/>
                  <a:pt x="960" y="1266"/>
                  <a:pt x="843" y="1266"/>
                </a:cubicBezTo>
                <a:close/>
                <a:moveTo>
                  <a:pt x="1476" y="1266"/>
                </a:moveTo>
                <a:cubicBezTo>
                  <a:pt x="1359" y="1266"/>
                  <a:pt x="1265" y="1360"/>
                  <a:pt x="1265" y="1477"/>
                </a:cubicBezTo>
                <a:cubicBezTo>
                  <a:pt x="1265" y="1593"/>
                  <a:pt x="1359" y="1687"/>
                  <a:pt x="1476" y="1687"/>
                </a:cubicBezTo>
                <a:cubicBezTo>
                  <a:pt x="1592" y="1687"/>
                  <a:pt x="1687" y="1593"/>
                  <a:pt x="1687" y="1477"/>
                </a:cubicBezTo>
                <a:cubicBezTo>
                  <a:pt x="1687" y="1360"/>
                  <a:pt x="1592" y="1266"/>
                  <a:pt x="1476" y="1266"/>
                </a:cubicBezTo>
                <a:close/>
                <a:moveTo>
                  <a:pt x="1476" y="633"/>
                </a:moveTo>
                <a:cubicBezTo>
                  <a:pt x="1359" y="633"/>
                  <a:pt x="1265" y="727"/>
                  <a:pt x="1265" y="844"/>
                </a:cubicBezTo>
                <a:cubicBezTo>
                  <a:pt x="1265" y="960"/>
                  <a:pt x="1359" y="1055"/>
                  <a:pt x="1476" y="1055"/>
                </a:cubicBezTo>
                <a:cubicBezTo>
                  <a:pt x="1592" y="1055"/>
                  <a:pt x="1687" y="960"/>
                  <a:pt x="1687" y="844"/>
                </a:cubicBezTo>
                <a:cubicBezTo>
                  <a:pt x="1687" y="727"/>
                  <a:pt x="1592" y="633"/>
                  <a:pt x="1476" y="633"/>
                </a:cubicBezTo>
                <a:close/>
                <a:moveTo>
                  <a:pt x="843" y="633"/>
                </a:moveTo>
                <a:cubicBezTo>
                  <a:pt x="727" y="633"/>
                  <a:pt x="632" y="727"/>
                  <a:pt x="632" y="844"/>
                </a:cubicBezTo>
                <a:cubicBezTo>
                  <a:pt x="632" y="960"/>
                  <a:pt x="727" y="1055"/>
                  <a:pt x="843" y="1055"/>
                </a:cubicBezTo>
                <a:cubicBezTo>
                  <a:pt x="960" y="1055"/>
                  <a:pt x="1054" y="960"/>
                  <a:pt x="1054" y="844"/>
                </a:cubicBezTo>
                <a:cubicBezTo>
                  <a:pt x="1054" y="727"/>
                  <a:pt x="960" y="633"/>
                  <a:pt x="843" y="633"/>
                </a:cubicBezTo>
                <a:close/>
                <a:moveTo>
                  <a:pt x="843" y="0"/>
                </a:moveTo>
                <a:cubicBezTo>
                  <a:pt x="727" y="0"/>
                  <a:pt x="632" y="95"/>
                  <a:pt x="632" y="211"/>
                </a:cubicBezTo>
                <a:cubicBezTo>
                  <a:pt x="632" y="328"/>
                  <a:pt x="727" y="422"/>
                  <a:pt x="843" y="422"/>
                </a:cubicBezTo>
                <a:cubicBezTo>
                  <a:pt x="960" y="422"/>
                  <a:pt x="1054" y="328"/>
                  <a:pt x="1054" y="211"/>
                </a:cubicBezTo>
                <a:cubicBezTo>
                  <a:pt x="1054" y="95"/>
                  <a:pt x="960" y="0"/>
                  <a:pt x="843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1590676" y="2792413"/>
            <a:ext cx="633413" cy="508000"/>
          </a:xfrm>
          <a:custGeom>
            <a:avLst/>
            <a:gdLst>
              <a:gd name="T0" fmla="*/ 1898 w 2109"/>
              <a:gd name="T1" fmla="*/ 0 h 1687"/>
              <a:gd name="T2" fmla="*/ 211 w 2109"/>
              <a:gd name="T3" fmla="*/ 0 h 1687"/>
              <a:gd name="T4" fmla="*/ 1 w 2109"/>
              <a:gd name="T5" fmla="*/ 211 h 1687"/>
              <a:gd name="T6" fmla="*/ 0 w 2109"/>
              <a:gd name="T7" fmla="*/ 1476 h 1687"/>
              <a:gd name="T8" fmla="*/ 211 w 2109"/>
              <a:gd name="T9" fmla="*/ 1687 h 1687"/>
              <a:gd name="T10" fmla="*/ 1898 w 2109"/>
              <a:gd name="T11" fmla="*/ 1687 h 1687"/>
              <a:gd name="T12" fmla="*/ 2109 w 2109"/>
              <a:gd name="T13" fmla="*/ 1476 h 1687"/>
              <a:gd name="T14" fmla="*/ 2109 w 2109"/>
              <a:gd name="T15" fmla="*/ 211 h 1687"/>
              <a:gd name="T16" fmla="*/ 1898 w 2109"/>
              <a:gd name="T17" fmla="*/ 0 h 1687"/>
              <a:gd name="T18" fmla="*/ 1898 w 2109"/>
              <a:gd name="T19" fmla="*/ 421 h 1687"/>
              <a:gd name="T20" fmla="*/ 1055 w 2109"/>
              <a:gd name="T21" fmla="*/ 949 h 1687"/>
              <a:gd name="T22" fmla="*/ 211 w 2109"/>
              <a:gd name="T23" fmla="*/ 421 h 1687"/>
              <a:gd name="T24" fmla="*/ 211 w 2109"/>
              <a:gd name="T25" fmla="*/ 211 h 1687"/>
              <a:gd name="T26" fmla="*/ 1055 w 2109"/>
              <a:gd name="T27" fmla="*/ 738 h 1687"/>
              <a:gd name="T28" fmla="*/ 1898 w 2109"/>
              <a:gd name="T29" fmla="*/ 211 h 1687"/>
              <a:gd name="T30" fmla="*/ 1898 w 2109"/>
              <a:gd name="T31" fmla="*/ 421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9" h="1687">
                <a:moveTo>
                  <a:pt x="1898" y="0"/>
                </a:moveTo>
                <a:lnTo>
                  <a:pt x="211" y="0"/>
                </a:lnTo>
                <a:cubicBezTo>
                  <a:pt x="95" y="0"/>
                  <a:pt x="1" y="94"/>
                  <a:pt x="1" y="211"/>
                </a:cubicBezTo>
                <a:lnTo>
                  <a:pt x="0" y="1476"/>
                </a:lnTo>
                <a:cubicBezTo>
                  <a:pt x="0" y="1592"/>
                  <a:pt x="94" y="1687"/>
                  <a:pt x="211" y="1687"/>
                </a:cubicBezTo>
                <a:lnTo>
                  <a:pt x="1898" y="1687"/>
                </a:lnTo>
                <a:cubicBezTo>
                  <a:pt x="2015" y="1687"/>
                  <a:pt x="2109" y="1592"/>
                  <a:pt x="2109" y="1476"/>
                </a:cubicBezTo>
                <a:lnTo>
                  <a:pt x="2109" y="211"/>
                </a:lnTo>
                <a:cubicBezTo>
                  <a:pt x="2109" y="94"/>
                  <a:pt x="2015" y="0"/>
                  <a:pt x="1898" y="0"/>
                </a:cubicBezTo>
                <a:close/>
                <a:moveTo>
                  <a:pt x="1898" y="421"/>
                </a:moveTo>
                <a:lnTo>
                  <a:pt x="1055" y="949"/>
                </a:lnTo>
                <a:lnTo>
                  <a:pt x="211" y="421"/>
                </a:lnTo>
                <a:lnTo>
                  <a:pt x="211" y="211"/>
                </a:lnTo>
                <a:lnTo>
                  <a:pt x="1055" y="738"/>
                </a:lnTo>
                <a:lnTo>
                  <a:pt x="1898" y="211"/>
                </a:lnTo>
                <a:lnTo>
                  <a:pt x="1898" y="42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263526" y="2728913"/>
            <a:ext cx="635000" cy="635000"/>
          </a:xfrm>
          <a:custGeom>
            <a:avLst/>
            <a:gdLst>
              <a:gd name="T0" fmla="*/ 2004 w 2109"/>
              <a:gd name="T1" fmla="*/ 422 h 2109"/>
              <a:gd name="T2" fmla="*/ 1793 w 2109"/>
              <a:gd name="T3" fmla="*/ 422 h 2109"/>
              <a:gd name="T4" fmla="*/ 1793 w 2109"/>
              <a:gd name="T5" fmla="*/ 1371 h 2109"/>
              <a:gd name="T6" fmla="*/ 422 w 2109"/>
              <a:gd name="T7" fmla="*/ 1371 h 2109"/>
              <a:gd name="T8" fmla="*/ 422 w 2109"/>
              <a:gd name="T9" fmla="*/ 1581 h 2109"/>
              <a:gd name="T10" fmla="*/ 528 w 2109"/>
              <a:gd name="T11" fmla="*/ 1687 h 2109"/>
              <a:gd name="T12" fmla="*/ 1688 w 2109"/>
              <a:gd name="T13" fmla="*/ 1687 h 2109"/>
              <a:gd name="T14" fmla="*/ 2109 w 2109"/>
              <a:gd name="T15" fmla="*/ 2109 h 2109"/>
              <a:gd name="T16" fmla="*/ 2109 w 2109"/>
              <a:gd name="T17" fmla="*/ 527 h 2109"/>
              <a:gd name="T18" fmla="*/ 2004 w 2109"/>
              <a:gd name="T19" fmla="*/ 422 h 2109"/>
              <a:gd name="T20" fmla="*/ 1582 w 2109"/>
              <a:gd name="T21" fmla="*/ 1054 h 2109"/>
              <a:gd name="T22" fmla="*/ 1582 w 2109"/>
              <a:gd name="T23" fmla="*/ 105 h 2109"/>
              <a:gd name="T24" fmla="*/ 1477 w 2109"/>
              <a:gd name="T25" fmla="*/ 0 h 2109"/>
              <a:gd name="T26" fmla="*/ 106 w 2109"/>
              <a:gd name="T27" fmla="*/ 0 h 2109"/>
              <a:gd name="T28" fmla="*/ 0 w 2109"/>
              <a:gd name="T29" fmla="*/ 105 h 2109"/>
              <a:gd name="T30" fmla="*/ 0 w 2109"/>
              <a:gd name="T31" fmla="*/ 1581 h 2109"/>
              <a:gd name="T32" fmla="*/ 422 w 2109"/>
              <a:gd name="T33" fmla="*/ 1160 h 2109"/>
              <a:gd name="T34" fmla="*/ 1477 w 2109"/>
              <a:gd name="T35" fmla="*/ 1160 h 2109"/>
              <a:gd name="T36" fmla="*/ 1582 w 2109"/>
              <a:gd name="T37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09" h="2109">
                <a:moveTo>
                  <a:pt x="2004" y="422"/>
                </a:moveTo>
                <a:lnTo>
                  <a:pt x="1793" y="422"/>
                </a:lnTo>
                <a:lnTo>
                  <a:pt x="1793" y="1371"/>
                </a:lnTo>
                <a:lnTo>
                  <a:pt x="422" y="1371"/>
                </a:lnTo>
                <a:lnTo>
                  <a:pt x="422" y="1581"/>
                </a:lnTo>
                <a:cubicBezTo>
                  <a:pt x="422" y="1639"/>
                  <a:pt x="470" y="1687"/>
                  <a:pt x="528" y="1687"/>
                </a:cubicBezTo>
                <a:lnTo>
                  <a:pt x="1688" y="1687"/>
                </a:lnTo>
                <a:lnTo>
                  <a:pt x="2109" y="2109"/>
                </a:lnTo>
                <a:lnTo>
                  <a:pt x="2109" y="527"/>
                </a:lnTo>
                <a:cubicBezTo>
                  <a:pt x="2109" y="469"/>
                  <a:pt x="2062" y="422"/>
                  <a:pt x="2004" y="422"/>
                </a:cubicBezTo>
                <a:close/>
                <a:moveTo>
                  <a:pt x="1582" y="1054"/>
                </a:moveTo>
                <a:lnTo>
                  <a:pt x="1582" y="105"/>
                </a:lnTo>
                <a:cubicBezTo>
                  <a:pt x="1582" y="47"/>
                  <a:pt x="1535" y="0"/>
                  <a:pt x="1477" y="0"/>
                </a:cubicBezTo>
                <a:lnTo>
                  <a:pt x="106" y="0"/>
                </a:lnTo>
                <a:cubicBezTo>
                  <a:pt x="48" y="0"/>
                  <a:pt x="0" y="47"/>
                  <a:pt x="0" y="105"/>
                </a:cubicBezTo>
                <a:lnTo>
                  <a:pt x="0" y="1581"/>
                </a:lnTo>
                <a:lnTo>
                  <a:pt x="422" y="1160"/>
                </a:lnTo>
                <a:lnTo>
                  <a:pt x="1477" y="1160"/>
                </a:lnTo>
                <a:cubicBezTo>
                  <a:pt x="1535" y="1160"/>
                  <a:pt x="1582" y="1112"/>
                  <a:pt x="1582" y="105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11304588" y="1525588"/>
            <a:ext cx="444500" cy="571500"/>
          </a:xfrm>
          <a:custGeom>
            <a:avLst/>
            <a:gdLst>
              <a:gd name="T0" fmla="*/ 422 w 1476"/>
              <a:gd name="T1" fmla="*/ 0 h 1898"/>
              <a:gd name="T2" fmla="*/ 0 w 1476"/>
              <a:gd name="T3" fmla="*/ 421 h 1898"/>
              <a:gd name="T4" fmla="*/ 316 w 1476"/>
              <a:gd name="T5" fmla="*/ 421 h 1898"/>
              <a:gd name="T6" fmla="*/ 316 w 1476"/>
              <a:gd name="T7" fmla="*/ 1160 h 1898"/>
              <a:gd name="T8" fmla="*/ 527 w 1476"/>
              <a:gd name="T9" fmla="*/ 1160 h 1898"/>
              <a:gd name="T10" fmla="*/ 527 w 1476"/>
              <a:gd name="T11" fmla="*/ 421 h 1898"/>
              <a:gd name="T12" fmla="*/ 844 w 1476"/>
              <a:gd name="T13" fmla="*/ 421 h 1898"/>
              <a:gd name="T14" fmla="*/ 422 w 1476"/>
              <a:gd name="T15" fmla="*/ 0 h 1898"/>
              <a:gd name="T16" fmla="*/ 1160 w 1476"/>
              <a:gd name="T17" fmla="*/ 1478 h 1898"/>
              <a:gd name="T18" fmla="*/ 1160 w 1476"/>
              <a:gd name="T19" fmla="*/ 739 h 1898"/>
              <a:gd name="T20" fmla="*/ 949 w 1476"/>
              <a:gd name="T21" fmla="*/ 739 h 1898"/>
              <a:gd name="T22" fmla="*/ 949 w 1476"/>
              <a:gd name="T23" fmla="*/ 1478 h 1898"/>
              <a:gd name="T24" fmla="*/ 633 w 1476"/>
              <a:gd name="T25" fmla="*/ 1478 h 1898"/>
              <a:gd name="T26" fmla="*/ 1054 w 1476"/>
              <a:gd name="T27" fmla="*/ 1898 h 1898"/>
              <a:gd name="T28" fmla="*/ 1476 w 1476"/>
              <a:gd name="T29" fmla="*/ 1478 h 1898"/>
              <a:gd name="T30" fmla="*/ 1160 w 1476"/>
              <a:gd name="T31" fmla="*/ 1478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6" h="1898">
                <a:moveTo>
                  <a:pt x="422" y="0"/>
                </a:moveTo>
                <a:lnTo>
                  <a:pt x="0" y="421"/>
                </a:lnTo>
                <a:lnTo>
                  <a:pt x="316" y="421"/>
                </a:lnTo>
                <a:lnTo>
                  <a:pt x="316" y="1160"/>
                </a:lnTo>
                <a:lnTo>
                  <a:pt x="527" y="1160"/>
                </a:lnTo>
                <a:lnTo>
                  <a:pt x="527" y="421"/>
                </a:lnTo>
                <a:lnTo>
                  <a:pt x="844" y="421"/>
                </a:lnTo>
                <a:lnTo>
                  <a:pt x="422" y="0"/>
                </a:lnTo>
                <a:close/>
                <a:moveTo>
                  <a:pt x="1160" y="1478"/>
                </a:moveTo>
                <a:lnTo>
                  <a:pt x="1160" y="739"/>
                </a:lnTo>
                <a:lnTo>
                  <a:pt x="949" y="739"/>
                </a:lnTo>
                <a:lnTo>
                  <a:pt x="949" y="1478"/>
                </a:lnTo>
                <a:lnTo>
                  <a:pt x="633" y="1478"/>
                </a:lnTo>
                <a:lnTo>
                  <a:pt x="1054" y="1898"/>
                </a:lnTo>
                <a:lnTo>
                  <a:pt x="1476" y="1478"/>
                </a:lnTo>
                <a:lnTo>
                  <a:pt x="1160" y="147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10088563" y="1501775"/>
            <a:ext cx="571500" cy="642938"/>
          </a:xfrm>
          <a:custGeom>
            <a:avLst/>
            <a:gdLst>
              <a:gd name="T0" fmla="*/ 1861 w 1898"/>
              <a:gd name="T1" fmla="*/ 1962 h 2134"/>
              <a:gd name="T2" fmla="*/ 1613 w 1898"/>
              <a:gd name="T3" fmla="*/ 1714 h 2134"/>
              <a:gd name="T4" fmla="*/ 949 w 1898"/>
              <a:gd name="T5" fmla="*/ 1051 h 2134"/>
              <a:gd name="T6" fmla="*/ 573 w 1898"/>
              <a:gd name="T7" fmla="*/ 675 h 2134"/>
              <a:gd name="T8" fmla="*/ 424 w 1898"/>
              <a:gd name="T9" fmla="*/ 526 h 2134"/>
              <a:gd name="T10" fmla="*/ 134 w 1898"/>
              <a:gd name="T11" fmla="*/ 236 h 2134"/>
              <a:gd name="T12" fmla="*/ 0 w 1898"/>
              <a:gd name="T13" fmla="*/ 370 h 2134"/>
              <a:gd name="T14" fmla="*/ 293 w 1898"/>
              <a:gd name="T15" fmla="*/ 663 h 2134"/>
              <a:gd name="T16" fmla="*/ 352 w 1898"/>
              <a:gd name="T17" fmla="*/ 1790 h 2134"/>
              <a:gd name="T18" fmla="*/ 949 w 1898"/>
              <a:gd name="T19" fmla="*/ 2038 h 2134"/>
              <a:gd name="T20" fmla="*/ 1479 w 1898"/>
              <a:gd name="T21" fmla="*/ 1850 h 2134"/>
              <a:gd name="T22" fmla="*/ 1764 w 1898"/>
              <a:gd name="T23" fmla="*/ 2134 h 2134"/>
              <a:gd name="T24" fmla="*/ 1898 w 1898"/>
              <a:gd name="T25" fmla="*/ 1999 h 2134"/>
              <a:gd name="T26" fmla="*/ 1861 w 1898"/>
              <a:gd name="T27" fmla="*/ 1962 h 2134"/>
              <a:gd name="T28" fmla="*/ 949 w 1898"/>
              <a:gd name="T29" fmla="*/ 1826 h 2134"/>
              <a:gd name="T30" fmla="*/ 502 w 1898"/>
              <a:gd name="T31" fmla="*/ 1641 h 2134"/>
              <a:gd name="T32" fmla="*/ 317 w 1898"/>
              <a:gd name="T33" fmla="*/ 1194 h 2134"/>
              <a:gd name="T34" fmla="*/ 444 w 1898"/>
              <a:gd name="T35" fmla="*/ 813 h 2134"/>
              <a:gd name="T36" fmla="*/ 949 w 1898"/>
              <a:gd name="T37" fmla="*/ 1319 h 2134"/>
              <a:gd name="T38" fmla="*/ 949 w 1898"/>
              <a:gd name="T39" fmla="*/ 1826 h 2134"/>
              <a:gd name="T40" fmla="*/ 949 w 1898"/>
              <a:gd name="T41" fmla="*/ 299 h 2134"/>
              <a:gd name="T42" fmla="*/ 949 w 1898"/>
              <a:gd name="T43" fmla="*/ 782 h 2134"/>
              <a:gd name="T44" fmla="*/ 1714 w 1898"/>
              <a:gd name="T45" fmla="*/ 1547 h 2134"/>
              <a:gd name="T46" fmla="*/ 1546 w 1898"/>
              <a:gd name="T47" fmla="*/ 597 h 2134"/>
              <a:gd name="T48" fmla="*/ 949 w 1898"/>
              <a:gd name="T49" fmla="*/ 0 h 2134"/>
              <a:gd name="T50" fmla="*/ 559 w 1898"/>
              <a:gd name="T51" fmla="*/ 391 h 2134"/>
              <a:gd name="T52" fmla="*/ 708 w 1898"/>
              <a:gd name="T53" fmla="*/ 540 h 2134"/>
              <a:gd name="T54" fmla="*/ 949 w 1898"/>
              <a:gd name="T55" fmla="*/ 299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98" h="2134">
                <a:moveTo>
                  <a:pt x="1861" y="1962"/>
                </a:moveTo>
                <a:lnTo>
                  <a:pt x="1613" y="1714"/>
                </a:lnTo>
                <a:lnTo>
                  <a:pt x="949" y="1051"/>
                </a:lnTo>
                <a:lnTo>
                  <a:pt x="573" y="675"/>
                </a:lnTo>
                <a:lnTo>
                  <a:pt x="424" y="526"/>
                </a:lnTo>
                <a:lnTo>
                  <a:pt x="134" y="236"/>
                </a:lnTo>
                <a:lnTo>
                  <a:pt x="0" y="370"/>
                </a:lnTo>
                <a:lnTo>
                  <a:pt x="293" y="663"/>
                </a:lnTo>
                <a:cubicBezTo>
                  <a:pt x="24" y="994"/>
                  <a:pt x="45" y="1482"/>
                  <a:pt x="352" y="1790"/>
                </a:cubicBezTo>
                <a:cubicBezTo>
                  <a:pt x="517" y="1955"/>
                  <a:pt x="733" y="2038"/>
                  <a:pt x="949" y="2038"/>
                </a:cubicBezTo>
                <a:cubicBezTo>
                  <a:pt x="1137" y="2038"/>
                  <a:pt x="1325" y="1975"/>
                  <a:pt x="1479" y="1850"/>
                </a:cubicBezTo>
                <a:lnTo>
                  <a:pt x="1764" y="2134"/>
                </a:lnTo>
                <a:lnTo>
                  <a:pt x="1898" y="1999"/>
                </a:lnTo>
                <a:lnTo>
                  <a:pt x="1861" y="1962"/>
                </a:lnTo>
                <a:close/>
                <a:moveTo>
                  <a:pt x="949" y="1826"/>
                </a:moveTo>
                <a:cubicBezTo>
                  <a:pt x="780" y="1826"/>
                  <a:pt x="621" y="1760"/>
                  <a:pt x="502" y="1641"/>
                </a:cubicBezTo>
                <a:cubicBezTo>
                  <a:pt x="382" y="1522"/>
                  <a:pt x="317" y="1363"/>
                  <a:pt x="317" y="1194"/>
                </a:cubicBezTo>
                <a:cubicBezTo>
                  <a:pt x="317" y="1054"/>
                  <a:pt x="362" y="923"/>
                  <a:pt x="444" y="813"/>
                </a:cubicBezTo>
                <a:lnTo>
                  <a:pt x="949" y="1319"/>
                </a:lnTo>
                <a:lnTo>
                  <a:pt x="949" y="1826"/>
                </a:lnTo>
                <a:close/>
                <a:moveTo>
                  <a:pt x="949" y="299"/>
                </a:moveTo>
                <a:lnTo>
                  <a:pt x="949" y="782"/>
                </a:lnTo>
                <a:lnTo>
                  <a:pt x="1714" y="1547"/>
                </a:lnTo>
                <a:cubicBezTo>
                  <a:pt x="1858" y="1235"/>
                  <a:pt x="1803" y="854"/>
                  <a:pt x="1546" y="597"/>
                </a:cubicBezTo>
                <a:lnTo>
                  <a:pt x="949" y="0"/>
                </a:lnTo>
                <a:lnTo>
                  <a:pt x="559" y="391"/>
                </a:lnTo>
                <a:lnTo>
                  <a:pt x="708" y="540"/>
                </a:lnTo>
                <a:lnTo>
                  <a:pt x="949" y="2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8969376" y="1493838"/>
            <a:ext cx="571500" cy="666750"/>
          </a:xfrm>
          <a:custGeom>
            <a:avLst/>
            <a:gdLst>
              <a:gd name="T0" fmla="*/ 1687 w 1898"/>
              <a:gd name="T1" fmla="*/ 0 h 2214"/>
              <a:gd name="T2" fmla="*/ 211 w 1898"/>
              <a:gd name="T3" fmla="*/ 0 h 2214"/>
              <a:gd name="T4" fmla="*/ 0 w 1898"/>
              <a:gd name="T5" fmla="*/ 211 h 2214"/>
              <a:gd name="T6" fmla="*/ 0 w 1898"/>
              <a:gd name="T7" fmla="*/ 1687 h 2214"/>
              <a:gd name="T8" fmla="*/ 211 w 1898"/>
              <a:gd name="T9" fmla="*/ 1898 h 2214"/>
              <a:gd name="T10" fmla="*/ 633 w 1898"/>
              <a:gd name="T11" fmla="*/ 1898 h 2214"/>
              <a:gd name="T12" fmla="*/ 949 w 1898"/>
              <a:gd name="T13" fmla="*/ 2214 h 2214"/>
              <a:gd name="T14" fmla="*/ 1265 w 1898"/>
              <a:gd name="T15" fmla="*/ 1898 h 2214"/>
              <a:gd name="T16" fmla="*/ 1687 w 1898"/>
              <a:gd name="T17" fmla="*/ 1898 h 2214"/>
              <a:gd name="T18" fmla="*/ 1898 w 1898"/>
              <a:gd name="T19" fmla="*/ 1687 h 2214"/>
              <a:gd name="T20" fmla="*/ 1898 w 1898"/>
              <a:gd name="T21" fmla="*/ 211 h 2214"/>
              <a:gd name="T22" fmla="*/ 1687 w 1898"/>
              <a:gd name="T23" fmla="*/ 0 h 2214"/>
              <a:gd name="T24" fmla="*/ 1055 w 1898"/>
              <a:gd name="T25" fmla="*/ 1687 h 2214"/>
              <a:gd name="T26" fmla="*/ 844 w 1898"/>
              <a:gd name="T27" fmla="*/ 1687 h 2214"/>
              <a:gd name="T28" fmla="*/ 844 w 1898"/>
              <a:gd name="T29" fmla="*/ 1476 h 2214"/>
              <a:gd name="T30" fmla="*/ 1055 w 1898"/>
              <a:gd name="T31" fmla="*/ 1476 h 2214"/>
              <a:gd name="T32" fmla="*/ 1055 w 1898"/>
              <a:gd name="T33" fmla="*/ 1687 h 2214"/>
              <a:gd name="T34" fmla="*/ 1272 w 1898"/>
              <a:gd name="T35" fmla="*/ 870 h 2214"/>
              <a:gd name="T36" fmla="*/ 1178 w 1898"/>
              <a:gd name="T37" fmla="*/ 967 h 2214"/>
              <a:gd name="T38" fmla="*/ 1055 w 1898"/>
              <a:gd name="T39" fmla="*/ 1265 h 2214"/>
              <a:gd name="T40" fmla="*/ 844 w 1898"/>
              <a:gd name="T41" fmla="*/ 1265 h 2214"/>
              <a:gd name="T42" fmla="*/ 844 w 1898"/>
              <a:gd name="T43" fmla="*/ 1213 h 2214"/>
              <a:gd name="T44" fmla="*/ 967 w 1898"/>
              <a:gd name="T45" fmla="*/ 914 h 2214"/>
              <a:gd name="T46" fmla="*/ 1098 w 1898"/>
              <a:gd name="T47" fmla="*/ 781 h 2214"/>
              <a:gd name="T48" fmla="*/ 1160 w 1898"/>
              <a:gd name="T49" fmla="*/ 633 h 2214"/>
              <a:gd name="T50" fmla="*/ 949 w 1898"/>
              <a:gd name="T51" fmla="*/ 422 h 2214"/>
              <a:gd name="T52" fmla="*/ 738 w 1898"/>
              <a:gd name="T53" fmla="*/ 633 h 2214"/>
              <a:gd name="T54" fmla="*/ 527 w 1898"/>
              <a:gd name="T55" fmla="*/ 633 h 2214"/>
              <a:gd name="T56" fmla="*/ 949 w 1898"/>
              <a:gd name="T57" fmla="*/ 211 h 2214"/>
              <a:gd name="T58" fmla="*/ 1371 w 1898"/>
              <a:gd name="T59" fmla="*/ 633 h 2214"/>
              <a:gd name="T60" fmla="*/ 1272 w 1898"/>
              <a:gd name="T61" fmla="*/ 870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98" h="2214">
                <a:moveTo>
                  <a:pt x="1687" y="0"/>
                </a:moveTo>
                <a:lnTo>
                  <a:pt x="211" y="0"/>
                </a:lnTo>
                <a:cubicBezTo>
                  <a:pt x="94" y="0"/>
                  <a:pt x="0" y="94"/>
                  <a:pt x="0" y="211"/>
                </a:cubicBezTo>
                <a:lnTo>
                  <a:pt x="0" y="1687"/>
                </a:lnTo>
                <a:cubicBezTo>
                  <a:pt x="0" y="1804"/>
                  <a:pt x="94" y="1898"/>
                  <a:pt x="211" y="1898"/>
                </a:cubicBezTo>
                <a:lnTo>
                  <a:pt x="633" y="1898"/>
                </a:lnTo>
                <a:lnTo>
                  <a:pt x="949" y="2214"/>
                </a:lnTo>
                <a:lnTo>
                  <a:pt x="1265" y="1898"/>
                </a:lnTo>
                <a:lnTo>
                  <a:pt x="1687" y="1898"/>
                </a:lnTo>
                <a:cubicBezTo>
                  <a:pt x="1804" y="1898"/>
                  <a:pt x="1898" y="1804"/>
                  <a:pt x="1898" y="1687"/>
                </a:cubicBezTo>
                <a:lnTo>
                  <a:pt x="1898" y="211"/>
                </a:lnTo>
                <a:cubicBezTo>
                  <a:pt x="1898" y="94"/>
                  <a:pt x="1804" y="0"/>
                  <a:pt x="1687" y="0"/>
                </a:cubicBezTo>
                <a:close/>
                <a:moveTo>
                  <a:pt x="1055" y="1687"/>
                </a:moveTo>
                <a:lnTo>
                  <a:pt x="844" y="1687"/>
                </a:lnTo>
                <a:lnTo>
                  <a:pt x="844" y="1476"/>
                </a:lnTo>
                <a:lnTo>
                  <a:pt x="1055" y="1476"/>
                </a:lnTo>
                <a:lnTo>
                  <a:pt x="1055" y="1687"/>
                </a:lnTo>
                <a:close/>
                <a:moveTo>
                  <a:pt x="1272" y="870"/>
                </a:moveTo>
                <a:lnTo>
                  <a:pt x="1178" y="967"/>
                </a:lnTo>
                <a:cubicBezTo>
                  <a:pt x="1102" y="1043"/>
                  <a:pt x="1055" y="1107"/>
                  <a:pt x="1055" y="1265"/>
                </a:cubicBezTo>
                <a:lnTo>
                  <a:pt x="844" y="1265"/>
                </a:lnTo>
                <a:lnTo>
                  <a:pt x="844" y="1213"/>
                </a:lnTo>
                <a:cubicBezTo>
                  <a:pt x="844" y="1096"/>
                  <a:pt x="891" y="991"/>
                  <a:pt x="967" y="914"/>
                </a:cubicBezTo>
                <a:lnTo>
                  <a:pt x="1098" y="781"/>
                </a:lnTo>
                <a:cubicBezTo>
                  <a:pt x="1136" y="743"/>
                  <a:pt x="1160" y="691"/>
                  <a:pt x="1160" y="633"/>
                </a:cubicBezTo>
                <a:cubicBezTo>
                  <a:pt x="1160" y="516"/>
                  <a:pt x="1066" y="422"/>
                  <a:pt x="949" y="422"/>
                </a:cubicBezTo>
                <a:cubicBezTo>
                  <a:pt x="833" y="422"/>
                  <a:pt x="738" y="516"/>
                  <a:pt x="738" y="633"/>
                </a:cubicBezTo>
                <a:lnTo>
                  <a:pt x="527" y="633"/>
                </a:lnTo>
                <a:cubicBezTo>
                  <a:pt x="527" y="400"/>
                  <a:pt x="716" y="211"/>
                  <a:pt x="949" y="211"/>
                </a:cubicBezTo>
                <a:cubicBezTo>
                  <a:pt x="1182" y="211"/>
                  <a:pt x="1371" y="400"/>
                  <a:pt x="1371" y="633"/>
                </a:cubicBezTo>
                <a:cubicBezTo>
                  <a:pt x="1371" y="725"/>
                  <a:pt x="1333" y="809"/>
                  <a:pt x="1272" y="87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7685088" y="1493838"/>
            <a:ext cx="571500" cy="635000"/>
          </a:xfrm>
          <a:custGeom>
            <a:avLst/>
            <a:gdLst>
              <a:gd name="T0" fmla="*/ 1055 w 1899"/>
              <a:gd name="T1" fmla="*/ 474 h 2109"/>
              <a:gd name="T2" fmla="*/ 1319 w 1899"/>
              <a:gd name="T3" fmla="*/ 738 h 2109"/>
              <a:gd name="T4" fmla="*/ 1231 w 1899"/>
              <a:gd name="T5" fmla="*/ 933 h 2109"/>
              <a:gd name="T6" fmla="*/ 1614 w 1899"/>
              <a:gd name="T7" fmla="*/ 1316 h 2109"/>
              <a:gd name="T8" fmla="*/ 1793 w 1899"/>
              <a:gd name="T9" fmla="*/ 738 h 2109"/>
              <a:gd name="T10" fmla="*/ 1055 w 1899"/>
              <a:gd name="T11" fmla="*/ 0 h 2109"/>
              <a:gd name="T12" fmla="*/ 524 w 1899"/>
              <a:gd name="T13" fmla="*/ 226 h 2109"/>
              <a:gd name="T14" fmla="*/ 860 w 1899"/>
              <a:gd name="T15" fmla="*/ 562 h 2109"/>
              <a:gd name="T16" fmla="*/ 1055 w 1899"/>
              <a:gd name="T17" fmla="*/ 474 h 2109"/>
              <a:gd name="T18" fmla="*/ 1516 w 1899"/>
              <a:gd name="T19" fmla="*/ 1487 h 2109"/>
              <a:gd name="T20" fmla="*/ 1029 w 1899"/>
              <a:gd name="T21" fmla="*/ 999 h 2109"/>
              <a:gd name="T22" fmla="*/ 1017 w 1899"/>
              <a:gd name="T23" fmla="*/ 987 h 2109"/>
              <a:gd name="T24" fmla="*/ 134 w 1899"/>
              <a:gd name="T25" fmla="*/ 105 h 2109"/>
              <a:gd name="T26" fmla="*/ 0 w 1899"/>
              <a:gd name="T27" fmla="*/ 240 h 2109"/>
              <a:gd name="T28" fmla="*/ 336 w 1899"/>
              <a:gd name="T29" fmla="*/ 575 h 2109"/>
              <a:gd name="T30" fmla="*/ 317 w 1899"/>
              <a:gd name="T31" fmla="*/ 738 h 2109"/>
              <a:gd name="T32" fmla="*/ 1055 w 1899"/>
              <a:gd name="T33" fmla="*/ 2109 h 2109"/>
              <a:gd name="T34" fmla="*/ 1411 w 1899"/>
              <a:gd name="T35" fmla="*/ 1650 h 2109"/>
              <a:gd name="T36" fmla="*/ 1764 w 1899"/>
              <a:gd name="T37" fmla="*/ 2003 h 2109"/>
              <a:gd name="T38" fmla="*/ 1899 w 1899"/>
              <a:gd name="T39" fmla="*/ 1869 h 2109"/>
              <a:gd name="T40" fmla="*/ 1516 w 1899"/>
              <a:gd name="T41" fmla="*/ 1487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9" h="2109">
                <a:moveTo>
                  <a:pt x="1055" y="474"/>
                </a:moveTo>
                <a:cubicBezTo>
                  <a:pt x="1200" y="474"/>
                  <a:pt x="1319" y="593"/>
                  <a:pt x="1319" y="738"/>
                </a:cubicBezTo>
                <a:cubicBezTo>
                  <a:pt x="1319" y="816"/>
                  <a:pt x="1284" y="885"/>
                  <a:pt x="1231" y="933"/>
                </a:cubicBezTo>
                <a:lnTo>
                  <a:pt x="1614" y="1316"/>
                </a:lnTo>
                <a:cubicBezTo>
                  <a:pt x="1717" y="1120"/>
                  <a:pt x="1793" y="916"/>
                  <a:pt x="1793" y="738"/>
                </a:cubicBezTo>
                <a:cubicBezTo>
                  <a:pt x="1793" y="331"/>
                  <a:pt x="1462" y="0"/>
                  <a:pt x="1055" y="0"/>
                </a:cubicBezTo>
                <a:cubicBezTo>
                  <a:pt x="846" y="0"/>
                  <a:pt x="658" y="87"/>
                  <a:pt x="524" y="226"/>
                </a:cubicBezTo>
                <a:lnTo>
                  <a:pt x="860" y="562"/>
                </a:lnTo>
                <a:cubicBezTo>
                  <a:pt x="908" y="509"/>
                  <a:pt x="977" y="474"/>
                  <a:pt x="1055" y="474"/>
                </a:cubicBezTo>
                <a:close/>
                <a:moveTo>
                  <a:pt x="1516" y="1487"/>
                </a:moveTo>
                <a:lnTo>
                  <a:pt x="1029" y="999"/>
                </a:lnTo>
                <a:lnTo>
                  <a:pt x="1017" y="987"/>
                </a:lnTo>
                <a:lnTo>
                  <a:pt x="134" y="105"/>
                </a:lnTo>
                <a:lnTo>
                  <a:pt x="0" y="240"/>
                </a:lnTo>
                <a:lnTo>
                  <a:pt x="336" y="575"/>
                </a:lnTo>
                <a:cubicBezTo>
                  <a:pt x="324" y="627"/>
                  <a:pt x="317" y="682"/>
                  <a:pt x="317" y="738"/>
                </a:cubicBezTo>
                <a:cubicBezTo>
                  <a:pt x="317" y="1292"/>
                  <a:pt x="1055" y="2109"/>
                  <a:pt x="1055" y="2109"/>
                </a:cubicBezTo>
                <a:cubicBezTo>
                  <a:pt x="1055" y="2109"/>
                  <a:pt x="1231" y="1914"/>
                  <a:pt x="1411" y="1650"/>
                </a:cubicBezTo>
                <a:lnTo>
                  <a:pt x="1764" y="2003"/>
                </a:lnTo>
                <a:lnTo>
                  <a:pt x="1899" y="1869"/>
                </a:lnTo>
                <a:lnTo>
                  <a:pt x="1516" y="148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529388" y="1493838"/>
            <a:ext cx="444500" cy="635000"/>
          </a:xfrm>
          <a:custGeom>
            <a:avLst/>
            <a:gdLst>
              <a:gd name="T0" fmla="*/ 738 w 1477"/>
              <a:gd name="T1" fmla="*/ 0 h 2109"/>
              <a:gd name="T2" fmla="*/ 0 w 1477"/>
              <a:gd name="T3" fmla="*/ 738 h 2109"/>
              <a:gd name="T4" fmla="*/ 738 w 1477"/>
              <a:gd name="T5" fmla="*/ 2109 h 2109"/>
              <a:gd name="T6" fmla="*/ 1477 w 1477"/>
              <a:gd name="T7" fmla="*/ 738 h 2109"/>
              <a:gd name="T8" fmla="*/ 738 w 1477"/>
              <a:gd name="T9" fmla="*/ 0 h 2109"/>
              <a:gd name="T10" fmla="*/ 738 w 1477"/>
              <a:gd name="T11" fmla="*/ 1002 h 2109"/>
              <a:gd name="T12" fmla="*/ 475 w 1477"/>
              <a:gd name="T13" fmla="*/ 738 h 2109"/>
              <a:gd name="T14" fmla="*/ 738 w 1477"/>
              <a:gd name="T15" fmla="*/ 474 h 2109"/>
              <a:gd name="T16" fmla="*/ 1002 w 1477"/>
              <a:gd name="T17" fmla="*/ 738 h 2109"/>
              <a:gd name="T18" fmla="*/ 738 w 1477"/>
              <a:gd name="T19" fmla="*/ 1002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7" h="2109">
                <a:moveTo>
                  <a:pt x="738" y="0"/>
                </a:moveTo>
                <a:cubicBezTo>
                  <a:pt x="331" y="0"/>
                  <a:pt x="0" y="331"/>
                  <a:pt x="0" y="738"/>
                </a:cubicBezTo>
                <a:cubicBezTo>
                  <a:pt x="0" y="1292"/>
                  <a:pt x="738" y="2109"/>
                  <a:pt x="738" y="2109"/>
                </a:cubicBezTo>
                <a:cubicBezTo>
                  <a:pt x="738" y="2109"/>
                  <a:pt x="1477" y="1292"/>
                  <a:pt x="1477" y="738"/>
                </a:cubicBezTo>
                <a:cubicBezTo>
                  <a:pt x="1477" y="331"/>
                  <a:pt x="1146" y="0"/>
                  <a:pt x="738" y="0"/>
                </a:cubicBezTo>
                <a:close/>
                <a:moveTo>
                  <a:pt x="738" y="1002"/>
                </a:moveTo>
                <a:cubicBezTo>
                  <a:pt x="593" y="1002"/>
                  <a:pt x="475" y="884"/>
                  <a:pt x="475" y="738"/>
                </a:cubicBezTo>
                <a:cubicBezTo>
                  <a:pt x="475" y="593"/>
                  <a:pt x="593" y="474"/>
                  <a:pt x="738" y="474"/>
                </a:cubicBezTo>
                <a:cubicBezTo>
                  <a:pt x="884" y="474"/>
                  <a:pt x="1002" y="593"/>
                  <a:pt x="1002" y="738"/>
                </a:cubicBezTo>
                <a:cubicBezTo>
                  <a:pt x="1002" y="884"/>
                  <a:pt x="884" y="1002"/>
                  <a:pt x="738" y="1002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5283201" y="1493838"/>
            <a:ext cx="635000" cy="635000"/>
          </a:xfrm>
          <a:custGeom>
            <a:avLst/>
            <a:gdLst>
              <a:gd name="T0" fmla="*/ 1898 w 2109"/>
              <a:gd name="T1" fmla="*/ 0 h 2109"/>
              <a:gd name="T2" fmla="*/ 211 w 2109"/>
              <a:gd name="T3" fmla="*/ 0 h 2109"/>
              <a:gd name="T4" fmla="*/ 1 w 2109"/>
              <a:gd name="T5" fmla="*/ 211 h 2109"/>
              <a:gd name="T6" fmla="*/ 0 w 2109"/>
              <a:gd name="T7" fmla="*/ 2109 h 2109"/>
              <a:gd name="T8" fmla="*/ 422 w 2109"/>
              <a:gd name="T9" fmla="*/ 1687 h 2109"/>
              <a:gd name="T10" fmla="*/ 1898 w 2109"/>
              <a:gd name="T11" fmla="*/ 1687 h 2109"/>
              <a:gd name="T12" fmla="*/ 2109 w 2109"/>
              <a:gd name="T13" fmla="*/ 1476 h 2109"/>
              <a:gd name="T14" fmla="*/ 2109 w 2109"/>
              <a:gd name="T15" fmla="*/ 211 h 2109"/>
              <a:gd name="T16" fmla="*/ 1898 w 2109"/>
              <a:gd name="T17" fmla="*/ 0 h 2109"/>
              <a:gd name="T18" fmla="*/ 1687 w 2109"/>
              <a:gd name="T19" fmla="*/ 1265 h 2109"/>
              <a:gd name="T20" fmla="*/ 422 w 2109"/>
              <a:gd name="T21" fmla="*/ 1265 h 2109"/>
              <a:gd name="T22" fmla="*/ 422 w 2109"/>
              <a:gd name="T23" fmla="*/ 1054 h 2109"/>
              <a:gd name="T24" fmla="*/ 1687 w 2109"/>
              <a:gd name="T25" fmla="*/ 1054 h 2109"/>
              <a:gd name="T26" fmla="*/ 1687 w 2109"/>
              <a:gd name="T27" fmla="*/ 1265 h 2109"/>
              <a:gd name="T28" fmla="*/ 1687 w 2109"/>
              <a:gd name="T29" fmla="*/ 949 h 2109"/>
              <a:gd name="T30" fmla="*/ 422 w 2109"/>
              <a:gd name="T31" fmla="*/ 949 h 2109"/>
              <a:gd name="T32" fmla="*/ 422 w 2109"/>
              <a:gd name="T33" fmla="*/ 738 h 2109"/>
              <a:gd name="T34" fmla="*/ 1687 w 2109"/>
              <a:gd name="T35" fmla="*/ 738 h 2109"/>
              <a:gd name="T36" fmla="*/ 1687 w 2109"/>
              <a:gd name="T37" fmla="*/ 949 h 2109"/>
              <a:gd name="T38" fmla="*/ 1687 w 2109"/>
              <a:gd name="T39" fmla="*/ 633 h 2109"/>
              <a:gd name="T40" fmla="*/ 422 w 2109"/>
              <a:gd name="T41" fmla="*/ 633 h 2109"/>
              <a:gd name="T42" fmla="*/ 422 w 2109"/>
              <a:gd name="T43" fmla="*/ 422 h 2109"/>
              <a:gd name="T44" fmla="*/ 1687 w 2109"/>
              <a:gd name="T45" fmla="*/ 422 h 2109"/>
              <a:gd name="T46" fmla="*/ 1687 w 2109"/>
              <a:gd name="T47" fmla="*/ 633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09" h="2109">
                <a:moveTo>
                  <a:pt x="1898" y="0"/>
                </a:moveTo>
                <a:lnTo>
                  <a:pt x="211" y="0"/>
                </a:lnTo>
                <a:cubicBezTo>
                  <a:pt x="95" y="0"/>
                  <a:pt x="1" y="94"/>
                  <a:pt x="1" y="211"/>
                </a:cubicBezTo>
                <a:lnTo>
                  <a:pt x="0" y="2109"/>
                </a:lnTo>
                <a:lnTo>
                  <a:pt x="422" y="1687"/>
                </a:lnTo>
                <a:lnTo>
                  <a:pt x="1898" y="1687"/>
                </a:lnTo>
                <a:cubicBezTo>
                  <a:pt x="2015" y="1687"/>
                  <a:pt x="2109" y="1593"/>
                  <a:pt x="2109" y="1476"/>
                </a:cubicBezTo>
                <a:lnTo>
                  <a:pt x="2109" y="211"/>
                </a:lnTo>
                <a:cubicBezTo>
                  <a:pt x="2109" y="94"/>
                  <a:pt x="2015" y="0"/>
                  <a:pt x="1898" y="0"/>
                </a:cubicBezTo>
                <a:close/>
                <a:moveTo>
                  <a:pt x="1687" y="1265"/>
                </a:moveTo>
                <a:lnTo>
                  <a:pt x="422" y="1265"/>
                </a:lnTo>
                <a:lnTo>
                  <a:pt x="422" y="1054"/>
                </a:lnTo>
                <a:lnTo>
                  <a:pt x="1687" y="1054"/>
                </a:lnTo>
                <a:lnTo>
                  <a:pt x="1687" y="1265"/>
                </a:lnTo>
                <a:close/>
                <a:moveTo>
                  <a:pt x="1687" y="949"/>
                </a:moveTo>
                <a:lnTo>
                  <a:pt x="422" y="949"/>
                </a:lnTo>
                <a:lnTo>
                  <a:pt x="422" y="738"/>
                </a:lnTo>
                <a:lnTo>
                  <a:pt x="1687" y="738"/>
                </a:lnTo>
                <a:lnTo>
                  <a:pt x="1687" y="949"/>
                </a:lnTo>
                <a:close/>
                <a:moveTo>
                  <a:pt x="1687" y="633"/>
                </a:moveTo>
                <a:lnTo>
                  <a:pt x="422" y="633"/>
                </a:lnTo>
                <a:lnTo>
                  <a:pt x="422" y="422"/>
                </a:lnTo>
                <a:lnTo>
                  <a:pt x="1687" y="422"/>
                </a:lnTo>
                <a:lnTo>
                  <a:pt x="1687" y="63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3944938" y="1525588"/>
            <a:ext cx="593725" cy="622300"/>
          </a:xfrm>
          <a:custGeom>
            <a:avLst/>
            <a:gdLst>
              <a:gd name="T0" fmla="*/ 1752 w 1976"/>
              <a:gd name="T1" fmla="*/ 211 h 2070"/>
              <a:gd name="T2" fmla="*/ 1542 w 1976"/>
              <a:gd name="T3" fmla="*/ 0 h 2070"/>
              <a:gd name="T4" fmla="*/ 804 w 1976"/>
              <a:gd name="T5" fmla="*/ 0 h 2070"/>
              <a:gd name="T6" fmla="*/ 557 w 1976"/>
              <a:gd name="T7" fmla="*/ 247 h 2070"/>
              <a:gd name="T8" fmla="*/ 1753 w 1976"/>
              <a:gd name="T9" fmla="*/ 1443 h 2070"/>
              <a:gd name="T10" fmla="*/ 1752 w 1976"/>
              <a:gd name="T11" fmla="*/ 211 h 2070"/>
              <a:gd name="T12" fmla="*/ 134 w 1976"/>
              <a:gd name="T13" fmla="*/ 93 h 2070"/>
              <a:gd name="T14" fmla="*/ 0 w 1976"/>
              <a:gd name="T15" fmla="*/ 227 h 2070"/>
              <a:gd name="T16" fmla="*/ 277 w 1976"/>
              <a:gd name="T17" fmla="*/ 504 h 2070"/>
              <a:gd name="T18" fmla="*/ 277 w 1976"/>
              <a:gd name="T19" fmla="*/ 1688 h 2070"/>
              <a:gd name="T20" fmla="*/ 487 w 1976"/>
              <a:gd name="T21" fmla="*/ 1898 h 2070"/>
              <a:gd name="T22" fmla="*/ 1543 w 1976"/>
              <a:gd name="T23" fmla="*/ 1898 h 2070"/>
              <a:gd name="T24" fmla="*/ 1644 w 1976"/>
              <a:gd name="T25" fmla="*/ 1872 h 2070"/>
              <a:gd name="T26" fmla="*/ 1843 w 1976"/>
              <a:gd name="T27" fmla="*/ 2070 h 2070"/>
              <a:gd name="T28" fmla="*/ 1976 w 1976"/>
              <a:gd name="T29" fmla="*/ 1935 h 2070"/>
              <a:gd name="T30" fmla="*/ 134 w 1976"/>
              <a:gd name="T31" fmla="*/ 93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6" h="2070">
                <a:moveTo>
                  <a:pt x="1752" y="211"/>
                </a:moveTo>
                <a:cubicBezTo>
                  <a:pt x="1752" y="95"/>
                  <a:pt x="1659" y="0"/>
                  <a:pt x="1542" y="0"/>
                </a:cubicBezTo>
                <a:lnTo>
                  <a:pt x="804" y="0"/>
                </a:lnTo>
                <a:lnTo>
                  <a:pt x="557" y="247"/>
                </a:lnTo>
                <a:lnTo>
                  <a:pt x="1753" y="1443"/>
                </a:lnTo>
                <a:lnTo>
                  <a:pt x="1752" y="211"/>
                </a:lnTo>
                <a:close/>
                <a:moveTo>
                  <a:pt x="134" y="93"/>
                </a:moveTo>
                <a:lnTo>
                  <a:pt x="0" y="227"/>
                </a:lnTo>
                <a:lnTo>
                  <a:pt x="277" y="504"/>
                </a:lnTo>
                <a:lnTo>
                  <a:pt x="277" y="1688"/>
                </a:lnTo>
                <a:cubicBezTo>
                  <a:pt x="277" y="1804"/>
                  <a:pt x="371" y="1898"/>
                  <a:pt x="487" y="1898"/>
                </a:cubicBezTo>
                <a:lnTo>
                  <a:pt x="1543" y="1898"/>
                </a:lnTo>
                <a:cubicBezTo>
                  <a:pt x="1580" y="1898"/>
                  <a:pt x="1614" y="1888"/>
                  <a:pt x="1644" y="1872"/>
                </a:cubicBezTo>
                <a:lnTo>
                  <a:pt x="1843" y="2070"/>
                </a:lnTo>
                <a:lnTo>
                  <a:pt x="1976" y="1935"/>
                </a:lnTo>
                <a:lnTo>
                  <a:pt x="134" y="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2781301" y="1525588"/>
            <a:ext cx="571500" cy="571500"/>
          </a:xfrm>
          <a:custGeom>
            <a:avLst/>
            <a:gdLst>
              <a:gd name="T0" fmla="*/ 382 w 1898"/>
              <a:gd name="T1" fmla="*/ 822 h 1898"/>
              <a:gd name="T2" fmla="*/ 1077 w 1898"/>
              <a:gd name="T3" fmla="*/ 1517 h 1898"/>
              <a:gd name="T4" fmla="*/ 1309 w 1898"/>
              <a:gd name="T5" fmla="*/ 1284 h 1898"/>
              <a:gd name="T6" fmla="*/ 1416 w 1898"/>
              <a:gd name="T7" fmla="*/ 1258 h 1898"/>
              <a:gd name="T8" fmla="*/ 1792 w 1898"/>
              <a:gd name="T9" fmla="*/ 1319 h 1898"/>
              <a:gd name="T10" fmla="*/ 1898 w 1898"/>
              <a:gd name="T11" fmla="*/ 1424 h 1898"/>
              <a:gd name="T12" fmla="*/ 1898 w 1898"/>
              <a:gd name="T13" fmla="*/ 1793 h 1898"/>
              <a:gd name="T14" fmla="*/ 1792 w 1898"/>
              <a:gd name="T15" fmla="*/ 1898 h 1898"/>
              <a:gd name="T16" fmla="*/ 0 w 1898"/>
              <a:gd name="T17" fmla="*/ 106 h 1898"/>
              <a:gd name="T18" fmla="*/ 105 w 1898"/>
              <a:gd name="T19" fmla="*/ 0 h 1898"/>
              <a:gd name="T20" fmla="*/ 474 w 1898"/>
              <a:gd name="T21" fmla="*/ 0 h 1898"/>
              <a:gd name="T22" fmla="*/ 580 w 1898"/>
              <a:gd name="T23" fmla="*/ 106 h 1898"/>
              <a:gd name="T24" fmla="*/ 640 w 1898"/>
              <a:gd name="T25" fmla="*/ 482 h 1898"/>
              <a:gd name="T26" fmla="*/ 614 w 1898"/>
              <a:gd name="T27" fmla="*/ 589 h 1898"/>
              <a:gd name="T28" fmla="*/ 382 w 1898"/>
              <a:gd name="T29" fmla="*/ 822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8" h="1898">
                <a:moveTo>
                  <a:pt x="382" y="822"/>
                </a:moveTo>
                <a:cubicBezTo>
                  <a:pt x="534" y="1121"/>
                  <a:pt x="778" y="1365"/>
                  <a:pt x="1077" y="1517"/>
                </a:cubicBezTo>
                <a:lnTo>
                  <a:pt x="1309" y="1284"/>
                </a:lnTo>
                <a:cubicBezTo>
                  <a:pt x="1338" y="1255"/>
                  <a:pt x="1379" y="1247"/>
                  <a:pt x="1416" y="1258"/>
                </a:cubicBezTo>
                <a:cubicBezTo>
                  <a:pt x="1534" y="1297"/>
                  <a:pt x="1661" y="1319"/>
                  <a:pt x="1792" y="1319"/>
                </a:cubicBezTo>
                <a:cubicBezTo>
                  <a:pt x="1851" y="1319"/>
                  <a:pt x="1898" y="1365"/>
                  <a:pt x="1898" y="1424"/>
                </a:cubicBezTo>
                <a:lnTo>
                  <a:pt x="1898" y="1793"/>
                </a:lnTo>
                <a:cubicBezTo>
                  <a:pt x="1898" y="1852"/>
                  <a:pt x="1851" y="1898"/>
                  <a:pt x="1792" y="1898"/>
                </a:cubicBezTo>
                <a:cubicBezTo>
                  <a:pt x="802" y="1898"/>
                  <a:pt x="0" y="1096"/>
                  <a:pt x="0" y="106"/>
                </a:cubicBezTo>
                <a:cubicBezTo>
                  <a:pt x="0" y="47"/>
                  <a:pt x="47" y="0"/>
                  <a:pt x="105" y="0"/>
                </a:cubicBezTo>
                <a:lnTo>
                  <a:pt x="474" y="0"/>
                </a:lnTo>
                <a:cubicBezTo>
                  <a:pt x="533" y="0"/>
                  <a:pt x="580" y="47"/>
                  <a:pt x="580" y="106"/>
                </a:cubicBezTo>
                <a:cubicBezTo>
                  <a:pt x="580" y="237"/>
                  <a:pt x="601" y="364"/>
                  <a:pt x="640" y="482"/>
                </a:cubicBezTo>
                <a:cubicBezTo>
                  <a:pt x="651" y="519"/>
                  <a:pt x="643" y="560"/>
                  <a:pt x="614" y="589"/>
                </a:cubicBezTo>
                <a:lnTo>
                  <a:pt x="382" y="82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1557338" y="1493838"/>
            <a:ext cx="635000" cy="619125"/>
          </a:xfrm>
          <a:custGeom>
            <a:avLst/>
            <a:gdLst>
              <a:gd name="T0" fmla="*/ 1641 w 2109"/>
              <a:gd name="T1" fmla="*/ 1291 h 2056"/>
              <a:gd name="T2" fmla="*/ 1687 w 2109"/>
              <a:gd name="T3" fmla="*/ 1054 h 2056"/>
              <a:gd name="T4" fmla="*/ 1055 w 2109"/>
              <a:gd name="T5" fmla="*/ 422 h 2056"/>
              <a:gd name="T6" fmla="*/ 818 w 2109"/>
              <a:gd name="T7" fmla="*/ 468 h 2056"/>
              <a:gd name="T8" fmla="*/ 989 w 2109"/>
              <a:gd name="T9" fmla="*/ 639 h 2056"/>
              <a:gd name="T10" fmla="*/ 1055 w 2109"/>
              <a:gd name="T11" fmla="*/ 633 h 2056"/>
              <a:gd name="T12" fmla="*/ 1476 w 2109"/>
              <a:gd name="T13" fmla="*/ 1054 h 2056"/>
              <a:gd name="T14" fmla="*/ 1471 w 2109"/>
              <a:gd name="T15" fmla="*/ 1120 h 2056"/>
              <a:gd name="T16" fmla="*/ 1641 w 2109"/>
              <a:gd name="T17" fmla="*/ 1291 h 2056"/>
              <a:gd name="T18" fmla="*/ 1055 w 2109"/>
              <a:gd name="T19" fmla="*/ 211 h 2056"/>
              <a:gd name="T20" fmla="*/ 1898 w 2109"/>
              <a:gd name="T21" fmla="*/ 1054 h 2056"/>
              <a:gd name="T22" fmla="*/ 1799 w 2109"/>
              <a:gd name="T23" fmla="*/ 1448 h 2056"/>
              <a:gd name="T24" fmla="*/ 1954 w 2109"/>
              <a:gd name="T25" fmla="*/ 1603 h 2056"/>
              <a:gd name="T26" fmla="*/ 2109 w 2109"/>
              <a:gd name="T27" fmla="*/ 1054 h 2056"/>
              <a:gd name="T28" fmla="*/ 1055 w 2109"/>
              <a:gd name="T29" fmla="*/ 0 h 2056"/>
              <a:gd name="T30" fmla="*/ 506 w 2109"/>
              <a:gd name="T31" fmla="*/ 155 h 2056"/>
              <a:gd name="T32" fmla="*/ 660 w 2109"/>
              <a:gd name="T33" fmla="*/ 309 h 2056"/>
              <a:gd name="T34" fmla="*/ 1055 w 2109"/>
              <a:gd name="T35" fmla="*/ 211 h 2056"/>
              <a:gd name="T36" fmla="*/ 134 w 2109"/>
              <a:gd name="T37" fmla="*/ 53 h 2056"/>
              <a:gd name="T38" fmla="*/ 0 w 2109"/>
              <a:gd name="T39" fmla="*/ 187 h 2056"/>
              <a:gd name="T40" fmla="*/ 222 w 2109"/>
              <a:gd name="T41" fmla="*/ 409 h 2056"/>
              <a:gd name="T42" fmla="*/ 0 w 2109"/>
              <a:gd name="T43" fmla="*/ 1054 h 2056"/>
              <a:gd name="T44" fmla="*/ 527 w 2109"/>
              <a:gd name="T45" fmla="*/ 1966 h 2056"/>
              <a:gd name="T46" fmla="*/ 632 w 2109"/>
              <a:gd name="T47" fmla="*/ 1784 h 2056"/>
              <a:gd name="T48" fmla="*/ 211 w 2109"/>
              <a:gd name="T49" fmla="*/ 1054 h 2056"/>
              <a:gd name="T50" fmla="*/ 372 w 2109"/>
              <a:gd name="T51" fmla="*/ 559 h 2056"/>
              <a:gd name="T52" fmla="*/ 524 w 2109"/>
              <a:gd name="T53" fmla="*/ 711 h 2056"/>
              <a:gd name="T54" fmla="*/ 422 w 2109"/>
              <a:gd name="T55" fmla="*/ 1054 h 2056"/>
              <a:gd name="T56" fmla="*/ 738 w 2109"/>
              <a:gd name="T57" fmla="*/ 1602 h 2056"/>
              <a:gd name="T58" fmla="*/ 844 w 2109"/>
              <a:gd name="T59" fmla="*/ 1418 h 2056"/>
              <a:gd name="T60" fmla="*/ 633 w 2109"/>
              <a:gd name="T61" fmla="*/ 1054 h 2056"/>
              <a:gd name="T62" fmla="*/ 679 w 2109"/>
              <a:gd name="T63" fmla="*/ 866 h 2056"/>
              <a:gd name="T64" fmla="*/ 846 w 2109"/>
              <a:gd name="T65" fmla="*/ 1033 h 2056"/>
              <a:gd name="T66" fmla="*/ 844 w 2109"/>
              <a:gd name="T67" fmla="*/ 1054 h 2056"/>
              <a:gd name="T68" fmla="*/ 1055 w 2109"/>
              <a:gd name="T69" fmla="*/ 1265 h 2056"/>
              <a:gd name="T70" fmla="*/ 1076 w 2109"/>
              <a:gd name="T71" fmla="*/ 1263 h 2056"/>
              <a:gd name="T72" fmla="*/ 1077 w 2109"/>
              <a:gd name="T73" fmla="*/ 1264 h 2056"/>
              <a:gd name="T74" fmla="*/ 1869 w 2109"/>
              <a:gd name="T75" fmla="*/ 2056 h 2056"/>
              <a:gd name="T76" fmla="*/ 2004 w 2109"/>
              <a:gd name="T77" fmla="*/ 1922 h 2056"/>
              <a:gd name="T78" fmla="*/ 239 w 2109"/>
              <a:gd name="T79" fmla="*/ 158 h 2056"/>
              <a:gd name="T80" fmla="*/ 134 w 2109"/>
              <a:gd name="T81" fmla="*/ 53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09" h="2056">
                <a:moveTo>
                  <a:pt x="1641" y="1291"/>
                </a:moveTo>
                <a:cubicBezTo>
                  <a:pt x="1670" y="1218"/>
                  <a:pt x="1687" y="1138"/>
                  <a:pt x="1687" y="1054"/>
                </a:cubicBezTo>
                <a:cubicBezTo>
                  <a:pt x="1687" y="705"/>
                  <a:pt x="1404" y="422"/>
                  <a:pt x="1055" y="422"/>
                </a:cubicBezTo>
                <a:cubicBezTo>
                  <a:pt x="971" y="422"/>
                  <a:pt x="891" y="439"/>
                  <a:pt x="818" y="468"/>
                </a:cubicBezTo>
                <a:lnTo>
                  <a:pt x="989" y="639"/>
                </a:lnTo>
                <a:cubicBezTo>
                  <a:pt x="1011" y="636"/>
                  <a:pt x="1032" y="633"/>
                  <a:pt x="1055" y="633"/>
                </a:cubicBezTo>
                <a:cubicBezTo>
                  <a:pt x="1288" y="633"/>
                  <a:pt x="1476" y="821"/>
                  <a:pt x="1476" y="1054"/>
                </a:cubicBezTo>
                <a:cubicBezTo>
                  <a:pt x="1476" y="1077"/>
                  <a:pt x="1474" y="1099"/>
                  <a:pt x="1471" y="1120"/>
                </a:cubicBezTo>
                <a:lnTo>
                  <a:pt x="1641" y="1291"/>
                </a:lnTo>
                <a:close/>
                <a:moveTo>
                  <a:pt x="1055" y="211"/>
                </a:moveTo>
                <a:cubicBezTo>
                  <a:pt x="1521" y="211"/>
                  <a:pt x="1898" y="588"/>
                  <a:pt x="1898" y="1054"/>
                </a:cubicBezTo>
                <a:cubicBezTo>
                  <a:pt x="1898" y="1197"/>
                  <a:pt x="1861" y="1331"/>
                  <a:pt x="1799" y="1448"/>
                </a:cubicBezTo>
                <a:lnTo>
                  <a:pt x="1954" y="1603"/>
                </a:lnTo>
                <a:cubicBezTo>
                  <a:pt x="2052" y="1444"/>
                  <a:pt x="2109" y="1256"/>
                  <a:pt x="2109" y="1054"/>
                </a:cubicBezTo>
                <a:cubicBezTo>
                  <a:pt x="2109" y="472"/>
                  <a:pt x="1637" y="0"/>
                  <a:pt x="1055" y="0"/>
                </a:cubicBezTo>
                <a:cubicBezTo>
                  <a:pt x="853" y="0"/>
                  <a:pt x="666" y="57"/>
                  <a:pt x="506" y="155"/>
                </a:cubicBezTo>
                <a:lnTo>
                  <a:pt x="660" y="309"/>
                </a:lnTo>
                <a:cubicBezTo>
                  <a:pt x="777" y="247"/>
                  <a:pt x="912" y="211"/>
                  <a:pt x="1055" y="211"/>
                </a:cubicBezTo>
                <a:close/>
                <a:moveTo>
                  <a:pt x="134" y="53"/>
                </a:moveTo>
                <a:lnTo>
                  <a:pt x="0" y="187"/>
                </a:lnTo>
                <a:lnTo>
                  <a:pt x="222" y="409"/>
                </a:lnTo>
                <a:cubicBezTo>
                  <a:pt x="83" y="587"/>
                  <a:pt x="0" y="811"/>
                  <a:pt x="0" y="1054"/>
                </a:cubicBezTo>
                <a:cubicBezTo>
                  <a:pt x="0" y="1444"/>
                  <a:pt x="212" y="1784"/>
                  <a:pt x="527" y="1966"/>
                </a:cubicBezTo>
                <a:lnTo>
                  <a:pt x="632" y="1784"/>
                </a:lnTo>
                <a:cubicBezTo>
                  <a:pt x="381" y="1638"/>
                  <a:pt x="211" y="1366"/>
                  <a:pt x="211" y="1054"/>
                </a:cubicBezTo>
                <a:cubicBezTo>
                  <a:pt x="211" y="869"/>
                  <a:pt x="271" y="699"/>
                  <a:pt x="372" y="559"/>
                </a:cubicBezTo>
                <a:lnTo>
                  <a:pt x="524" y="711"/>
                </a:lnTo>
                <a:cubicBezTo>
                  <a:pt x="459" y="810"/>
                  <a:pt x="422" y="927"/>
                  <a:pt x="422" y="1054"/>
                </a:cubicBezTo>
                <a:cubicBezTo>
                  <a:pt x="422" y="1289"/>
                  <a:pt x="549" y="1492"/>
                  <a:pt x="738" y="1602"/>
                </a:cubicBezTo>
                <a:lnTo>
                  <a:pt x="844" y="1418"/>
                </a:lnTo>
                <a:cubicBezTo>
                  <a:pt x="718" y="1345"/>
                  <a:pt x="633" y="1211"/>
                  <a:pt x="633" y="1054"/>
                </a:cubicBezTo>
                <a:cubicBezTo>
                  <a:pt x="633" y="986"/>
                  <a:pt x="651" y="923"/>
                  <a:pt x="679" y="866"/>
                </a:cubicBezTo>
                <a:lnTo>
                  <a:pt x="846" y="1033"/>
                </a:lnTo>
                <a:lnTo>
                  <a:pt x="844" y="1054"/>
                </a:lnTo>
                <a:cubicBezTo>
                  <a:pt x="844" y="1171"/>
                  <a:pt x="938" y="1265"/>
                  <a:pt x="1055" y="1265"/>
                </a:cubicBezTo>
                <a:lnTo>
                  <a:pt x="1076" y="1263"/>
                </a:lnTo>
                <a:lnTo>
                  <a:pt x="1077" y="1264"/>
                </a:lnTo>
                <a:lnTo>
                  <a:pt x="1869" y="2056"/>
                </a:lnTo>
                <a:lnTo>
                  <a:pt x="2004" y="1922"/>
                </a:lnTo>
                <a:lnTo>
                  <a:pt x="239" y="158"/>
                </a:lnTo>
                <a:lnTo>
                  <a:pt x="134" y="5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307976" y="1525588"/>
            <a:ext cx="698500" cy="571500"/>
          </a:xfrm>
          <a:custGeom>
            <a:avLst/>
            <a:gdLst>
              <a:gd name="T0" fmla="*/ 2109 w 2320"/>
              <a:gd name="T1" fmla="*/ 0 h 1898"/>
              <a:gd name="T2" fmla="*/ 211 w 2320"/>
              <a:gd name="T3" fmla="*/ 0 h 1898"/>
              <a:gd name="T4" fmla="*/ 0 w 2320"/>
              <a:gd name="T5" fmla="*/ 211 h 1898"/>
              <a:gd name="T6" fmla="*/ 0 w 2320"/>
              <a:gd name="T7" fmla="*/ 1688 h 1898"/>
              <a:gd name="T8" fmla="*/ 211 w 2320"/>
              <a:gd name="T9" fmla="*/ 1898 h 1898"/>
              <a:gd name="T10" fmla="*/ 2109 w 2320"/>
              <a:gd name="T11" fmla="*/ 1898 h 1898"/>
              <a:gd name="T12" fmla="*/ 2320 w 2320"/>
              <a:gd name="T13" fmla="*/ 1688 h 1898"/>
              <a:gd name="T14" fmla="*/ 2320 w 2320"/>
              <a:gd name="T15" fmla="*/ 211 h 1898"/>
              <a:gd name="T16" fmla="*/ 2109 w 2320"/>
              <a:gd name="T17" fmla="*/ 0 h 1898"/>
              <a:gd name="T18" fmla="*/ 2109 w 2320"/>
              <a:gd name="T19" fmla="*/ 1689 h 1898"/>
              <a:gd name="T20" fmla="*/ 211 w 2320"/>
              <a:gd name="T21" fmla="*/ 1689 h 1898"/>
              <a:gd name="T22" fmla="*/ 211 w 2320"/>
              <a:gd name="T23" fmla="*/ 210 h 1898"/>
              <a:gd name="T24" fmla="*/ 2109 w 2320"/>
              <a:gd name="T25" fmla="*/ 210 h 1898"/>
              <a:gd name="T26" fmla="*/ 2109 w 2320"/>
              <a:gd name="T27" fmla="*/ 1689 h 1898"/>
              <a:gd name="T28" fmla="*/ 949 w 2320"/>
              <a:gd name="T29" fmla="*/ 949 h 1898"/>
              <a:gd name="T30" fmla="*/ 738 w 2320"/>
              <a:gd name="T31" fmla="*/ 949 h 1898"/>
              <a:gd name="T32" fmla="*/ 1160 w 2320"/>
              <a:gd name="T33" fmla="*/ 528 h 1898"/>
              <a:gd name="T34" fmla="*/ 1582 w 2320"/>
              <a:gd name="T35" fmla="*/ 949 h 1898"/>
              <a:gd name="T36" fmla="*/ 1371 w 2320"/>
              <a:gd name="T37" fmla="*/ 949 h 1898"/>
              <a:gd name="T38" fmla="*/ 1371 w 2320"/>
              <a:gd name="T39" fmla="*/ 1371 h 1898"/>
              <a:gd name="T40" fmla="*/ 949 w 2320"/>
              <a:gd name="T41" fmla="*/ 1371 h 1898"/>
              <a:gd name="T42" fmla="*/ 949 w 2320"/>
              <a:gd name="T43" fmla="*/ 949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0" h="1898">
                <a:moveTo>
                  <a:pt x="2109" y="0"/>
                </a:moveTo>
                <a:lnTo>
                  <a:pt x="211" y="0"/>
                </a:lnTo>
                <a:cubicBezTo>
                  <a:pt x="94" y="0"/>
                  <a:pt x="0" y="95"/>
                  <a:pt x="0" y="211"/>
                </a:cubicBezTo>
                <a:lnTo>
                  <a:pt x="0" y="1688"/>
                </a:lnTo>
                <a:cubicBezTo>
                  <a:pt x="0" y="1804"/>
                  <a:pt x="94" y="1898"/>
                  <a:pt x="211" y="1898"/>
                </a:cubicBezTo>
                <a:lnTo>
                  <a:pt x="2109" y="1898"/>
                </a:lnTo>
                <a:cubicBezTo>
                  <a:pt x="2225" y="1898"/>
                  <a:pt x="2320" y="1804"/>
                  <a:pt x="2320" y="1688"/>
                </a:cubicBezTo>
                <a:lnTo>
                  <a:pt x="2320" y="211"/>
                </a:lnTo>
                <a:cubicBezTo>
                  <a:pt x="2320" y="95"/>
                  <a:pt x="2225" y="0"/>
                  <a:pt x="2109" y="0"/>
                </a:cubicBezTo>
                <a:close/>
                <a:moveTo>
                  <a:pt x="2109" y="1689"/>
                </a:moveTo>
                <a:lnTo>
                  <a:pt x="211" y="1689"/>
                </a:lnTo>
                <a:lnTo>
                  <a:pt x="211" y="210"/>
                </a:lnTo>
                <a:lnTo>
                  <a:pt x="2109" y="210"/>
                </a:lnTo>
                <a:lnTo>
                  <a:pt x="2109" y="1689"/>
                </a:lnTo>
                <a:close/>
                <a:moveTo>
                  <a:pt x="949" y="949"/>
                </a:moveTo>
                <a:lnTo>
                  <a:pt x="738" y="949"/>
                </a:lnTo>
                <a:lnTo>
                  <a:pt x="1160" y="528"/>
                </a:lnTo>
                <a:lnTo>
                  <a:pt x="1582" y="949"/>
                </a:lnTo>
                <a:lnTo>
                  <a:pt x="1371" y="949"/>
                </a:lnTo>
                <a:lnTo>
                  <a:pt x="1371" y="1371"/>
                </a:lnTo>
                <a:lnTo>
                  <a:pt x="949" y="1371"/>
                </a:lnTo>
                <a:lnTo>
                  <a:pt x="949" y="94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1145838" y="415131"/>
            <a:ext cx="762000" cy="598488"/>
          </a:xfrm>
          <a:custGeom>
            <a:avLst/>
            <a:gdLst>
              <a:gd name="T0" fmla="*/ 2499 w 2531"/>
              <a:gd name="T1" fmla="*/ 1547 h 1989"/>
              <a:gd name="T2" fmla="*/ 1265 w 2531"/>
              <a:gd name="T3" fmla="*/ 1054 h 1989"/>
              <a:gd name="T4" fmla="*/ 31 w 2531"/>
              <a:gd name="T5" fmla="*/ 1547 h 1989"/>
              <a:gd name="T6" fmla="*/ 0 w 2531"/>
              <a:gd name="T7" fmla="*/ 1622 h 1989"/>
              <a:gd name="T8" fmla="*/ 31 w 2531"/>
              <a:gd name="T9" fmla="*/ 1696 h 1989"/>
              <a:gd name="T10" fmla="*/ 292 w 2531"/>
              <a:gd name="T11" fmla="*/ 1957 h 1989"/>
              <a:gd name="T12" fmla="*/ 366 w 2531"/>
              <a:gd name="T13" fmla="*/ 1988 h 1989"/>
              <a:gd name="T14" fmla="*/ 440 w 2531"/>
              <a:gd name="T15" fmla="*/ 1958 h 1989"/>
              <a:gd name="T16" fmla="*/ 721 w 2531"/>
              <a:gd name="T17" fmla="*/ 1763 h 1989"/>
              <a:gd name="T18" fmla="*/ 780 w 2531"/>
              <a:gd name="T19" fmla="*/ 1668 h 1989"/>
              <a:gd name="T20" fmla="*/ 780 w 2531"/>
              <a:gd name="T21" fmla="*/ 1341 h 1989"/>
              <a:gd name="T22" fmla="*/ 1265 w 2531"/>
              <a:gd name="T23" fmla="*/ 1265 h 1989"/>
              <a:gd name="T24" fmla="*/ 1750 w 2531"/>
              <a:gd name="T25" fmla="*/ 1341 h 1989"/>
              <a:gd name="T26" fmla="*/ 1750 w 2531"/>
              <a:gd name="T27" fmla="*/ 1669 h 1989"/>
              <a:gd name="T28" fmla="*/ 1809 w 2531"/>
              <a:gd name="T29" fmla="*/ 1764 h 1989"/>
              <a:gd name="T30" fmla="*/ 2090 w 2531"/>
              <a:gd name="T31" fmla="*/ 1959 h 1989"/>
              <a:gd name="T32" fmla="*/ 2164 w 2531"/>
              <a:gd name="T33" fmla="*/ 1989 h 1989"/>
              <a:gd name="T34" fmla="*/ 2239 w 2531"/>
              <a:gd name="T35" fmla="*/ 1958 h 1989"/>
              <a:gd name="T36" fmla="*/ 2500 w 2531"/>
              <a:gd name="T37" fmla="*/ 1697 h 1989"/>
              <a:gd name="T38" fmla="*/ 2531 w 2531"/>
              <a:gd name="T39" fmla="*/ 1622 h 1989"/>
              <a:gd name="T40" fmla="*/ 2499 w 2531"/>
              <a:gd name="T41" fmla="*/ 1547 h 1989"/>
              <a:gd name="T42" fmla="*/ 2231 w 2531"/>
              <a:gd name="T43" fmla="*/ 449 h 1989"/>
              <a:gd name="T44" fmla="*/ 2082 w 2531"/>
              <a:gd name="T45" fmla="*/ 299 h 1989"/>
              <a:gd name="T46" fmla="*/ 1706 w 2531"/>
              <a:gd name="T47" fmla="*/ 675 h 1989"/>
              <a:gd name="T48" fmla="*/ 1855 w 2531"/>
              <a:gd name="T49" fmla="*/ 824 h 1989"/>
              <a:gd name="T50" fmla="*/ 2231 w 2531"/>
              <a:gd name="T51" fmla="*/ 449 h 1989"/>
              <a:gd name="T52" fmla="*/ 1370 w 2531"/>
              <a:gd name="T53" fmla="*/ 0 h 1989"/>
              <a:gd name="T54" fmla="*/ 1159 w 2531"/>
              <a:gd name="T55" fmla="*/ 0 h 1989"/>
              <a:gd name="T56" fmla="*/ 1159 w 2531"/>
              <a:gd name="T57" fmla="*/ 527 h 1989"/>
              <a:gd name="T58" fmla="*/ 1370 w 2531"/>
              <a:gd name="T59" fmla="*/ 527 h 1989"/>
              <a:gd name="T60" fmla="*/ 1370 w 2531"/>
              <a:gd name="T61" fmla="*/ 0 h 1989"/>
              <a:gd name="T62" fmla="*/ 674 w 2531"/>
              <a:gd name="T63" fmla="*/ 824 h 1989"/>
              <a:gd name="T64" fmla="*/ 824 w 2531"/>
              <a:gd name="T65" fmla="*/ 675 h 1989"/>
              <a:gd name="T66" fmla="*/ 448 w 2531"/>
              <a:gd name="T67" fmla="*/ 299 h 1989"/>
              <a:gd name="T68" fmla="*/ 299 w 2531"/>
              <a:gd name="T69" fmla="*/ 449 h 1989"/>
              <a:gd name="T70" fmla="*/ 674 w 2531"/>
              <a:gd name="T71" fmla="*/ 82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31" h="1989">
                <a:moveTo>
                  <a:pt x="2499" y="1547"/>
                </a:moveTo>
                <a:cubicBezTo>
                  <a:pt x="2178" y="1242"/>
                  <a:pt x="1743" y="1054"/>
                  <a:pt x="1265" y="1054"/>
                </a:cubicBezTo>
                <a:cubicBezTo>
                  <a:pt x="787" y="1054"/>
                  <a:pt x="352" y="1242"/>
                  <a:pt x="31" y="1547"/>
                </a:cubicBezTo>
                <a:cubicBezTo>
                  <a:pt x="11" y="1566"/>
                  <a:pt x="0" y="1593"/>
                  <a:pt x="0" y="1622"/>
                </a:cubicBezTo>
                <a:cubicBezTo>
                  <a:pt x="0" y="1651"/>
                  <a:pt x="11" y="1677"/>
                  <a:pt x="31" y="1696"/>
                </a:cubicBezTo>
                <a:lnTo>
                  <a:pt x="292" y="1957"/>
                </a:lnTo>
                <a:cubicBezTo>
                  <a:pt x="311" y="1976"/>
                  <a:pt x="337" y="1988"/>
                  <a:pt x="366" y="1988"/>
                </a:cubicBezTo>
                <a:cubicBezTo>
                  <a:pt x="394" y="1988"/>
                  <a:pt x="421" y="1977"/>
                  <a:pt x="440" y="1958"/>
                </a:cubicBezTo>
                <a:cubicBezTo>
                  <a:pt x="524" y="1881"/>
                  <a:pt x="618" y="1815"/>
                  <a:pt x="721" y="1763"/>
                </a:cubicBezTo>
                <a:cubicBezTo>
                  <a:pt x="756" y="1746"/>
                  <a:pt x="780" y="1710"/>
                  <a:pt x="780" y="1668"/>
                </a:cubicBezTo>
                <a:lnTo>
                  <a:pt x="780" y="1341"/>
                </a:lnTo>
                <a:cubicBezTo>
                  <a:pt x="933" y="1292"/>
                  <a:pt x="1096" y="1265"/>
                  <a:pt x="1265" y="1265"/>
                </a:cubicBezTo>
                <a:cubicBezTo>
                  <a:pt x="1434" y="1265"/>
                  <a:pt x="1597" y="1292"/>
                  <a:pt x="1750" y="1341"/>
                </a:cubicBezTo>
                <a:lnTo>
                  <a:pt x="1750" y="1669"/>
                </a:lnTo>
                <a:cubicBezTo>
                  <a:pt x="1750" y="1710"/>
                  <a:pt x="1774" y="1746"/>
                  <a:pt x="1809" y="1764"/>
                </a:cubicBezTo>
                <a:cubicBezTo>
                  <a:pt x="1912" y="1815"/>
                  <a:pt x="2007" y="1881"/>
                  <a:pt x="2090" y="1959"/>
                </a:cubicBezTo>
                <a:cubicBezTo>
                  <a:pt x="2109" y="1977"/>
                  <a:pt x="2135" y="1989"/>
                  <a:pt x="2164" y="1989"/>
                </a:cubicBezTo>
                <a:cubicBezTo>
                  <a:pt x="2193" y="1989"/>
                  <a:pt x="2219" y="1977"/>
                  <a:pt x="2239" y="1958"/>
                </a:cubicBezTo>
                <a:lnTo>
                  <a:pt x="2500" y="1697"/>
                </a:lnTo>
                <a:cubicBezTo>
                  <a:pt x="2519" y="1678"/>
                  <a:pt x="2531" y="1651"/>
                  <a:pt x="2531" y="1622"/>
                </a:cubicBezTo>
                <a:cubicBezTo>
                  <a:pt x="2530" y="1593"/>
                  <a:pt x="2519" y="1566"/>
                  <a:pt x="2499" y="1547"/>
                </a:cubicBezTo>
                <a:close/>
                <a:moveTo>
                  <a:pt x="2231" y="449"/>
                </a:moveTo>
                <a:lnTo>
                  <a:pt x="2082" y="299"/>
                </a:lnTo>
                <a:lnTo>
                  <a:pt x="1706" y="675"/>
                </a:lnTo>
                <a:lnTo>
                  <a:pt x="1855" y="824"/>
                </a:lnTo>
                <a:cubicBezTo>
                  <a:pt x="1855" y="824"/>
                  <a:pt x="2219" y="453"/>
                  <a:pt x="2231" y="449"/>
                </a:cubicBezTo>
                <a:close/>
                <a:moveTo>
                  <a:pt x="1370" y="0"/>
                </a:moveTo>
                <a:lnTo>
                  <a:pt x="1159" y="0"/>
                </a:lnTo>
                <a:lnTo>
                  <a:pt x="1159" y="527"/>
                </a:lnTo>
                <a:lnTo>
                  <a:pt x="1370" y="527"/>
                </a:lnTo>
                <a:lnTo>
                  <a:pt x="1370" y="0"/>
                </a:lnTo>
                <a:close/>
                <a:moveTo>
                  <a:pt x="674" y="824"/>
                </a:moveTo>
                <a:lnTo>
                  <a:pt x="824" y="675"/>
                </a:lnTo>
                <a:lnTo>
                  <a:pt x="448" y="299"/>
                </a:lnTo>
                <a:lnTo>
                  <a:pt x="299" y="449"/>
                </a:lnTo>
                <a:cubicBezTo>
                  <a:pt x="311" y="453"/>
                  <a:pt x="674" y="824"/>
                  <a:pt x="674" y="824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128251" y="388938"/>
            <a:ext cx="492125" cy="650875"/>
          </a:xfrm>
          <a:custGeom>
            <a:avLst/>
            <a:gdLst>
              <a:gd name="T0" fmla="*/ 290 w 1634"/>
              <a:gd name="T1" fmla="*/ 640 h 2162"/>
              <a:gd name="T2" fmla="*/ 441 w 1634"/>
              <a:gd name="T3" fmla="*/ 791 h 2162"/>
              <a:gd name="T4" fmla="*/ 817 w 1634"/>
              <a:gd name="T5" fmla="*/ 635 h 2162"/>
              <a:gd name="T6" fmla="*/ 1194 w 1634"/>
              <a:gd name="T7" fmla="*/ 791 h 2162"/>
              <a:gd name="T8" fmla="*/ 1344 w 1634"/>
              <a:gd name="T9" fmla="*/ 640 h 2162"/>
              <a:gd name="T10" fmla="*/ 817 w 1634"/>
              <a:gd name="T11" fmla="*/ 422 h 2162"/>
              <a:gd name="T12" fmla="*/ 290 w 1634"/>
              <a:gd name="T13" fmla="*/ 640 h 2162"/>
              <a:gd name="T14" fmla="*/ 817 w 1634"/>
              <a:gd name="T15" fmla="*/ 0 h 2162"/>
              <a:gd name="T16" fmla="*/ 0 w 1634"/>
              <a:gd name="T17" fmla="*/ 339 h 2162"/>
              <a:gd name="T18" fmla="*/ 149 w 1634"/>
              <a:gd name="T19" fmla="*/ 487 h 2162"/>
              <a:gd name="T20" fmla="*/ 817 w 1634"/>
              <a:gd name="T21" fmla="*/ 211 h 2162"/>
              <a:gd name="T22" fmla="*/ 1486 w 1634"/>
              <a:gd name="T23" fmla="*/ 487 h 2162"/>
              <a:gd name="T24" fmla="*/ 1634 w 1634"/>
              <a:gd name="T25" fmla="*/ 339 h 2162"/>
              <a:gd name="T26" fmla="*/ 817 w 1634"/>
              <a:gd name="T27" fmla="*/ 0 h 2162"/>
              <a:gd name="T28" fmla="*/ 1118 w 1634"/>
              <a:gd name="T29" fmla="*/ 897 h 2162"/>
              <a:gd name="T30" fmla="*/ 516 w 1634"/>
              <a:gd name="T31" fmla="*/ 896 h 2162"/>
              <a:gd name="T32" fmla="*/ 395 w 1634"/>
              <a:gd name="T33" fmla="*/ 1017 h 2162"/>
              <a:gd name="T34" fmla="*/ 395 w 1634"/>
              <a:gd name="T35" fmla="*/ 2042 h 2162"/>
              <a:gd name="T36" fmla="*/ 516 w 1634"/>
              <a:gd name="T37" fmla="*/ 2162 h 2162"/>
              <a:gd name="T38" fmla="*/ 1119 w 1634"/>
              <a:gd name="T39" fmla="*/ 2162 h 2162"/>
              <a:gd name="T40" fmla="*/ 1240 w 1634"/>
              <a:gd name="T41" fmla="*/ 2042 h 2162"/>
              <a:gd name="T42" fmla="*/ 1240 w 1634"/>
              <a:gd name="T43" fmla="*/ 1017 h 2162"/>
              <a:gd name="T44" fmla="*/ 1118 w 1634"/>
              <a:gd name="T45" fmla="*/ 897 h 2162"/>
              <a:gd name="T46" fmla="*/ 1134 w 1634"/>
              <a:gd name="T47" fmla="*/ 1951 h 2162"/>
              <a:gd name="T48" fmla="*/ 501 w 1634"/>
              <a:gd name="T49" fmla="*/ 1951 h 2162"/>
              <a:gd name="T50" fmla="*/ 501 w 1634"/>
              <a:gd name="T51" fmla="*/ 1107 h 2162"/>
              <a:gd name="T52" fmla="*/ 1134 w 1634"/>
              <a:gd name="T53" fmla="*/ 1107 h 2162"/>
              <a:gd name="T54" fmla="*/ 1134 w 1634"/>
              <a:gd name="T55" fmla="*/ 195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4" h="2162">
                <a:moveTo>
                  <a:pt x="290" y="640"/>
                </a:moveTo>
                <a:lnTo>
                  <a:pt x="441" y="791"/>
                </a:lnTo>
                <a:cubicBezTo>
                  <a:pt x="537" y="695"/>
                  <a:pt x="670" y="635"/>
                  <a:pt x="817" y="635"/>
                </a:cubicBezTo>
                <a:cubicBezTo>
                  <a:pt x="964" y="635"/>
                  <a:pt x="1097" y="695"/>
                  <a:pt x="1194" y="791"/>
                </a:cubicBezTo>
                <a:lnTo>
                  <a:pt x="1344" y="640"/>
                </a:lnTo>
                <a:cubicBezTo>
                  <a:pt x="1210" y="506"/>
                  <a:pt x="1023" y="422"/>
                  <a:pt x="817" y="422"/>
                </a:cubicBezTo>
                <a:cubicBezTo>
                  <a:pt x="611" y="422"/>
                  <a:pt x="425" y="506"/>
                  <a:pt x="290" y="640"/>
                </a:cubicBezTo>
                <a:close/>
                <a:moveTo>
                  <a:pt x="817" y="0"/>
                </a:moveTo>
                <a:cubicBezTo>
                  <a:pt x="498" y="0"/>
                  <a:pt x="209" y="129"/>
                  <a:pt x="0" y="339"/>
                </a:cubicBezTo>
                <a:lnTo>
                  <a:pt x="149" y="487"/>
                </a:lnTo>
                <a:cubicBezTo>
                  <a:pt x="320" y="316"/>
                  <a:pt x="556" y="211"/>
                  <a:pt x="817" y="211"/>
                </a:cubicBezTo>
                <a:cubicBezTo>
                  <a:pt x="1078" y="211"/>
                  <a:pt x="1314" y="316"/>
                  <a:pt x="1486" y="487"/>
                </a:cubicBezTo>
                <a:lnTo>
                  <a:pt x="1634" y="339"/>
                </a:lnTo>
                <a:cubicBezTo>
                  <a:pt x="1425" y="129"/>
                  <a:pt x="1136" y="0"/>
                  <a:pt x="817" y="0"/>
                </a:cubicBezTo>
                <a:close/>
                <a:moveTo>
                  <a:pt x="1118" y="897"/>
                </a:moveTo>
                <a:lnTo>
                  <a:pt x="516" y="896"/>
                </a:lnTo>
                <a:cubicBezTo>
                  <a:pt x="450" y="896"/>
                  <a:pt x="395" y="951"/>
                  <a:pt x="395" y="1017"/>
                </a:cubicBezTo>
                <a:lnTo>
                  <a:pt x="395" y="2042"/>
                </a:lnTo>
                <a:cubicBezTo>
                  <a:pt x="395" y="2108"/>
                  <a:pt x="450" y="2162"/>
                  <a:pt x="516" y="2162"/>
                </a:cubicBezTo>
                <a:lnTo>
                  <a:pt x="1119" y="2162"/>
                </a:lnTo>
                <a:cubicBezTo>
                  <a:pt x="1185" y="2162"/>
                  <a:pt x="1240" y="2108"/>
                  <a:pt x="1240" y="2042"/>
                </a:cubicBezTo>
                <a:lnTo>
                  <a:pt x="1240" y="1017"/>
                </a:lnTo>
                <a:cubicBezTo>
                  <a:pt x="1239" y="951"/>
                  <a:pt x="1185" y="897"/>
                  <a:pt x="1118" y="897"/>
                </a:cubicBezTo>
                <a:close/>
                <a:moveTo>
                  <a:pt x="1134" y="1951"/>
                </a:moveTo>
                <a:lnTo>
                  <a:pt x="501" y="1951"/>
                </a:lnTo>
                <a:lnTo>
                  <a:pt x="501" y="1107"/>
                </a:lnTo>
                <a:lnTo>
                  <a:pt x="1134" y="1107"/>
                </a:lnTo>
                <a:lnTo>
                  <a:pt x="1134" y="195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8905876" y="492125"/>
            <a:ext cx="698500" cy="444500"/>
          </a:xfrm>
          <a:custGeom>
            <a:avLst/>
            <a:gdLst>
              <a:gd name="T0" fmla="*/ 1 w 2320"/>
              <a:gd name="T1" fmla="*/ 211 h 1477"/>
              <a:gd name="T2" fmla="*/ 0 w 2320"/>
              <a:gd name="T3" fmla="*/ 1266 h 1477"/>
              <a:gd name="T4" fmla="*/ 211 w 2320"/>
              <a:gd name="T5" fmla="*/ 1477 h 1477"/>
              <a:gd name="T6" fmla="*/ 2109 w 2320"/>
              <a:gd name="T7" fmla="*/ 1477 h 1477"/>
              <a:gd name="T8" fmla="*/ 2320 w 2320"/>
              <a:gd name="T9" fmla="*/ 1266 h 1477"/>
              <a:gd name="T10" fmla="*/ 2320 w 2320"/>
              <a:gd name="T11" fmla="*/ 211 h 1477"/>
              <a:gd name="T12" fmla="*/ 2109 w 2320"/>
              <a:gd name="T13" fmla="*/ 0 h 1477"/>
              <a:gd name="T14" fmla="*/ 211 w 2320"/>
              <a:gd name="T15" fmla="*/ 0 h 1477"/>
              <a:gd name="T16" fmla="*/ 1 w 2320"/>
              <a:gd name="T17" fmla="*/ 211 h 1477"/>
              <a:gd name="T18" fmla="*/ 1898 w 2320"/>
              <a:gd name="T19" fmla="*/ 211 h 1477"/>
              <a:gd name="T20" fmla="*/ 1898 w 2320"/>
              <a:gd name="T21" fmla="*/ 1266 h 1477"/>
              <a:gd name="T22" fmla="*/ 422 w 2320"/>
              <a:gd name="T23" fmla="*/ 1266 h 1477"/>
              <a:gd name="T24" fmla="*/ 422 w 2320"/>
              <a:gd name="T25" fmla="*/ 211 h 1477"/>
              <a:gd name="T26" fmla="*/ 1898 w 2320"/>
              <a:gd name="T27" fmla="*/ 211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0" h="1477">
                <a:moveTo>
                  <a:pt x="1" y="211"/>
                </a:moveTo>
                <a:lnTo>
                  <a:pt x="0" y="1266"/>
                </a:lnTo>
                <a:cubicBezTo>
                  <a:pt x="0" y="1382"/>
                  <a:pt x="94" y="1477"/>
                  <a:pt x="211" y="1477"/>
                </a:cubicBezTo>
                <a:lnTo>
                  <a:pt x="2109" y="1477"/>
                </a:lnTo>
                <a:cubicBezTo>
                  <a:pt x="2226" y="1477"/>
                  <a:pt x="2320" y="1382"/>
                  <a:pt x="2320" y="1266"/>
                </a:cubicBezTo>
                <a:lnTo>
                  <a:pt x="2320" y="211"/>
                </a:lnTo>
                <a:cubicBezTo>
                  <a:pt x="2320" y="95"/>
                  <a:pt x="2226" y="0"/>
                  <a:pt x="2109" y="0"/>
                </a:cubicBezTo>
                <a:lnTo>
                  <a:pt x="211" y="0"/>
                </a:lnTo>
                <a:cubicBezTo>
                  <a:pt x="94" y="0"/>
                  <a:pt x="1" y="95"/>
                  <a:pt x="1" y="211"/>
                </a:cubicBezTo>
                <a:close/>
                <a:moveTo>
                  <a:pt x="1898" y="211"/>
                </a:moveTo>
                <a:lnTo>
                  <a:pt x="1898" y="1266"/>
                </a:lnTo>
                <a:lnTo>
                  <a:pt x="422" y="1266"/>
                </a:lnTo>
                <a:lnTo>
                  <a:pt x="422" y="211"/>
                </a:lnTo>
                <a:lnTo>
                  <a:pt x="1898" y="2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7780338" y="365125"/>
            <a:ext cx="442913" cy="698500"/>
          </a:xfrm>
          <a:custGeom>
            <a:avLst/>
            <a:gdLst>
              <a:gd name="T0" fmla="*/ 1264 w 1475"/>
              <a:gd name="T1" fmla="*/ 2 h 2320"/>
              <a:gd name="T2" fmla="*/ 210 w 1475"/>
              <a:gd name="T3" fmla="*/ 0 h 2320"/>
              <a:gd name="T4" fmla="*/ 0 w 1475"/>
              <a:gd name="T5" fmla="*/ 211 h 2320"/>
              <a:gd name="T6" fmla="*/ 0 w 1475"/>
              <a:gd name="T7" fmla="*/ 2109 h 2320"/>
              <a:gd name="T8" fmla="*/ 210 w 1475"/>
              <a:gd name="T9" fmla="*/ 2320 h 2320"/>
              <a:gd name="T10" fmla="*/ 1264 w 1475"/>
              <a:gd name="T11" fmla="*/ 2320 h 2320"/>
              <a:gd name="T12" fmla="*/ 1475 w 1475"/>
              <a:gd name="T13" fmla="*/ 2109 h 2320"/>
              <a:gd name="T14" fmla="*/ 1475 w 1475"/>
              <a:gd name="T15" fmla="*/ 211 h 2320"/>
              <a:gd name="T16" fmla="*/ 1264 w 1475"/>
              <a:gd name="T17" fmla="*/ 2 h 2320"/>
              <a:gd name="T18" fmla="*/ 1264 w 1475"/>
              <a:gd name="T19" fmla="*/ 1899 h 2320"/>
              <a:gd name="T20" fmla="*/ 210 w 1475"/>
              <a:gd name="T21" fmla="*/ 1899 h 2320"/>
              <a:gd name="T22" fmla="*/ 210 w 1475"/>
              <a:gd name="T23" fmla="*/ 422 h 2320"/>
              <a:gd name="T24" fmla="*/ 1264 w 1475"/>
              <a:gd name="T25" fmla="*/ 422 h 2320"/>
              <a:gd name="T26" fmla="*/ 1264 w 1475"/>
              <a:gd name="T27" fmla="*/ 189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5" h="2320">
                <a:moveTo>
                  <a:pt x="1264" y="2"/>
                </a:moveTo>
                <a:lnTo>
                  <a:pt x="210" y="0"/>
                </a:lnTo>
                <a:cubicBezTo>
                  <a:pt x="93" y="0"/>
                  <a:pt x="0" y="95"/>
                  <a:pt x="0" y="211"/>
                </a:cubicBezTo>
                <a:lnTo>
                  <a:pt x="0" y="2109"/>
                </a:lnTo>
                <a:cubicBezTo>
                  <a:pt x="0" y="2226"/>
                  <a:pt x="93" y="2320"/>
                  <a:pt x="210" y="2320"/>
                </a:cubicBezTo>
                <a:lnTo>
                  <a:pt x="1264" y="2320"/>
                </a:lnTo>
                <a:cubicBezTo>
                  <a:pt x="1381" y="2320"/>
                  <a:pt x="1475" y="2226"/>
                  <a:pt x="1475" y="2109"/>
                </a:cubicBezTo>
                <a:lnTo>
                  <a:pt x="1475" y="211"/>
                </a:lnTo>
                <a:cubicBezTo>
                  <a:pt x="1475" y="95"/>
                  <a:pt x="1381" y="2"/>
                  <a:pt x="1264" y="2"/>
                </a:cubicBezTo>
                <a:close/>
                <a:moveTo>
                  <a:pt x="1264" y="1899"/>
                </a:moveTo>
                <a:lnTo>
                  <a:pt x="210" y="1899"/>
                </a:lnTo>
                <a:lnTo>
                  <a:pt x="210" y="422"/>
                </a:lnTo>
                <a:lnTo>
                  <a:pt x="1264" y="422"/>
                </a:lnTo>
                <a:lnTo>
                  <a:pt x="1264" y="18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6337301" y="492125"/>
            <a:ext cx="698500" cy="444500"/>
          </a:xfrm>
          <a:custGeom>
            <a:avLst/>
            <a:gdLst>
              <a:gd name="T0" fmla="*/ 1 w 2320"/>
              <a:gd name="T1" fmla="*/ 211 h 1477"/>
              <a:gd name="T2" fmla="*/ 0 w 2320"/>
              <a:gd name="T3" fmla="*/ 1266 h 1477"/>
              <a:gd name="T4" fmla="*/ 211 w 2320"/>
              <a:gd name="T5" fmla="*/ 1477 h 1477"/>
              <a:gd name="T6" fmla="*/ 2109 w 2320"/>
              <a:gd name="T7" fmla="*/ 1477 h 1477"/>
              <a:gd name="T8" fmla="*/ 2320 w 2320"/>
              <a:gd name="T9" fmla="*/ 1266 h 1477"/>
              <a:gd name="T10" fmla="*/ 2320 w 2320"/>
              <a:gd name="T11" fmla="*/ 211 h 1477"/>
              <a:gd name="T12" fmla="*/ 2109 w 2320"/>
              <a:gd name="T13" fmla="*/ 0 h 1477"/>
              <a:gd name="T14" fmla="*/ 211 w 2320"/>
              <a:gd name="T15" fmla="*/ 0 h 1477"/>
              <a:gd name="T16" fmla="*/ 1 w 2320"/>
              <a:gd name="T17" fmla="*/ 211 h 1477"/>
              <a:gd name="T18" fmla="*/ 1898 w 2320"/>
              <a:gd name="T19" fmla="*/ 211 h 1477"/>
              <a:gd name="T20" fmla="*/ 1898 w 2320"/>
              <a:gd name="T21" fmla="*/ 1266 h 1477"/>
              <a:gd name="T22" fmla="*/ 422 w 2320"/>
              <a:gd name="T23" fmla="*/ 1266 h 1477"/>
              <a:gd name="T24" fmla="*/ 422 w 2320"/>
              <a:gd name="T25" fmla="*/ 211 h 1477"/>
              <a:gd name="T26" fmla="*/ 1898 w 2320"/>
              <a:gd name="T27" fmla="*/ 211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0" h="1477">
                <a:moveTo>
                  <a:pt x="1" y="211"/>
                </a:moveTo>
                <a:lnTo>
                  <a:pt x="0" y="1266"/>
                </a:lnTo>
                <a:cubicBezTo>
                  <a:pt x="0" y="1382"/>
                  <a:pt x="95" y="1477"/>
                  <a:pt x="211" y="1477"/>
                </a:cubicBezTo>
                <a:lnTo>
                  <a:pt x="2109" y="1477"/>
                </a:lnTo>
                <a:cubicBezTo>
                  <a:pt x="2226" y="1477"/>
                  <a:pt x="2320" y="1382"/>
                  <a:pt x="2320" y="1266"/>
                </a:cubicBezTo>
                <a:lnTo>
                  <a:pt x="2320" y="211"/>
                </a:lnTo>
                <a:cubicBezTo>
                  <a:pt x="2320" y="95"/>
                  <a:pt x="2226" y="0"/>
                  <a:pt x="2109" y="0"/>
                </a:cubicBezTo>
                <a:lnTo>
                  <a:pt x="211" y="0"/>
                </a:lnTo>
                <a:cubicBezTo>
                  <a:pt x="95" y="0"/>
                  <a:pt x="1" y="95"/>
                  <a:pt x="1" y="211"/>
                </a:cubicBezTo>
                <a:close/>
                <a:moveTo>
                  <a:pt x="1898" y="211"/>
                </a:moveTo>
                <a:lnTo>
                  <a:pt x="1898" y="1266"/>
                </a:lnTo>
                <a:lnTo>
                  <a:pt x="422" y="1266"/>
                </a:lnTo>
                <a:lnTo>
                  <a:pt x="422" y="211"/>
                </a:lnTo>
                <a:lnTo>
                  <a:pt x="1898" y="21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5284788" y="365125"/>
            <a:ext cx="442913" cy="698500"/>
          </a:xfrm>
          <a:custGeom>
            <a:avLst/>
            <a:gdLst>
              <a:gd name="T0" fmla="*/ 1265 w 1476"/>
              <a:gd name="T1" fmla="*/ 2 h 2320"/>
              <a:gd name="T2" fmla="*/ 210 w 1476"/>
              <a:gd name="T3" fmla="*/ 0 h 2320"/>
              <a:gd name="T4" fmla="*/ 0 w 1476"/>
              <a:gd name="T5" fmla="*/ 211 h 2320"/>
              <a:gd name="T6" fmla="*/ 0 w 1476"/>
              <a:gd name="T7" fmla="*/ 2109 h 2320"/>
              <a:gd name="T8" fmla="*/ 210 w 1476"/>
              <a:gd name="T9" fmla="*/ 2320 h 2320"/>
              <a:gd name="T10" fmla="*/ 1265 w 1476"/>
              <a:gd name="T11" fmla="*/ 2320 h 2320"/>
              <a:gd name="T12" fmla="*/ 1476 w 1476"/>
              <a:gd name="T13" fmla="*/ 2109 h 2320"/>
              <a:gd name="T14" fmla="*/ 1476 w 1476"/>
              <a:gd name="T15" fmla="*/ 211 h 2320"/>
              <a:gd name="T16" fmla="*/ 1265 w 1476"/>
              <a:gd name="T17" fmla="*/ 2 h 2320"/>
              <a:gd name="T18" fmla="*/ 1265 w 1476"/>
              <a:gd name="T19" fmla="*/ 1899 h 2320"/>
              <a:gd name="T20" fmla="*/ 210 w 1476"/>
              <a:gd name="T21" fmla="*/ 1899 h 2320"/>
              <a:gd name="T22" fmla="*/ 210 w 1476"/>
              <a:gd name="T23" fmla="*/ 422 h 2320"/>
              <a:gd name="T24" fmla="*/ 1265 w 1476"/>
              <a:gd name="T25" fmla="*/ 422 h 2320"/>
              <a:gd name="T26" fmla="*/ 1265 w 1476"/>
              <a:gd name="T27" fmla="*/ 189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6" h="2320">
                <a:moveTo>
                  <a:pt x="1265" y="2"/>
                </a:moveTo>
                <a:lnTo>
                  <a:pt x="210" y="0"/>
                </a:lnTo>
                <a:cubicBezTo>
                  <a:pt x="94" y="0"/>
                  <a:pt x="0" y="95"/>
                  <a:pt x="0" y="211"/>
                </a:cubicBezTo>
                <a:lnTo>
                  <a:pt x="0" y="2109"/>
                </a:lnTo>
                <a:cubicBezTo>
                  <a:pt x="0" y="2226"/>
                  <a:pt x="94" y="2320"/>
                  <a:pt x="210" y="2320"/>
                </a:cubicBezTo>
                <a:lnTo>
                  <a:pt x="1265" y="2320"/>
                </a:lnTo>
                <a:cubicBezTo>
                  <a:pt x="1381" y="2320"/>
                  <a:pt x="1476" y="2226"/>
                  <a:pt x="1476" y="2109"/>
                </a:cubicBezTo>
                <a:lnTo>
                  <a:pt x="1476" y="211"/>
                </a:lnTo>
                <a:cubicBezTo>
                  <a:pt x="1476" y="95"/>
                  <a:pt x="1381" y="2"/>
                  <a:pt x="1265" y="2"/>
                </a:cubicBezTo>
                <a:close/>
                <a:moveTo>
                  <a:pt x="1265" y="1899"/>
                </a:moveTo>
                <a:lnTo>
                  <a:pt x="210" y="1899"/>
                </a:lnTo>
                <a:lnTo>
                  <a:pt x="210" y="422"/>
                </a:lnTo>
                <a:lnTo>
                  <a:pt x="1265" y="422"/>
                </a:lnTo>
                <a:lnTo>
                  <a:pt x="1265" y="18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894138" y="476250"/>
            <a:ext cx="635000" cy="476250"/>
          </a:xfrm>
          <a:custGeom>
            <a:avLst/>
            <a:gdLst>
              <a:gd name="T0" fmla="*/ 1687 w 2109"/>
              <a:gd name="T1" fmla="*/ 0 h 1582"/>
              <a:gd name="T2" fmla="*/ 1265 w 2109"/>
              <a:gd name="T3" fmla="*/ 422 h 1582"/>
              <a:gd name="T4" fmla="*/ 1581 w 2109"/>
              <a:gd name="T5" fmla="*/ 422 h 1582"/>
              <a:gd name="T6" fmla="*/ 1581 w 2109"/>
              <a:gd name="T7" fmla="*/ 1160 h 1582"/>
              <a:gd name="T8" fmla="*/ 1371 w 2109"/>
              <a:gd name="T9" fmla="*/ 1371 h 1582"/>
              <a:gd name="T10" fmla="*/ 1160 w 2109"/>
              <a:gd name="T11" fmla="*/ 1160 h 1582"/>
              <a:gd name="T12" fmla="*/ 1160 w 2109"/>
              <a:gd name="T13" fmla="*/ 422 h 1582"/>
              <a:gd name="T14" fmla="*/ 738 w 2109"/>
              <a:gd name="T15" fmla="*/ 0 h 1582"/>
              <a:gd name="T16" fmla="*/ 316 w 2109"/>
              <a:gd name="T17" fmla="*/ 422 h 1582"/>
              <a:gd name="T18" fmla="*/ 316 w 2109"/>
              <a:gd name="T19" fmla="*/ 1160 h 1582"/>
              <a:gd name="T20" fmla="*/ 0 w 2109"/>
              <a:gd name="T21" fmla="*/ 1160 h 1582"/>
              <a:gd name="T22" fmla="*/ 421 w 2109"/>
              <a:gd name="T23" fmla="*/ 1582 h 1582"/>
              <a:gd name="T24" fmla="*/ 843 w 2109"/>
              <a:gd name="T25" fmla="*/ 1160 h 1582"/>
              <a:gd name="T26" fmla="*/ 527 w 2109"/>
              <a:gd name="T27" fmla="*/ 1160 h 1582"/>
              <a:gd name="T28" fmla="*/ 527 w 2109"/>
              <a:gd name="T29" fmla="*/ 422 h 1582"/>
              <a:gd name="T30" fmla="*/ 738 w 2109"/>
              <a:gd name="T31" fmla="*/ 211 h 1582"/>
              <a:gd name="T32" fmla="*/ 949 w 2109"/>
              <a:gd name="T33" fmla="*/ 422 h 1582"/>
              <a:gd name="T34" fmla="*/ 949 w 2109"/>
              <a:gd name="T35" fmla="*/ 1160 h 1582"/>
              <a:gd name="T36" fmla="*/ 1371 w 2109"/>
              <a:gd name="T37" fmla="*/ 1582 h 1582"/>
              <a:gd name="T38" fmla="*/ 1792 w 2109"/>
              <a:gd name="T39" fmla="*/ 1160 h 1582"/>
              <a:gd name="T40" fmla="*/ 1792 w 2109"/>
              <a:gd name="T41" fmla="*/ 422 h 1582"/>
              <a:gd name="T42" fmla="*/ 2109 w 2109"/>
              <a:gd name="T43" fmla="*/ 422 h 1582"/>
              <a:gd name="T44" fmla="*/ 1687 w 2109"/>
              <a:gd name="T45" fmla="*/ 0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09" h="1582">
                <a:moveTo>
                  <a:pt x="1687" y="0"/>
                </a:moveTo>
                <a:lnTo>
                  <a:pt x="1265" y="422"/>
                </a:lnTo>
                <a:lnTo>
                  <a:pt x="1581" y="422"/>
                </a:lnTo>
                <a:lnTo>
                  <a:pt x="1581" y="1160"/>
                </a:lnTo>
                <a:cubicBezTo>
                  <a:pt x="1581" y="1276"/>
                  <a:pt x="1487" y="1371"/>
                  <a:pt x="1371" y="1371"/>
                </a:cubicBezTo>
                <a:cubicBezTo>
                  <a:pt x="1254" y="1371"/>
                  <a:pt x="1160" y="1276"/>
                  <a:pt x="1160" y="1160"/>
                </a:cubicBezTo>
                <a:lnTo>
                  <a:pt x="1160" y="422"/>
                </a:lnTo>
                <a:cubicBezTo>
                  <a:pt x="1160" y="189"/>
                  <a:pt x="970" y="0"/>
                  <a:pt x="738" y="0"/>
                </a:cubicBezTo>
                <a:cubicBezTo>
                  <a:pt x="505" y="0"/>
                  <a:pt x="316" y="189"/>
                  <a:pt x="316" y="422"/>
                </a:cubicBezTo>
                <a:lnTo>
                  <a:pt x="316" y="1160"/>
                </a:lnTo>
                <a:lnTo>
                  <a:pt x="0" y="1160"/>
                </a:lnTo>
                <a:lnTo>
                  <a:pt x="421" y="1582"/>
                </a:lnTo>
                <a:lnTo>
                  <a:pt x="843" y="1160"/>
                </a:lnTo>
                <a:lnTo>
                  <a:pt x="527" y="1160"/>
                </a:lnTo>
                <a:lnTo>
                  <a:pt x="527" y="422"/>
                </a:lnTo>
                <a:cubicBezTo>
                  <a:pt x="527" y="305"/>
                  <a:pt x="621" y="211"/>
                  <a:pt x="738" y="211"/>
                </a:cubicBezTo>
                <a:cubicBezTo>
                  <a:pt x="854" y="211"/>
                  <a:pt x="949" y="305"/>
                  <a:pt x="949" y="422"/>
                </a:cubicBezTo>
                <a:lnTo>
                  <a:pt x="949" y="1160"/>
                </a:lnTo>
                <a:cubicBezTo>
                  <a:pt x="949" y="1392"/>
                  <a:pt x="1138" y="1582"/>
                  <a:pt x="1371" y="1582"/>
                </a:cubicBezTo>
                <a:cubicBezTo>
                  <a:pt x="1603" y="1582"/>
                  <a:pt x="1792" y="1392"/>
                  <a:pt x="1792" y="1160"/>
                </a:cubicBezTo>
                <a:lnTo>
                  <a:pt x="1792" y="422"/>
                </a:lnTo>
                <a:lnTo>
                  <a:pt x="2109" y="422"/>
                </a:lnTo>
                <a:lnTo>
                  <a:pt x="1687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2725738" y="396875"/>
            <a:ext cx="635000" cy="635000"/>
          </a:xfrm>
          <a:custGeom>
            <a:avLst/>
            <a:gdLst>
              <a:gd name="T0" fmla="*/ 1898 w 2109"/>
              <a:gd name="T1" fmla="*/ 0 h 2109"/>
              <a:gd name="T2" fmla="*/ 211 w 2109"/>
              <a:gd name="T3" fmla="*/ 0 h 2109"/>
              <a:gd name="T4" fmla="*/ 1 w 2109"/>
              <a:gd name="T5" fmla="*/ 211 h 2109"/>
              <a:gd name="T6" fmla="*/ 0 w 2109"/>
              <a:gd name="T7" fmla="*/ 2109 h 2109"/>
              <a:gd name="T8" fmla="*/ 422 w 2109"/>
              <a:gd name="T9" fmla="*/ 1687 h 2109"/>
              <a:gd name="T10" fmla="*/ 1898 w 2109"/>
              <a:gd name="T11" fmla="*/ 1687 h 2109"/>
              <a:gd name="T12" fmla="*/ 2109 w 2109"/>
              <a:gd name="T13" fmla="*/ 1476 h 2109"/>
              <a:gd name="T14" fmla="*/ 2109 w 2109"/>
              <a:gd name="T15" fmla="*/ 211 h 2109"/>
              <a:gd name="T16" fmla="*/ 1898 w 2109"/>
              <a:gd name="T17" fmla="*/ 0 h 2109"/>
              <a:gd name="T18" fmla="*/ 738 w 2109"/>
              <a:gd name="T19" fmla="*/ 949 h 2109"/>
              <a:gd name="T20" fmla="*/ 527 w 2109"/>
              <a:gd name="T21" fmla="*/ 949 h 2109"/>
              <a:gd name="T22" fmla="*/ 527 w 2109"/>
              <a:gd name="T23" fmla="*/ 738 h 2109"/>
              <a:gd name="T24" fmla="*/ 738 w 2109"/>
              <a:gd name="T25" fmla="*/ 738 h 2109"/>
              <a:gd name="T26" fmla="*/ 738 w 2109"/>
              <a:gd name="T27" fmla="*/ 949 h 2109"/>
              <a:gd name="T28" fmla="*/ 1160 w 2109"/>
              <a:gd name="T29" fmla="*/ 949 h 2109"/>
              <a:gd name="T30" fmla="*/ 949 w 2109"/>
              <a:gd name="T31" fmla="*/ 949 h 2109"/>
              <a:gd name="T32" fmla="*/ 949 w 2109"/>
              <a:gd name="T33" fmla="*/ 738 h 2109"/>
              <a:gd name="T34" fmla="*/ 1160 w 2109"/>
              <a:gd name="T35" fmla="*/ 738 h 2109"/>
              <a:gd name="T36" fmla="*/ 1160 w 2109"/>
              <a:gd name="T37" fmla="*/ 949 h 2109"/>
              <a:gd name="T38" fmla="*/ 1582 w 2109"/>
              <a:gd name="T39" fmla="*/ 949 h 2109"/>
              <a:gd name="T40" fmla="*/ 1371 w 2109"/>
              <a:gd name="T41" fmla="*/ 949 h 2109"/>
              <a:gd name="T42" fmla="*/ 1371 w 2109"/>
              <a:gd name="T43" fmla="*/ 738 h 2109"/>
              <a:gd name="T44" fmla="*/ 1582 w 2109"/>
              <a:gd name="T45" fmla="*/ 738 h 2109"/>
              <a:gd name="T46" fmla="*/ 1582 w 2109"/>
              <a:gd name="T47" fmla="*/ 949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09" h="2109">
                <a:moveTo>
                  <a:pt x="1898" y="0"/>
                </a:moveTo>
                <a:lnTo>
                  <a:pt x="211" y="0"/>
                </a:lnTo>
                <a:cubicBezTo>
                  <a:pt x="95" y="0"/>
                  <a:pt x="1" y="94"/>
                  <a:pt x="1" y="211"/>
                </a:cubicBezTo>
                <a:lnTo>
                  <a:pt x="0" y="2109"/>
                </a:lnTo>
                <a:lnTo>
                  <a:pt x="422" y="1687"/>
                </a:lnTo>
                <a:lnTo>
                  <a:pt x="1898" y="1687"/>
                </a:lnTo>
                <a:cubicBezTo>
                  <a:pt x="2015" y="1687"/>
                  <a:pt x="2109" y="1593"/>
                  <a:pt x="2109" y="1476"/>
                </a:cubicBezTo>
                <a:lnTo>
                  <a:pt x="2109" y="211"/>
                </a:lnTo>
                <a:cubicBezTo>
                  <a:pt x="2109" y="94"/>
                  <a:pt x="2015" y="0"/>
                  <a:pt x="1898" y="0"/>
                </a:cubicBezTo>
                <a:close/>
                <a:moveTo>
                  <a:pt x="738" y="949"/>
                </a:moveTo>
                <a:lnTo>
                  <a:pt x="527" y="949"/>
                </a:lnTo>
                <a:lnTo>
                  <a:pt x="527" y="738"/>
                </a:lnTo>
                <a:lnTo>
                  <a:pt x="738" y="738"/>
                </a:lnTo>
                <a:lnTo>
                  <a:pt x="738" y="949"/>
                </a:lnTo>
                <a:close/>
                <a:moveTo>
                  <a:pt x="1160" y="949"/>
                </a:moveTo>
                <a:lnTo>
                  <a:pt x="949" y="949"/>
                </a:lnTo>
                <a:lnTo>
                  <a:pt x="949" y="738"/>
                </a:lnTo>
                <a:lnTo>
                  <a:pt x="1160" y="738"/>
                </a:lnTo>
                <a:lnTo>
                  <a:pt x="1160" y="949"/>
                </a:lnTo>
                <a:close/>
                <a:moveTo>
                  <a:pt x="1582" y="949"/>
                </a:moveTo>
                <a:lnTo>
                  <a:pt x="1371" y="949"/>
                </a:lnTo>
                <a:lnTo>
                  <a:pt x="1371" y="738"/>
                </a:lnTo>
                <a:lnTo>
                  <a:pt x="1582" y="738"/>
                </a:lnTo>
                <a:lnTo>
                  <a:pt x="1582" y="94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1443038" y="539750"/>
            <a:ext cx="762000" cy="349250"/>
          </a:xfrm>
          <a:custGeom>
            <a:avLst/>
            <a:gdLst>
              <a:gd name="T0" fmla="*/ 1951 w 2531"/>
              <a:gd name="T1" fmla="*/ 0 h 1160"/>
              <a:gd name="T2" fmla="*/ 1371 w 2531"/>
              <a:gd name="T3" fmla="*/ 580 h 1160"/>
              <a:gd name="T4" fmla="*/ 1503 w 2531"/>
              <a:gd name="T5" fmla="*/ 949 h 1160"/>
              <a:gd name="T6" fmla="*/ 1027 w 2531"/>
              <a:gd name="T7" fmla="*/ 949 h 1160"/>
              <a:gd name="T8" fmla="*/ 1159 w 2531"/>
              <a:gd name="T9" fmla="*/ 580 h 1160"/>
              <a:gd name="T10" fmla="*/ 579 w 2531"/>
              <a:gd name="T11" fmla="*/ 0 h 1160"/>
              <a:gd name="T12" fmla="*/ 0 w 2531"/>
              <a:gd name="T13" fmla="*/ 580 h 1160"/>
              <a:gd name="T14" fmla="*/ 580 w 2531"/>
              <a:gd name="T15" fmla="*/ 1160 h 1160"/>
              <a:gd name="T16" fmla="*/ 1951 w 2531"/>
              <a:gd name="T17" fmla="*/ 1160 h 1160"/>
              <a:gd name="T18" fmla="*/ 2531 w 2531"/>
              <a:gd name="T19" fmla="*/ 580 h 1160"/>
              <a:gd name="T20" fmla="*/ 1951 w 2531"/>
              <a:gd name="T21" fmla="*/ 0 h 1160"/>
              <a:gd name="T22" fmla="*/ 580 w 2531"/>
              <a:gd name="T23" fmla="*/ 949 h 1160"/>
              <a:gd name="T24" fmla="*/ 211 w 2531"/>
              <a:gd name="T25" fmla="*/ 580 h 1160"/>
              <a:gd name="T26" fmla="*/ 580 w 2531"/>
              <a:gd name="T27" fmla="*/ 211 h 1160"/>
              <a:gd name="T28" fmla="*/ 949 w 2531"/>
              <a:gd name="T29" fmla="*/ 580 h 1160"/>
              <a:gd name="T30" fmla="*/ 580 w 2531"/>
              <a:gd name="T31" fmla="*/ 949 h 1160"/>
              <a:gd name="T32" fmla="*/ 1951 w 2531"/>
              <a:gd name="T33" fmla="*/ 949 h 1160"/>
              <a:gd name="T34" fmla="*/ 1582 w 2531"/>
              <a:gd name="T35" fmla="*/ 580 h 1160"/>
              <a:gd name="T36" fmla="*/ 1951 w 2531"/>
              <a:gd name="T37" fmla="*/ 211 h 1160"/>
              <a:gd name="T38" fmla="*/ 2320 w 2531"/>
              <a:gd name="T39" fmla="*/ 580 h 1160"/>
              <a:gd name="T40" fmla="*/ 1951 w 2531"/>
              <a:gd name="T41" fmla="*/ 94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31" h="1160">
                <a:moveTo>
                  <a:pt x="1951" y="0"/>
                </a:moveTo>
                <a:cubicBezTo>
                  <a:pt x="1630" y="0"/>
                  <a:pt x="1371" y="259"/>
                  <a:pt x="1371" y="580"/>
                </a:cubicBezTo>
                <a:cubicBezTo>
                  <a:pt x="1371" y="720"/>
                  <a:pt x="1420" y="849"/>
                  <a:pt x="1503" y="949"/>
                </a:cubicBezTo>
                <a:lnTo>
                  <a:pt x="1027" y="949"/>
                </a:lnTo>
                <a:cubicBezTo>
                  <a:pt x="1110" y="849"/>
                  <a:pt x="1159" y="720"/>
                  <a:pt x="1159" y="580"/>
                </a:cubicBezTo>
                <a:cubicBezTo>
                  <a:pt x="1159" y="259"/>
                  <a:pt x="900" y="0"/>
                  <a:pt x="579" y="0"/>
                </a:cubicBezTo>
                <a:cubicBezTo>
                  <a:pt x="259" y="0"/>
                  <a:pt x="0" y="259"/>
                  <a:pt x="0" y="580"/>
                </a:cubicBezTo>
                <a:cubicBezTo>
                  <a:pt x="0" y="900"/>
                  <a:pt x="259" y="1160"/>
                  <a:pt x="580" y="1160"/>
                </a:cubicBezTo>
                <a:lnTo>
                  <a:pt x="1951" y="1160"/>
                </a:lnTo>
                <a:cubicBezTo>
                  <a:pt x="2271" y="1160"/>
                  <a:pt x="2531" y="900"/>
                  <a:pt x="2531" y="580"/>
                </a:cubicBezTo>
                <a:cubicBezTo>
                  <a:pt x="2531" y="259"/>
                  <a:pt x="2271" y="0"/>
                  <a:pt x="1951" y="0"/>
                </a:cubicBezTo>
                <a:close/>
                <a:moveTo>
                  <a:pt x="580" y="949"/>
                </a:moveTo>
                <a:cubicBezTo>
                  <a:pt x="376" y="949"/>
                  <a:pt x="211" y="784"/>
                  <a:pt x="211" y="580"/>
                </a:cubicBezTo>
                <a:cubicBezTo>
                  <a:pt x="211" y="376"/>
                  <a:pt x="376" y="211"/>
                  <a:pt x="580" y="211"/>
                </a:cubicBezTo>
                <a:cubicBezTo>
                  <a:pt x="784" y="211"/>
                  <a:pt x="949" y="376"/>
                  <a:pt x="949" y="580"/>
                </a:cubicBezTo>
                <a:cubicBezTo>
                  <a:pt x="949" y="784"/>
                  <a:pt x="784" y="949"/>
                  <a:pt x="580" y="949"/>
                </a:cubicBezTo>
                <a:close/>
                <a:moveTo>
                  <a:pt x="1951" y="949"/>
                </a:moveTo>
                <a:cubicBezTo>
                  <a:pt x="1747" y="949"/>
                  <a:pt x="1582" y="784"/>
                  <a:pt x="1582" y="580"/>
                </a:cubicBezTo>
                <a:cubicBezTo>
                  <a:pt x="1582" y="376"/>
                  <a:pt x="1747" y="211"/>
                  <a:pt x="1951" y="211"/>
                </a:cubicBezTo>
                <a:cubicBezTo>
                  <a:pt x="2155" y="211"/>
                  <a:pt x="2320" y="376"/>
                  <a:pt x="2320" y="580"/>
                </a:cubicBezTo>
                <a:cubicBezTo>
                  <a:pt x="2320" y="784"/>
                  <a:pt x="2155" y="949"/>
                  <a:pt x="1951" y="949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217488" y="523875"/>
            <a:ext cx="698500" cy="381000"/>
          </a:xfrm>
          <a:custGeom>
            <a:avLst/>
            <a:gdLst>
              <a:gd name="T0" fmla="*/ 1229 w 2320"/>
              <a:gd name="T1" fmla="*/ 421 h 1265"/>
              <a:gd name="T2" fmla="*/ 633 w 2320"/>
              <a:gd name="T3" fmla="*/ 0 h 1265"/>
              <a:gd name="T4" fmla="*/ 0 w 2320"/>
              <a:gd name="T5" fmla="*/ 632 h 1265"/>
              <a:gd name="T6" fmla="*/ 633 w 2320"/>
              <a:gd name="T7" fmla="*/ 1265 h 1265"/>
              <a:gd name="T8" fmla="*/ 1229 w 2320"/>
              <a:gd name="T9" fmla="*/ 843 h 1265"/>
              <a:gd name="T10" fmla="*/ 1688 w 2320"/>
              <a:gd name="T11" fmla="*/ 843 h 1265"/>
              <a:gd name="T12" fmla="*/ 1688 w 2320"/>
              <a:gd name="T13" fmla="*/ 1265 h 1265"/>
              <a:gd name="T14" fmla="*/ 2109 w 2320"/>
              <a:gd name="T15" fmla="*/ 1265 h 1265"/>
              <a:gd name="T16" fmla="*/ 2109 w 2320"/>
              <a:gd name="T17" fmla="*/ 843 h 1265"/>
              <a:gd name="T18" fmla="*/ 2320 w 2320"/>
              <a:gd name="T19" fmla="*/ 843 h 1265"/>
              <a:gd name="T20" fmla="*/ 2320 w 2320"/>
              <a:gd name="T21" fmla="*/ 421 h 1265"/>
              <a:gd name="T22" fmla="*/ 1229 w 2320"/>
              <a:gd name="T23" fmla="*/ 421 h 1265"/>
              <a:gd name="T24" fmla="*/ 633 w 2320"/>
              <a:gd name="T25" fmla="*/ 843 h 1265"/>
              <a:gd name="T26" fmla="*/ 422 w 2320"/>
              <a:gd name="T27" fmla="*/ 632 h 1265"/>
              <a:gd name="T28" fmla="*/ 633 w 2320"/>
              <a:gd name="T29" fmla="*/ 421 h 1265"/>
              <a:gd name="T30" fmla="*/ 844 w 2320"/>
              <a:gd name="T31" fmla="*/ 632 h 1265"/>
              <a:gd name="T32" fmla="*/ 633 w 2320"/>
              <a:gd name="T33" fmla="*/ 843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20" h="1265">
                <a:moveTo>
                  <a:pt x="1229" y="421"/>
                </a:moveTo>
                <a:cubicBezTo>
                  <a:pt x="1142" y="176"/>
                  <a:pt x="908" y="0"/>
                  <a:pt x="633" y="0"/>
                </a:cubicBezTo>
                <a:cubicBezTo>
                  <a:pt x="284" y="0"/>
                  <a:pt x="0" y="283"/>
                  <a:pt x="0" y="632"/>
                </a:cubicBezTo>
                <a:cubicBezTo>
                  <a:pt x="0" y="982"/>
                  <a:pt x="284" y="1265"/>
                  <a:pt x="633" y="1265"/>
                </a:cubicBezTo>
                <a:cubicBezTo>
                  <a:pt x="908" y="1265"/>
                  <a:pt x="1142" y="1089"/>
                  <a:pt x="1229" y="843"/>
                </a:cubicBezTo>
                <a:lnTo>
                  <a:pt x="1688" y="843"/>
                </a:lnTo>
                <a:lnTo>
                  <a:pt x="1688" y="1265"/>
                </a:lnTo>
                <a:lnTo>
                  <a:pt x="2109" y="1265"/>
                </a:lnTo>
                <a:lnTo>
                  <a:pt x="2109" y="843"/>
                </a:lnTo>
                <a:lnTo>
                  <a:pt x="2320" y="843"/>
                </a:lnTo>
                <a:lnTo>
                  <a:pt x="2320" y="421"/>
                </a:lnTo>
                <a:lnTo>
                  <a:pt x="1229" y="421"/>
                </a:lnTo>
                <a:close/>
                <a:moveTo>
                  <a:pt x="633" y="843"/>
                </a:moveTo>
                <a:cubicBezTo>
                  <a:pt x="517" y="843"/>
                  <a:pt x="422" y="749"/>
                  <a:pt x="422" y="632"/>
                </a:cubicBezTo>
                <a:cubicBezTo>
                  <a:pt x="422" y="516"/>
                  <a:pt x="517" y="421"/>
                  <a:pt x="633" y="421"/>
                </a:cubicBezTo>
                <a:cubicBezTo>
                  <a:pt x="750" y="421"/>
                  <a:pt x="844" y="516"/>
                  <a:pt x="844" y="632"/>
                </a:cubicBezTo>
                <a:cubicBezTo>
                  <a:pt x="844" y="749"/>
                  <a:pt x="750" y="843"/>
                  <a:pt x="633" y="84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3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4135064" y="3909218"/>
            <a:ext cx="419100" cy="420688"/>
          </a:xfrm>
          <a:custGeom>
            <a:avLst/>
            <a:gdLst>
              <a:gd name="T0" fmla="*/ 1393 w 1393"/>
              <a:gd name="T1" fmla="*/ 796 h 1393"/>
              <a:gd name="T2" fmla="*/ 796 w 1393"/>
              <a:gd name="T3" fmla="*/ 796 h 1393"/>
              <a:gd name="T4" fmla="*/ 796 w 1393"/>
              <a:gd name="T5" fmla="*/ 1393 h 1393"/>
              <a:gd name="T6" fmla="*/ 597 w 1393"/>
              <a:gd name="T7" fmla="*/ 1393 h 1393"/>
              <a:gd name="T8" fmla="*/ 597 w 1393"/>
              <a:gd name="T9" fmla="*/ 796 h 1393"/>
              <a:gd name="T10" fmla="*/ 0 w 1393"/>
              <a:gd name="T11" fmla="*/ 796 h 1393"/>
              <a:gd name="T12" fmla="*/ 0 w 1393"/>
              <a:gd name="T13" fmla="*/ 597 h 1393"/>
              <a:gd name="T14" fmla="*/ 597 w 1393"/>
              <a:gd name="T15" fmla="*/ 597 h 1393"/>
              <a:gd name="T16" fmla="*/ 597 w 1393"/>
              <a:gd name="T17" fmla="*/ 0 h 1393"/>
              <a:gd name="T18" fmla="*/ 796 w 1393"/>
              <a:gd name="T19" fmla="*/ 0 h 1393"/>
              <a:gd name="T20" fmla="*/ 796 w 1393"/>
              <a:gd name="T21" fmla="*/ 597 h 1393"/>
              <a:gd name="T22" fmla="*/ 1393 w 1393"/>
              <a:gd name="T23" fmla="*/ 597 h 1393"/>
              <a:gd name="T24" fmla="*/ 1393 w 1393"/>
              <a:gd name="T25" fmla="*/ 7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3" h="1393">
                <a:moveTo>
                  <a:pt x="1393" y="796"/>
                </a:moveTo>
                <a:lnTo>
                  <a:pt x="796" y="796"/>
                </a:lnTo>
                <a:lnTo>
                  <a:pt x="796" y="1393"/>
                </a:lnTo>
                <a:lnTo>
                  <a:pt x="597" y="1393"/>
                </a:lnTo>
                <a:lnTo>
                  <a:pt x="597" y="796"/>
                </a:lnTo>
                <a:lnTo>
                  <a:pt x="0" y="796"/>
                </a:lnTo>
                <a:lnTo>
                  <a:pt x="0" y="597"/>
                </a:lnTo>
                <a:lnTo>
                  <a:pt x="597" y="597"/>
                </a:lnTo>
                <a:lnTo>
                  <a:pt x="597" y="0"/>
                </a:lnTo>
                <a:lnTo>
                  <a:pt x="796" y="0"/>
                </a:lnTo>
                <a:lnTo>
                  <a:pt x="796" y="597"/>
                </a:lnTo>
                <a:lnTo>
                  <a:pt x="1393" y="597"/>
                </a:lnTo>
                <a:lnTo>
                  <a:pt x="1393" y="7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866651" y="3849687"/>
            <a:ext cx="539750" cy="539750"/>
          </a:xfrm>
          <a:custGeom>
            <a:avLst/>
            <a:gdLst>
              <a:gd name="T0" fmla="*/ 1592 w 1791"/>
              <a:gd name="T1" fmla="*/ 0 h 1791"/>
              <a:gd name="T2" fmla="*/ 199 w 1791"/>
              <a:gd name="T3" fmla="*/ 0 h 1791"/>
              <a:gd name="T4" fmla="*/ 0 w 1791"/>
              <a:gd name="T5" fmla="*/ 199 h 1791"/>
              <a:gd name="T6" fmla="*/ 0 w 1791"/>
              <a:gd name="T7" fmla="*/ 1592 h 1791"/>
              <a:gd name="T8" fmla="*/ 199 w 1791"/>
              <a:gd name="T9" fmla="*/ 1791 h 1791"/>
              <a:gd name="T10" fmla="*/ 1592 w 1791"/>
              <a:gd name="T11" fmla="*/ 1791 h 1791"/>
              <a:gd name="T12" fmla="*/ 1791 w 1791"/>
              <a:gd name="T13" fmla="*/ 1592 h 1791"/>
              <a:gd name="T14" fmla="*/ 1791 w 1791"/>
              <a:gd name="T15" fmla="*/ 199 h 1791"/>
              <a:gd name="T16" fmla="*/ 1592 w 1791"/>
              <a:gd name="T17" fmla="*/ 0 h 1791"/>
              <a:gd name="T18" fmla="*/ 1393 w 1791"/>
              <a:gd name="T19" fmla="*/ 995 h 1791"/>
              <a:gd name="T20" fmla="*/ 995 w 1791"/>
              <a:gd name="T21" fmla="*/ 995 h 1791"/>
              <a:gd name="T22" fmla="*/ 995 w 1791"/>
              <a:gd name="T23" fmla="*/ 1393 h 1791"/>
              <a:gd name="T24" fmla="*/ 796 w 1791"/>
              <a:gd name="T25" fmla="*/ 1393 h 1791"/>
              <a:gd name="T26" fmla="*/ 796 w 1791"/>
              <a:gd name="T27" fmla="*/ 995 h 1791"/>
              <a:gd name="T28" fmla="*/ 398 w 1791"/>
              <a:gd name="T29" fmla="*/ 995 h 1791"/>
              <a:gd name="T30" fmla="*/ 398 w 1791"/>
              <a:gd name="T31" fmla="*/ 796 h 1791"/>
              <a:gd name="T32" fmla="*/ 796 w 1791"/>
              <a:gd name="T33" fmla="*/ 796 h 1791"/>
              <a:gd name="T34" fmla="*/ 796 w 1791"/>
              <a:gd name="T35" fmla="*/ 398 h 1791"/>
              <a:gd name="T36" fmla="*/ 995 w 1791"/>
              <a:gd name="T37" fmla="*/ 398 h 1791"/>
              <a:gd name="T38" fmla="*/ 995 w 1791"/>
              <a:gd name="T39" fmla="*/ 796 h 1791"/>
              <a:gd name="T40" fmla="*/ 1393 w 1791"/>
              <a:gd name="T41" fmla="*/ 796 h 1791"/>
              <a:gd name="T42" fmla="*/ 1393 w 1791"/>
              <a:gd name="T43" fmla="*/ 9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91" h="1791">
                <a:moveTo>
                  <a:pt x="1592" y="0"/>
                </a:moveTo>
                <a:lnTo>
                  <a:pt x="199" y="0"/>
                </a:lnTo>
                <a:cubicBezTo>
                  <a:pt x="89" y="0"/>
                  <a:pt x="0" y="89"/>
                  <a:pt x="0" y="199"/>
                </a:cubicBezTo>
                <a:lnTo>
                  <a:pt x="0" y="1592"/>
                </a:lnTo>
                <a:cubicBezTo>
                  <a:pt x="0" y="1702"/>
                  <a:pt x="89" y="1791"/>
                  <a:pt x="199" y="1791"/>
                </a:cubicBezTo>
                <a:lnTo>
                  <a:pt x="1592" y="1791"/>
                </a:lnTo>
                <a:cubicBezTo>
                  <a:pt x="1702" y="1791"/>
                  <a:pt x="1791" y="1702"/>
                  <a:pt x="1791" y="1592"/>
                </a:cubicBezTo>
                <a:lnTo>
                  <a:pt x="1791" y="199"/>
                </a:lnTo>
                <a:cubicBezTo>
                  <a:pt x="1791" y="89"/>
                  <a:pt x="1702" y="0"/>
                  <a:pt x="1592" y="0"/>
                </a:cubicBezTo>
                <a:close/>
                <a:moveTo>
                  <a:pt x="1393" y="995"/>
                </a:moveTo>
                <a:lnTo>
                  <a:pt x="995" y="995"/>
                </a:lnTo>
                <a:lnTo>
                  <a:pt x="995" y="1393"/>
                </a:lnTo>
                <a:lnTo>
                  <a:pt x="796" y="1393"/>
                </a:lnTo>
                <a:lnTo>
                  <a:pt x="796" y="995"/>
                </a:lnTo>
                <a:lnTo>
                  <a:pt x="398" y="995"/>
                </a:lnTo>
                <a:lnTo>
                  <a:pt x="398" y="796"/>
                </a:lnTo>
                <a:lnTo>
                  <a:pt x="796" y="796"/>
                </a:lnTo>
                <a:lnTo>
                  <a:pt x="796" y="398"/>
                </a:lnTo>
                <a:lnTo>
                  <a:pt x="995" y="398"/>
                </a:lnTo>
                <a:lnTo>
                  <a:pt x="995" y="796"/>
                </a:lnTo>
                <a:lnTo>
                  <a:pt x="1393" y="796"/>
                </a:lnTo>
                <a:lnTo>
                  <a:pt x="1393" y="99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544264" y="3819525"/>
            <a:ext cx="598487" cy="600075"/>
          </a:xfrm>
          <a:custGeom>
            <a:avLst/>
            <a:gdLst>
              <a:gd name="T0" fmla="*/ 994 w 1989"/>
              <a:gd name="T1" fmla="*/ 0 h 1989"/>
              <a:gd name="T2" fmla="*/ 0 w 1989"/>
              <a:gd name="T3" fmla="*/ 994 h 1989"/>
              <a:gd name="T4" fmla="*/ 994 w 1989"/>
              <a:gd name="T5" fmla="*/ 1989 h 1989"/>
              <a:gd name="T6" fmla="*/ 1989 w 1989"/>
              <a:gd name="T7" fmla="*/ 994 h 1989"/>
              <a:gd name="T8" fmla="*/ 994 w 1989"/>
              <a:gd name="T9" fmla="*/ 0 h 1989"/>
              <a:gd name="T10" fmla="*/ 1492 w 1989"/>
              <a:gd name="T11" fmla="*/ 1094 h 1989"/>
              <a:gd name="T12" fmla="*/ 1094 w 1989"/>
              <a:gd name="T13" fmla="*/ 1094 h 1989"/>
              <a:gd name="T14" fmla="*/ 1094 w 1989"/>
              <a:gd name="T15" fmla="*/ 1492 h 1989"/>
              <a:gd name="T16" fmla="*/ 895 w 1989"/>
              <a:gd name="T17" fmla="*/ 1492 h 1989"/>
              <a:gd name="T18" fmla="*/ 895 w 1989"/>
              <a:gd name="T19" fmla="*/ 1094 h 1989"/>
              <a:gd name="T20" fmla="*/ 497 w 1989"/>
              <a:gd name="T21" fmla="*/ 1094 h 1989"/>
              <a:gd name="T22" fmla="*/ 497 w 1989"/>
              <a:gd name="T23" fmla="*/ 895 h 1989"/>
              <a:gd name="T24" fmla="*/ 895 w 1989"/>
              <a:gd name="T25" fmla="*/ 895 h 1989"/>
              <a:gd name="T26" fmla="*/ 895 w 1989"/>
              <a:gd name="T27" fmla="*/ 497 h 1989"/>
              <a:gd name="T28" fmla="*/ 1094 w 1989"/>
              <a:gd name="T29" fmla="*/ 497 h 1989"/>
              <a:gd name="T30" fmla="*/ 1094 w 1989"/>
              <a:gd name="T31" fmla="*/ 895 h 1989"/>
              <a:gd name="T32" fmla="*/ 1492 w 1989"/>
              <a:gd name="T33" fmla="*/ 895 h 1989"/>
              <a:gd name="T34" fmla="*/ 1492 w 1989"/>
              <a:gd name="T35" fmla="*/ 10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9" h="1989">
                <a:moveTo>
                  <a:pt x="994" y="0"/>
                </a:moveTo>
                <a:cubicBezTo>
                  <a:pt x="445" y="0"/>
                  <a:pt x="0" y="445"/>
                  <a:pt x="0" y="994"/>
                </a:cubicBezTo>
                <a:cubicBezTo>
                  <a:pt x="0" y="1544"/>
                  <a:pt x="445" y="1989"/>
                  <a:pt x="994" y="1989"/>
                </a:cubicBezTo>
                <a:cubicBezTo>
                  <a:pt x="1544" y="1989"/>
                  <a:pt x="1989" y="1544"/>
                  <a:pt x="1989" y="994"/>
                </a:cubicBezTo>
                <a:cubicBezTo>
                  <a:pt x="1989" y="445"/>
                  <a:pt x="1544" y="0"/>
                  <a:pt x="994" y="0"/>
                </a:cubicBezTo>
                <a:close/>
                <a:moveTo>
                  <a:pt x="1492" y="1094"/>
                </a:moveTo>
                <a:lnTo>
                  <a:pt x="1094" y="1094"/>
                </a:lnTo>
                <a:lnTo>
                  <a:pt x="1094" y="1492"/>
                </a:lnTo>
                <a:lnTo>
                  <a:pt x="895" y="1492"/>
                </a:lnTo>
                <a:lnTo>
                  <a:pt x="895" y="1094"/>
                </a:lnTo>
                <a:lnTo>
                  <a:pt x="497" y="1094"/>
                </a:lnTo>
                <a:lnTo>
                  <a:pt x="497" y="895"/>
                </a:lnTo>
                <a:lnTo>
                  <a:pt x="895" y="895"/>
                </a:lnTo>
                <a:lnTo>
                  <a:pt x="895" y="497"/>
                </a:lnTo>
                <a:lnTo>
                  <a:pt x="1094" y="497"/>
                </a:lnTo>
                <a:lnTo>
                  <a:pt x="1094" y="895"/>
                </a:lnTo>
                <a:lnTo>
                  <a:pt x="1492" y="895"/>
                </a:lnTo>
                <a:lnTo>
                  <a:pt x="1492" y="109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15539" y="3819525"/>
            <a:ext cx="598487" cy="600075"/>
          </a:xfrm>
          <a:custGeom>
            <a:avLst/>
            <a:gdLst>
              <a:gd name="T0" fmla="*/ 1094 w 1989"/>
              <a:gd name="T1" fmla="*/ 497 h 1989"/>
              <a:gd name="T2" fmla="*/ 895 w 1989"/>
              <a:gd name="T3" fmla="*/ 497 h 1989"/>
              <a:gd name="T4" fmla="*/ 895 w 1989"/>
              <a:gd name="T5" fmla="*/ 895 h 1989"/>
              <a:gd name="T6" fmla="*/ 497 w 1989"/>
              <a:gd name="T7" fmla="*/ 895 h 1989"/>
              <a:gd name="T8" fmla="*/ 497 w 1989"/>
              <a:gd name="T9" fmla="*/ 1094 h 1989"/>
              <a:gd name="T10" fmla="*/ 895 w 1989"/>
              <a:gd name="T11" fmla="*/ 1094 h 1989"/>
              <a:gd name="T12" fmla="*/ 895 w 1989"/>
              <a:gd name="T13" fmla="*/ 1492 h 1989"/>
              <a:gd name="T14" fmla="*/ 1094 w 1989"/>
              <a:gd name="T15" fmla="*/ 1492 h 1989"/>
              <a:gd name="T16" fmla="*/ 1094 w 1989"/>
              <a:gd name="T17" fmla="*/ 1094 h 1989"/>
              <a:gd name="T18" fmla="*/ 1492 w 1989"/>
              <a:gd name="T19" fmla="*/ 1094 h 1989"/>
              <a:gd name="T20" fmla="*/ 1492 w 1989"/>
              <a:gd name="T21" fmla="*/ 895 h 1989"/>
              <a:gd name="T22" fmla="*/ 1094 w 1989"/>
              <a:gd name="T23" fmla="*/ 895 h 1989"/>
              <a:gd name="T24" fmla="*/ 1094 w 1989"/>
              <a:gd name="T25" fmla="*/ 497 h 1989"/>
              <a:gd name="T26" fmla="*/ 995 w 1989"/>
              <a:gd name="T27" fmla="*/ 0 h 1989"/>
              <a:gd name="T28" fmla="*/ 0 w 1989"/>
              <a:gd name="T29" fmla="*/ 994 h 1989"/>
              <a:gd name="T30" fmla="*/ 995 w 1989"/>
              <a:gd name="T31" fmla="*/ 1989 h 1989"/>
              <a:gd name="T32" fmla="*/ 1989 w 1989"/>
              <a:gd name="T33" fmla="*/ 994 h 1989"/>
              <a:gd name="T34" fmla="*/ 995 w 1989"/>
              <a:gd name="T35" fmla="*/ 0 h 1989"/>
              <a:gd name="T36" fmla="*/ 995 w 1989"/>
              <a:gd name="T37" fmla="*/ 1790 h 1989"/>
              <a:gd name="T38" fmla="*/ 199 w 1989"/>
              <a:gd name="T39" fmla="*/ 994 h 1989"/>
              <a:gd name="T40" fmla="*/ 995 w 1989"/>
              <a:gd name="T41" fmla="*/ 199 h 1989"/>
              <a:gd name="T42" fmla="*/ 1790 w 1989"/>
              <a:gd name="T43" fmla="*/ 994 h 1989"/>
              <a:gd name="T44" fmla="*/ 995 w 1989"/>
              <a:gd name="T45" fmla="*/ 179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9" h="1989">
                <a:moveTo>
                  <a:pt x="1094" y="497"/>
                </a:moveTo>
                <a:lnTo>
                  <a:pt x="895" y="497"/>
                </a:lnTo>
                <a:lnTo>
                  <a:pt x="895" y="895"/>
                </a:lnTo>
                <a:lnTo>
                  <a:pt x="497" y="895"/>
                </a:lnTo>
                <a:lnTo>
                  <a:pt x="497" y="1094"/>
                </a:lnTo>
                <a:lnTo>
                  <a:pt x="895" y="1094"/>
                </a:lnTo>
                <a:lnTo>
                  <a:pt x="895" y="1492"/>
                </a:lnTo>
                <a:lnTo>
                  <a:pt x="1094" y="1492"/>
                </a:lnTo>
                <a:lnTo>
                  <a:pt x="1094" y="1094"/>
                </a:lnTo>
                <a:lnTo>
                  <a:pt x="1492" y="1094"/>
                </a:lnTo>
                <a:lnTo>
                  <a:pt x="1492" y="895"/>
                </a:lnTo>
                <a:lnTo>
                  <a:pt x="1094" y="895"/>
                </a:lnTo>
                <a:lnTo>
                  <a:pt x="1094" y="497"/>
                </a:lnTo>
                <a:close/>
                <a:moveTo>
                  <a:pt x="995" y="0"/>
                </a:moveTo>
                <a:cubicBezTo>
                  <a:pt x="445" y="0"/>
                  <a:pt x="0" y="445"/>
                  <a:pt x="0" y="994"/>
                </a:cubicBezTo>
                <a:cubicBezTo>
                  <a:pt x="0" y="1544"/>
                  <a:pt x="445" y="1989"/>
                  <a:pt x="995" y="1989"/>
                </a:cubicBezTo>
                <a:cubicBezTo>
                  <a:pt x="1544" y="1989"/>
                  <a:pt x="1989" y="1544"/>
                  <a:pt x="1989" y="994"/>
                </a:cubicBezTo>
                <a:cubicBezTo>
                  <a:pt x="1989" y="445"/>
                  <a:pt x="1544" y="0"/>
                  <a:pt x="995" y="0"/>
                </a:cubicBezTo>
                <a:close/>
                <a:moveTo>
                  <a:pt x="995" y="1790"/>
                </a:moveTo>
                <a:cubicBezTo>
                  <a:pt x="556" y="1790"/>
                  <a:pt x="199" y="1433"/>
                  <a:pt x="199" y="994"/>
                </a:cubicBezTo>
                <a:cubicBezTo>
                  <a:pt x="199" y="556"/>
                  <a:pt x="556" y="199"/>
                  <a:pt x="995" y="199"/>
                </a:cubicBezTo>
                <a:cubicBezTo>
                  <a:pt x="1433" y="199"/>
                  <a:pt x="1790" y="556"/>
                  <a:pt x="1790" y="994"/>
                </a:cubicBezTo>
                <a:cubicBezTo>
                  <a:pt x="1790" y="1433"/>
                  <a:pt x="1433" y="1790"/>
                  <a:pt x="995" y="179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1245476" y="2688431"/>
            <a:ext cx="538162" cy="539750"/>
          </a:xfrm>
          <a:custGeom>
            <a:avLst/>
            <a:gdLst>
              <a:gd name="T0" fmla="*/ 1745 w 1790"/>
              <a:gd name="T1" fmla="*/ 222 h 1791"/>
              <a:gd name="T2" fmla="*/ 1607 w 1790"/>
              <a:gd name="T3" fmla="*/ 55 h 1791"/>
              <a:gd name="T4" fmla="*/ 1492 w 1790"/>
              <a:gd name="T5" fmla="*/ 0 h 1791"/>
              <a:gd name="T6" fmla="*/ 299 w 1790"/>
              <a:gd name="T7" fmla="*/ 0 h 1791"/>
              <a:gd name="T8" fmla="*/ 184 w 1790"/>
              <a:gd name="T9" fmla="*/ 55 h 1791"/>
              <a:gd name="T10" fmla="*/ 46 w 1790"/>
              <a:gd name="T11" fmla="*/ 222 h 1791"/>
              <a:gd name="T12" fmla="*/ 0 w 1790"/>
              <a:gd name="T13" fmla="*/ 349 h 1791"/>
              <a:gd name="T14" fmla="*/ 0 w 1790"/>
              <a:gd name="T15" fmla="*/ 1592 h 1791"/>
              <a:gd name="T16" fmla="*/ 199 w 1790"/>
              <a:gd name="T17" fmla="*/ 1791 h 1791"/>
              <a:gd name="T18" fmla="*/ 1592 w 1790"/>
              <a:gd name="T19" fmla="*/ 1791 h 1791"/>
              <a:gd name="T20" fmla="*/ 1790 w 1790"/>
              <a:gd name="T21" fmla="*/ 1592 h 1791"/>
              <a:gd name="T22" fmla="*/ 1790 w 1790"/>
              <a:gd name="T23" fmla="*/ 349 h 1791"/>
              <a:gd name="T24" fmla="*/ 1745 w 1790"/>
              <a:gd name="T25" fmla="*/ 222 h 1791"/>
              <a:gd name="T26" fmla="*/ 895 w 1790"/>
              <a:gd name="T27" fmla="*/ 1443 h 1791"/>
              <a:gd name="T28" fmla="*/ 348 w 1790"/>
              <a:gd name="T29" fmla="*/ 896 h 1791"/>
              <a:gd name="T30" fmla="*/ 696 w 1790"/>
              <a:gd name="T31" fmla="*/ 896 h 1791"/>
              <a:gd name="T32" fmla="*/ 696 w 1790"/>
              <a:gd name="T33" fmla="*/ 697 h 1791"/>
              <a:gd name="T34" fmla="*/ 1094 w 1790"/>
              <a:gd name="T35" fmla="*/ 697 h 1791"/>
              <a:gd name="T36" fmla="*/ 1094 w 1790"/>
              <a:gd name="T37" fmla="*/ 896 h 1791"/>
              <a:gd name="T38" fmla="*/ 1442 w 1790"/>
              <a:gd name="T39" fmla="*/ 896 h 1791"/>
              <a:gd name="T40" fmla="*/ 895 w 1790"/>
              <a:gd name="T41" fmla="*/ 1443 h 1791"/>
              <a:gd name="T42" fmla="*/ 211 w 1790"/>
              <a:gd name="T43" fmla="*/ 199 h 1791"/>
              <a:gd name="T44" fmla="*/ 293 w 1790"/>
              <a:gd name="T45" fmla="*/ 100 h 1791"/>
              <a:gd name="T46" fmla="*/ 1486 w 1790"/>
              <a:gd name="T47" fmla="*/ 100 h 1791"/>
              <a:gd name="T48" fmla="*/ 1579 w 1790"/>
              <a:gd name="T49" fmla="*/ 199 h 1791"/>
              <a:gd name="T50" fmla="*/ 211 w 1790"/>
              <a:gd name="T51" fmla="*/ 199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90" h="1791">
                <a:moveTo>
                  <a:pt x="1745" y="222"/>
                </a:moveTo>
                <a:lnTo>
                  <a:pt x="1607" y="55"/>
                </a:lnTo>
                <a:cubicBezTo>
                  <a:pt x="1580" y="22"/>
                  <a:pt x="1538" y="0"/>
                  <a:pt x="1492" y="0"/>
                </a:cubicBezTo>
                <a:lnTo>
                  <a:pt x="299" y="0"/>
                </a:lnTo>
                <a:cubicBezTo>
                  <a:pt x="252" y="0"/>
                  <a:pt x="211" y="22"/>
                  <a:pt x="184" y="55"/>
                </a:cubicBezTo>
                <a:lnTo>
                  <a:pt x="46" y="222"/>
                </a:lnTo>
                <a:cubicBezTo>
                  <a:pt x="17" y="257"/>
                  <a:pt x="0" y="300"/>
                  <a:pt x="0" y="349"/>
                </a:cubicBezTo>
                <a:lnTo>
                  <a:pt x="0" y="1592"/>
                </a:lnTo>
                <a:cubicBezTo>
                  <a:pt x="0" y="1702"/>
                  <a:pt x="89" y="1791"/>
                  <a:pt x="199" y="1791"/>
                </a:cubicBezTo>
                <a:lnTo>
                  <a:pt x="1592" y="1791"/>
                </a:lnTo>
                <a:cubicBezTo>
                  <a:pt x="1701" y="1791"/>
                  <a:pt x="1790" y="1702"/>
                  <a:pt x="1790" y="1592"/>
                </a:cubicBezTo>
                <a:lnTo>
                  <a:pt x="1790" y="349"/>
                </a:lnTo>
                <a:cubicBezTo>
                  <a:pt x="1790" y="300"/>
                  <a:pt x="1774" y="257"/>
                  <a:pt x="1745" y="222"/>
                </a:cubicBezTo>
                <a:close/>
                <a:moveTo>
                  <a:pt x="895" y="1443"/>
                </a:moveTo>
                <a:lnTo>
                  <a:pt x="348" y="896"/>
                </a:lnTo>
                <a:lnTo>
                  <a:pt x="696" y="896"/>
                </a:lnTo>
                <a:lnTo>
                  <a:pt x="696" y="697"/>
                </a:lnTo>
                <a:lnTo>
                  <a:pt x="1094" y="697"/>
                </a:lnTo>
                <a:lnTo>
                  <a:pt x="1094" y="896"/>
                </a:lnTo>
                <a:lnTo>
                  <a:pt x="1442" y="896"/>
                </a:lnTo>
                <a:lnTo>
                  <a:pt x="895" y="1443"/>
                </a:lnTo>
                <a:close/>
                <a:moveTo>
                  <a:pt x="211" y="199"/>
                </a:moveTo>
                <a:lnTo>
                  <a:pt x="293" y="100"/>
                </a:lnTo>
                <a:lnTo>
                  <a:pt x="1486" y="100"/>
                </a:lnTo>
                <a:lnTo>
                  <a:pt x="1579" y="199"/>
                </a:lnTo>
                <a:lnTo>
                  <a:pt x="211" y="1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9956426" y="2688431"/>
            <a:ext cx="717550" cy="539750"/>
          </a:xfrm>
          <a:custGeom>
            <a:avLst/>
            <a:gdLst>
              <a:gd name="T0" fmla="*/ 2188 w 2387"/>
              <a:gd name="T1" fmla="*/ 0 h 1791"/>
              <a:gd name="T2" fmla="*/ 696 w 2387"/>
              <a:gd name="T3" fmla="*/ 0 h 1791"/>
              <a:gd name="T4" fmla="*/ 538 w 2387"/>
              <a:gd name="T5" fmla="*/ 88 h 1791"/>
              <a:gd name="T6" fmla="*/ 0 w 2387"/>
              <a:gd name="T7" fmla="*/ 895 h 1791"/>
              <a:gd name="T8" fmla="*/ 538 w 2387"/>
              <a:gd name="T9" fmla="*/ 1702 h 1791"/>
              <a:gd name="T10" fmla="*/ 696 w 2387"/>
              <a:gd name="T11" fmla="*/ 1791 h 1791"/>
              <a:gd name="T12" fmla="*/ 2188 w 2387"/>
              <a:gd name="T13" fmla="*/ 1791 h 1791"/>
              <a:gd name="T14" fmla="*/ 2387 w 2387"/>
              <a:gd name="T15" fmla="*/ 1592 h 1791"/>
              <a:gd name="T16" fmla="*/ 2387 w 2387"/>
              <a:gd name="T17" fmla="*/ 199 h 1791"/>
              <a:gd name="T18" fmla="*/ 2188 w 2387"/>
              <a:gd name="T19" fmla="*/ 0 h 1791"/>
              <a:gd name="T20" fmla="*/ 1890 w 2387"/>
              <a:gd name="T21" fmla="*/ 1252 h 1791"/>
              <a:gd name="T22" fmla="*/ 1749 w 2387"/>
              <a:gd name="T23" fmla="*/ 1393 h 1791"/>
              <a:gd name="T24" fmla="*/ 1392 w 2387"/>
              <a:gd name="T25" fmla="*/ 1036 h 1791"/>
              <a:gd name="T26" fmla="*/ 1036 w 2387"/>
              <a:gd name="T27" fmla="*/ 1393 h 1791"/>
              <a:gd name="T28" fmla="*/ 895 w 2387"/>
              <a:gd name="T29" fmla="*/ 1252 h 1791"/>
              <a:gd name="T30" fmla="*/ 1252 w 2387"/>
              <a:gd name="T31" fmla="*/ 896 h 1791"/>
              <a:gd name="T32" fmla="*/ 895 w 2387"/>
              <a:gd name="T33" fmla="*/ 539 h 1791"/>
              <a:gd name="T34" fmla="*/ 1036 w 2387"/>
              <a:gd name="T35" fmla="*/ 398 h 1791"/>
              <a:gd name="T36" fmla="*/ 1392 w 2387"/>
              <a:gd name="T37" fmla="*/ 755 h 1791"/>
              <a:gd name="T38" fmla="*/ 1749 w 2387"/>
              <a:gd name="T39" fmla="*/ 398 h 1791"/>
              <a:gd name="T40" fmla="*/ 1890 w 2387"/>
              <a:gd name="T41" fmla="*/ 539 h 1791"/>
              <a:gd name="T42" fmla="*/ 1533 w 2387"/>
              <a:gd name="T43" fmla="*/ 896 h 1791"/>
              <a:gd name="T44" fmla="*/ 1890 w 2387"/>
              <a:gd name="T45" fmla="*/ 1252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87" h="1791">
                <a:moveTo>
                  <a:pt x="2188" y="0"/>
                </a:moveTo>
                <a:lnTo>
                  <a:pt x="696" y="0"/>
                </a:lnTo>
                <a:cubicBezTo>
                  <a:pt x="628" y="0"/>
                  <a:pt x="573" y="35"/>
                  <a:pt x="538" y="88"/>
                </a:cubicBezTo>
                <a:lnTo>
                  <a:pt x="0" y="895"/>
                </a:lnTo>
                <a:lnTo>
                  <a:pt x="538" y="1702"/>
                </a:lnTo>
                <a:cubicBezTo>
                  <a:pt x="573" y="1755"/>
                  <a:pt x="628" y="1791"/>
                  <a:pt x="696" y="1791"/>
                </a:cubicBezTo>
                <a:lnTo>
                  <a:pt x="2188" y="1791"/>
                </a:lnTo>
                <a:cubicBezTo>
                  <a:pt x="2298" y="1791"/>
                  <a:pt x="2387" y="1702"/>
                  <a:pt x="2387" y="1592"/>
                </a:cubicBezTo>
                <a:lnTo>
                  <a:pt x="2387" y="199"/>
                </a:lnTo>
                <a:cubicBezTo>
                  <a:pt x="2387" y="89"/>
                  <a:pt x="2298" y="0"/>
                  <a:pt x="2188" y="0"/>
                </a:cubicBezTo>
                <a:close/>
                <a:moveTo>
                  <a:pt x="1890" y="1252"/>
                </a:moveTo>
                <a:lnTo>
                  <a:pt x="1749" y="1393"/>
                </a:lnTo>
                <a:lnTo>
                  <a:pt x="1392" y="1036"/>
                </a:lnTo>
                <a:lnTo>
                  <a:pt x="1036" y="1393"/>
                </a:lnTo>
                <a:lnTo>
                  <a:pt x="895" y="1252"/>
                </a:lnTo>
                <a:lnTo>
                  <a:pt x="1252" y="896"/>
                </a:lnTo>
                <a:lnTo>
                  <a:pt x="895" y="539"/>
                </a:lnTo>
                <a:lnTo>
                  <a:pt x="1036" y="398"/>
                </a:lnTo>
                <a:lnTo>
                  <a:pt x="1392" y="755"/>
                </a:lnTo>
                <a:lnTo>
                  <a:pt x="1749" y="398"/>
                </a:lnTo>
                <a:lnTo>
                  <a:pt x="1890" y="539"/>
                </a:lnTo>
                <a:lnTo>
                  <a:pt x="1533" y="896"/>
                </a:lnTo>
                <a:lnTo>
                  <a:pt x="1890" y="125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8883276" y="2658269"/>
            <a:ext cx="598487" cy="600075"/>
          </a:xfrm>
          <a:custGeom>
            <a:avLst/>
            <a:gdLst>
              <a:gd name="T0" fmla="*/ 995 w 1989"/>
              <a:gd name="T1" fmla="*/ 0 h 1989"/>
              <a:gd name="T2" fmla="*/ 0 w 1989"/>
              <a:gd name="T3" fmla="*/ 995 h 1989"/>
              <a:gd name="T4" fmla="*/ 995 w 1989"/>
              <a:gd name="T5" fmla="*/ 1989 h 1989"/>
              <a:gd name="T6" fmla="*/ 1989 w 1989"/>
              <a:gd name="T7" fmla="*/ 995 h 1989"/>
              <a:gd name="T8" fmla="*/ 995 w 1989"/>
              <a:gd name="T9" fmla="*/ 0 h 1989"/>
              <a:gd name="T10" fmla="*/ 199 w 1989"/>
              <a:gd name="T11" fmla="*/ 995 h 1989"/>
              <a:gd name="T12" fmla="*/ 995 w 1989"/>
              <a:gd name="T13" fmla="*/ 199 h 1989"/>
              <a:gd name="T14" fmla="*/ 1482 w 1989"/>
              <a:gd name="T15" fmla="*/ 366 h 1989"/>
              <a:gd name="T16" fmla="*/ 366 w 1989"/>
              <a:gd name="T17" fmla="*/ 1482 h 1989"/>
              <a:gd name="T18" fmla="*/ 199 w 1989"/>
              <a:gd name="T19" fmla="*/ 995 h 1989"/>
              <a:gd name="T20" fmla="*/ 995 w 1989"/>
              <a:gd name="T21" fmla="*/ 1790 h 1989"/>
              <a:gd name="T22" fmla="*/ 507 w 1989"/>
              <a:gd name="T23" fmla="*/ 1623 h 1989"/>
              <a:gd name="T24" fmla="*/ 1623 w 1989"/>
              <a:gd name="T25" fmla="*/ 507 h 1989"/>
              <a:gd name="T26" fmla="*/ 1790 w 1989"/>
              <a:gd name="T27" fmla="*/ 995 h 1989"/>
              <a:gd name="T28" fmla="*/ 995 w 1989"/>
              <a:gd name="T29" fmla="*/ 179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9" h="1989">
                <a:moveTo>
                  <a:pt x="995" y="0"/>
                </a:moveTo>
                <a:cubicBezTo>
                  <a:pt x="445" y="0"/>
                  <a:pt x="0" y="445"/>
                  <a:pt x="0" y="995"/>
                </a:cubicBezTo>
                <a:cubicBezTo>
                  <a:pt x="0" y="1544"/>
                  <a:pt x="445" y="1989"/>
                  <a:pt x="995" y="1989"/>
                </a:cubicBezTo>
                <a:cubicBezTo>
                  <a:pt x="1544" y="1989"/>
                  <a:pt x="1989" y="1544"/>
                  <a:pt x="1989" y="995"/>
                </a:cubicBezTo>
                <a:cubicBezTo>
                  <a:pt x="1989" y="445"/>
                  <a:pt x="1544" y="0"/>
                  <a:pt x="995" y="0"/>
                </a:cubicBezTo>
                <a:close/>
                <a:moveTo>
                  <a:pt x="199" y="995"/>
                </a:moveTo>
                <a:cubicBezTo>
                  <a:pt x="199" y="555"/>
                  <a:pt x="555" y="199"/>
                  <a:pt x="995" y="199"/>
                </a:cubicBezTo>
                <a:cubicBezTo>
                  <a:pt x="1179" y="199"/>
                  <a:pt x="1347" y="262"/>
                  <a:pt x="1482" y="366"/>
                </a:cubicBezTo>
                <a:lnTo>
                  <a:pt x="366" y="1482"/>
                </a:lnTo>
                <a:cubicBezTo>
                  <a:pt x="262" y="1347"/>
                  <a:pt x="199" y="1179"/>
                  <a:pt x="199" y="995"/>
                </a:cubicBezTo>
                <a:close/>
                <a:moveTo>
                  <a:pt x="995" y="1790"/>
                </a:moveTo>
                <a:cubicBezTo>
                  <a:pt x="811" y="1790"/>
                  <a:pt x="642" y="1727"/>
                  <a:pt x="507" y="1623"/>
                </a:cubicBezTo>
                <a:lnTo>
                  <a:pt x="1623" y="507"/>
                </a:lnTo>
                <a:cubicBezTo>
                  <a:pt x="1727" y="642"/>
                  <a:pt x="1790" y="811"/>
                  <a:pt x="1790" y="995"/>
                </a:cubicBezTo>
                <a:cubicBezTo>
                  <a:pt x="1790" y="1434"/>
                  <a:pt x="1434" y="1790"/>
                  <a:pt x="995" y="179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741864" y="2748756"/>
            <a:ext cx="419100" cy="419100"/>
          </a:xfrm>
          <a:custGeom>
            <a:avLst/>
            <a:gdLst>
              <a:gd name="T0" fmla="*/ 1393 w 1393"/>
              <a:gd name="T1" fmla="*/ 141 h 1393"/>
              <a:gd name="T2" fmla="*/ 1252 w 1393"/>
              <a:gd name="T3" fmla="*/ 0 h 1393"/>
              <a:gd name="T4" fmla="*/ 697 w 1393"/>
              <a:gd name="T5" fmla="*/ 556 h 1393"/>
              <a:gd name="T6" fmla="*/ 141 w 1393"/>
              <a:gd name="T7" fmla="*/ 0 h 1393"/>
              <a:gd name="T8" fmla="*/ 0 w 1393"/>
              <a:gd name="T9" fmla="*/ 141 h 1393"/>
              <a:gd name="T10" fmla="*/ 556 w 1393"/>
              <a:gd name="T11" fmla="*/ 697 h 1393"/>
              <a:gd name="T12" fmla="*/ 0 w 1393"/>
              <a:gd name="T13" fmla="*/ 1252 h 1393"/>
              <a:gd name="T14" fmla="*/ 141 w 1393"/>
              <a:gd name="T15" fmla="*/ 1393 h 1393"/>
              <a:gd name="T16" fmla="*/ 697 w 1393"/>
              <a:gd name="T17" fmla="*/ 837 h 1393"/>
              <a:gd name="T18" fmla="*/ 1252 w 1393"/>
              <a:gd name="T19" fmla="*/ 1393 h 1393"/>
              <a:gd name="T20" fmla="*/ 1393 w 1393"/>
              <a:gd name="T21" fmla="*/ 1252 h 1393"/>
              <a:gd name="T22" fmla="*/ 837 w 1393"/>
              <a:gd name="T23" fmla="*/ 697 h 1393"/>
              <a:gd name="T24" fmla="*/ 1393 w 1393"/>
              <a:gd name="T25" fmla="*/ 14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3" h="1393">
                <a:moveTo>
                  <a:pt x="1393" y="141"/>
                </a:moveTo>
                <a:lnTo>
                  <a:pt x="1252" y="0"/>
                </a:lnTo>
                <a:lnTo>
                  <a:pt x="697" y="556"/>
                </a:lnTo>
                <a:lnTo>
                  <a:pt x="141" y="0"/>
                </a:lnTo>
                <a:lnTo>
                  <a:pt x="0" y="141"/>
                </a:lnTo>
                <a:lnTo>
                  <a:pt x="556" y="697"/>
                </a:lnTo>
                <a:lnTo>
                  <a:pt x="0" y="1252"/>
                </a:lnTo>
                <a:lnTo>
                  <a:pt x="141" y="1393"/>
                </a:lnTo>
                <a:lnTo>
                  <a:pt x="697" y="837"/>
                </a:lnTo>
                <a:lnTo>
                  <a:pt x="1252" y="1393"/>
                </a:lnTo>
                <a:lnTo>
                  <a:pt x="1393" y="1252"/>
                </a:lnTo>
                <a:lnTo>
                  <a:pt x="837" y="697"/>
                </a:lnTo>
                <a:lnTo>
                  <a:pt x="1393" y="14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497264" y="2628106"/>
            <a:ext cx="568325" cy="660400"/>
          </a:xfrm>
          <a:custGeom>
            <a:avLst/>
            <a:gdLst>
              <a:gd name="T0" fmla="*/ 1393 w 1890"/>
              <a:gd name="T1" fmla="*/ 0 h 2189"/>
              <a:gd name="T2" fmla="*/ 199 w 1890"/>
              <a:gd name="T3" fmla="*/ 0 h 2189"/>
              <a:gd name="T4" fmla="*/ 0 w 1890"/>
              <a:gd name="T5" fmla="*/ 199 h 2189"/>
              <a:gd name="T6" fmla="*/ 0 w 1890"/>
              <a:gd name="T7" fmla="*/ 1592 h 2189"/>
              <a:gd name="T8" fmla="*/ 199 w 1890"/>
              <a:gd name="T9" fmla="*/ 1592 h 2189"/>
              <a:gd name="T10" fmla="*/ 199 w 1890"/>
              <a:gd name="T11" fmla="*/ 199 h 2189"/>
              <a:gd name="T12" fmla="*/ 1393 w 1890"/>
              <a:gd name="T13" fmla="*/ 199 h 2189"/>
              <a:gd name="T14" fmla="*/ 1393 w 1890"/>
              <a:gd name="T15" fmla="*/ 0 h 2189"/>
              <a:gd name="T16" fmla="*/ 1691 w 1890"/>
              <a:gd name="T17" fmla="*/ 398 h 2189"/>
              <a:gd name="T18" fmla="*/ 597 w 1890"/>
              <a:gd name="T19" fmla="*/ 398 h 2189"/>
              <a:gd name="T20" fmla="*/ 398 w 1890"/>
              <a:gd name="T21" fmla="*/ 597 h 2189"/>
              <a:gd name="T22" fmla="*/ 398 w 1890"/>
              <a:gd name="T23" fmla="*/ 1990 h 2189"/>
              <a:gd name="T24" fmla="*/ 597 w 1890"/>
              <a:gd name="T25" fmla="*/ 2189 h 2189"/>
              <a:gd name="T26" fmla="*/ 1691 w 1890"/>
              <a:gd name="T27" fmla="*/ 2189 h 2189"/>
              <a:gd name="T28" fmla="*/ 1890 w 1890"/>
              <a:gd name="T29" fmla="*/ 1990 h 2189"/>
              <a:gd name="T30" fmla="*/ 1890 w 1890"/>
              <a:gd name="T31" fmla="*/ 597 h 2189"/>
              <a:gd name="T32" fmla="*/ 1691 w 1890"/>
              <a:gd name="T33" fmla="*/ 398 h 2189"/>
              <a:gd name="T34" fmla="*/ 1691 w 1890"/>
              <a:gd name="T35" fmla="*/ 1990 h 2189"/>
              <a:gd name="T36" fmla="*/ 597 w 1890"/>
              <a:gd name="T37" fmla="*/ 1990 h 2189"/>
              <a:gd name="T38" fmla="*/ 597 w 1890"/>
              <a:gd name="T39" fmla="*/ 597 h 2189"/>
              <a:gd name="T40" fmla="*/ 1691 w 1890"/>
              <a:gd name="T41" fmla="*/ 597 h 2189"/>
              <a:gd name="T42" fmla="*/ 1691 w 1890"/>
              <a:gd name="T43" fmla="*/ 1990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0" h="2189">
                <a:moveTo>
                  <a:pt x="1393" y="0"/>
                </a:moveTo>
                <a:lnTo>
                  <a:pt x="199" y="0"/>
                </a:lnTo>
                <a:cubicBezTo>
                  <a:pt x="89" y="0"/>
                  <a:pt x="0" y="90"/>
                  <a:pt x="0" y="199"/>
                </a:cubicBezTo>
                <a:lnTo>
                  <a:pt x="0" y="1592"/>
                </a:lnTo>
                <a:lnTo>
                  <a:pt x="199" y="1592"/>
                </a:lnTo>
                <a:lnTo>
                  <a:pt x="199" y="199"/>
                </a:lnTo>
                <a:lnTo>
                  <a:pt x="1393" y="199"/>
                </a:lnTo>
                <a:lnTo>
                  <a:pt x="1393" y="0"/>
                </a:lnTo>
                <a:close/>
                <a:moveTo>
                  <a:pt x="1691" y="398"/>
                </a:moveTo>
                <a:lnTo>
                  <a:pt x="597" y="398"/>
                </a:lnTo>
                <a:cubicBezTo>
                  <a:pt x="487" y="398"/>
                  <a:pt x="398" y="487"/>
                  <a:pt x="398" y="597"/>
                </a:cubicBezTo>
                <a:lnTo>
                  <a:pt x="398" y="1990"/>
                </a:lnTo>
                <a:cubicBezTo>
                  <a:pt x="398" y="2100"/>
                  <a:pt x="487" y="2189"/>
                  <a:pt x="597" y="2189"/>
                </a:cubicBezTo>
                <a:lnTo>
                  <a:pt x="1691" y="2189"/>
                </a:lnTo>
                <a:cubicBezTo>
                  <a:pt x="1801" y="2189"/>
                  <a:pt x="1890" y="2100"/>
                  <a:pt x="1890" y="1990"/>
                </a:cubicBezTo>
                <a:lnTo>
                  <a:pt x="1890" y="597"/>
                </a:lnTo>
                <a:cubicBezTo>
                  <a:pt x="1890" y="487"/>
                  <a:pt x="1801" y="398"/>
                  <a:pt x="1691" y="398"/>
                </a:cubicBezTo>
                <a:close/>
                <a:moveTo>
                  <a:pt x="1691" y="1990"/>
                </a:moveTo>
                <a:lnTo>
                  <a:pt x="597" y="1990"/>
                </a:lnTo>
                <a:lnTo>
                  <a:pt x="597" y="597"/>
                </a:lnTo>
                <a:lnTo>
                  <a:pt x="1691" y="597"/>
                </a:lnTo>
                <a:lnTo>
                  <a:pt x="1691" y="199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5241551" y="2658269"/>
            <a:ext cx="598487" cy="600075"/>
          </a:xfrm>
          <a:custGeom>
            <a:avLst/>
            <a:gdLst>
              <a:gd name="T0" fmla="*/ 760 w 1990"/>
              <a:gd name="T1" fmla="*/ 561 h 1989"/>
              <a:gd name="T2" fmla="*/ 796 w 1990"/>
              <a:gd name="T3" fmla="*/ 398 h 1989"/>
              <a:gd name="T4" fmla="*/ 398 w 1990"/>
              <a:gd name="T5" fmla="*/ 0 h 1989"/>
              <a:gd name="T6" fmla="*/ 0 w 1990"/>
              <a:gd name="T7" fmla="*/ 398 h 1989"/>
              <a:gd name="T8" fmla="*/ 398 w 1990"/>
              <a:gd name="T9" fmla="*/ 796 h 1989"/>
              <a:gd name="T10" fmla="*/ 561 w 1990"/>
              <a:gd name="T11" fmla="*/ 760 h 1989"/>
              <a:gd name="T12" fmla="*/ 796 w 1990"/>
              <a:gd name="T13" fmla="*/ 995 h 1989"/>
              <a:gd name="T14" fmla="*/ 561 w 1990"/>
              <a:gd name="T15" fmla="*/ 1229 h 1989"/>
              <a:gd name="T16" fmla="*/ 398 w 1990"/>
              <a:gd name="T17" fmla="*/ 1193 h 1989"/>
              <a:gd name="T18" fmla="*/ 1 w 1990"/>
              <a:gd name="T19" fmla="*/ 1591 h 1989"/>
              <a:gd name="T20" fmla="*/ 398 w 1990"/>
              <a:gd name="T21" fmla="*/ 1989 h 1989"/>
              <a:gd name="T22" fmla="*/ 796 w 1990"/>
              <a:gd name="T23" fmla="*/ 1591 h 1989"/>
              <a:gd name="T24" fmla="*/ 760 w 1990"/>
              <a:gd name="T25" fmla="*/ 1428 h 1989"/>
              <a:gd name="T26" fmla="*/ 995 w 1990"/>
              <a:gd name="T27" fmla="*/ 1193 h 1989"/>
              <a:gd name="T28" fmla="*/ 1691 w 1990"/>
              <a:gd name="T29" fmla="*/ 1890 h 1989"/>
              <a:gd name="T30" fmla="*/ 1990 w 1990"/>
              <a:gd name="T31" fmla="*/ 1890 h 1989"/>
              <a:gd name="T32" fmla="*/ 1990 w 1990"/>
              <a:gd name="T33" fmla="*/ 1790 h 1989"/>
              <a:gd name="T34" fmla="*/ 760 w 1990"/>
              <a:gd name="T35" fmla="*/ 561 h 1989"/>
              <a:gd name="T36" fmla="*/ 398 w 1990"/>
              <a:gd name="T37" fmla="*/ 597 h 1989"/>
              <a:gd name="T38" fmla="*/ 199 w 1990"/>
              <a:gd name="T39" fmla="*/ 398 h 1989"/>
              <a:gd name="T40" fmla="*/ 398 w 1990"/>
              <a:gd name="T41" fmla="*/ 199 h 1989"/>
              <a:gd name="T42" fmla="*/ 597 w 1990"/>
              <a:gd name="T43" fmla="*/ 398 h 1989"/>
              <a:gd name="T44" fmla="*/ 398 w 1990"/>
              <a:gd name="T45" fmla="*/ 597 h 1989"/>
              <a:gd name="T46" fmla="*/ 398 w 1990"/>
              <a:gd name="T47" fmla="*/ 1790 h 1989"/>
              <a:gd name="T48" fmla="*/ 199 w 1990"/>
              <a:gd name="T49" fmla="*/ 1591 h 1989"/>
              <a:gd name="T50" fmla="*/ 398 w 1990"/>
              <a:gd name="T51" fmla="*/ 1392 h 1989"/>
              <a:gd name="T52" fmla="*/ 597 w 1990"/>
              <a:gd name="T53" fmla="*/ 1591 h 1989"/>
              <a:gd name="T54" fmla="*/ 398 w 1990"/>
              <a:gd name="T55" fmla="*/ 1790 h 1989"/>
              <a:gd name="T56" fmla="*/ 995 w 1990"/>
              <a:gd name="T57" fmla="*/ 1044 h 1989"/>
              <a:gd name="T58" fmla="*/ 945 w 1990"/>
              <a:gd name="T59" fmla="*/ 995 h 1989"/>
              <a:gd name="T60" fmla="*/ 995 w 1990"/>
              <a:gd name="T61" fmla="*/ 945 h 1989"/>
              <a:gd name="T62" fmla="*/ 1045 w 1990"/>
              <a:gd name="T63" fmla="*/ 995 h 1989"/>
              <a:gd name="T64" fmla="*/ 995 w 1990"/>
              <a:gd name="T65" fmla="*/ 1044 h 1989"/>
              <a:gd name="T66" fmla="*/ 1691 w 1990"/>
              <a:gd name="T67" fmla="*/ 99 h 1989"/>
              <a:gd name="T68" fmla="*/ 1095 w 1990"/>
              <a:gd name="T69" fmla="*/ 696 h 1989"/>
              <a:gd name="T70" fmla="*/ 1293 w 1990"/>
              <a:gd name="T71" fmla="*/ 895 h 1989"/>
              <a:gd name="T72" fmla="*/ 1990 w 1990"/>
              <a:gd name="T73" fmla="*/ 199 h 1989"/>
              <a:gd name="T74" fmla="*/ 1990 w 1990"/>
              <a:gd name="T75" fmla="*/ 99 h 1989"/>
              <a:gd name="T76" fmla="*/ 1691 w 1990"/>
              <a:gd name="T77" fmla="*/ 99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90" h="1989">
                <a:moveTo>
                  <a:pt x="760" y="561"/>
                </a:moveTo>
                <a:cubicBezTo>
                  <a:pt x="783" y="511"/>
                  <a:pt x="796" y="456"/>
                  <a:pt x="796" y="398"/>
                </a:cubicBezTo>
                <a:cubicBezTo>
                  <a:pt x="796" y="178"/>
                  <a:pt x="618" y="0"/>
                  <a:pt x="398" y="0"/>
                </a:cubicBezTo>
                <a:cubicBezTo>
                  <a:pt x="179" y="0"/>
                  <a:pt x="0" y="178"/>
                  <a:pt x="0" y="398"/>
                </a:cubicBezTo>
                <a:cubicBezTo>
                  <a:pt x="0" y="618"/>
                  <a:pt x="179" y="796"/>
                  <a:pt x="398" y="796"/>
                </a:cubicBezTo>
                <a:cubicBezTo>
                  <a:pt x="457" y="796"/>
                  <a:pt x="512" y="782"/>
                  <a:pt x="561" y="760"/>
                </a:cubicBezTo>
                <a:lnTo>
                  <a:pt x="796" y="995"/>
                </a:lnTo>
                <a:lnTo>
                  <a:pt x="561" y="1229"/>
                </a:lnTo>
                <a:cubicBezTo>
                  <a:pt x="512" y="1207"/>
                  <a:pt x="457" y="1193"/>
                  <a:pt x="398" y="1193"/>
                </a:cubicBezTo>
                <a:cubicBezTo>
                  <a:pt x="179" y="1193"/>
                  <a:pt x="1" y="1372"/>
                  <a:pt x="1" y="1591"/>
                </a:cubicBezTo>
                <a:cubicBezTo>
                  <a:pt x="1" y="1811"/>
                  <a:pt x="179" y="1989"/>
                  <a:pt x="398" y="1989"/>
                </a:cubicBezTo>
                <a:cubicBezTo>
                  <a:pt x="618" y="1989"/>
                  <a:pt x="796" y="1811"/>
                  <a:pt x="796" y="1591"/>
                </a:cubicBezTo>
                <a:cubicBezTo>
                  <a:pt x="796" y="1533"/>
                  <a:pt x="783" y="1478"/>
                  <a:pt x="760" y="1428"/>
                </a:cubicBezTo>
                <a:lnTo>
                  <a:pt x="995" y="1193"/>
                </a:lnTo>
                <a:lnTo>
                  <a:pt x="1691" y="1890"/>
                </a:lnTo>
                <a:lnTo>
                  <a:pt x="1990" y="1890"/>
                </a:lnTo>
                <a:lnTo>
                  <a:pt x="1990" y="1790"/>
                </a:lnTo>
                <a:lnTo>
                  <a:pt x="760" y="561"/>
                </a:lnTo>
                <a:close/>
                <a:moveTo>
                  <a:pt x="398" y="597"/>
                </a:moveTo>
                <a:cubicBezTo>
                  <a:pt x="288" y="597"/>
                  <a:pt x="199" y="508"/>
                  <a:pt x="199" y="398"/>
                </a:cubicBezTo>
                <a:cubicBezTo>
                  <a:pt x="199" y="288"/>
                  <a:pt x="288" y="199"/>
                  <a:pt x="398" y="199"/>
                </a:cubicBezTo>
                <a:cubicBezTo>
                  <a:pt x="508" y="199"/>
                  <a:pt x="597" y="288"/>
                  <a:pt x="597" y="398"/>
                </a:cubicBezTo>
                <a:cubicBezTo>
                  <a:pt x="597" y="508"/>
                  <a:pt x="508" y="597"/>
                  <a:pt x="398" y="597"/>
                </a:cubicBezTo>
                <a:close/>
                <a:moveTo>
                  <a:pt x="398" y="1790"/>
                </a:moveTo>
                <a:cubicBezTo>
                  <a:pt x="288" y="1790"/>
                  <a:pt x="199" y="1701"/>
                  <a:pt x="199" y="1591"/>
                </a:cubicBezTo>
                <a:cubicBezTo>
                  <a:pt x="199" y="1481"/>
                  <a:pt x="288" y="1392"/>
                  <a:pt x="398" y="1392"/>
                </a:cubicBezTo>
                <a:cubicBezTo>
                  <a:pt x="508" y="1392"/>
                  <a:pt x="597" y="1481"/>
                  <a:pt x="597" y="1591"/>
                </a:cubicBezTo>
                <a:cubicBezTo>
                  <a:pt x="597" y="1701"/>
                  <a:pt x="508" y="1790"/>
                  <a:pt x="398" y="1790"/>
                </a:cubicBezTo>
                <a:close/>
                <a:moveTo>
                  <a:pt x="995" y="1044"/>
                </a:moveTo>
                <a:cubicBezTo>
                  <a:pt x="968" y="1044"/>
                  <a:pt x="945" y="1022"/>
                  <a:pt x="945" y="995"/>
                </a:cubicBezTo>
                <a:cubicBezTo>
                  <a:pt x="945" y="967"/>
                  <a:pt x="968" y="945"/>
                  <a:pt x="995" y="945"/>
                </a:cubicBezTo>
                <a:cubicBezTo>
                  <a:pt x="1022" y="945"/>
                  <a:pt x="1045" y="967"/>
                  <a:pt x="1045" y="995"/>
                </a:cubicBezTo>
                <a:cubicBezTo>
                  <a:pt x="1045" y="1022"/>
                  <a:pt x="1022" y="1044"/>
                  <a:pt x="995" y="1044"/>
                </a:cubicBezTo>
                <a:close/>
                <a:moveTo>
                  <a:pt x="1691" y="99"/>
                </a:moveTo>
                <a:lnTo>
                  <a:pt x="1095" y="696"/>
                </a:lnTo>
                <a:lnTo>
                  <a:pt x="1293" y="895"/>
                </a:lnTo>
                <a:lnTo>
                  <a:pt x="1990" y="199"/>
                </a:lnTo>
                <a:lnTo>
                  <a:pt x="1990" y="99"/>
                </a:lnTo>
                <a:lnTo>
                  <a:pt x="1691" y="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074739" y="2628106"/>
            <a:ext cx="538162" cy="660400"/>
          </a:xfrm>
          <a:custGeom>
            <a:avLst/>
            <a:gdLst>
              <a:gd name="T0" fmla="*/ 1592 w 1791"/>
              <a:gd name="T1" fmla="*/ 199 h 2188"/>
              <a:gd name="T2" fmla="*/ 1175 w 1791"/>
              <a:gd name="T3" fmla="*/ 199 h 2188"/>
              <a:gd name="T4" fmla="*/ 895 w 1791"/>
              <a:gd name="T5" fmla="*/ 0 h 2188"/>
              <a:gd name="T6" fmla="*/ 616 w 1791"/>
              <a:gd name="T7" fmla="*/ 199 h 2188"/>
              <a:gd name="T8" fmla="*/ 199 w 1791"/>
              <a:gd name="T9" fmla="*/ 199 h 2188"/>
              <a:gd name="T10" fmla="*/ 0 w 1791"/>
              <a:gd name="T11" fmla="*/ 398 h 2188"/>
              <a:gd name="T12" fmla="*/ 0 w 1791"/>
              <a:gd name="T13" fmla="*/ 1989 h 2188"/>
              <a:gd name="T14" fmla="*/ 199 w 1791"/>
              <a:gd name="T15" fmla="*/ 2188 h 2188"/>
              <a:gd name="T16" fmla="*/ 1592 w 1791"/>
              <a:gd name="T17" fmla="*/ 2188 h 2188"/>
              <a:gd name="T18" fmla="*/ 1791 w 1791"/>
              <a:gd name="T19" fmla="*/ 1989 h 2188"/>
              <a:gd name="T20" fmla="*/ 1791 w 1791"/>
              <a:gd name="T21" fmla="*/ 398 h 2188"/>
              <a:gd name="T22" fmla="*/ 1592 w 1791"/>
              <a:gd name="T23" fmla="*/ 199 h 2188"/>
              <a:gd name="T24" fmla="*/ 895 w 1791"/>
              <a:gd name="T25" fmla="*/ 199 h 2188"/>
              <a:gd name="T26" fmla="*/ 995 w 1791"/>
              <a:gd name="T27" fmla="*/ 298 h 2188"/>
              <a:gd name="T28" fmla="*/ 895 w 1791"/>
              <a:gd name="T29" fmla="*/ 398 h 2188"/>
              <a:gd name="T30" fmla="*/ 796 w 1791"/>
              <a:gd name="T31" fmla="*/ 298 h 2188"/>
              <a:gd name="T32" fmla="*/ 895 w 1791"/>
              <a:gd name="T33" fmla="*/ 199 h 2188"/>
              <a:gd name="T34" fmla="*/ 1592 w 1791"/>
              <a:gd name="T35" fmla="*/ 1989 h 2188"/>
              <a:gd name="T36" fmla="*/ 199 w 1791"/>
              <a:gd name="T37" fmla="*/ 1989 h 2188"/>
              <a:gd name="T38" fmla="*/ 199 w 1791"/>
              <a:gd name="T39" fmla="*/ 398 h 2188"/>
              <a:gd name="T40" fmla="*/ 398 w 1791"/>
              <a:gd name="T41" fmla="*/ 398 h 2188"/>
              <a:gd name="T42" fmla="*/ 398 w 1791"/>
              <a:gd name="T43" fmla="*/ 696 h 2188"/>
              <a:gd name="T44" fmla="*/ 1393 w 1791"/>
              <a:gd name="T45" fmla="*/ 696 h 2188"/>
              <a:gd name="T46" fmla="*/ 1393 w 1791"/>
              <a:gd name="T47" fmla="*/ 398 h 2188"/>
              <a:gd name="T48" fmla="*/ 1592 w 1791"/>
              <a:gd name="T49" fmla="*/ 398 h 2188"/>
              <a:gd name="T50" fmla="*/ 1592 w 1791"/>
              <a:gd name="T51" fmla="*/ 198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91" h="2188">
                <a:moveTo>
                  <a:pt x="1592" y="199"/>
                </a:moveTo>
                <a:lnTo>
                  <a:pt x="1175" y="199"/>
                </a:lnTo>
                <a:cubicBezTo>
                  <a:pt x="1135" y="84"/>
                  <a:pt x="1025" y="0"/>
                  <a:pt x="895" y="0"/>
                </a:cubicBezTo>
                <a:cubicBezTo>
                  <a:pt x="766" y="0"/>
                  <a:pt x="656" y="84"/>
                  <a:pt x="616" y="199"/>
                </a:cubicBezTo>
                <a:lnTo>
                  <a:pt x="199" y="199"/>
                </a:lnTo>
                <a:cubicBezTo>
                  <a:pt x="89" y="199"/>
                  <a:pt x="0" y="288"/>
                  <a:pt x="0" y="398"/>
                </a:cubicBezTo>
                <a:lnTo>
                  <a:pt x="0" y="1989"/>
                </a:lnTo>
                <a:cubicBezTo>
                  <a:pt x="0" y="2099"/>
                  <a:pt x="89" y="2188"/>
                  <a:pt x="199" y="2188"/>
                </a:cubicBezTo>
                <a:lnTo>
                  <a:pt x="1592" y="2188"/>
                </a:lnTo>
                <a:cubicBezTo>
                  <a:pt x="1702" y="2188"/>
                  <a:pt x="1791" y="2099"/>
                  <a:pt x="1791" y="1989"/>
                </a:cubicBezTo>
                <a:lnTo>
                  <a:pt x="1791" y="398"/>
                </a:lnTo>
                <a:cubicBezTo>
                  <a:pt x="1791" y="288"/>
                  <a:pt x="1702" y="199"/>
                  <a:pt x="1592" y="199"/>
                </a:cubicBezTo>
                <a:close/>
                <a:moveTo>
                  <a:pt x="895" y="199"/>
                </a:moveTo>
                <a:cubicBezTo>
                  <a:pt x="950" y="199"/>
                  <a:pt x="995" y="243"/>
                  <a:pt x="995" y="298"/>
                </a:cubicBezTo>
                <a:cubicBezTo>
                  <a:pt x="995" y="354"/>
                  <a:pt x="950" y="398"/>
                  <a:pt x="895" y="398"/>
                </a:cubicBezTo>
                <a:cubicBezTo>
                  <a:pt x="841" y="398"/>
                  <a:pt x="796" y="354"/>
                  <a:pt x="796" y="298"/>
                </a:cubicBezTo>
                <a:cubicBezTo>
                  <a:pt x="796" y="243"/>
                  <a:pt x="841" y="199"/>
                  <a:pt x="895" y="199"/>
                </a:cubicBezTo>
                <a:close/>
                <a:moveTo>
                  <a:pt x="1592" y="1989"/>
                </a:moveTo>
                <a:lnTo>
                  <a:pt x="199" y="1989"/>
                </a:lnTo>
                <a:lnTo>
                  <a:pt x="199" y="398"/>
                </a:lnTo>
                <a:lnTo>
                  <a:pt x="398" y="398"/>
                </a:lnTo>
                <a:lnTo>
                  <a:pt x="398" y="696"/>
                </a:lnTo>
                <a:lnTo>
                  <a:pt x="1393" y="696"/>
                </a:lnTo>
                <a:lnTo>
                  <a:pt x="1393" y="398"/>
                </a:lnTo>
                <a:lnTo>
                  <a:pt x="1592" y="398"/>
                </a:lnTo>
                <a:lnTo>
                  <a:pt x="1592" y="198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866651" y="2686844"/>
            <a:ext cx="542925" cy="542925"/>
          </a:xfrm>
          <a:custGeom>
            <a:avLst/>
            <a:gdLst>
              <a:gd name="T0" fmla="*/ 0 w 1800"/>
              <a:gd name="T1" fmla="*/ 1427 h 1800"/>
              <a:gd name="T2" fmla="*/ 0 w 1800"/>
              <a:gd name="T3" fmla="*/ 1800 h 1800"/>
              <a:gd name="T4" fmla="*/ 373 w 1800"/>
              <a:gd name="T5" fmla="*/ 1800 h 1800"/>
              <a:gd name="T6" fmla="*/ 1474 w 1800"/>
              <a:gd name="T7" fmla="*/ 699 h 1800"/>
              <a:gd name="T8" fmla="*/ 1101 w 1800"/>
              <a:gd name="T9" fmla="*/ 326 h 1800"/>
              <a:gd name="T10" fmla="*/ 0 w 1800"/>
              <a:gd name="T11" fmla="*/ 1427 h 1800"/>
              <a:gd name="T12" fmla="*/ 1761 w 1800"/>
              <a:gd name="T13" fmla="*/ 412 h 1800"/>
              <a:gd name="T14" fmla="*/ 1761 w 1800"/>
              <a:gd name="T15" fmla="*/ 271 h 1800"/>
              <a:gd name="T16" fmla="*/ 1529 w 1800"/>
              <a:gd name="T17" fmla="*/ 39 h 1800"/>
              <a:gd name="T18" fmla="*/ 1388 w 1800"/>
              <a:gd name="T19" fmla="*/ 39 h 1800"/>
              <a:gd name="T20" fmla="*/ 1206 w 1800"/>
              <a:gd name="T21" fmla="*/ 221 h 1800"/>
              <a:gd name="T22" fmla="*/ 1579 w 1800"/>
              <a:gd name="T23" fmla="*/ 594 h 1800"/>
              <a:gd name="T24" fmla="*/ 1761 w 1800"/>
              <a:gd name="T25" fmla="*/ 412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0" h="1800">
                <a:moveTo>
                  <a:pt x="0" y="1427"/>
                </a:moveTo>
                <a:lnTo>
                  <a:pt x="0" y="1800"/>
                </a:lnTo>
                <a:lnTo>
                  <a:pt x="373" y="1800"/>
                </a:lnTo>
                <a:lnTo>
                  <a:pt x="1474" y="699"/>
                </a:lnTo>
                <a:lnTo>
                  <a:pt x="1101" y="326"/>
                </a:lnTo>
                <a:lnTo>
                  <a:pt x="0" y="1427"/>
                </a:lnTo>
                <a:close/>
                <a:moveTo>
                  <a:pt x="1761" y="412"/>
                </a:moveTo>
                <a:cubicBezTo>
                  <a:pt x="1800" y="373"/>
                  <a:pt x="1800" y="310"/>
                  <a:pt x="1761" y="271"/>
                </a:cubicBezTo>
                <a:lnTo>
                  <a:pt x="1529" y="39"/>
                </a:lnTo>
                <a:cubicBezTo>
                  <a:pt x="1490" y="0"/>
                  <a:pt x="1427" y="0"/>
                  <a:pt x="1388" y="39"/>
                </a:cubicBezTo>
                <a:lnTo>
                  <a:pt x="1206" y="221"/>
                </a:lnTo>
                <a:lnTo>
                  <a:pt x="1579" y="594"/>
                </a:lnTo>
                <a:lnTo>
                  <a:pt x="1761" y="41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544264" y="2673350"/>
            <a:ext cx="598487" cy="569913"/>
          </a:xfrm>
          <a:custGeom>
            <a:avLst/>
            <a:gdLst>
              <a:gd name="T0" fmla="*/ 1988 w 1989"/>
              <a:gd name="T1" fmla="*/ 697 h 1890"/>
              <a:gd name="T2" fmla="*/ 1894 w 1989"/>
              <a:gd name="T3" fmla="*/ 528 h 1890"/>
              <a:gd name="T4" fmla="*/ 994 w 1989"/>
              <a:gd name="T5" fmla="*/ 0 h 1890"/>
              <a:gd name="T6" fmla="*/ 94 w 1989"/>
              <a:gd name="T7" fmla="*/ 528 h 1890"/>
              <a:gd name="T8" fmla="*/ 0 w 1989"/>
              <a:gd name="T9" fmla="*/ 697 h 1890"/>
              <a:gd name="T10" fmla="*/ 0 w 1989"/>
              <a:gd name="T11" fmla="*/ 1691 h 1890"/>
              <a:gd name="T12" fmla="*/ 199 w 1989"/>
              <a:gd name="T13" fmla="*/ 1890 h 1890"/>
              <a:gd name="T14" fmla="*/ 1790 w 1989"/>
              <a:gd name="T15" fmla="*/ 1890 h 1890"/>
              <a:gd name="T16" fmla="*/ 1989 w 1989"/>
              <a:gd name="T17" fmla="*/ 1691 h 1890"/>
              <a:gd name="T18" fmla="*/ 1988 w 1989"/>
              <a:gd name="T19" fmla="*/ 697 h 1890"/>
              <a:gd name="T20" fmla="*/ 994 w 1989"/>
              <a:gd name="T21" fmla="*/ 1194 h 1890"/>
              <a:gd name="T22" fmla="*/ 173 w 1989"/>
              <a:gd name="T23" fmla="*/ 680 h 1890"/>
              <a:gd name="T24" fmla="*/ 994 w 1989"/>
              <a:gd name="T25" fmla="*/ 199 h 1890"/>
              <a:gd name="T26" fmla="*/ 1816 w 1989"/>
              <a:gd name="T27" fmla="*/ 680 h 1890"/>
              <a:gd name="T28" fmla="*/ 994 w 1989"/>
              <a:gd name="T29" fmla="*/ 1194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9" h="1890">
                <a:moveTo>
                  <a:pt x="1988" y="697"/>
                </a:moveTo>
                <a:cubicBezTo>
                  <a:pt x="1988" y="625"/>
                  <a:pt x="1951" y="563"/>
                  <a:pt x="1894" y="528"/>
                </a:cubicBezTo>
                <a:lnTo>
                  <a:pt x="994" y="0"/>
                </a:lnTo>
                <a:lnTo>
                  <a:pt x="94" y="528"/>
                </a:lnTo>
                <a:cubicBezTo>
                  <a:pt x="38" y="563"/>
                  <a:pt x="0" y="625"/>
                  <a:pt x="0" y="697"/>
                </a:cubicBezTo>
                <a:lnTo>
                  <a:pt x="0" y="1691"/>
                </a:lnTo>
                <a:cubicBezTo>
                  <a:pt x="0" y="1801"/>
                  <a:pt x="89" y="1890"/>
                  <a:pt x="199" y="1890"/>
                </a:cubicBezTo>
                <a:lnTo>
                  <a:pt x="1790" y="1890"/>
                </a:lnTo>
                <a:cubicBezTo>
                  <a:pt x="1900" y="1890"/>
                  <a:pt x="1989" y="1801"/>
                  <a:pt x="1989" y="1691"/>
                </a:cubicBezTo>
                <a:lnTo>
                  <a:pt x="1988" y="697"/>
                </a:lnTo>
                <a:close/>
                <a:moveTo>
                  <a:pt x="994" y="1194"/>
                </a:moveTo>
                <a:lnTo>
                  <a:pt x="173" y="680"/>
                </a:lnTo>
                <a:lnTo>
                  <a:pt x="994" y="199"/>
                </a:lnTo>
                <a:lnTo>
                  <a:pt x="1816" y="680"/>
                </a:lnTo>
                <a:lnTo>
                  <a:pt x="994" y="119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344114" y="2778919"/>
            <a:ext cx="539750" cy="358775"/>
          </a:xfrm>
          <a:custGeom>
            <a:avLst/>
            <a:gdLst>
              <a:gd name="T0" fmla="*/ 697 w 1791"/>
              <a:gd name="T1" fmla="*/ 1193 h 1193"/>
              <a:gd name="T2" fmla="*/ 1094 w 1791"/>
              <a:gd name="T3" fmla="*/ 1193 h 1193"/>
              <a:gd name="T4" fmla="*/ 1094 w 1791"/>
              <a:gd name="T5" fmla="*/ 994 h 1193"/>
              <a:gd name="T6" fmla="*/ 697 w 1791"/>
              <a:gd name="T7" fmla="*/ 994 h 1193"/>
              <a:gd name="T8" fmla="*/ 697 w 1791"/>
              <a:gd name="T9" fmla="*/ 1193 h 1193"/>
              <a:gd name="T10" fmla="*/ 0 w 1791"/>
              <a:gd name="T11" fmla="*/ 0 h 1193"/>
              <a:gd name="T12" fmla="*/ 0 w 1791"/>
              <a:gd name="T13" fmla="*/ 199 h 1193"/>
              <a:gd name="T14" fmla="*/ 1791 w 1791"/>
              <a:gd name="T15" fmla="*/ 199 h 1193"/>
              <a:gd name="T16" fmla="*/ 1791 w 1791"/>
              <a:gd name="T17" fmla="*/ 0 h 1193"/>
              <a:gd name="T18" fmla="*/ 0 w 1791"/>
              <a:gd name="T19" fmla="*/ 0 h 1193"/>
              <a:gd name="T20" fmla="*/ 299 w 1791"/>
              <a:gd name="T21" fmla="*/ 696 h 1193"/>
              <a:gd name="T22" fmla="*/ 1492 w 1791"/>
              <a:gd name="T23" fmla="*/ 696 h 1193"/>
              <a:gd name="T24" fmla="*/ 1492 w 1791"/>
              <a:gd name="T25" fmla="*/ 497 h 1193"/>
              <a:gd name="T26" fmla="*/ 299 w 1791"/>
              <a:gd name="T27" fmla="*/ 497 h 1193"/>
              <a:gd name="T28" fmla="*/ 299 w 1791"/>
              <a:gd name="T29" fmla="*/ 6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1" h="1193">
                <a:moveTo>
                  <a:pt x="697" y="1193"/>
                </a:moveTo>
                <a:lnTo>
                  <a:pt x="1094" y="1193"/>
                </a:lnTo>
                <a:lnTo>
                  <a:pt x="1094" y="994"/>
                </a:lnTo>
                <a:lnTo>
                  <a:pt x="697" y="994"/>
                </a:lnTo>
                <a:lnTo>
                  <a:pt x="697" y="1193"/>
                </a:lnTo>
                <a:close/>
                <a:moveTo>
                  <a:pt x="0" y="0"/>
                </a:moveTo>
                <a:lnTo>
                  <a:pt x="0" y="199"/>
                </a:lnTo>
                <a:lnTo>
                  <a:pt x="1791" y="199"/>
                </a:lnTo>
                <a:lnTo>
                  <a:pt x="1791" y="0"/>
                </a:lnTo>
                <a:lnTo>
                  <a:pt x="0" y="0"/>
                </a:lnTo>
                <a:close/>
                <a:moveTo>
                  <a:pt x="299" y="696"/>
                </a:moveTo>
                <a:lnTo>
                  <a:pt x="1492" y="696"/>
                </a:lnTo>
                <a:lnTo>
                  <a:pt x="1492" y="497"/>
                </a:lnTo>
                <a:lnTo>
                  <a:pt x="299" y="497"/>
                </a:lnTo>
                <a:lnTo>
                  <a:pt x="299" y="6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1305801" y="1566068"/>
            <a:ext cx="449262" cy="509588"/>
          </a:xfrm>
          <a:custGeom>
            <a:avLst/>
            <a:gdLst>
              <a:gd name="T0" fmla="*/ 935 w 1492"/>
              <a:gd name="T1" fmla="*/ 199 h 1691"/>
              <a:gd name="T2" fmla="*/ 895 w 1492"/>
              <a:gd name="T3" fmla="*/ 0 h 1691"/>
              <a:gd name="T4" fmla="*/ 0 w 1492"/>
              <a:gd name="T5" fmla="*/ 0 h 1691"/>
              <a:gd name="T6" fmla="*/ 0 w 1492"/>
              <a:gd name="T7" fmla="*/ 1691 h 1691"/>
              <a:gd name="T8" fmla="*/ 199 w 1492"/>
              <a:gd name="T9" fmla="*/ 1691 h 1691"/>
              <a:gd name="T10" fmla="*/ 199 w 1492"/>
              <a:gd name="T11" fmla="*/ 995 h 1691"/>
              <a:gd name="T12" fmla="*/ 756 w 1492"/>
              <a:gd name="T13" fmla="*/ 995 h 1691"/>
              <a:gd name="T14" fmla="*/ 796 w 1492"/>
              <a:gd name="T15" fmla="*/ 1194 h 1691"/>
              <a:gd name="T16" fmla="*/ 1492 w 1492"/>
              <a:gd name="T17" fmla="*/ 1194 h 1691"/>
              <a:gd name="T18" fmla="*/ 1492 w 1492"/>
              <a:gd name="T19" fmla="*/ 199 h 1691"/>
              <a:gd name="T20" fmla="*/ 935 w 1492"/>
              <a:gd name="T21" fmla="*/ 199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2" h="1691">
                <a:moveTo>
                  <a:pt x="935" y="199"/>
                </a:moveTo>
                <a:lnTo>
                  <a:pt x="895" y="0"/>
                </a:lnTo>
                <a:lnTo>
                  <a:pt x="0" y="0"/>
                </a:lnTo>
                <a:lnTo>
                  <a:pt x="0" y="1691"/>
                </a:lnTo>
                <a:lnTo>
                  <a:pt x="199" y="1691"/>
                </a:lnTo>
                <a:lnTo>
                  <a:pt x="199" y="995"/>
                </a:lnTo>
                <a:lnTo>
                  <a:pt x="756" y="995"/>
                </a:lnTo>
                <a:lnTo>
                  <a:pt x="796" y="1194"/>
                </a:lnTo>
                <a:lnTo>
                  <a:pt x="1492" y="1194"/>
                </a:lnTo>
                <a:lnTo>
                  <a:pt x="1492" y="199"/>
                </a:lnTo>
                <a:lnTo>
                  <a:pt x="935" y="19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075489" y="1581150"/>
            <a:ext cx="479425" cy="479425"/>
          </a:xfrm>
          <a:custGeom>
            <a:avLst/>
            <a:gdLst>
              <a:gd name="T0" fmla="*/ 796 w 1591"/>
              <a:gd name="T1" fmla="*/ 398 h 1591"/>
              <a:gd name="T2" fmla="*/ 796 w 1591"/>
              <a:gd name="T3" fmla="*/ 0 h 1591"/>
              <a:gd name="T4" fmla="*/ 1591 w 1591"/>
              <a:gd name="T5" fmla="*/ 796 h 1591"/>
              <a:gd name="T6" fmla="*/ 796 w 1591"/>
              <a:gd name="T7" fmla="*/ 1591 h 1591"/>
              <a:gd name="T8" fmla="*/ 796 w 1591"/>
              <a:gd name="T9" fmla="*/ 1194 h 1591"/>
              <a:gd name="T10" fmla="*/ 0 w 1591"/>
              <a:gd name="T11" fmla="*/ 1194 h 1591"/>
              <a:gd name="T12" fmla="*/ 0 w 1591"/>
              <a:gd name="T13" fmla="*/ 398 h 1591"/>
              <a:gd name="T14" fmla="*/ 796 w 1591"/>
              <a:gd name="T15" fmla="*/ 398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1" h="1591">
                <a:moveTo>
                  <a:pt x="796" y="398"/>
                </a:moveTo>
                <a:lnTo>
                  <a:pt x="796" y="0"/>
                </a:lnTo>
                <a:lnTo>
                  <a:pt x="1591" y="796"/>
                </a:lnTo>
                <a:lnTo>
                  <a:pt x="796" y="1591"/>
                </a:lnTo>
                <a:lnTo>
                  <a:pt x="796" y="1194"/>
                </a:lnTo>
                <a:lnTo>
                  <a:pt x="0" y="1194"/>
                </a:lnTo>
                <a:lnTo>
                  <a:pt x="0" y="398"/>
                </a:lnTo>
                <a:lnTo>
                  <a:pt x="796" y="39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8907089" y="1550987"/>
            <a:ext cx="544512" cy="539750"/>
          </a:xfrm>
          <a:custGeom>
            <a:avLst/>
            <a:gdLst>
              <a:gd name="T0" fmla="*/ 175 w 1807"/>
              <a:gd name="T1" fmla="*/ 386 h 1790"/>
              <a:gd name="T2" fmla="*/ 346 w 1807"/>
              <a:gd name="T3" fmla="*/ 264 h 1790"/>
              <a:gd name="T4" fmla="*/ 316 w 1807"/>
              <a:gd name="T5" fmla="*/ 416 h 1790"/>
              <a:gd name="T6" fmla="*/ 31 w 1807"/>
              <a:gd name="T7" fmla="*/ 1043 h 1790"/>
              <a:gd name="T8" fmla="*/ 165 w 1807"/>
              <a:gd name="T9" fmla="*/ 1340 h 1790"/>
              <a:gd name="T10" fmla="*/ 428 w 1807"/>
              <a:gd name="T11" fmla="*/ 1386 h 1790"/>
              <a:gd name="T12" fmla="*/ 732 w 1807"/>
              <a:gd name="T13" fmla="*/ 1111 h 1790"/>
              <a:gd name="T14" fmla="*/ 1138 w 1807"/>
              <a:gd name="T15" fmla="*/ 768 h 1790"/>
              <a:gd name="T16" fmla="*/ 1313 w 1807"/>
              <a:gd name="T17" fmla="*/ 947 h 1790"/>
              <a:gd name="T18" fmla="*/ 777 w 1807"/>
              <a:gd name="T19" fmla="*/ 1482 h 1790"/>
              <a:gd name="T20" fmla="*/ 1096 w 1807"/>
              <a:gd name="T21" fmla="*/ 1790 h 1790"/>
              <a:gd name="T22" fmla="*/ 1563 w 1807"/>
              <a:gd name="T23" fmla="*/ 1183 h 1790"/>
              <a:gd name="T24" fmla="*/ 1807 w 1807"/>
              <a:gd name="T25" fmla="*/ 1183 h 1790"/>
              <a:gd name="T26" fmla="*/ 1807 w 1807"/>
              <a:gd name="T27" fmla="*/ 935 h 1790"/>
              <a:gd name="T28" fmla="*/ 1561 w 1807"/>
              <a:gd name="T29" fmla="*/ 935 h 1790"/>
              <a:gd name="T30" fmla="*/ 1160 w 1807"/>
              <a:gd name="T31" fmla="*/ 517 h 1790"/>
              <a:gd name="T32" fmla="*/ 669 w 1807"/>
              <a:gd name="T33" fmla="*/ 800 h 1790"/>
              <a:gd name="T34" fmla="*/ 442 w 1807"/>
              <a:gd name="T35" fmla="*/ 1071 h 1790"/>
              <a:gd name="T36" fmla="*/ 331 w 1807"/>
              <a:gd name="T37" fmla="*/ 1155 h 1790"/>
              <a:gd name="T38" fmla="*/ 295 w 1807"/>
              <a:gd name="T39" fmla="*/ 963 h 1790"/>
              <a:gd name="T40" fmla="*/ 479 w 1807"/>
              <a:gd name="T41" fmla="*/ 614 h 1790"/>
              <a:gd name="T42" fmla="*/ 608 w 1807"/>
              <a:gd name="T43" fmla="*/ 288 h 1790"/>
              <a:gd name="T44" fmla="*/ 358 w 1807"/>
              <a:gd name="T45" fmla="*/ 0 h 1790"/>
              <a:gd name="T46" fmla="*/ 87 w 1807"/>
              <a:gd name="T47" fmla="*/ 125 h 1790"/>
              <a:gd name="T48" fmla="*/ 0 w 1807"/>
              <a:gd name="T49" fmla="*/ 217 h 1790"/>
              <a:gd name="T50" fmla="*/ 175 w 1807"/>
              <a:gd name="T51" fmla="*/ 386 h 1790"/>
              <a:gd name="T52" fmla="*/ 1099 w 1807"/>
              <a:gd name="T53" fmla="*/ 1547 h 1790"/>
              <a:gd name="T54" fmla="*/ 1026 w 1807"/>
              <a:gd name="T55" fmla="*/ 1475 h 1790"/>
              <a:gd name="T56" fmla="*/ 1312 w 1807"/>
              <a:gd name="T57" fmla="*/ 1200 h 1790"/>
              <a:gd name="T58" fmla="*/ 1099 w 1807"/>
              <a:gd name="T59" fmla="*/ 1547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7" h="1790">
                <a:moveTo>
                  <a:pt x="175" y="386"/>
                </a:moveTo>
                <a:cubicBezTo>
                  <a:pt x="245" y="315"/>
                  <a:pt x="314" y="251"/>
                  <a:pt x="346" y="264"/>
                </a:cubicBezTo>
                <a:cubicBezTo>
                  <a:pt x="395" y="285"/>
                  <a:pt x="345" y="368"/>
                  <a:pt x="316" y="416"/>
                </a:cubicBezTo>
                <a:cubicBezTo>
                  <a:pt x="291" y="458"/>
                  <a:pt x="31" y="802"/>
                  <a:pt x="31" y="1043"/>
                </a:cubicBezTo>
                <a:cubicBezTo>
                  <a:pt x="31" y="1171"/>
                  <a:pt x="79" y="1276"/>
                  <a:pt x="165" y="1340"/>
                </a:cubicBezTo>
                <a:cubicBezTo>
                  <a:pt x="240" y="1395"/>
                  <a:pt x="338" y="1412"/>
                  <a:pt x="428" y="1386"/>
                </a:cubicBezTo>
                <a:cubicBezTo>
                  <a:pt x="534" y="1354"/>
                  <a:pt x="622" y="1247"/>
                  <a:pt x="732" y="1111"/>
                </a:cubicBezTo>
                <a:cubicBezTo>
                  <a:pt x="852" y="962"/>
                  <a:pt x="1014" y="768"/>
                  <a:pt x="1138" y="768"/>
                </a:cubicBezTo>
                <a:cubicBezTo>
                  <a:pt x="1300" y="768"/>
                  <a:pt x="1302" y="869"/>
                  <a:pt x="1313" y="947"/>
                </a:cubicBezTo>
                <a:cubicBezTo>
                  <a:pt x="936" y="1012"/>
                  <a:pt x="777" y="1313"/>
                  <a:pt x="777" y="1482"/>
                </a:cubicBezTo>
                <a:cubicBezTo>
                  <a:pt x="777" y="1652"/>
                  <a:pt x="921" y="1790"/>
                  <a:pt x="1096" y="1790"/>
                </a:cubicBezTo>
                <a:cubicBezTo>
                  <a:pt x="1258" y="1790"/>
                  <a:pt x="1523" y="1658"/>
                  <a:pt x="1563" y="1183"/>
                </a:cubicBezTo>
                <a:lnTo>
                  <a:pt x="1807" y="1183"/>
                </a:lnTo>
                <a:lnTo>
                  <a:pt x="1807" y="935"/>
                </a:lnTo>
                <a:lnTo>
                  <a:pt x="1561" y="935"/>
                </a:lnTo>
                <a:cubicBezTo>
                  <a:pt x="1546" y="770"/>
                  <a:pt x="1453" y="517"/>
                  <a:pt x="1160" y="517"/>
                </a:cubicBezTo>
                <a:cubicBezTo>
                  <a:pt x="936" y="517"/>
                  <a:pt x="744" y="707"/>
                  <a:pt x="669" y="800"/>
                </a:cubicBezTo>
                <a:cubicBezTo>
                  <a:pt x="612" y="872"/>
                  <a:pt x="465" y="1046"/>
                  <a:pt x="442" y="1071"/>
                </a:cubicBezTo>
                <a:cubicBezTo>
                  <a:pt x="417" y="1101"/>
                  <a:pt x="375" y="1155"/>
                  <a:pt x="331" y="1155"/>
                </a:cubicBezTo>
                <a:cubicBezTo>
                  <a:pt x="287" y="1155"/>
                  <a:pt x="260" y="1072"/>
                  <a:pt x="295" y="963"/>
                </a:cubicBezTo>
                <a:cubicBezTo>
                  <a:pt x="330" y="855"/>
                  <a:pt x="434" y="679"/>
                  <a:pt x="479" y="614"/>
                </a:cubicBezTo>
                <a:cubicBezTo>
                  <a:pt x="557" y="500"/>
                  <a:pt x="608" y="422"/>
                  <a:pt x="608" y="288"/>
                </a:cubicBezTo>
                <a:cubicBezTo>
                  <a:pt x="608" y="69"/>
                  <a:pt x="445" y="0"/>
                  <a:pt x="358" y="0"/>
                </a:cubicBezTo>
                <a:cubicBezTo>
                  <a:pt x="227" y="0"/>
                  <a:pt x="112" y="100"/>
                  <a:pt x="87" y="125"/>
                </a:cubicBezTo>
                <a:cubicBezTo>
                  <a:pt x="52" y="161"/>
                  <a:pt x="22" y="190"/>
                  <a:pt x="0" y="217"/>
                </a:cubicBezTo>
                <a:lnTo>
                  <a:pt x="175" y="386"/>
                </a:lnTo>
                <a:close/>
                <a:moveTo>
                  <a:pt x="1099" y="1547"/>
                </a:moveTo>
                <a:cubicBezTo>
                  <a:pt x="1068" y="1547"/>
                  <a:pt x="1026" y="1521"/>
                  <a:pt x="1026" y="1475"/>
                </a:cubicBezTo>
                <a:cubicBezTo>
                  <a:pt x="1026" y="1415"/>
                  <a:pt x="1098" y="1256"/>
                  <a:pt x="1312" y="1200"/>
                </a:cubicBezTo>
                <a:cubicBezTo>
                  <a:pt x="1281" y="1468"/>
                  <a:pt x="1169" y="1547"/>
                  <a:pt x="1099" y="154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7635501" y="1550987"/>
            <a:ext cx="539750" cy="539750"/>
          </a:xfrm>
          <a:custGeom>
            <a:avLst/>
            <a:gdLst>
              <a:gd name="T0" fmla="*/ 1591 w 1790"/>
              <a:gd name="T1" fmla="*/ 0 h 1790"/>
              <a:gd name="T2" fmla="*/ 198 w 1790"/>
              <a:gd name="T3" fmla="*/ 0 h 1790"/>
              <a:gd name="T4" fmla="*/ 1 w 1790"/>
              <a:gd name="T5" fmla="*/ 199 h 1790"/>
              <a:gd name="T6" fmla="*/ 0 w 1790"/>
              <a:gd name="T7" fmla="*/ 1591 h 1790"/>
              <a:gd name="T8" fmla="*/ 198 w 1790"/>
              <a:gd name="T9" fmla="*/ 1790 h 1790"/>
              <a:gd name="T10" fmla="*/ 1591 w 1790"/>
              <a:gd name="T11" fmla="*/ 1790 h 1790"/>
              <a:gd name="T12" fmla="*/ 1790 w 1790"/>
              <a:gd name="T13" fmla="*/ 1591 h 1790"/>
              <a:gd name="T14" fmla="*/ 1790 w 1790"/>
              <a:gd name="T15" fmla="*/ 199 h 1790"/>
              <a:gd name="T16" fmla="*/ 1591 w 1790"/>
              <a:gd name="T17" fmla="*/ 0 h 1790"/>
              <a:gd name="T18" fmla="*/ 1591 w 1790"/>
              <a:gd name="T19" fmla="*/ 1193 h 1790"/>
              <a:gd name="T20" fmla="*/ 1193 w 1790"/>
              <a:gd name="T21" fmla="*/ 1193 h 1790"/>
              <a:gd name="T22" fmla="*/ 895 w 1790"/>
              <a:gd name="T23" fmla="*/ 1492 h 1790"/>
              <a:gd name="T24" fmla="*/ 596 w 1790"/>
              <a:gd name="T25" fmla="*/ 1193 h 1790"/>
              <a:gd name="T26" fmla="*/ 198 w 1790"/>
              <a:gd name="T27" fmla="*/ 1193 h 1790"/>
              <a:gd name="T28" fmla="*/ 198 w 1790"/>
              <a:gd name="T29" fmla="*/ 199 h 1790"/>
              <a:gd name="T30" fmla="*/ 1591 w 1790"/>
              <a:gd name="T31" fmla="*/ 199 h 1790"/>
              <a:gd name="T32" fmla="*/ 1591 w 1790"/>
              <a:gd name="T33" fmla="*/ 1193 h 1790"/>
              <a:gd name="T34" fmla="*/ 1293 w 1790"/>
              <a:gd name="T35" fmla="*/ 696 h 1790"/>
              <a:gd name="T36" fmla="*/ 1094 w 1790"/>
              <a:gd name="T37" fmla="*/ 696 h 1790"/>
              <a:gd name="T38" fmla="*/ 1094 w 1790"/>
              <a:gd name="T39" fmla="*/ 398 h 1790"/>
              <a:gd name="T40" fmla="*/ 696 w 1790"/>
              <a:gd name="T41" fmla="*/ 398 h 1790"/>
              <a:gd name="T42" fmla="*/ 696 w 1790"/>
              <a:gd name="T43" fmla="*/ 696 h 1790"/>
              <a:gd name="T44" fmla="*/ 497 w 1790"/>
              <a:gd name="T45" fmla="*/ 696 h 1790"/>
              <a:gd name="T46" fmla="*/ 895 w 1790"/>
              <a:gd name="T47" fmla="*/ 1094 h 1790"/>
              <a:gd name="T48" fmla="*/ 1293 w 1790"/>
              <a:gd name="T49" fmla="*/ 696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0" h="1790">
                <a:moveTo>
                  <a:pt x="1591" y="0"/>
                </a:moveTo>
                <a:lnTo>
                  <a:pt x="198" y="0"/>
                </a:lnTo>
                <a:cubicBezTo>
                  <a:pt x="88" y="0"/>
                  <a:pt x="1" y="89"/>
                  <a:pt x="1" y="199"/>
                </a:cubicBezTo>
                <a:lnTo>
                  <a:pt x="0" y="1591"/>
                </a:lnTo>
                <a:cubicBezTo>
                  <a:pt x="0" y="1701"/>
                  <a:pt x="88" y="1790"/>
                  <a:pt x="198" y="1790"/>
                </a:cubicBezTo>
                <a:lnTo>
                  <a:pt x="1591" y="1790"/>
                </a:lnTo>
                <a:cubicBezTo>
                  <a:pt x="1701" y="1790"/>
                  <a:pt x="1790" y="1701"/>
                  <a:pt x="1790" y="1591"/>
                </a:cubicBezTo>
                <a:lnTo>
                  <a:pt x="1790" y="199"/>
                </a:lnTo>
                <a:cubicBezTo>
                  <a:pt x="1790" y="89"/>
                  <a:pt x="1701" y="0"/>
                  <a:pt x="1591" y="0"/>
                </a:cubicBezTo>
                <a:close/>
                <a:moveTo>
                  <a:pt x="1591" y="1193"/>
                </a:moveTo>
                <a:lnTo>
                  <a:pt x="1193" y="1193"/>
                </a:lnTo>
                <a:cubicBezTo>
                  <a:pt x="1193" y="1358"/>
                  <a:pt x="1059" y="1492"/>
                  <a:pt x="895" y="1492"/>
                </a:cubicBezTo>
                <a:cubicBezTo>
                  <a:pt x="730" y="1492"/>
                  <a:pt x="596" y="1358"/>
                  <a:pt x="596" y="1193"/>
                </a:cubicBezTo>
                <a:lnTo>
                  <a:pt x="198" y="1193"/>
                </a:lnTo>
                <a:lnTo>
                  <a:pt x="198" y="199"/>
                </a:lnTo>
                <a:lnTo>
                  <a:pt x="1591" y="199"/>
                </a:lnTo>
                <a:lnTo>
                  <a:pt x="1591" y="1193"/>
                </a:lnTo>
                <a:close/>
                <a:moveTo>
                  <a:pt x="1293" y="696"/>
                </a:moveTo>
                <a:lnTo>
                  <a:pt x="1094" y="696"/>
                </a:lnTo>
                <a:lnTo>
                  <a:pt x="1094" y="398"/>
                </a:lnTo>
                <a:lnTo>
                  <a:pt x="696" y="398"/>
                </a:lnTo>
                <a:lnTo>
                  <a:pt x="696" y="696"/>
                </a:lnTo>
                <a:lnTo>
                  <a:pt x="497" y="696"/>
                </a:lnTo>
                <a:lnTo>
                  <a:pt x="895" y="1094"/>
                </a:lnTo>
                <a:lnTo>
                  <a:pt x="1293" y="6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490914" y="1670843"/>
            <a:ext cx="598487" cy="300038"/>
          </a:xfrm>
          <a:custGeom>
            <a:avLst/>
            <a:gdLst>
              <a:gd name="T0" fmla="*/ 189 w 1989"/>
              <a:gd name="T1" fmla="*/ 497 h 994"/>
              <a:gd name="T2" fmla="*/ 497 w 1989"/>
              <a:gd name="T3" fmla="*/ 188 h 994"/>
              <a:gd name="T4" fmla="*/ 895 w 1989"/>
              <a:gd name="T5" fmla="*/ 188 h 994"/>
              <a:gd name="T6" fmla="*/ 895 w 1989"/>
              <a:gd name="T7" fmla="*/ 0 h 994"/>
              <a:gd name="T8" fmla="*/ 497 w 1989"/>
              <a:gd name="T9" fmla="*/ 0 h 994"/>
              <a:gd name="T10" fmla="*/ 0 w 1989"/>
              <a:gd name="T11" fmla="*/ 497 h 994"/>
              <a:gd name="T12" fmla="*/ 497 w 1989"/>
              <a:gd name="T13" fmla="*/ 994 h 994"/>
              <a:gd name="T14" fmla="*/ 895 w 1989"/>
              <a:gd name="T15" fmla="*/ 994 h 994"/>
              <a:gd name="T16" fmla="*/ 895 w 1989"/>
              <a:gd name="T17" fmla="*/ 805 h 994"/>
              <a:gd name="T18" fmla="*/ 497 w 1989"/>
              <a:gd name="T19" fmla="*/ 805 h 994"/>
              <a:gd name="T20" fmla="*/ 189 w 1989"/>
              <a:gd name="T21" fmla="*/ 497 h 994"/>
              <a:gd name="T22" fmla="*/ 596 w 1989"/>
              <a:gd name="T23" fmla="*/ 596 h 994"/>
              <a:gd name="T24" fmla="*/ 1392 w 1989"/>
              <a:gd name="T25" fmla="*/ 596 h 994"/>
              <a:gd name="T26" fmla="*/ 1392 w 1989"/>
              <a:gd name="T27" fmla="*/ 397 h 994"/>
              <a:gd name="T28" fmla="*/ 596 w 1989"/>
              <a:gd name="T29" fmla="*/ 397 h 994"/>
              <a:gd name="T30" fmla="*/ 596 w 1989"/>
              <a:gd name="T31" fmla="*/ 596 h 994"/>
              <a:gd name="T32" fmla="*/ 1491 w 1989"/>
              <a:gd name="T33" fmla="*/ 0 h 994"/>
              <a:gd name="T34" fmla="*/ 1094 w 1989"/>
              <a:gd name="T35" fmla="*/ 0 h 994"/>
              <a:gd name="T36" fmla="*/ 1094 w 1989"/>
              <a:gd name="T37" fmla="*/ 188 h 994"/>
              <a:gd name="T38" fmla="*/ 1491 w 1989"/>
              <a:gd name="T39" fmla="*/ 188 h 994"/>
              <a:gd name="T40" fmla="*/ 1800 w 1989"/>
              <a:gd name="T41" fmla="*/ 497 h 994"/>
              <a:gd name="T42" fmla="*/ 1491 w 1989"/>
              <a:gd name="T43" fmla="*/ 805 h 994"/>
              <a:gd name="T44" fmla="*/ 1094 w 1989"/>
              <a:gd name="T45" fmla="*/ 805 h 994"/>
              <a:gd name="T46" fmla="*/ 1094 w 1989"/>
              <a:gd name="T47" fmla="*/ 994 h 994"/>
              <a:gd name="T48" fmla="*/ 1491 w 1989"/>
              <a:gd name="T49" fmla="*/ 994 h 994"/>
              <a:gd name="T50" fmla="*/ 1989 w 1989"/>
              <a:gd name="T51" fmla="*/ 497 h 994"/>
              <a:gd name="T52" fmla="*/ 1491 w 1989"/>
              <a:gd name="T53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89" h="994">
                <a:moveTo>
                  <a:pt x="189" y="497"/>
                </a:moveTo>
                <a:cubicBezTo>
                  <a:pt x="189" y="327"/>
                  <a:pt x="327" y="188"/>
                  <a:pt x="497" y="188"/>
                </a:cubicBezTo>
                <a:lnTo>
                  <a:pt x="895" y="188"/>
                </a:lnTo>
                <a:lnTo>
                  <a:pt x="895" y="0"/>
                </a:lnTo>
                <a:lnTo>
                  <a:pt x="497" y="0"/>
                </a:lnTo>
                <a:cubicBezTo>
                  <a:pt x="222" y="0"/>
                  <a:pt x="0" y="222"/>
                  <a:pt x="0" y="497"/>
                </a:cubicBezTo>
                <a:cubicBezTo>
                  <a:pt x="0" y="771"/>
                  <a:pt x="222" y="994"/>
                  <a:pt x="497" y="994"/>
                </a:cubicBezTo>
                <a:lnTo>
                  <a:pt x="895" y="994"/>
                </a:lnTo>
                <a:lnTo>
                  <a:pt x="895" y="805"/>
                </a:lnTo>
                <a:lnTo>
                  <a:pt x="497" y="805"/>
                </a:lnTo>
                <a:cubicBezTo>
                  <a:pt x="327" y="805"/>
                  <a:pt x="189" y="667"/>
                  <a:pt x="189" y="497"/>
                </a:cubicBezTo>
                <a:close/>
                <a:moveTo>
                  <a:pt x="596" y="596"/>
                </a:moveTo>
                <a:lnTo>
                  <a:pt x="1392" y="596"/>
                </a:lnTo>
                <a:lnTo>
                  <a:pt x="1392" y="397"/>
                </a:lnTo>
                <a:lnTo>
                  <a:pt x="596" y="397"/>
                </a:lnTo>
                <a:lnTo>
                  <a:pt x="596" y="596"/>
                </a:lnTo>
                <a:close/>
                <a:moveTo>
                  <a:pt x="1491" y="0"/>
                </a:moveTo>
                <a:lnTo>
                  <a:pt x="1094" y="0"/>
                </a:lnTo>
                <a:lnTo>
                  <a:pt x="1094" y="188"/>
                </a:lnTo>
                <a:lnTo>
                  <a:pt x="1491" y="188"/>
                </a:lnTo>
                <a:cubicBezTo>
                  <a:pt x="1662" y="188"/>
                  <a:pt x="1800" y="327"/>
                  <a:pt x="1800" y="497"/>
                </a:cubicBezTo>
                <a:cubicBezTo>
                  <a:pt x="1800" y="667"/>
                  <a:pt x="1662" y="805"/>
                  <a:pt x="1491" y="805"/>
                </a:cubicBezTo>
                <a:lnTo>
                  <a:pt x="1094" y="805"/>
                </a:lnTo>
                <a:lnTo>
                  <a:pt x="1094" y="994"/>
                </a:lnTo>
                <a:lnTo>
                  <a:pt x="1491" y="994"/>
                </a:lnTo>
                <a:cubicBezTo>
                  <a:pt x="1766" y="994"/>
                  <a:pt x="1989" y="771"/>
                  <a:pt x="1989" y="497"/>
                </a:cubicBezTo>
                <a:cubicBezTo>
                  <a:pt x="1989" y="222"/>
                  <a:pt x="1766" y="0"/>
                  <a:pt x="149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5227264" y="1581150"/>
            <a:ext cx="598487" cy="479425"/>
          </a:xfrm>
          <a:custGeom>
            <a:avLst/>
            <a:gdLst>
              <a:gd name="T0" fmla="*/ 1790 w 1989"/>
              <a:gd name="T1" fmla="*/ 0 h 1591"/>
              <a:gd name="T2" fmla="*/ 199 w 1989"/>
              <a:gd name="T3" fmla="*/ 0 h 1591"/>
              <a:gd name="T4" fmla="*/ 1 w 1989"/>
              <a:gd name="T5" fmla="*/ 199 h 1591"/>
              <a:gd name="T6" fmla="*/ 0 w 1989"/>
              <a:gd name="T7" fmla="*/ 1393 h 1591"/>
              <a:gd name="T8" fmla="*/ 199 w 1989"/>
              <a:gd name="T9" fmla="*/ 1591 h 1591"/>
              <a:gd name="T10" fmla="*/ 1790 w 1989"/>
              <a:gd name="T11" fmla="*/ 1591 h 1591"/>
              <a:gd name="T12" fmla="*/ 1989 w 1989"/>
              <a:gd name="T13" fmla="*/ 1393 h 1591"/>
              <a:gd name="T14" fmla="*/ 1989 w 1989"/>
              <a:gd name="T15" fmla="*/ 199 h 1591"/>
              <a:gd name="T16" fmla="*/ 1790 w 1989"/>
              <a:gd name="T17" fmla="*/ 0 h 1591"/>
              <a:gd name="T18" fmla="*/ 1790 w 1989"/>
              <a:gd name="T19" fmla="*/ 398 h 1591"/>
              <a:gd name="T20" fmla="*/ 994 w 1989"/>
              <a:gd name="T21" fmla="*/ 895 h 1591"/>
              <a:gd name="T22" fmla="*/ 199 w 1989"/>
              <a:gd name="T23" fmla="*/ 398 h 1591"/>
              <a:gd name="T24" fmla="*/ 199 w 1989"/>
              <a:gd name="T25" fmla="*/ 199 h 1591"/>
              <a:gd name="T26" fmla="*/ 994 w 1989"/>
              <a:gd name="T27" fmla="*/ 696 h 1591"/>
              <a:gd name="T28" fmla="*/ 1790 w 1989"/>
              <a:gd name="T29" fmla="*/ 199 h 1591"/>
              <a:gd name="T30" fmla="*/ 1790 w 1989"/>
              <a:gd name="T31" fmla="*/ 398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9" h="1591">
                <a:moveTo>
                  <a:pt x="1790" y="0"/>
                </a:moveTo>
                <a:lnTo>
                  <a:pt x="199" y="0"/>
                </a:lnTo>
                <a:cubicBezTo>
                  <a:pt x="89" y="0"/>
                  <a:pt x="1" y="89"/>
                  <a:pt x="1" y="199"/>
                </a:cubicBezTo>
                <a:lnTo>
                  <a:pt x="0" y="1393"/>
                </a:lnTo>
                <a:cubicBezTo>
                  <a:pt x="0" y="1502"/>
                  <a:pt x="89" y="1591"/>
                  <a:pt x="199" y="1591"/>
                </a:cubicBezTo>
                <a:lnTo>
                  <a:pt x="1790" y="1591"/>
                </a:lnTo>
                <a:cubicBezTo>
                  <a:pt x="1900" y="1591"/>
                  <a:pt x="1989" y="1502"/>
                  <a:pt x="1989" y="1393"/>
                </a:cubicBezTo>
                <a:lnTo>
                  <a:pt x="1989" y="199"/>
                </a:lnTo>
                <a:cubicBezTo>
                  <a:pt x="1989" y="89"/>
                  <a:pt x="1900" y="0"/>
                  <a:pt x="1790" y="0"/>
                </a:cubicBezTo>
                <a:close/>
                <a:moveTo>
                  <a:pt x="1790" y="398"/>
                </a:moveTo>
                <a:lnTo>
                  <a:pt x="994" y="895"/>
                </a:lnTo>
                <a:lnTo>
                  <a:pt x="199" y="398"/>
                </a:lnTo>
                <a:lnTo>
                  <a:pt x="199" y="199"/>
                </a:lnTo>
                <a:lnTo>
                  <a:pt x="994" y="696"/>
                </a:lnTo>
                <a:lnTo>
                  <a:pt x="1790" y="199"/>
                </a:lnTo>
                <a:lnTo>
                  <a:pt x="1790" y="39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4044576" y="1581150"/>
            <a:ext cx="598487" cy="479425"/>
          </a:xfrm>
          <a:custGeom>
            <a:avLst/>
            <a:gdLst>
              <a:gd name="T0" fmla="*/ 1790 w 1989"/>
              <a:gd name="T1" fmla="*/ 0 h 1591"/>
              <a:gd name="T2" fmla="*/ 199 w 1989"/>
              <a:gd name="T3" fmla="*/ 0 h 1591"/>
              <a:gd name="T4" fmla="*/ 1 w 1989"/>
              <a:gd name="T5" fmla="*/ 199 h 1591"/>
              <a:gd name="T6" fmla="*/ 0 w 1989"/>
              <a:gd name="T7" fmla="*/ 1393 h 1591"/>
              <a:gd name="T8" fmla="*/ 199 w 1989"/>
              <a:gd name="T9" fmla="*/ 1591 h 1591"/>
              <a:gd name="T10" fmla="*/ 1790 w 1989"/>
              <a:gd name="T11" fmla="*/ 1591 h 1591"/>
              <a:gd name="T12" fmla="*/ 1989 w 1989"/>
              <a:gd name="T13" fmla="*/ 1393 h 1591"/>
              <a:gd name="T14" fmla="*/ 1989 w 1989"/>
              <a:gd name="T15" fmla="*/ 199 h 1591"/>
              <a:gd name="T16" fmla="*/ 1790 w 1989"/>
              <a:gd name="T17" fmla="*/ 0 h 1591"/>
              <a:gd name="T18" fmla="*/ 1790 w 1989"/>
              <a:gd name="T19" fmla="*/ 398 h 1591"/>
              <a:gd name="T20" fmla="*/ 994 w 1989"/>
              <a:gd name="T21" fmla="*/ 895 h 1591"/>
              <a:gd name="T22" fmla="*/ 199 w 1989"/>
              <a:gd name="T23" fmla="*/ 398 h 1591"/>
              <a:gd name="T24" fmla="*/ 199 w 1989"/>
              <a:gd name="T25" fmla="*/ 199 h 1591"/>
              <a:gd name="T26" fmla="*/ 994 w 1989"/>
              <a:gd name="T27" fmla="*/ 696 h 1591"/>
              <a:gd name="T28" fmla="*/ 1790 w 1989"/>
              <a:gd name="T29" fmla="*/ 199 h 1591"/>
              <a:gd name="T30" fmla="*/ 1790 w 1989"/>
              <a:gd name="T31" fmla="*/ 398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9" h="1591">
                <a:moveTo>
                  <a:pt x="1790" y="0"/>
                </a:moveTo>
                <a:lnTo>
                  <a:pt x="199" y="0"/>
                </a:lnTo>
                <a:cubicBezTo>
                  <a:pt x="89" y="0"/>
                  <a:pt x="1" y="89"/>
                  <a:pt x="1" y="199"/>
                </a:cubicBezTo>
                <a:lnTo>
                  <a:pt x="0" y="1393"/>
                </a:lnTo>
                <a:cubicBezTo>
                  <a:pt x="0" y="1502"/>
                  <a:pt x="89" y="1591"/>
                  <a:pt x="199" y="1591"/>
                </a:cubicBezTo>
                <a:lnTo>
                  <a:pt x="1790" y="1591"/>
                </a:lnTo>
                <a:cubicBezTo>
                  <a:pt x="1900" y="1591"/>
                  <a:pt x="1989" y="1502"/>
                  <a:pt x="1989" y="1393"/>
                </a:cubicBezTo>
                <a:lnTo>
                  <a:pt x="1989" y="199"/>
                </a:lnTo>
                <a:cubicBezTo>
                  <a:pt x="1989" y="89"/>
                  <a:pt x="1900" y="0"/>
                  <a:pt x="1790" y="0"/>
                </a:cubicBezTo>
                <a:close/>
                <a:moveTo>
                  <a:pt x="1790" y="398"/>
                </a:moveTo>
                <a:lnTo>
                  <a:pt x="994" y="895"/>
                </a:lnTo>
                <a:lnTo>
                  <a:pt x="199" y="398"/>
                </a:lnTo>
                <a:lnTo>
                  <a:pt x="199" y="199"/>
                </a:lnTo>
                <a:lnTo>
                  <a:pt x="994" y="696"/>
                </a:lnTo>
                <a:lnTo>
                  <a:pt x="1790" y="199"/>
                </a:lnTo>
                <a:lnTo>
                  <a:pt x="1790" y="39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823789" y="1685925"/>
            <a:ext cx="612775" cy="269875"/>
          </a:xfrm>
          <a:custGeom>
            <a:avLst/>
            <a:gdLst>
              <a:gd name="T0" fmla="*/ 1677 w 2035"/>
              <a:gd name="T1" fmla="*/ 358 h 895"/>
              <a:gd name="T2" fmla="*/ 991 w 2035"/>
              <a:gd name="T3" fmla="*/ 99 h 895"/>
              <a:gd name="T4" fmla="*/ 0 w 2035"/>
              <a:gd name="T5" fmla="*/ 817 h 895"/>
              <a:gd name="T6" fmla="*/ 235 w 2035"/>
              <a:gd name="T7" fmla="*/ 895 h 895"/>
              <a:gd name="T8" fmla="*/ 991 w 2035"/>
              <a:gd name="T9" fmla="*/ 348 h 895"/>
              <a:gd name="T10" fmla="*/ 1500 w 2035"/>
              <a:gd name="T11" fmla="*/ 535 h 895"/>
              <a:gd name="T12" fmla="*/ 1140 w 2035"/>
              <a:gd name="T13" fmla="*/ 895 h 895"/>
              <a:gd name="T14" fmla="*/ 2035 w 2035"/>
              <a:gd name="T15" fmla="*/ 895 h 895"/>
              <a:gd name="T16" fmla="*/ 2035 w 2035"/>
              <a:gd name="T17" fmla="*/ 0 h 895"/>
              <a:gd name="T18" fmla="*/ 1677 w 2035"/>
              <a:gd name="T19" fmla="*/ 358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5" h="895">
                <a:moveTo>
                  <a:pt x="1677" y="358"/>
                </a:moveTo>
                <a:cubicBezTo>
                  <a:pt x="1494" y="197"/>
                  <a:pt x="1254" y="99"/>
                  <a:pt x="991" y="99"/>
                </a:cubicBezTo>
                <a:cubicBezTo>
                  <a:pt x="528" y="99"/>
                  <a:pt x="137" y="400"/>
                  <a:pt x="0" y="817"/>
                </a:cubicBezTo>
                <a:lnTo>
                  <a:pt x="235" y="895"/>
                </a:lnTo>
                <a:cubicBezTo>
                  <a:pt x="340" y="577"/>
                  <a:pt x="638" y="348"/>
                  <a:pt x="991" y="348"/>
                </a:cubicBezTo>
                <a:cubicBezTo>
                  <a:pt x="1185" y="348"/>
                  <a:pt x="1362" y="419"/>
                  <a:pt x="1500" y="535"/>
                </a:cubicBezTo>
                <a:lnTo>
                  <a:pt x="1140" y="895"/>
                </a:lnTo>
                <a:lnTo>
                  <a:pt x="2035" y="895"/>
                </a:lnTo>
                <a:lnTo>
                  <a:pt x="2035" y="0"/>
                </a:lnTo>
                <a:lnTo>
                  <a:pt x="1677" y="35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634751" y="1790700"/>
            <a:ext cx="419100" cy="603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315539" y="1520825"/>
            <a:ext cx="598487" cy="600075"/>
          </a:xfrm>
          <a:custGeom>
            <a:avLst/>
            <a:gdLst>
              <a:gd name="T0" fmla="*/ 995 w 1989"/>
              <a:gd name="T1" fmla="*/ 0 h 1989"/>
              <a:gd name="T2" fmla="*/ 0 w 1989"/>
              <a:gd name="T3" fmla="*/ 995 h 1989"/>
              <a:gd name="T4" fmla="*/ 995 w 1989"/>
              <a:gd name="T5" fmla="*/ 1989 h 1989"/>
              <a:gd name="T6" fmla="*/ 1989 w 1989"/>
              <a:gd name="T7" fmla="*/ 995 h 1989"/>
              <a:gd name="T8" fmla="*/ 995 w 1989"/>
              <a:gd name="T9" fmla="*/ 0 h 1989"/>
              <a:gd name="T10" fmla="*/ 1492 w 1989"/>
              <a:gd name="T11" fmla="*/ 1094 h 1989"/>
              <a:gd name="T12" fmla="*/ 497 w 1989"/>
              <a:gd name="T13" fmla="*/ 1094 h 1989"/>
              <a:gd name="T14" fmla="*/ 497 w 1989"/>
              <a:gd name="T15" fmla="*/ 895 h 1989"/>
              <a:gd name="T16" fmla="*/ 1492 w 1989"/>
              <a:gd name="T17" fmla="*/ 895 h 1989"/>
              <a:gd name="T18" fmla="*/ 1492 w 1989"/>
              <a:gd name="T19" fmla="*/ 10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9" h="1989">
                <a:moveTo>
                  <a:pt x="995" y="0"/>
                </a:moveTo>
                <a:cubicBezTo>
                  <a:pt x="445" y="0"/>
                  <a:pt x="0" y="445"/>
                  <a:pt x="0" y="995"/>
                </a:cubicBezTo>
                <a:cubicBezTo>
                  <a:pt x="0" y="1544"/>
                  <a:pt x="445" y="1989"/>
                  <a:pt x="995" y="1989"/>
                </a:cubicBezTo>
                <a:cubicBezTo>
                  <a:pt x="1544" y="1989"/>
                  <a:pt x="1989" y="1544"/>
                  <a:pt x="1989" y="995"/>
                </a:cubicBezTo>
                <a:cubicBezTo>
                  <a:pt x="1989" y="445"/>
                  <a:pt x="1544" y="0"/>
                  <a:pt x="995" y="0"/>
                </a:cubicBezTo>
                <a:close/>
                <a:moveTo>
                  <a:pt x="1492" y="1094"/>
                </a:moveTo>
                <a:lnTo>
                  <a:pt x="497" y="1094"/>
                </a:lnTo>
                <a:lnTo>
                  <a:pt x="497" y="895"/>
                </a:lnTo>
                <a:lnTo>
                  <a:pt x="1492" y="895"/>
                </a:lnTo>
                <a:lnTo>
                  <a:pt x="1492" y="109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11215314" y="349250"/>
            <a:ext cx="598487" cy="600075"/>
          </a:xfrm>
          <a:custGeom>
            <a:avLst/>
            <a:gdLst>
              <a:gd name="T0" fmla="*/ 497 w 1989"/>
              <a:gd name="T1" fmla="*/ 895 h 1989"/>
              <a:gd name="T2" fmla="*/ 497 w 1989"/>
              <a:gd name="T3" fmla="*/ 1094 h 1989"/>
              <a:gd name="T4" fmla="*/ 1492 w 1989"/>
              <a:gd name="T5" fmla="*/ 1094 h 1989"/>
              <a:gd name="T6" fmla="*/ 1492 w 1989"/>
              <a:gd name="T7" fmla="*/ 895 h 1989"/>
              <a:gd name="T8" fmla="*/ 497 w 1989"/>
              <a:gd name="T9" fmla="*/ 895 h 1989"/>
              <a:gd name="T10" fmla="*/ 994 w 1989"/>
              <a:gd name="T11" fmla="*/ 0 h 1989"/>
              <a:gd name="T12" fmla="*/ 0 w 1989"/>
              <a:gd name="T13" fmla="*/ 995 h 1989"/>
              <a:gd name="T14" fmla="*/ 994 w 1989"/>
              <a:gd name="T15" fmla="*/ 1989 h 1989"/>
              <a:gd name="T16" fmla="*/ 1989 w 1989"/>
              <a:gd name="T17" fmla="*/ 995 h 1989"/>
              <a:gd name="T18" fmla="*/ 994 w 1989"/>
              <a:gd name="T19" fmla="*/ 0 h 1989"/>
              <a:gd name="T20" fmla="*/ 994 w 1989"/>
              <a:gd name="T21" fmla="*/ 1790 h 1989"/>
              <a:gd name="T22" fmla="*/ 199 w 1989"/>
              <a:gd name="T23" fmla="*/ 995 h 1989"/>
              <a:gd name="T24" fmla="*/ 994 w 1989"/>
              <a:gd name="T25" fmla="*/ 199 h 1989"/>
              <a:gd name="T26" fmla="*/ 1790 w 1989"/>
              <a:gd name="T27" fmla="*/ 995 h 1989"/>
              <a:gd name="T28" fmla="*/ 994 w 1989"/>
              <a:gd name="T29" fmla="*/ 179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9" h="1989">
                <a:moveTo>
                  <a:pt x="497" y="895"/>
                </a:moveTo>
                <a:lnTo>
                  <a:pt x="497" y="1094"/>
                </a:lnTo>
                <a:lnTo>
                  <a:pt x="1492" y="1094"/>
                </a:lnTo>
                <a:lnTo>
                  <a:pt x="1492" y="895"/>
                </a:lnTo>
                <a:lnTo>
                  <a:pt x="497" y="895"/>
                </a:lnTo>
                <a:close/>
                <a:moveTo>
                  <a:pt x="994" y="0"/>
                </a:moveTo>
                <a:cubicBezTo>
                  <a:pt x="445" y="0"/>
                  <a:pt x="0" y="445"/>
                  <a:pt x="0" y="995"/>
                </a:cubicBezTo>
                <a:cubicBezTo>
                  <a:pt x="0" y="1544"/>
                  <a:pt x="445" y="1989"/>
                  <a:pt x="994" y="1989"/>
                </a:cubicBezTo>
                <a:cubicBezTo>
                  <a:pt x="1544" y="1989"/>
                  <a:pt x="1989" y="1544"/>
                  <a:pt x="1989" y="995"/>
                </a:cubicBezTo>
                <a:cubicBezTo>
                  <a:pt x="1989" y="445"/>
                  <a:pt x="1544" y="0"/>
                  <a:pt x="994" y="0"/>
                </a:cubicBezTo>
                <a:close/>
                <a:moveTo>
                  <a:pt x="994" y="1790"/>
                </a:moveTo>
                <a:cubicBezTo>
                  <a:pt x="556" y="1790"/>
                  <a:pt x="199" y="1433"/>
                  <a:pt x="199" y="995"/>
                </a:cubicBezTo>
                <a:cubicBezTo>
                  <a:pt x="199" y="556"/>
                  <a:pt x="556" y="199"/>
                  <a:pt x="994" y="199"/>
                </a:cubicBezTo>
                <a:cubicBezTo>
                  <a:pt x="1433" y="199"/>
                  <a:pt x="1790" y="556"/>
                  <a:pt x="1790" y="995"/>
                </a:cubicBezTo>
                <a:cubicBezTo>
                  <a:pt x="1790" y="1433"/>
                  <a:pt x="1433" y="1790"/>
                  <a:pt x="994" y="179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0045326" y="423862"/>
            <a:ext cx="539750" cy="450850"/>
          </a:xfrm>
          <a:custGeom>
            <a:avLst/>
            <a:gdLst>
              <a:gd name="T0" fmla="*/ 697 w 1791"/>
              <a:gd name="T1" fmla="*/ 398 h 1492"/>
              <a:gd name="T2" fmla="*/ 697 w 1791"/>
              <a:gd name="T3" fmla="*/ 0 h 1492"/>
              <a:gd name="T4" fmla="*/ 0 w 1791"/>
              <a:gd name="T5" fmla="*/ 697 h 1492"/>
              <a:gd name="T6" fmla="*/ 697 w 1791"/>
              <a:gd name="T7" fmla="*/ 1393 h 1492"/>
              <a:gd name="T8" fmla="*/ 697 w 1791"/>
              <a:gd name="T9" fmla="*/ 985 h 1492"/>
              <a:gd name="T10" fmla="*/ 1791 w 1791"/>
              <a:gd name="T11" fmla="*/ 1492 h 1492"/>
              <a:gd name="T12" fmla="*/ 697 w 1791"/>
              <a:gd name="T13" fmla="*/ 398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1" h="1492">
                <a:moveTo>
                  <a:pt x="697" y="398"/>
                </a:moveTo>
                <a:lnTo>
                  <a:pt x="697" y="0"/>
                </a:lnTo>
                <a:lnTo>
                  <a:pt x="0" y="697"/>
                </a:lnTo>
                <a:lnTo>
                  <a:pt x="697" y="1393"/>
                </a:lnTo>
                <a:lnTo>
                  <a:pt x="697" y="985"/>
                </a:lnTo>
                <a:cubicBezTo>
                  <a:pt x="1194" y="985"/>
                  <a:pt x="1542" y="1144"/>
                  <a:pt x="1791" y="1492"/>
                </a:cubicBezTo>
                <a:cubicBezTo>
                  <a:pt x="1691" y="995"/>
                  <a:pt x="1393" y="498"/>
                  <a:pt x="697" y="39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8822951" y="423862"/>
            <a:ext cx="717550" cy="450850"/>
          </a:xfrm>
          <a:custGeom>
            <a:avLst/>
            <a:gdLst>
              <a:gd name="T0" fmla="*/ 696 w 2387"/>
              <a:gd name="T1" fmla="*/ 299 h 1492"/>
              <a:gd name="T2" fmla="*/ 696 w 2387"/>
              <a:gd name="T3" fmla="*/ 0 h 1492"/>
              <a:gd name="T4" fmla="*/ 0 w 2387"/>
              <a:gd name="T5" fmla="*/ 697 h 1492"/>
              <a:gd name="T6" fmla="*/ 696 w 2387"/>
              <a:gd name="T7" fmla="*/ 1393 h 1492"/>
              <a:gd name="T8" fmla="*/ 696 w 2387"/>
              <a:gd name="T9" fmla="*/ 1094 h 1492"/>
              <a:gd name="T10" fmla="*/ 298 w 2387"/>
              <a:gd name="T11" fmla="*/ 697 h 1492"/>
              <a:gd name="T12" fmla="*/ 696 w 2387"/>
              <a:gd name="T13" fmla="*/ 299 h 1492"/>
              <a:gd name="T14" fmla="*/ 1293 w 2387"/>
              <a:gd name="T15" fmla="*/ 398 h 1492"/>
              <a:gd name="T16" fmla="*/ 1293 w 2387"/>
              <a:gd name="T17" fmla="*/ 0 h 1492"/>
              <a:gd name="T18" fmla="*/ 597 w 2387"/>
              <a:gd name="T19" fmla="*/ 697 h 1492"/>
              <a:gd name="T20" fmla="*/ 1293 w 2387"/>
              <a:gd name="T21" fmla="*/ 1393 h 1492"/>
              <a:gd name="T22" fmla="*/ 1293 w 2387"/>
              <a:gd name="T23" fmla="*/ 985 h 1492"/>
              <a:gd name="T24" fmla="*/ 2387 w 2387"/>
              <a:gd name="T25" fmla="*/ 1492 h 1492"/>
              <a:gd name="T26" fmla="*/ 1293 w 2387"/>
              <a:gd name="T27" fmla="*/ 398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87" h="1492">
                <a:moveTo>
                  <a:pt x="696" y="299"/>
                </a:moveTo>
                <a:lnTo>
                  <a:pt x="696" y="0"/>
                </a:lnTo>
                <a:lnTo>
                  <a:pt x="0" y="697"/>
                </a:lnTo>
                <a:lnTo>
                  <a:pt x="696" y="1393"/>
                </a:lnTo>
                <a:lnTo>
                  <a:pt x="696" y="1094"/>
                </a:lnTo>
                <a:lnTo>
                  <a:pt x="298" y="697"/>
                </a:lnTo>
                <a:lnTo>
                  <a:pt x="696" y="299"/>
                </a:lnTo>
                <a:close/>
                <a:moveTo>
                  <a:pt x="1293" y="398"/>
                </a:moveTo>
                <a:lnTo>
                  <a:pt x="1293" y="0"/>
                </a:lnTo>
                <a:lnTo>
                  <a:pt x="597" y="697"/>
                </a:lnTo>
                <a:lnTo>
                  <a:pt x="1293" y="1393"/>
                </a:lnTo>
                <a:lnTo>
                  <a:pt x="1293" y="985"/>
                </a:lnTo>
                <a:cubicBezTo>
                  <a:pt x="1790" y="985"/>
                  <a:pt x="2138" y="1144"/>
                  <a:pt x="2387" y="1492"/>
                </a:cubicBezTo>
                <a:cubicBezTo>
                  <a:pt x="2288" y="995"/>
                  <a:pt x="1989" y="498"/>
                  <a:pt x="1293" y="398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7667251" y="379412"/>
            <a:ext cx="539750" cy="539750"/>
          </a:xfrm>
          <a:custGeom>
            <a:avLst/>
            <a:gdLst>
              <a:gd name="T0" fmla="*/ 1266 w 1790"/>
              <a:gd name="T1" fmla="*/ 0 h 1791"/>
              <a:gd name="T2" fmla="*/ 524 w 1790"/>
              <a:gd name="T3" fmla="*/ 0 h 1791"/>
              <a:gd name="T4" fmla="*/ 0 w 1790"/>
              <a:gd name="T5" fmla="*/ 525 h 1791"/>
              <a:gd name="T6" fmla="*/ 0 w 1790"/>
              <a:gd name="T7" fmla="*/ 1266 h 1791"/>
              <a:gd name="T8" fmla="*/ 524 w 1790"/>
              <a:gd name="T9" fmla="*/ 1791 h 1791"/>
              <a:gd name="T10" fmla="*/ 1265 w 1790"/>
              <a:gd name="T11" fmla="*/ 1791 h 1791"/>
              <a:gd name="T12" fmla="*/ 1790 w 1790"/>
              <a:gd name="T13" fmla="*/ 1267 h 1791"/>
              <a:gd name="T14" fmla="*/ 1790 w 1790"/>
              <a:gd name="T15" fmla="*/ 525 h 1791"/>
              <a:gd name="T16" fmla="*/ 1266 w 1790"/>
              <a:gd name="T17" fmla="*/ 0 h 1791"/>
              <a:gd name="T18" fmla="*/ 895 w 1790"/>
              <a:gd name="T19" fmla="*/ 1423 h 1791"/>
              <a:gd name="T20" fmla="*/ 766 w 1790"/>
              <a:gd name="T21" fmla="*/ 1293 h 1791"/>
              <a:gd name="T22" fmla="*/ 895 w 1790"/>
              <a:gd name="T23" fmla="*/ 1164 h 1791"/>
              <a:gd name="T24" fmla="*/ 1024 w 1790"/>
              <a:gd name="T25" fmla="*/ 1293 h 1791"/>
              <a:gd name="T26" fmla="*/ 895 w 1790"/>
              <a:gd name="T27" fmla="*/ 1423 h 1791"/>
              <a:gd name="T28" fmla="*/ 994 w 1790"/>
              <a:gd name="T29" fmla="*/ 995 h 1791"/>
              <a:gd name="T30" fmla="*/ 796 w 1790"/>
              <a:gd name="T31" fmla="*/ 995 h 1791"/>
              <a:gd name="T32" fmla="*/ 796 w 1790"/>
              <a:gd name="T33" fmla="*/ 398 h 1791"/>
              <a:gd name="T34" fmla="*/ 994 w 1790"/>
              <a:gd name="T35" fmla="*/ 398 h 1791"/>
              <a:gd name="T36" fmla="*/ 994 w 1790"/>
              <a:gd name="T37" fmla="*/ 9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0" h="1791">
                <a:moveTo>
                  <a:pt x="1266" y="0"/>
                </a:moveTo>
                <a:lnTo>
                  <a:pt x="524" y="0"/>
                </a:lnTo>
                <a:lnTo>
                  <a:pt x="0" y="525"/>
                </a:lnTo>
                <a:lnTo>
                  <a:pt x="0" y="1266"/>
                </a:lnTo>
                <a:lnTo>
                  <a:pt x="524" y="1791"/>
                </a:lnTo>
                <a:lnTo>
                  <a:pt x="1265" y="1791"/>
                </a:lnTo>
                <a:lnTo>
                  <a:pt x="1790" y="1267"/>
                </a:lnTo>
                <a:lnTo>
                  <a:pt x="1790" y="525"/>
                </a:lnTo>
                <a:lnTo>
                  <a:pt x="1266" y="0"/>
                </a:lnTo>
                <a:close/>
                <a:moveTo>
                  <a:pt x="895" y="1423"/>
                </a:moveTo>
                <a:cubicBezTo>
                  <a:pt x="824" y="1423"/>
                  <a:pt x="766" y="1365"/>
                  <a:pt x="766" y="1293"/>
                </a:cubicBezTo>
                <a:cubicBezTo>
                  <a:pt x="766" y="1222"/>
                  <a:pt x="824" y="1164"/>
                  <a:pt x="895" y="1164"/>
                </a:cubicBezTo>
                <a:cubicBezTo>
                  <a:pt x="966" y="1164"/>
                  <a:pt x="1024" y="1222"/>
                  <a:pt x="1024" y="1293"/>
                </a:cubicBezTo>
                <a:cubicBezTo>
                  <a:pt x="1024" y="1365"/>
                  <a:pt x="966" y="1423"/>
                  <a:pt x="895" y="1423"/>
                </a:cubicBezTo>
                <a:close/>
                <a:moveTo>
                  <a:pt x="994" y="995"/>
                </a:moveTo>
                <a:lnTo>
                  <a:pt x="796" y="995"/>
                </a:lnTo>
                <a:lnTo>
                  <a:pt x="796" y="398"/>
                </a:lnTo>
                <a:lnTo>
                  <a:pt x="994" y="398"/>
                </a:lnTo>
                <a:lnTo>
                  <a:pt x="994" y="99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6463926" y="379412"/>
            <a:ext cx="538162" cy="539750"/>
          </a:xfrm>
          <a:custGeom>
            <a:avLst/>
            <a:gdLst>
              <a:gd name="T0" fmla="*/ 1392 w 1790"/>
              <a:gd name="T1" fmla="*/ 0 h 1791"/>
              <a:gd name="T2" fmla="*/ 199 w 1790"/>
              <a:gd name="T3" fmla="*/ 0 h 1791"/>
              <a:gd name="T4" fmla="*/ 0 w 1790"/>
              <a:gd name="T5" fmla="*/ 199 h 1791"/>
              <a:gd name="T6" fmla="*/ 0 w 1790"/>
              <a:gd name="T7" fmla="*/ 1592 h 1791"/>
              <a:gd name="T8" fmla="*/ 199 w 1790"/>
              <a:gd name="T9" fmla="*/ 1791 h 1791"/>
              <a:gd name="T10" fmla="*/ 1591 w 1790"/>
              <a:gd name="T11" fmla="*/ 1791 h 1791"/>
              <a:gd name="T12" fmla="*/ 1790 w 1790"/>
              <a:gd name="T13" fmla="*/ 1592 h 1791"/>
              <a:gd name="T14" fmla="*/ 1790 w 1790"/>
              <a:gd name="T15" fmla="*/ 398 h 1791"/>
              <a:gd name="T16" fmla="*/ 1392 w 1790"/>
              <a:gd name="T17" fmla="*/ 0 h 1791"/>
              <a:gd name="T18" fmla="*/ 895 w 1790"/>
              <a:gd name="T19" fmla="*/ 1592 h 1791"/>
              <a:gd name="T20" fmla="*/ 597 w 1790"/>
              <a:gd name="T21" fmla="*/ 1293 h 1791"/>
              <a:gd name="T22" fmla="*/ 895 w 1790"/>
              <a:gd name="T23" fmla="*/ 995 h 1791"/>
              <a:gd name="T24" fmla="*/ 1193 w 1790"/>
              <a:gd name="T25" fmla="*/ 1293 h 1791"/>
              <a:gd name="T26" fmla="*/ 895 w 1790"/>
              <a:gd name="T27" fmla="*/ 1592 h 1791"/>
              <a:gd name="T28" fmla="*/ 1193 w 1790"/>
              <a:gd name="T29" fmla="*/ 597 h 1791"/>
              <a:gd name="T30" fmla="*/ 199 w 1790"/>
              <a:gd name="T31" fmla="*/ 597 h 1791"/>
              <a:gd name="T32" fmla="*/ 199 w 1790"/>
              <a:gd name="T33" fmla="*/ 199 h 1791"/>
              <a:gd name="T34" fmla="*/ 1193 w 1790"/>
              <a:gd name="T35" fmla="*/ 199 h 1791"/>
              <a:gd name="T36" fmla="*/ 1193 w 1790"/>
              <a:gd name="T37" fmla="*/ 597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0" h="1791">
                <a:moveTo>
                  <a:pt x="1392" y="0"/>
                </a:moveTo>
                <a:lnTo>
                  <a:pt x="199" y="0"/>
                </a:lnTo>
                <a:cubicBezTo>
                  <a:pt x="89" y="0"/>
                  <a:pt x="0" y="89"/>
                  <a:pt x="0" y="199"/>
                </a:cubicBezTo>
                <a:lnTo>
                  <a:pt x="0" y="1592"/>
                </a:lnTo>
                <a:cubicBezTo>
                  <a:pt x="0" y="1702"/>
                  <a:pt x="89" y="1791"/>
                  <a:pt x="199" y="1791"/>
                </a:cubicBezTo>
                <a:lnTo>
                  <a:pt x="1591" y="1791"/>
                </a:lnTo>
                <a:cubicBezTo>
                  <a:pt x="1701" y="1791"/>
                  <a:pt x="1790" y="1702"/>
                  <a:pt x="1790" y="1592"/>
                </a:cubicBezTo>
                <a:lnTo>
                  <a:pt x="1790" y="398"/>
                </a:lnTo>
                <a:lnTo>
                  <a:pt x="1392" y="0"/>
                </a:lnTo>
                <a:close/>
                <a:moveTo>
                  <a:pt x="895" y="1592"/>
                </a:moveTo>
                <a:cubicBezTo>
                  <a:pt x="730" y="1592"/>
                  <a:pt x="597" y="1458"/>
                  <a:pt x="597" y="1293"/>
                </a:cubicBezTo>
                <a:cubicBezTo>
                  <a:pt x="597" y="1129"/>
                  <a:pt x="730" y="995"/>
                  <a:pt x="895" y="995"/>
                </a:cubicBezTo>
                <a:cubicBezTo>
                  <a:pt x="1060" y="995"/>
                  <a:pt x="1193" y="1129"/>
                  <a:pt x="1193" y="1293"/>
                </a:cubicBezTo>
                <a:cubicBezTo>
                  <a:pt x="1193" y="1458"/>
                  <a:pt x="1060" y="1592"/>
                  <a:pt x="895" y="1592"/>
                </a:cubicBezTo>
                <a:close/>
                <a:moveTo>
                  <a:pt x="1193" y="597"/>
                </a:moveTo>
                <a:lnTo>
                  <a:pt x="199" y="597"/>
                </a:lnTo>
                <a:lnTo>
                  <a:pt x="199" y="199"/>
                </a:lnTo>
                <a:lnTo>
                  <a:pt x="1193" y="199"/>
                </a:lnTo>
                <a:lnTo>
                  <a:pt x="1193" y="59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5235201" y="379412"/>
            <a:ext cx="539750" cy="539750"/>
          </a:xfrm>
          <a:custGeom>
            <a:avLst/>
            <a:gdLst>
              <a:gd name="T0" fmla="*/ 199 w 1790"/>
              <a:gd name="T1" fmla="*/ 199 h 1791"/>
              <a:gd name="T2" fmla="*/ 0 w 1790"/>
              <a:gd name="T3" fmla="*/ 199 h 1791"/>
              <a:gd name="T4" fmla="*/ 199 w 1790"/>
              <a:gd name="T5" fmla="*/ 995 h 1791"/>
              <a:gd name="T6" fmla="*/ 0 w 1790"/>
              <a:gd name="T7" fmla="*/ 796 h 1791"/>
              <a:gd name="T8" fmla="*/ 398 w 1790"/>
              <a:gd name="T9" fmla="*/ 1791 h 1791"/>
              <a:gd name="T10" fmla="*/ 597 w 1790"/>
              <a:gd name="T11" fmla="*/ 1592 h 1791"/>
              <a:gd name="T12" fmla="*/ 398 w 1790"/>
              <a:gd name="T13" fmla="*/ 1791 h 1791"/>
              <a:gd name="T14" fmla="*/ 199 w 1790"/>
              <a:gd name="T15" fmla="*/ 597 h 1791"/>
              <a:gd name="T16" fmla="*/ 0 w 1790"/>
              <a:gd name="T17" fmla="*/ 398 h 1791"/>
              <a:gd name="T18" fmla="*/ 994 w 1790"/>
              <a:gd name="T19" fmla="*/ 0 h 1791"/>
              <a:gd name="T20" fmla="*/ 795 w 1790"/>
              <a:gd name="T21" fmla="*/ 199 h 1791"/>
              <a:gd name="T22" fmla="*/ 994 w 1790"/>
              <a:gd name="T23" fmla="*/ 0 h 1791"/>
              <a:gd name="T24" fmla="*/ 1591 w 1790"/>
              <a:gd name="T25" fmla="*/ 199 h 1791"/>
              <a:gd name="T26" fmla="*/ 1591 w 1790"/>
              <a:gd name="T27" fmla="*/ 0 h 1791"/>
              <a:gd name="T28" fmla="*/ 199 w 1790"/>
              <a:gd name="T29" fmla="*/ 1592 h 1791"/>
              <a:gd name="T30" fmla="*/ 199 w 1790"/>
              <a:gd name="T31" fmla="*/ 1791 h 1791"/>
              <a:gd name="T32" fmla="*/ 199 w 1790"/>
              <a:gd name="T33" fmla="*/ 1393 h 1791"/>
              <a:gd name="T34" fmla="*/ 0 w 1790"/>
              <a:gd name="T35" fmla="*/ 1194 h 1791"/>
              <a:gd name="T36" fmla="*/ 597 w 1790"/>
              <a:gd name="T37" fmla="*/ 0 h 1791"/>
              <a:gd name="T38" fmla="*/ 398 w 1790"/>
              <a:gd name="T39" fmla="*/ 199 h 1791"/>
              <a:gd name="T40" fmla="*/ 597 w 1790"/>
              <a:gd name="T41" fmla="*/ 0 h 1791"/>
              <a:gd name="T42" fmla="*/ 994 w 1790"/>
              <a:gd name="T43" fmla="*/ 1791 h 1791"/>
              <a:gd name="T44" fmla="*/ 795 w 1790"/>
              <a:gd name="T45" fmla="*/ 1592 h 1791"/>
              <a:gd name="T46" fmla="*/ 1591 w 1790"/>
              <a:gd name="T47" fmla="*/ 995 h 1791"/>
              <a:gd name="T48" fmla="*/ 1790 w 1790"/>
              <a:gd name="T49" fmla="*/ 796 h 1791"/>
              <a:gd name="T50" fmla="*/ 1591 w 1790"/>
              <a:gd name="T51" fmla="*/ 995 h 1791"/>
              <a:gd name="T52" fmla="*/ 1790 w 1790"/>
              <a:gd name="T53" fmla="*/ 1592 h 1791"/>
              <a:gd name="T54" fmla="*/ 1591 w 1790"/>
              <a:gd name="T55" fmla="*/ 1791 h 1791"/>
              <a:gd name="T56" fmla="*/ 1790 w 1790"/>
              <a:gd name="T57" fmla="*/ 597 h 1791"/>
              <a:gd name="T58" fmla="*/ 1591 w 1790"/>
              <a:gd name="T59" fmla="*/ 398 h 1791"/>
              <a:gd name="T60" fmla="*/ 1591 w 1790"/>
              <a:gd name="T61" fmla="*/ 1393 h 1791"/>
              <a:gd name="T62" fmla="*/ 1790 w 1790"/>
              <a:gd name="T63" fmla="*/ 1194 h 1791"/>
              <a:gd name="T64" fmla="*/ 1591 w 1790"/>
              <a:gd name="T65" fmla="*/ 1393 h 1791"/>
              <a:gd name="T66" fmla="*/ 1392 w 1790"/>
              <a:gd name="T67" fmla="*/ 1791 h 1791"/>
              <a:gd name="T68" fmla="*/ 1193 w 1790"/>
              <a:gd name="T69" fmla="*/ 1592 h 1791"/>
              <a:gd name="T70" fmla="*/ 1193 w 1790"/>
              <a:gd name="T71" fmla="*/ 199 h 1791"/>
              <a:gd name="T72" fmla="*/ 1392 w 1790"/>
              <a:gd name="T73" fmla="*/ 0 h 1791"/>
              <a:gd name="T74" fmla="*/ 1193 w 1790"/>
              <a:gd name="T75" fmla="*/ 199 h 1791"/>
              <a:gd name="T76" fmla="*/ 1392 w 1790"/>
              <a:gd name="T77" fmla="*/ 1393 h 1791"/>
              <a:gd name="T78" fmla="*/ 398 w 1790"/>
              <a:gd name="T79" fmla="*/ 398 h 1791"/>
              <a:gd name="T80" fmla="*/ 597 w 1790"/>
              <a:gd name="T81" fmla="*/ 597 h 1791"/>
              <a:gd name="T82" fmla="*/ 1193 w 1790"/>
              <a:gd name="T83" fmla="*/ 1194 h 1791"/>
              <a:gd name="T84" fmla="*/ 597 w 1790"/>
              <a:gd name="T85" fmla="*/ 597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90" h="1791">
                <a:moveTo>
                  <a:pt x="0" y="199"/>
                </a:moveTo>
                <a:lnTo>
                  <a:pt x="199" y="199"/>
                </a:lnTo>
                <a:lnTo>
                  <a:pt x="199" y="0"/>
                </a:lnTo>
                <a:cubicBezTo>
                  <a:pt x="89" y="0"/>
                  <a:pt x="0" y="89"/>
                  <a:pt x="0" y="199"/>
                </a:cubicBezTo>
                <a:close/>
                <a:moveTo>
                  <a:pt x="0" y="995"/>
                </a:moveTo>
                <a:lnTo>
                  <a:pt x="199" y="995"/>
                </a:lnTo>
                <a:lnTo>
                  <a:pt x="199" y="796"/>
                </a:lnTo>
                <a:lnTo>
                  <a:pt x="0" y="796"/>
                </a:lnTo>
                <a:lnTo>
                  <a:pt x="0" y="995"/>
                </a:lnTo>
                <a:close/>
                <a:moveTo>
                  <a:pt x="398" y="1791"/>
                </a:moveTo>
                <a:lnTo>
                  <a:pt x="597" y="1791"/>
                </a:lnTo>
                <a:lnTo>
                  <a:pt x="597" y="1592"/>
                </a:lnTo>
                <a:lnTo>
                  <a:pt x="398" y="1592"/>
                </a:lnTo>
                <a:lnTo>
                  <a:pt x="398" y="1791"/>
                </a:lnTo>
                <a:close/>
                <a:moveTo>
                  <a:pt x="0" y="597"/>
                </a:moveTo>
                <a:lnTo>
                  <a:pt x="199" y="597"/>
                </a:lnTo>
                <a:lnTo>
                  <a:pt x="199" y="398"/>
                </a:lnTo>
                <a:lnTo>
                  <a:pt x="0" y="398"/>
                </a:lnTo>
                <a:lnTo>
                  <a:pt x="0" y="597"/>
                </a:lnTo>
                <a:close/>
                <a:moveTo>
                  <a:pt x="994" y="0"/>
                </a:moveTo>
                <a:lnTo>
                  <a:pt x="795" y="0"/>
                </a:lnTo>
                <a:lnTo>
                  <a:pt x="795" y="199"/>
                </a:lnTo>
                <a:lnTo>
                  <a:pt x="994" y="199"/>
                </a:lnTo>
                <a:lnTo>
                  <a:pt x="994" y="0"/>
                </a:lnTo>
                <a:close/>
                <a:moveTo>
                  <a:pt x="1591" y="0"/>
                </a:moveTo>
                <a:lnTo>
                  <a:pt x="1591" y="199"/>
                </a:lnTo>
                <a:lnTo>
                  <a:pt x="1790" y="199"/>
                </a:lnTo>
                <a:cubicBezTo>
                  <a:pt x="1790" y="89"/>
                  <a:pt x="1701" y="0"/>
                  <a:pt x="1591" y="0"/>
                </a:cubicBezTo>
                <a:close/>
                <a:moveTo>
                  <a:pt x="199" y="1791"/>
                </a:moveTo>
                <a:lnTo>
                  <a:pt x="199" y="1592"/>
                </a:lnTo>
                <a:lnTo>
                  <a:pt x="0" y="1592"/>
                </a:lnTo>
                <a:cubicBezTo>
                  <a:pt x="0" y="1702"/>
                  <a:pt x="89" y="1791"/>
                  <a:pt x="199" y="1791"/>
                </a:cubicBezTo>
                <a:close/>
                <a:moveTo>
                  <a:pt x="0" y="1393"/>
                </a:moveTo>
                <a:lnTo>
                  <a:pt x="199" y="1393"/>
                </a:lnTo>
                <a:lnTo>
                  <a:pt x="199" y="1194"/>
                </a:lnTo>
                <a:lnTo>
                  <a:pt x="0" y="1194"/>
                </a:lnTo>
                <a:lnTo>
                  <a:pt x="0" y="1393"/>
                </a:lnTo>
                <a:close/>
                <a:moveTo>
                  <a:pt x="597" y="0"/>
                </a:moveTo>
                <a:lnTo>
                  <a:pt x="398" y="0"/>
                </a:lnTo>
                <a:lnTo>
                  <a:pt x="398" y="199"/>
                </a:lnTo>
                <a:lnTo>
                  <a:pt x="597" y="199"/>
                </a:lnTo>
                <a:lnTo>
                  <a:pt x="597" y="0"/>
                </a:lnTo>
                <a:close/>
                <a:moveTo>
                  <a:pt x="795" y="1791"/>
                </a:moveTo>
                <a:lnTo>
                  <a:pt x="994" y="1791"/>
                </a:lnTo>
                <a:lnTo>
                  <a:pt x="994" y="1592"/>
                </a:lnTo>
                <a:lnTo>
                  <a:pt x="795" y="1592"/>
                </a:lnTo>
                <a:lnTo>
                  <a:pt x="795" y="1791"/>
                </a:lnTo>
                <a:close/>
                <a:moveTo>
                  <a:pt x="1591" y="995"/>
                </a:moveTo>
                <a:lnTo>
                  <a:pt x="1790" y="995"/>
                </a:lnTo>
                <a:lnTo>
                  <a:pt x="1790" y="796"/>
                </a:lnTo>
                <a:lnTo>
                  <a:pt x="1591" y="796"/>
                </a:lnTo>
                <a:lnTo>
                  <a:pt x="1591" y="995"/>
                </a:lnTo>
                <a:close/>
                <a:moveTo>
                  <a:pt x="1591" y="1791"/>
                </a:moveTo>
                <a:cubicBezTo>
                  <a:pt x="1701" y="1791"/>
                  <a:pt x="1790" y="1702"/>
                  <a:pt x="1790" y="1592"/>
                </a:cubicBezTo>
                <a:lnTo>
                  <a:pt x="1591" y="1592"/>
                </a:lnTo>
                <a:lnTo>
                  <a:pt x="1591" y="1791"/>
                </a:lnTo>
                <a:close/>
                <a:moveTo>
                  <a:pt x="1591" y="597"/>
                </a:moveTo>
                <a:lnTo>
                  <a:pt x="1790" y="597"/>
                </a:lnTo>
                <a:lnTo>
                  <a:pt x="1790" y="398"/>
                </a:lnTo>
                <a:lnTo>
                  <a:pt x="1591" y="398"/>
                </a:lnTo>
                <a:lnTo>
                  <a:pt x="1591" y="597"/>
                </a:lnTo>
                <a:close/>
                <a:moveTo>
                  <a:pt x="1591" y="1393"/>
                </a:moveTo>
                <a:lnTo>
                  <a:pt x="1790" y="1393"/>
                </a:lnTo>
                <a:lnTo>
                  <a:pt x="1790" y="1194"/>
                </a:lnTo>
                <a:lnTo>
                  <a:pt x="1591" y="1194"/>
                </a:lnTo>
                <a:lnTo>
                  <a:pt x="1591" y="1393"/>
                </a:lnTo>
                <a:close/>
                <a:moveTo>
                  <a:pt x="1193" y="1791"/>
                </a:moveTo>
                <a:lnTo>
                  <a:pt x="1392" y="1791"/>
                </a:lnTo>
                <a:lnTo>
                  <a:pt x="1392" y="1592"/>
                </a:lnTo>
                <a:lnTo>
                  <a:pt x="1193" y="1592"/>
                </a:lnTo>
                <a:lnTo>
                  <a:pt x="1193" y="1791"/>
                </a:lnTo>
                <a:close/>
                <a:moveTo>
                  <a:pt x="1193" y="199"/>
                </a:moveTo>
                <a:lnTo>
                  <a:pt x="1392" y="199"/>
                </a:lnTo>
                <a:lnTo>
                  <a:pt x="1392" y="0"/>
                </a:lnTo>
                <a:lnTo>
                  <a:pt x="1193" y="0"/>
                </a:lnTo>
                <a:lnTo>
                  <a:pt x="1193" y="199"/>
                </a:lnTo>
                <a:close/>
                <a:moveTo>
                  <a:pt x="398" y="1393"/>
                </a:moveTo>
                <a:lnTo>
                  <a:pt x="1392" y="1393"/>
                </a:lnTo>
                <a:lnTo>
                  <a:pt x="1392" y="398"/>
                </a:lnTo>
                <a:lnTo>
                  <a:pt x="398" y="398"/>
                </a:lnTo>
                <a:lnTo>
                  <a:pt x="398" y="1393"/>
                </a:lnTo>
                <a:close/>
                <a:moveTo>
                  <a:pt x="597" y="597"/>
                </a:moveTo>
                <a:lnTo>
                  <a:pt x="1193" y="597"/>
                </a:lnTo>
                <a:lnTo>
                  <a:pt x="1193" y="1194"/>
                </a:lnTo>
                <a:lnTo>
                  <a:pt x="597" y="1194"/>
                </a:lnTo>
                <a:lnTo>
                  <a:pt x="597" y="59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4044576" y="379412"/>
            <a:ext cx="628650" cy="539750"/>
          </a:xfrm>
          <a:custGeom>
            <a:avLst/>
            <a:gdLst>
              <a:gd name="T0" fmla="*/ 1 w 2089"/>
              <a:gd name="T1" fmla="*/ 1791 h 1791"/>
              <a:gd name="T2" fmla="*/ 2089 w 2089"/>
              <a:gd name="T3" fmla="*/ 896 h 1791"/>
              <a:gd name="T4" fmla="*/ 1 w 2089"/>
              <a:gd name="T5" fmla="*/ 0 h 1791"/>
              <a:gd name="T6" fmla="*/ 0 w 2089"/>
              <a:gd name="T7" fmla="*/ 697 h 1791"/>
              <a:gd name="T8" fmla="*/ 1492 w 2089"/>
              <a:gd name="T9" fmla="*/ 896 h 1791"/>
              <a:gd name="T10" fmla="*/ 0 w 2089"/>
              <a:gd name="T11" fmla="*/ 1094 h 1791"/>
              <a:gd name="T12" fmla="*/ 1 w 2089"/>
              <a:gd name="T13" fmla="*/ 1791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9" h="1791">
                <a:moveTo>
                  <a:pt x="1" y="1791"/>
                </a:moveTo>
                <a:lnTo>
                  <a:pt x="2089" y="896"/>
                </a:lnTo>
                <a:lnTo>
                  <a:pt x="1" y="0"/>
                </a:lnTo>
                <a:lnTo>
                  <a:pt x="0" y="697"/>
                </a:lnTo>
                <a:lnTo>
                  <a:pt x="1492" y="896"/>
                </a:lnTo>
                <a:lnTo>
                  <a:pt x="0" y="1094"/>
                </a:lnTo>
                <a:lnTo>
                  <a:pt x="1" y="1791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2866651" y="469106"/>
            <a:ext cx="539750" cy="360363"/>
          </a:xfrm>
          <a:custGeom>
            <a:avLst/>
            <a:gdLst>
              <a:gd name="T0" fmla="*/ 0 w 1791"/>
              <a:gd name="T1" fmla="*/ 1193 h 1193"/>
              <a:gd name="T2" fmla="*/ 597 w 1791"/>
              <a:gd name="T3" fmla="*/ 1193 h 1193"/>
              <a:gd name="T4" fmla="*/ 597 w 1791"/>
              <a:gd name="T5" fmla="*/ 994 h 1193"/>
              <a:gd name="T6" fmla="*/ 0 w 1791"/>
              <a:gd name="T7" fmla="*/ 994 h 1193"/>
              <a:gd name="T8" fmla="*/ 0 w 1791"/>
              <a:gd name="T9" fmla="*/ 1193 h 1193"/>
              <a:gd name="T10" fmla="*/ 0 w 1791"/>
              <a:gd name="T11" fmla="*/ 0 h 1193"/>
              <a:gd name="T12" fmla="*/ 0 w 1791"/>
              <a:gd name="T13" fmla="*/ 199 h 1193"/>
              <a:gd name="T14" fmla="*/ 1791 w 1791"/>
              <a:gd name="T15" fmla="*/ 199 h 1193"/>
              <a:gd name="T16" fmla="*/ 1791 w 1791"/>
              <a:gd name="T17" fmla="*/ 0 h 1193"/>
              <a:gd name="T18" fmla="*/ 0 w 1791"/>
              <a:gd name="T19" fmla="*/ 0 h 1193"/>
              <a:gd name="T20" fmla="*/ 0 w 1791"/>
              <a:gd name="T21" fmla="*/ 696 h 1193"/>
              <a:gd name="T22" fmla="*/ 1194 w 1791"/>
              <a:gd name="T23" fmla="*/ 696 h 1193"/>
              <a:gd name="T24" fmla="*/ 1194 w 1791"/>
              <a:gd name="T25" fmla="*/ 497 h 1193"/>
              <a:gd name="T26" fmla="*/ 0 w 1791"/>
              <a:gd name="T27" fmla="*/ 497 h 1193"/>
              <a:gd name="T28" fmla="*/ 0 w 1791"/>
              <a:gd name="T29" fmla="*/ 6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1" h="1193">
                <a:moveTo>
                  <a:pt x="0" y="1193"/>
                </a:moveTo>
                <a:lnTo>
                  <a:pt x="597" y="1193"/>
                </a:lnTo>
                <a:lnTo>
                  <a:pt x="597" y="994"/>
                </a:lnTo>
                <a:lnTo>
                  <a:pt x="0" y="994"/>
                </a:lnTo>
                <a:lnTo>
                  <a:pt x="0" y="1193"/>
                </a:lnTo>
                <a:close/>
                <a:moveTo>
                  <a:pt x="0" y="0"/>
                </a:moveTo>
                <a:lnTo>
                  <a:pt x="0" y="199"/>
                </a:lnTo>
                <a:lnTo>
                  <a:pt x="1791" y="199"/>
                </a:lnTo>
                <a:lnTo>
                  <a:pt x="1791" y="0"/>
                </a:lnTo>
                <a:lnTo>
                  <a:pt x="0" y="0"/>
                </a:lnTo>
                <a:close/>
                <a:moveTo>
                  <a:pt x="0" y="696"/>
                </a:moveTo>
                <a:lnTo>
                  <a:pt x="1194" y="696"/>
                </a:lnTo>
                <a:lnTo>
                  <a:pt x="1194" y="497"/>
                </a:lnTo>
                <a:lnTo>
                  <a:pt x="0" y="497"/>
                </a:lnTo>
                <a:lnTo>
                  <a:pt x="0" y="69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634751" y="424656"/>
            <a:ext cx="419100" cy="449263"/>
          </a:xfrm>
          <a:custGeom>
            <a:avLst/>
            <a:gdLst>
              <a:gd name="T0" fmla="*/ 0 w 1393"/>
              <a:gd name="T1" fmla="*/ 1293 h 1492"/>
              <a:gd name="T2" fmla="*/ 0 w 1393"/>
              <a:gd name="T3" fmla="*/ 1492 h 1492"/>
              <a:gd name="T4" fmla="*/ 1393 w 1393"/>
              <a:gd name="T5" fmla="*/ 1492 h 1492"/>
              <a:gd name="T6" fmla="*/ 1393 w 1393"/>
              <a:gd name="T7" fmla="*/ 1293 h 1492"/>
              <a:gd name="T8" fmla="*/ 0 w 1393"/>
              <a:gd name="T9" fmla="*/ 1293 h 1492"/>
              <a:gd name="T10" fmla="*/ 448 w 1393"/>
              <a:gd name="T11" fmla="*/ 875 h 1492"/>
              <a:gd name="T12" fmla="*/ 945 w 1393"/>
              <a:gd name="T13" fmla="*/ 875 h 1492"/>
              <a:gd name="T14" fmla="*/ 1034 w 1393"/>
              <a:gd name="T15" fmla="*/ 1094 h 1492"/>
              <a:gd name="T16" fmla="*/ 1243 w 1393"/>
              <a:gd name="T17" fmla="*/ 1094 h 1492"/>
              <a:gd name="T18" fmla="*/ 771 w 1393"/>
              <a:gd name="T19" fmla="*/ 0 h 1492"/>
              <a:gd name="T20" fmla="*/ 622 w 1393"/>
              <a:gd name="T21" fmla="*/ 0 h 1492"/>
              <a:gd name="T22" fmla="*/ 149 w 1393"/>
              <a:gd name="T23" fmla="*/ 1094 h 1492"/>
              <a:gd name="T24" fmla="*/ 358 w 1393"/>
              <a:gd name="T25" fmla="*/ 1094 h 1492"/>
              <a:gd name="T26" fmla="*/ 448 w 1393"/>
              <a:gd name="T27" fmla="*/ 875 h 1492"/>
              <a:gd name="T28" fmla="*/ 696 w 1393"/>
              <a:gd name="T29" fmla="*/ 197 h 1492"/>
              <a:gd name="T30" fmla="*/ 882 w 1393"/>
              <a:gd name="T31" fmla="*/ 696 h 1492"/>
              <a:gd name="T32" fmla="*/ 510 w 1393"/>
              <a:gd name="T33" fmla="*/ 696 h 1492"/>
              <a:gd name="T34" fmla="*/ 696 w 1393"/>
              <a:gd name="T35" fmla="*/ 197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3" h="1492">
                <a:moveTo>
                  <a:pt x="0" y="1293"/>
                </a:moveTo>
                <a:lnTo>
                  <a:pt x="0" y="1492"/>
                </a:lnTo>
                <a:lnTo>
                  <a:pt x="1393" y="1492"/>
                </a:lnTo>
                <a:lnTo>
                  <a:pt x="1393" y="1293"/>
                </a:lnTo>
                <a:lnTo>
                  <a:pt x="0" y="1293"/>
                </a:lnTo>
                <a:close/>
                <a:moveTo>
                  <a:pt x="448" y="875"/>
                </a:moveTo>
                <a:lnTo>
                  <a:pt x="945" y="875"/>
                </a:lnTo>
                <a:lnTo>
                  <a:pt x="1034" y="1094"/>
                </a:lnTo>
                <a:lnTo>
                  <a:pt x="1243" y="1094"/>
                </a:lnTo>
                <a:lnTo>
                  <a:pt x="771" y="0"/>
                </a:lnTo>
                <a:lnTo>
                  <a:pt x="622" y="0"/>
                </a:lnTo>
                <a:lnTo>
                  <a:pt x="149" y="1094"/>
                </a:lnTo>
                <a:lnTo>
                  <a:pt x="358" y="1094"/>
                </a:lnTo>
                <a:lnTo>
                  <a:pt x="448" y="875"/>
                </a:lnTo>
                <a:close/>
                <a:moveTo>
                  <a:pt x="696" y="197"/>
                </a:moveTo>
                <a:lnTo>
                  <a:pt x="882" y="696"/>
                </a:lnTo>
                <a:lnTo>
                  <a:pt x="510" y="696"/>
                </a:lnTo>
                <a:lnTo>
                  <a:pt x="696" y="19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315539" y="514350"/>
            <a:ext cx="611187" cy="269875"/>
          </a:xfrm>
          <a:custGeom>
            <a:avLst/>
            <a:gdLst>
              <a:gd name="T0" fmla="*/ 1044 w 2035"/>
              <a:gd name="T1" fmla="*/ 100 h 895"/>
              <a:gd name="T2" fmla="*/ 358 w 2035"/>
              <a:gd name="T3" fmla="*/ 358 h 895"/>
              <a:gd name="T4" fmla="*/ 0 w 2035"/>
              <a:gd name="T5" fmla="*/ 0 h 895"/>
              <a:gd name="T6" fmla="*/ 0 w 2035"/>
              <a:gd name="T7" fmla="*/ 895 h 895"/>
              <a:gd name="T8" fmla="*/ 895 w 2035"/>
              <a:gd name="T9" fmla="*/ 895 h 895"/>
              <a:gd name="T10" fmla="*/ 536 w 2035"/>
              <a:gd name="T11" fmla="*/ 536 h 895"/>
              <a:gd name="T12" fmla="*/ 1044 w 2035"/>
              <a:gd name="T13" fmla="*/ 348 h 895"/>
              <a:gd name="T14" fmla="*/ 1800 w 2035"/>
              <a:gd name="T15" fmla="*/ 895 h 895"/>
              <a:gd name="T16" fmla="*/ 2035 w 2035"/>
              <a:gd name="T17" fmla="*/ 818 h 895"/>
              <a:gd name="T18" fmla="*/ 1044 w 2035"/>
              <a:gd name="T19" fmla="*/ 10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5" h="895">
                <a:moveTo>
                  <a:pt x="1044" y="100"/>
                </a:moveTo>
                <a:cubicBezTo>
                  <a:pt x="781" y="100"/>
                  <a:pt x="541" y="198"/>
                  <a:pt x="358" y="358"/>
                </a:cubicBezTo>
                <a:lnTo>
                  <a:pt x="0" y="0"/>
                </a:lnTo>
                <a:lnTo>
                  <a:pt x="0" y="895"/>
                </a:lnTo>
                <a:lnTo>
                  <a:pt x="895" y="895"/>
                </a:lnTo>
                <a:lnTo>
                  <a:pt x="536" y="536"/>
                </a:lnTo>
                <a:cubicBezTo>
                  <a:pt x="673" y="420"/>
                  <a:pt x="850" y="348"/>
                  <a:pt x="1044" y="348"/>
                </a:cubicBezTo>
                <a:cubicBezTo>
                  <a:pt x="1397" y="348"/>
                  <a:pt x="1695" y="578"/>
                  <a:pt x="1800" y="895"/>
                </a:cubicBezTo>
                <a:lnTo>
                  <a:pt x="2035" y="818"/>
                </a:lnTo>
                <a:cubicBezTo>
                  <a:pt x="1898" y="401"/>
                  <a:pt x="1507" y="100"/>
                  <a:pt x="1044" y="10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5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319</Words>
  <Application>Microsoft Office PowerPoint</Application>
  <PresentationFormat>Custom</PresentationFormat>
  <Paragraphs>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Georgia</vt:lpstr>
      <vt:lpstr>Open Sans</vt:lpstr>
      <vt:lpstr>Calibri Light</vt:lpstr>
      <vt:lpstr>Futura Bk BT</vt:lpstr>
      <vt:lpstr>Roboto</vt:lpstr>
      <vt:lpstr>Ebrima</vt:lpstr>
      <vt:lpstr>Open Sans Light</vt:lpstr>
      <vt:lpstr>Office Theme</vt:lpstr>
      <vt:lpstr>1_Office Theme</vt:lpstr>
      <vt:lpstr>25_Office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51</cp:revision>
  <dcterms:created xsi:type="dcterms:W3CDTF">2015-07-10T05:17:36Z</dcterms:created>
  <dcterms:modified xsi:type="dcterms:W3CDTF">2016-01-13T22:15:43Z</dcterms:modified>
</cp:coreProperties>
</file>