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6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091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16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48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6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9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0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5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3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2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 watering plant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Group 12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Self watering plant Group 12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Duregon</dc:creator>
  <cp:lastModifiedBy>Bruno Duregon</cp:lastModifiedBy>
  <cp:revision>3</cp:revision>
  <dcterms:created xsi:type="dcterms:W3CDTF">2018-12-05T23:25:03Z</dcterms:created>
  <dcterms:modified xsi:type="dcterms:W3CDTF">2018-12-05T23:41:49Z</dcterms:modified>
</cp:coreProperties>
</file>