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85430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Self watering plant</a:t>
            </a:r>
            <a:br>
              <a:rPr lang="en-US" sz="6000" dirty="0" smtClean="0"/>
            </a:br>
            <a:r>
              <a:rPr lang="en-US" sz="6000" dirty="0" smtClean="0"/>
              <a:t>Group 12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Lampman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Bruno Duregon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Justin Patterson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Jian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Overview of problem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Making the home garden watering process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Necessity to water house plants without being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Rethinking water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1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Self watering plant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Turns on at 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Checks moisture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Waters appropriate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Logs historical data for more accurate watering</a:t>
            </a:r>
          </a:p>
        </p:txBody>
      </p:sp>
    </p:spTree>
    <p:extLst>
      <p:ext uri="{BB962C8B-B14F-4D97-AF65-F5344CB8AC3E}">
        <p14:creationId xmlns:p14="http://schemas.microsoft.com/office/powerpoint/2010/main" val="446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0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236991"/>
            <a:ext cx="10502141" cy="32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53" y="1774923"/>
            <a:ext cx="8262594" cy="43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63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Self watering plant Group 12</vt:lpstr>
      <vt:lpstr>Overview of problem </vt:lpstr>
      <vt:lpstr>Solution</vt:lpstr>
      <vt:lpstr>Block Diagram level 0</vt:lpstr>
      <vt:lpstr>Block diagram level 1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15</cp:revision>
  <dcterms:created xsi:type="dcterms:W3CDTF">2018-12-05T23:25:03Z</dcterms:created>
  <dcterms:modified xsi:type="dcterms:W3CDTF">2018-12-06T00:06:47Z</dcterms:modified>
</cp:coreProperties>
</file>