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91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48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6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0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2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085430" cy="297180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Self watering plant</a:t>
            </a:r>
            <a:br>
              <a:rPr lang="en-US" sz="6000" dirty="0" smtClean="0"/>
            </a:br>
            <a:r>
              <a:rPr lang="en-US" sz="6000" dirty="0" smtClean="0"/>
              <a:t>Group 12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Jon </a:t>
            </a:r>
            <a:r>
              <a:rPr lang="en-US" dirty="0" err="1" smtClean="0">
                <a:solidFill>
                  <a:schemeClr val="tx1"/>
                </a:solidFill>
              </a:rPr>
              <a:t>Lampman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Bruno Duregon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Justin Patterson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Jian </a:t>
            </a:r>
            <a:r>
              <a:rPr lang="en-US" dirty="0" err="1" smtClean="0">
                <a:solidFill>
                  <a:schemeClr val="tx1"/>
                </a:solidFill>
              </a:rPr>
              <a:t>Meng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Overview of problem 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Making the home garden watering process more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Necessity to water house plants without being 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Rethinking water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17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Solution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Self watering plant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Turns on at night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Checks moisture 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Waters appropriate amount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Logs historical data for more accurate watering</a:t>
            </a:r>
          </a:p>
        </p:txBody>
      </p:sp>
    </p:spTree>
    <p:extLst>
      <p:ext uri="{BB962C8B-B14F-4D97-AF65-F5344CB8AC3E}">
        <p14:creationId xmlns:p14="http://schemas.microsoft.com/office/powerpoint/2010/main" val="4461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Block Diagram level 0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236991"/>
            <a:ext cx="10502141" cy="32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Block diagram level 1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09" y="1694712"/>
            <a:ext cx="9199608" cy="48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Design matrix</a:t>
            </a:r>
            <a:endParaRPr lang="en-US" sz="6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36892"/>
              </p:ext>
            </p:extLst>
          </p:nvPr>
        </p:nvGraphicFramePr>
        <p:xfrm>
          <a:off x="625643" y="1731169"/>
          <a:ext cx="10667998" cy="4043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5240">
                  <a:extLst>
                    <a:ext uri="{9D8B030D-6E8A-4147-A177-3AD203B41FA5}">
                      <a16:colId xmlns:a16="http://schemas.microsoft.com/office/drawing/2014/main" val="2376783171"/>
                    </a:ext>
                  </a:extLst>
                </a:gridCol>
                <a:gridCol w="889792">
                  <a:extLst>
                    <a:ext uri="{9D8B030D-6E8A-4147-A177-3AD203B41FA5}">
                      <a16:colId xmlns:a16="http://schemas.microsoft.com/office/drawing/2014/main" val="1795286384"/>
                    </a:ext>
                  </a:extLst>
                </a:gridCol>
                <a:gridCol w="1598844">
                  <a:extLst>
                    <a:ext uri="{9D8B030D-6E8A-4147-A177-3AD203B41FA5}">
                      <a16:colId xmlns:a16="http://schemas.microsoft.com/office/drawing/2014/main" val="3203620858"/>
                    </a:ext>
                  </a:extLst>
                </a:gridCol>
                <a:gridCol w="1779583">
                  <a:extLst>
                    <a:ext uri="{9D8B030D-6E8A-4147-A177-3AD203B41FA5}">
                      <a16:colId xmlns:a16="http://schemas.microsoft.com/office/drawing/2014/main" val="3872188925"/>
                    </a:ext>
                  </a:extLst>
                </a:gridCol>
                <a:gridCol w="1427374">
                  <a:extLst>
                    <a:ext uri="{9D8B030D-6E8A-4147-A177-3AD203B41FA5}">
                      <a16:colId xmlns:a16="http://schemas.microsoft.com/office/drawing/2014/main" val="449998661"/>
                    </a:ext>
                  </a:extLst>
                </a:gridCol>
                <a:gridCol w="2317165">
                  <a:extLst>
                    <a:ext uri="{9D8B030D-6E8A-4147-A177-3AD203B41FA5}">
                      <a16:colId xmlns:a16="http://schemas.microsoft.com/office/drawing/2014/main" val="2239687173"/>
                    </a:ext>
                  </a:extLst>
                </a:gridCol>
              </a:tblGrid>
              <a:tr h="657243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Magnetic Gripper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Self Watering Plant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Cleaning Robot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Snack Dispening Machine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050690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Cost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068926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Feasibility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548510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Sensor/Actuator Complexity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520397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Algorithmic Complexity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857101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Programming Requirements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612929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Time Commitment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794510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Score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04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Solution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Self watering plant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Turns on at night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Checks moisture 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Waters appropriate amount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Logs historical data for more accurate watering</a:t>
            </a:r>
          </a:p>
        </p:txBody>
      </p:sp>
    </p:spTree>
    <p:extLst>
      <p:ext uri="{BB962C8B-B14F-4D97-AF65-F5344CB8AC3E}">
        <p14:creationId xmlns:p14="http://schemas.microsoft.com/office/powerpoint/2010/main" val="40150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142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Slice</vt:lpstr>
      <vt:lpstr>Self watering plant Group 12</vt:lpstr>
      <vt:lpstr>Overview of problem </vt:lpstr>
      <vt:lpstr>Solution</vt:lpstr>
      <vt:lpstr>Block Diagram level 0</vt:lpstr>
      <vt:lpstr>Block diagram level 1</vt:lpstr>
      <vt:lpstr>Design matrix</vt:lpstr>
      <vt:lpstr>Solution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Duregon</dc:creator>
  <cp:lastModifiedBy>Bruno Duregon</cp:lastModifiedBy>
  <cp:revision>18</cp:revision>
  <dcterms:created xsi:type="dcterms:W3CDTF">2018-12-05T23:25:03Z</dcterms:created>
  <dcterms:modified xsi:type="dcterms:W3CDTF">2018-12-06T01:25:35Z</dcterms:modified>
</cp:coreProperties>
</file>