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1"/>
  </p:sldMasterIdLst>
  <p:sldIdLst>
    <p:sldId id="256" r:id="rId2"/>
    <p:sldId id="946" r:id="rId3"/>
    <p:sldId id="987" r:id="rId4"/>
    <p:sldId id="989" r:id="rId5"/>
    <p:sldId id="988" r:id="rId6"/>
    <p:sldId id="992" r:id="rId7"/>
    <p:sldId id="995" r:id="rId8"/>
    <p:sldId id="996" r:id="rId9"/>
    <p:sldId id="997" r:id="rId10"/>
    <p:sldId id="999" r:id="rId11"/>
    <p:sldId id="994" r:id="rId12"/>
    <p:sldId id="990" r:id="rId13"/>
    <p:sldId id="99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7" autoAdjust="0"/>
    <p:restoredTop sz="94660"/>
  </p:normalViewPr>
  <p:slideViewPr>
    <p:cSldViewPr snapToGrid="0">
      <p:cViewPr varScale="1">
        <p:scale>
          <a:sx n="101" d="100"/>
          <a:sy n="101" d="100"/>
        </p:scale>
        <p:origin x="197" y="6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slide" Target="../slides/slide11.xml"/><Relationship Id="rId13" Type="http://schemas.openxmlformats.org/officeDocument/2006/relationships/image" Target="../media/image4.png"/><Relationship Id="rId18" Type="http://schemas.openxmlformats.org/officeDocument/2006/relationships/image" Target="../media/image9.svg"/><Relationship Id="rId26" Type="http://schemas.openxmlformats.org/officeDocument/2006/relationships/image" Target="../media/image17.svg"/><Relationship Id="rId3" Type="http://schemas.openxmlformats.org/officeDocument/2006/relationships/slide" Target="../slides/slide5.xml"/><Relationship Id="rId21" Type="http://schemas.openxmlformats.org/officeDocument/2006/relationships/image" Target="../media/image12.png"/><Relationship Id="rId7" Type="http://schemas.openxmlformats.org/officeDocument/2006/relationships/slide" Target="../slides/slide10.xml"/><Relationship Id="rId12" Type="http://schemas.openxmlformats.org/officeDocument/2006/relationships/image" Target="../media/image3.svg"/><Relationship Id="rId17" Type="http://schemas.openxmlformats.org/officeDocument/2006/relationships/image" Target="../media/image8.png"/><Relationship Id="rId25" Type="http://schemas.openxmlformats.org/officeDocument/2006/relationships/image" Target="../media/image16.png"/><Relationship Id="rId2" Type="http://schemas.openxmlformats.org/officeDocument/2006/relationships/slide" Target="../slides/slide4.xml"/><Relationship Id="rId16" Type="http://schemas.openxmlformats.org/officeDocument/2006/relationships/image" Target="../media/image7.svg"/><Relationship Id="rId20" Type="http://schemas.openxmlformats.org/officeDocument/2006/relationships/image" Target="../media/image11.svg"/><Relationship Id="rId1" Type="http://schemas.openxmlformats.org/officeDocument/2006/relationships/slide" Target="../slides/slide3.xml"/><Relationship Id="rId6" Type="http://schemas.openxmlformats.org/officeDocument/2006/relationships/slide" Target="../slides/slide9.xml"/><Relationship Id="rId11" Type="http://schemas.openxmlformats.org/officeDocument/2006/relationships/image" Target="../media/image2.png"/><Relationship Id="rId24" Type="http://schemas.openxmlformats.org/officeDocument/2006/relationships/image" Target="../media/image15.svg"/><Relationship Id="rId5" Type="http://schemas.openxmlformats.org/officeDocument/2006/relationships/slide" Target="../slides/slide8.xml"/><Relationship Id="rId15" Type="http://schemas.openxmlformats.org/officeDocument/2006/relationships/image" Target="../media/image6.png"/><Relationship Id="rId23" Type="http://schemas.openxmlformats.org/officeDocument/2006/relationships/image" Target="../media/image14.png"/><Relationship Id="rId10" Type="http://schemas.openxmlformats.org/officeDocument/2006/relationships/slide" Target="../slides/slide13.xml"/><Relationship Id="rId19" Type="http://schemas.openxmlformats.org/officeDocument/2006/relationships/image" Target="../media/image10.png"/><Relationship Id="rId4" Type="http://schemas.openxmlformats.org/officeDocument/2006/relationships/slide" Target="../slides/slide6.xml"/><Relationship Id="rId9" Type="http://schemas.openxmlformats.org/officeDocument/2006/relationships/slide" Target="../slides/slide12.xml"/><Relationship Id="rId14" Type="http://schemas.openxmlformats.org/officeDocument/2006/relationships/image" Target="../media/image5.svg"/><Relationship Id="rId22" Type="http://schemas.openxmlformats.org/officeDocument/2006/relationships/image" Target="../media/image13.svg"/></Relationships>
</file>

<file path=ppt/diagrams/_rels/data6.xml.rels><?xml version="1.0" encoding="UTF-8" standalone="yes"?>
<Relationships xmlns="http://schemas.openxmlformats.org/package/2006/relationships"><Relationship Id="rId2" Type="http://schemas.openxmlformats.org/officeDocument/2006/relationships/hyperlink" Target="https://azure.microsoft.com/services/defender-for-cloud/" TargetMode="External"/><Relationship Id="rId1" Type="http://schemas.openxmlformats.org/officeDocument/2006/relationships/hyperlink" Target="https://learn.microsoft.com/en-us/azure/cloud-adoption-framework/manage/hybrid/server/best-practices/arc-security-center" TargetMode="External"/></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6.xml.rels><?xml version="1.0" encoding="UTF-8" standalone="yes"?>
<Relationships xmlns="http://schemas.openxmlformats.org/package/2006/relationships"><Relationship Id="rId2" Type="http://schemas.openxmlformats.org/officeDocument/2006/relationships/hyperlink" Target="https://azure.microsoft.com/services/defender-for-cloud/" TargetMode="External"/><Relationship Id="rId1" Type="http://schemas.openxmlformats.org/officeDocument/2006/relationships/hyperlink" Target="https://learn.microsoft.com/en-us/azure/cloud-adoption-framework/manage/hybrid/server/best-practices/arc-security-center"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FFC831-8C7F-4B63-8014-106774FB0C64}"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BCFAE030-71DD-4DA5-9060-EA46353D8009}">
      <dgm:prSet/>
      <dgm:spPr/>
      <dgm:t>
        <a:bodyPr/>
        <a:lstStyle/>
        <a:p>
          <a:r>
            <a:rPr lang="en-US" b="1" dirty="0">
              <a:hlinkClick xmlns:r="http://schemas.openxmlformats.org/officeDocument/2006/relationships" r:id="rId1" action="ppaction://hlinksldjump"/>
            </a:rPr>
            <a:t>Introduction</a:t>
          </a:r>
          <a:endParaRPr lang="en-US" dirty="0"/>
        </a:p>
      </dgm:t>
    </dgm:pt>
    <dgm:pt modelId="{C14F974A-B9CA-428C-8DAA-BC31FCBB1370}" type="parTrans" cxnId="{16EC1C4D-1E11-44E4-B5C9-7F5DFD5113A5}">
      <dgm:prSet/>
      <dgm:spPr/>
      <dgm:t>
        <a:bodyPr/>
        <a:lstStyle/>
        <a:p>
          <a:endParaRPr lang="en-US"/>
        </a:p>
      </dgm:t>
    </dgm:pt>
    <dgm:pt modelId="{C8546DCD-84BD-4A32-A621-8FF76FD8408E}" type="sibTrans" cxnId="{16EC1C4D-1E11-44E4-B5C9-7F5DFD5113A5}">
      <dgm:prSet/>
      <dgm:spPr/>
      <dgm:t>
        <a:bodyPr/>
        <a:lstStyle/>
        <a:p>
          <a:endParaRPr lang="en-US"/>
        </a:p>
      </dgm:t>
    </dgm:pt>
    <dgm:pt modelId="{36643762-0ABC-47CF-9203-882A71FEFAA0}">
      <dgm:prSet/>
      <dgm:spPr/>
      <dgm:t>
        <a:bodyPr/>
        <a:lstStyle/>
        <a:p>
          <a:r>
            <a:rPr lang="en-US" dirty="0">
              <a:hlinkClick xmlns:r="http://schemas.openxmlformats.org/officeDocument/2006/relationships" r:id="rId1" action="ppaction://hlinksldjump"/>
            </a:rPr>
            <a:t>Challenge</a:t>
          </a:r>
          <a:endParaRPr lang="en-US" dirty="0"/>
        </a:p>
      </dgm:t>
    </dgm:pt>
    <dgm:pt modelId="{848D6C05-0DC7-45C3-95C6-E3AEC1531397}" type="parTrans" cxnId="{790B7E93-2C2F-4AB3-BBBA-CD48622382D3}">
      <dgm:prSet/>
      <dgm:spPr/>
      <dgm:t>
        <a:bodyPr/>
        <a:lstStyle/>
        <a:p>
          <a:endParaRPr lang="en-US"/>
        </a:p>
      </dgm:t>
    </dgm:pt>
    <dgm:pt modelId="{FF2B3953-BA6B-4634-80FC-EB3625F1AD50}" type="sibTrans" cxnId="{790B7E93-2C2F-4AB3-BBBA-CD48622382D3}">
      <dgm:prSet/>
      <dgm:spPr/>
      <dgm:t>
        <a:bodyPr/>
        <a:lstStyle/>
        <a:p>
          <a:endParaRPr lang="en-US"/>
        </a:p>
      </dgm:t>
    </dgm:pt>
    <dgm:pt modelId="{6ED93EAE-22A3-42E4-9455-5EFB10C29501}">
      <dgm:prSet/>
      <dgm:spPr/>
      <dgm:t>
        <a:bodyPr/>
        <a:lstStyle/>
        <a:p>
          <a:r>
            <a:rPr lang="en-US" dirty="0">
              <a:hlinkClick xmlns:r="http://schemas.openxmlformats.org/officeDocument/2006/relationships" r:id="rId1" action="ppaction://hlinksldjump"/>
            </a:rPr>
            <a:t>Purpose</a:t>
          </a:r>
          <a:endParaRPr lang="en-US" dirty="0"/>
        </a:p>
      </dgm:t>
    </dgm:pt>
    <dgm:pt modelId="{67925588-CD93-402F-AD74-EBDD7C9F7AD6}" type="parTrans" cxnId="{C5973D90-4477-4EAA-9A7C-F9715B2FA25A}">
      <dgm:prSet/>
      <dgm:spPr/>
      <dgm:t>
        <a:bodyPr/>
        <a:lstStyle/>
        <a:p>
          <a:endParaRPr lang="en-US"/>
        </a:p>
      </dgm:t>
    </dgm:pt>
    <dgm:pt modelId="{CF322617-850F-4277-BE6D-B8ED00F5BEF1}" type="sibTrans" cxnId="{C5973D90-4477-4EAA-9A7C-F9715B2FA25A}">
      <dgm:prSet/>
      <dgm:spPr/>
      <dgm:t>
        <a:bodyPr/>
        <a:lstStyle/>
        <a:p>
          <a:endParaRPr lang="en-US"/>
        </a:p>
      </dgm:t>
    </dgm:pt>
    <dgm:pt modelId="{DD0DEAC7-252D-4BF1-9719-06586E0E1169}">
      <dgm:prSet/>
      <dgm:spPr/>
      <dgm:t>
        <a:bodyPr/>
        <a:lstStyle/>
        <a:p>
          <a:r>
            <a:rPr lang="en-US" b="1" dirty="0">
              <a:hlinkClick xmlns:r="http://schemas.openxmlformats.org/officeDocument/2006/relationships" r:id="rId2" action="ppaction://hlinksldjump"/>
            </a:rPr>
            <a:t>Azure Arc Overview</a:t>
          </a:r>
          <a:endParaRPr lang="en-US" dirty="0"/>
        </a:p>
      </dgm:t>
    </dgm:pt>
    <dgm:pt modelId="{9B512113-59A0-4B6A-94AF-0CB2D530B368}" type="parTrans" cxnId="{50F215B4-A50A-44DF-9706-5C94BFFA19AB}">
      <dgm:prSet/>
      <dgm:spPr/>
      <dgm:t>
        <a:bodyPr/>
        <a:lstStyle/>
        <a:p>
          <a:endParaRPr lang="en-US"/>
        </a:p>
      </dgm:t>
    </dgm:pt>
    <dgm:pt modelId="{68435572-6CAF-47C3-9636-EB91BB49E806}" type="sibTrans" cxnId="{50F215B4-A50A-44DF-9706-5C94BFFA19AB}">
      <dgm:prSet/>
      <dgm:spPr/>
      <dgm:t>
        <a:bodyPr/>
        <a:lstStyle/>
        <a:p>
          <a:endParaRPr lang="en-US"/>
        </a:p>
      </dgm:t>
    </dgm:pt>
    <dgm:pt modelId="{2A22C6B5-2F0B-4203-B05A-BBA36539AEC4}">
      <dgm:prSet/>
      <dgm:spPr/>
      <dgm:t>
        <a:bodyPr/>
        <a:lstStyle/>
        <a:p>
          <a:r>
            <a:rPr lang="en-US" b="1" dirty="0">
              <a:hlinkClick xmlns:r="http://schemas.openxmlformats.org/officeDocument/2006/relationships" r:id="rId3" action="ppaction://hlinksldjump"/>
            </a:rPr>
            <a:t>Azure Arc Key features and benefits</a:t>
          </a:r>
          <a:endParaRPr lang="en-US" dirty="0"/>
        </a:p>
      </dgm:t>
    </dgm:pt>
    <dgm:pt modelId="{16876705-9817-4515-AB00-422129E36FD6}" type="parTrans" cxnId="{93CBC891-9B73-4442-9EAF-4E93E8F48261}">
      <dgm:prSet/>
      <dgm:spPr/>
      <dgm:t>
        <a:bodyPr/>
        <a:lstStyle/>
        <a:p>
          <a:endParaRPr lang="en-US"/>
        </a:p>
      </dgm:t>
    </dgm:pt>
    <dgm:pt modelId="{02378829-1DE4-465C-9016-68B555776D62}" type="sibTrans" cxnId="{93CBC891-9B73-4442-9EAF-4E93E8F48261}">
      <dgm:prSet/>
      <dgm:spPr/>
      <dgm:t>
        <a:bodyPr/>
        <a:lstStyle/>
        <a:p>
          <a:endParaRPr lang="en-US"/>
        </a:p>
      </dgm:t>
    </dgm:pt>
    <dgm:pt modelId="{20171C53-8681-4327-B183-68CDF8A46C3E}">
      <dgm:prSet/>
      <dgm:spPr/>
      <dgm:t>
        <a:bodyPr/>
        <a:lstStyle/>
        <a:p>
          <a:r>
            <a:rPr lang="en-US" dirty="0">
              <a:hlinkClick xmlns:r="http://schemas.openxmlformats.org/officeDocument/2006/relationships" r:id="rId4" action="ppaction://hlinksldjump"/>
            </a:rPr>
            <a:t>Extra Benefits (Infrastructure as Code)</a:t>
          </a:r>
          <a:endParaRPr lang="en-US" dirty="0"/>
        </a:p>
      </dgm:t>
    </dgm:pt>
    <dgm:pt modelId="{5E2CF324-1D7C-4B37-A5EB-E9B3D93789E8}" type="parTrans" cxnId="{43D19CAF-6267-4154-847F-CFCF56269CFA}">
      <dgm:prSet/>
      <dgm:spPr/>
      <dgm:t>
        <a:bodyPr/>
        <a:lstStyle/>
        <a:p>
          <a:endParaRPr lang="en-US"/>
        </a:p>
      </dgm:t>
    </dgm:pt>
    <dgm:pt modelId="{FDAF89F3-46DE-4A19-9965-88E40C08BCC5}" type="sibTrans" cxnId="{43D19CAF-6267-4154-847F-CFCF56269CFA}">
      <dgm:prSet/>
      <dgm:spPr/>
      <dgm:t>
        <a:bodyPr/>
        <a:lstStyle/>
        <a:p>
          <a:endParaRPr lang="en-US"/>
        </a:p>
      </dgm:t>
    </dgm:pt>
    <dgm:pt modelId="{ADFEFDCD-8572-4B63-8FE1-C0D00BE0058E}">
      <dgm:prSet/>
      <dgm:spPr/>
      <dgm:t>
        <a:bodyPr/>
        <a:lstStyle/>
        <a:p>
          <a:r>
            <a:rPr lang="en-US" b="1" i="0" dirty="0">
              <a:hlinkClick xmlns:r="http://schemas.openxmlformats.org/officeDocument/2006/relationships" r:id="rId5" action="ppaction://hlinksldjump"/>
            </a:rPr>
            <a:t>What can you do with Azure Arc-enabled servers?</a:t>
          </a:r>
          <a:endParaRPr lang="en-US" dirty="0"/>
        </a:p>
      </dgm:t>
    </dgm:pt>
    <dgm:pt modelId="{0B37A492-D24E-474B-9C1F-0D4C288A7150}" type="parTrans" cxnId="{CE0F33BF-F070-4A9F-9B74-B3AF32DD306A}">
      <dgm:prSet/>
      <dgm:spPr/>
      <dgm:t>
        <a:bodyPr/>
        <a:lstStyle/>
        <a:p>
          <a:endParaRPr lang="en-US"/>
        </a:p>
      </dgm:t>
    </dgm:pt>
    <dgm:pt modelId="{297E57D4-33A6-44E6-AC76-D767535CC101}" type="sibTrans" cxnId="{CE0F33BF-F070-4A9F-9B74-B3AF32DD306A}">
      <dgm:prSet/>
      <dgm:spPr/>
      <dgm:t>
        <a:bodyPr/>
        <a:lstStyle/>
        <a:p>
          <a:endParaRPr lang="en-US"/>
        </a:p>
      </dgm:t>
    </dgm:pt>
    <dgm:pt modelId="{6DF873A2-B120-4AAB-9410-C0500195B4DC}">
      <dgm:prSet/>
      <dgm:spPr/>
      <dgm:t>
        <a:bodyPr/>
        <a:lstStyle/>
        <a:p>
          <a:r>
            <a:rPr lang="en-US" b="1" dirty="0">
              <a:hlinkClick xmlns:r="http://schemas.openxmlformats.org/officeDocument/2006/relationships" r:id="rId6" action="ppaction://hlinksldjump"/>
            </a:rPr>
            <a:t>Security and Compliance</a:t>
          </a:r>
          <a:endParaRPr lang="en-US" dirty="0"/>
        </a:p>
      </dgm:t>
    </dgm:pt>
    <dgm:pt modelId="{453032D9-1970-4E8A-BA94-05071F5EA927}" type="parTrans" cxnId="{58875E04-E4BD-4AAB-83C7-42DD6CD3D1F8}">
      <dgm:prSet/>
      <dgm:spPr/>
      <dgm:t>
        <a:bodyPr/>
        <a:lstStyle/>
        <a:p>
          <a:endParaRPr lang="en-US"/>
        </a:p>
      </dgm:t>
    </dgm:pt>
    <dgm:pt modelId="{7174E876-110F-4B15-817A-D800ED123D0A}" type="sibTrans" cxnId="{58875E04-E4BD-4AAB-83C7-42DD6CD3D1F8}">
      <dgm:prSet/>
      <dgm:spPr/>
      <dgm:t>
        <a:bodyPr/>
        <a:lstStyle/>
        <a:p>
          <a:endParaRPr lang="en-US"/>
        </a:p>
      </dgm:t>
    </dgm:pt>
    <dgm:pt modelId="{7B234E08-03F6-4CB9-87B8-C09436B77465}">
      <dgm:prSet/>
      <dgm:spPr/>
      <dgm:t>
        <a:bodyPr/>
        <a:lstStyle/>
        <a:p>
          <a:r>
            <a:rPr lang="en-US" b="1" dirty="0">
              <a:hlinkClick xmlns:r="http://schemas.openxmlformats.org/officeDocument/2006/relationships" r:id="rId7" action="ppaction://hlinksldjump"/>
            </a:rPr>
            <a:t>Infrastructure Discovery</a:t>
          </a:r>
          <a:endParaRPr lang="en-US" dirty="0"/>
        </a:p>
      </dgm:t>
    </dgm:pt>
    <dgm:pt modelId="{22A6CE28-26BF-4E5B-9F37-CE74B16DE1C4}" type="parTrans" cxnId="{24E0964B-71A0-42C6-8DF5-AEAC9DBA4D08}">
      <dgm:prSet/>
      <dgm:spPr/>
      <dgm:t>
        <a:bodyPr/>
        <a:lstStyle/>
        <a:p>
          <a:endParaRPr lang="en-US"/>
        </a:p>
      </dgm:t>
    </dgm:pt>
    <dgm:pt modelId="{ED83012E-C228-42B2-9FBD-A21A856F61F4}" type="sibTrans" cxnId="{24E0964B-71A0-42C6-8DF5-AEAC9DBA4D08}">
      <dgm:prSet/>
      <dgm:spPr/>
      <dgm:t>
        <a:bodyPr/>
        <a:lstStyle/>
        <a:p>
          <a:endParaRPr lang="en-US"/>
        </a:p>
      </dgm:t>
    </dgm:pt>
    <dgm:pt modelId="{72E67412-FF5B-4E6E-9881-938B7B0862A1}">
      <dgm:prSet/>
      <dgm:spPr/>
      <dgm:t>
        <a:bodyPr/>
        <a:lstStyle/>
        <a:p>
          <a:r>
            <a:rPr lang="en-US" b="1" dirty="0">
              <a:hlinkClick xmlns:r="http://schemas.openxmlformats.org/officeDocument/2006/relationships" r:id="rId8" action="ppaction://hlinksldjump"/>
            </a:rPr>
            <a:t>Architecture</a:t>
          </a:r>
          <a:endParaRPr lang="en-US" dirty="0"/>
        </a:p>
      </dgm:t>
    </dgm:pt>
    <dgm:pt modelId="{BBB0595E-D774-4074-AEBB-B8DE03ACDE0B}" type="parTrans" cxnId="{4F70E2A7-E141-4760-A6BB-5DC89E4D29D9}">
      <dgm:prSet/>
      <dgm:spPr/>
      <dgm:t>
        <a:bodyPr/>
        <a:lstStyle/>
        <a:p>
          <a:endParaRPr lang="en-US"/>
        </a:p>
      </dgm:t>
    </dgm:pt>
    <dgm:pt modelId="{D245787D-3DEF-4FC4-892B-8537D26499F3}" type="sibTrans" cxnId="{4F70E2A7-E141-4760-A6BB-5DC89E4D29D9}">
      <dgm:prSet/>
      <dgm:spPr/>
      <dgm:t>
        <a:bodyPr/>
        <a:lstStyle/>
        <a:p>
          <a:endParaRPr lang="en-US"/>
        </a:p>
      </dgm:t>
    </dgm:pt>
    <dgm:pt modelId="{2C0147B1-1BC5-49AE-9637-36318B92C3FE}">
      <dgm:prSet/>
      <dgm:spPr/>
      <dgm:t>
        <a:bodyPr/>
        <a:lstStyle/>
        <a:p>
          <a:r>
            <a:rPr lang="en-US" b="1" dirty="0">
              <a:hlinkClick xmlns:r="http://schemas.openxmlformats.org/officeDocument/2006/relationships" r:id="rId9" action="ppaction://hlinksldjump"/>
            </a:rPr>
            <a:t>Pricing</a:t>
          </a:r>
          <a:endParaRPr lang="en-US" dirty="0"/>
        </a:p>
      </dgm:t>
    </dgm:pt>
    <dgm:pt modelId="{4DE72503-997F-4EDD-9DBB-AE8955FC1E50}" type="parTrans" cxnId="{0B281A72-A0AF-4376-AAE2-85D43993C1BA}">
      <dgm:prSet/>
      <dgm:spPr/>
      <dgm:t>
        <a:bodyPr/>
        <a:lstStyle/>
        <a:p>
          <a:endParaRPr lang="en-US"/>
        </a:p>
      </dgm:t>
    </dgm:pt>
    <dgm:pt modelId="{33AB84C1-1DA4-488F-B18B-D109104AA990}" type="sibTrans" cxnId="{0B281A72-A0AF-4376-AAE2-85D43993C1BA}">
      <dgm:prSet/>
      <dgm:spPr/>
      <dgm:t>
        <a:bodyPr/>
        <a:lstStyle/>
        <a:p>
          <a:endParaRPr lang="en-US"/>
        </a:p>
      </dgm:t>
    </dgm:pt>
    <dgm:pt modelId="{DC79276C-D7D3-4D92-996D-5FAE6EDA7CB0}">
      <dgm:prSet/>
      <dgm:spPr/>
      <dgm:t>
        <a:bodyPr/>
        <a:lstStyle/>
        <a:p>
          <a:r>
            <a:rPr lang="en-US" dirty="0">
              <a:hlinkClick xmlns:r="http://schemas.openxmlformats.org/officeDocument/2006/relationships" r:id="rId10" action="ppaction://hlinksldjump"/>
            </a:rPr>
            <a:t>Microsoft Azure Arc Monthly Estimate </a:t>
          </a:r>
          <a:endParaRPr lang="en-US" dirty="0"/>
        </a:p>
      </dgm:t>
    </dgm:pt>
    <dgm:pt modelId="{41A636FF-709C-44C1-8C51-B62011DB0B82}" type="parTrans" cxnId="{920C5A7F-3921-4D5B-AED9-303E28CDCF4C}">
      <dgm:prSet/>
      <dgm:spPr/>
      <dgm:t>
        <a:bodyPr/>
        <a:lstStyle/>
        <a:p>
          <a:endParaRPr lang="en-US"/>
        </a:p>
      </dgm:t>
    </dgm:pt>
    <dgm:pt modelId="{0AD6B6C6-9450-448F-8FD4-0DBFEE4F6876}" type="sibTrans" cxnId="{920C5A7F-3921-4D5B-AED9-303E28CDCF4C}">
      <dgm:prSet/>
      <dgm:spPr/>
      <dgm:t>
        <a:bodyPr/>
        <a:lstStyle/>
        <a:p>
          <a:endParaRPr lang="en-US"/>
        </a:p>
      </dgm:t>
    </dgm:pt>
    <dgm:pt modelId="{21C38D85-BE1D-43C3-932D-D2A874EFC3C9}" type="pres">
      <dgm:prSet presAssocID="{DCFFC831-8C7F-4B63-8014-106774FB0C64}" presName="root" presStyleCnt="0">
        <dgm:presLayoutVars>
          <dgm:dir/>
          <dgm:resizeHandles val="exact"/>
        </dgm:presLayoutVars>
      </dgm:prSet>
      <dgm:spPr/>
    </dgm:pt>
    <dgm:pt modelId="{CCAACA31-3797-4708-8CF4-37541121B3EE}" type="pres">
      <dgm:prSet presAssocID="{BCFAE030-71DD-4DA5-9060-EA46353D8009}" presName="compNode" presStyleCnt="0"/>
      <dgm:spPr/>
    </dgm:pt>
    <dgm:pt modelId="{FDEF7358-C547-4E4E-AC35-B25169B031D8}" type="pres">
      <dgm:prSet presAssocID="{BCFAE030-71DD-4DA5-9060-EA46353D8009}" presName="bgRect" presStyleLbl="bgShp" presStyleIdx="0" presStyleCnt="8" custLinFactNeighborX="-11800" custLinFactNeighborY="-15893"/>
      <dgm:spPr/>
    </dgm:pt>
    <dgm:pt modelId="{EC55AB2F-40D6-48D2-9D65-124C2C368148}" type="pres">
      <dgm:prSet presAssocID="{BCFAE030-71DD-4DA5-9060-EA46353D8009}" presName="iconRect" presStyleLbl="node1" presStyleIdx="0"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ullseye"/>
        </a:ext>
      </dgm:extLst>
    </dgm:pt>
    <dgm:pt modelId="{81A74108-47BE-4611-90BC-431799978865}" type="pres">
      <dgm:prSet presAssocID="{BCFAE030-71DD-4DA5-9060-EA46353D8009}" presName="spaceRect" presStyleCnt="0"/>
      <dgm:spPr/>
    </dgm:pt>
    <dgm:pt modelId="{4C61C36C-30FF-4FB3-AB70-F306CFA5A11D}" type="pres">
      <dgm:prSet presAssocID="{BCFAE030-71DD-4DA5-9060-EA46353D8009}" presName="parTx" presStyleLbl="revTx" presStyleIdx="0" presStyleCnt="11">
        <dgm:presLayoutVars>
          <dgm:chMax val="0"/>
          <dgm:chPref val="0"/>
        </dgm:presLayoutVars>
      </dgm:prSet>
      <dgm:spPr/>
    </dgm:pt>
    <dgm:pt modelId="{A84D2DB7-9832-4CA4-AB10-374B666DEC81}" type="pres">
      <dgm:prSet presAssocID="{BCFAE030-71DD-4DA5-9060-EA46353D8009}" presName="desTx" presStyleLbl="revTx" presStyleIdx="1" presStyleCnt="11">
        <dgm:presLayoutVars/>
      </dgm:prSet>
      <dgm:spPr/>
    </dgm:pt>
    <dgm:pt modelId="{46801028-EB08-47C4-84BD-82B71AA66AD7}" type="pres">
      <dgm:prSet presAssocID="{C8546DCD-84BD-4A32-A621-8FF76FD8408E}" presName="sibTrans" presStyleCnt="0"/>
      <dgm:spPr/>
    </dgm:pt>
    <dgm:pt modelId="{DCE210A0-A569-49AD-A5D7-79C8163F12B8}" type="pres">
      <dgm:prSet presAssocID="{DD0DEAC7-252D-4BF1-9719-06586E0E1169}" presName="compNode" presStyleCnt="0"/>
      <dgm:spPr/>
    </dgm:pt>
    <dgm:pt modelId="{11F26E2D-9F1E-4FB0-8989-6DC3D21809B8}" type="pres">
      <dgm:prSet presAssocID="{DD0DEAC7-252D-4BF1-9719-06586E0E1169}" presName="bgRect" presStyleLbl="bgShp" presStyleIdx="1" presStyleCnt="8" custLinFactNeighborX="-16105" custLinFactNeighborY="6811"/>
      <dgm:spPr/>
    </dgm:pt>
    <dgm:pt modelId="{1402F21F-4CA2-49DF-AA51-C24582EF53CD}" type="pres">
      <dgm:prSet presAssocID="{DD0DEAC7-252D-4BF1-9719-06586E0E1169}" presName="iconRect" presStyleLbl="node1" presStyleIdx="1"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loud"/>
        </a:ext>
      </dgm:extLst>
    </dgm:pt>
    <dgm:pt modelId="{E2B189F7-793C-41CE-AFDE-7539D83A7A5A}" type="pres">
      <dgm:prSet presAssocID="{DD0DEAC7-252D-4BF1-9719-06586E0E1169}" presName="spaceRect" presStyleCnt="0"/>
      <dgm:spPr/>
    </dgm:pt>
    <dgm:pt modelId="{B3305046-15AB-41F8-9E49-DCF37944469C}" type="pres">
      <dgm:prSet presAssocID="{DD0DEAC7-252D-4BF1-9719-06586E0E1169}" presName="parTx" presStyleLbl="revTx" presStyleIdx="2" presStyleCnt="11">
        <dgm:presLayoutVars>
          <dgm:chMax val="0"/>
          <dgm:chPref val="0"/>
        </dgm:presLayoutVars>
      </dgm:prSet>
      <dgm:spPr/>
    </dgm:pt>
    <dgm:pt modelId="{787FE615-2ACF-4519-B0B6-3A9D540E3BA6}" type="pres">
      <dgm:prSet presAssocID="{68435572-6CAF-47C3-9636-EB91BB49E806}" presName="sibTrans" presStyleCnt="0"/>
      <dgm:spPr/>
    </dgm:pt>
    <dgm:pt modelId="{6D6B8298-0865-439D-A8C4-85CD5F8A0FD1}" type="pres">
      <dgm:prSet presAssocID="{2A22C6B5-2F0B-4203-B05A-BBA36539AEC4}" presName="compNode" presStyleCnt="0"/>
      <dgm:spPr/>
    </dgm:pt>
    <dgm:pt modelId="{F2CC0ECC-6812-406E-922E-B58C375D571B}" type="pres">
      <dgm:prSet presAssocID="{2A22C6B5-2F0B-4203-B05A-BBA36539AEC4}" presName="bgRect" presStyleLbl="bgShp" presStyleIdx="2" presStyleCnt="8"/>
      <dgm:spPr/>
    </dgm:pt>
    <dgm:pt modelId="{7CCD22EE-E660-482B-B1BD-25F1D47A4D78}" type="pres">
      <dgm:prSet presAssocID="{2A22C6B5-2F0B-4203-B05A-BBA36539AEC4}" presName="iconRect" presStyleLbl="node1" presStyleIdx="2"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Lock"/>
        </a:ext>
      </dgm:extLst>
    </dgm:pt>
    <dgm:pt modelId="{A3B812A3-006A-4B85-A34F-AAF47D949FA0}" type="pres">
      <dgm:prSet presAssocID="{2A22C6B5-2F0B-4203-B05A-BBA36539AEC4}" presName="spaceRect" presStyleCnt="0"/>
      <dgm:spPr/>
    </dgm:pt>
    <dgm:pt modelId="{26FFCEF2-A04F-422D-8144-1AE37CEB03EF}" type="pres">
      <dgm:prSet presAssocID="{2A22C6B5-2F0B-4203-B05A-BBA36539AEC4}" presName="parTx" presStyleLbl="revTx" presStyleIdx="3" presStyleCnt="11">
        <dgm:presLayoutVars>
          <dgm:chMax val="0"/>
          <dgm:chPref val="0"/>
        </dgm:presLayoutVars>
      </dgm:prSet>
      <dgm:spPr/>
    </dgm:pt>
    <dgm:pt modelId="{77728ABE-3AA4-4027-BC07-FC9626050DEA}" type="pres">
      <dgm:prSet presAssocID="{2A22C6B5-2F0B-4203-B05A-BBA36539AEC4}" presName="desTx" presStyleLbl="revTx" presStyleIdx="4" presStyleCnt="11">
        <dgm:presLayoutVars/>
      </dgm:prSet>
      <dgm:spPr/>
    </dgm:pt>
    <dgm:pt modelId="{062FF6B5-271D-4D66-8B8B-889C49B6073B}" type="pres">
      <dgm:prSet presAssocID="{02378829-1DE4-465C-9016-68B555776D62}" presName="sibTrans" presStyleCnt="0"/>
      <dgm:spPr/>
    </dgm:pt>
    <dgm:pt modelId="{D96CFD93-DD3A-467C-A7AA-887CF84CB3F0}" type="pres">
      <dgm:prSet presAssocID="{ADFEFDCD-8572-4B63-8FE1-C0D00BE0058E}" presName="compNode" presStyleCnt="0"/>
      <dgm:spPr/>
    </dgm:pt>
    <dgm:pt modelId="{0D86EFD6-0D89-4F4D-857F-57B5CEBB4B84}" type="pres">
      <dgm:prSet presAssocID="{ADFEFDCD-8572-4B63-8FE1-C0D00BE0058E}" presName="bgRect" presStyleLbl="bgShp" presStyleIdx="3" presStyleCnt="8"/>
      <dgm:spPr/>
    </dgm:pt>
    <dgm:pt modelId="{5A9D5922-C83E-4F23-B967-DAB6C137D17F}" type="pres">
      <dgm:prSet presAssocID="{ADFEFDCD-8572-4B63-8FE1-C0D00BE0058E}" presName="iconRect" presStyleLbl="node1" presStyleIdx="3" presStyleCnt="8"/>
      <dgm:spPr>
        <a:blipFill>
          <a:blip xmlns:r="http://schemas.openxmlformats.org/officeDocument/2006/relationships"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a:blipFill>
        <a:ln>
          <a:noFill/>
        </a:ln>
      </dgm:spPr>
      <dgm:extLst>
        <a:ext uri="{E40237B7-FDA0-4F09-8148-C483321AD2D9}">
          <dgm14:cNvPr xmlns:dgm14="http://schemas.microsoft.com/office/drawing/2010/diagram" id="0" name="" descr="Syncing Cloud"/>
        </a:ext>
      </dgm:extLst>
    </dgm:pt>
    <dgm:pt modelId="{8692C1AA-CA8A-4CBA-B67E-100C0D74EA7D}" type="pres">
      <dgm:prSet presAssocID="{ADFEFDCD-8572-4B63-8FE1-C0D00BE0058E}" presName="spaceRect" presStyleCnt="0"/>
      <dgm:spPr/>
    </dgm:pt>
    <dgm:pt modelId="{0515F031-48B3-4EA4-8215-F2A4A28EDC50}" type="pres">
      <dgm:prSet presAssocID="{ADFEFDCD-8572-4B63-8FE1-C0D00BE0058E}" presName="parTx" presStyleLbl="revTx" presStyleIdx="5" presStyleCnt="11">
        <dgm:presLayoutVars>
          <dgm:chMax val="0"/>
          <dgm:chPref val="0"/>
        </dgm:presLayoutVars>
      </dgm:prSet>
      <dgm:spPr/>
    </dgm:pt>
    <dgm:pt modelId="{20673C73-9770-4E53-836C-CD3475C2184F}" type="pres">
      <dgm:prSet presAssocID="{297E57D4-33A6-44E6-AC76-D767535CC101}" presName="sibTrans" presStyleCnt="0"/>
      <dgm:spPr/>
    </dgm:pt>
    <dgm:pt modelId="{B0DCC67F-2049-4FBB-915B-8D79E815F057}" type="pres">
      <dgm:prSet presAssocID="{6DF873A2-B120-4AAB-9410-C0500195B4DC}" presName="compNode" presStyleCnt="0"/>
      <dgm:spPr/>
    </dgm:pt>
    <dgm:pt modelId="{8318A3E0-D5DA-488A-9A2D-0DC3CAF5BAFF}" type="pres">
      <dgm:prSet presAssocID="{6DF873A2-B120-4AAB-9410-C0500195B4DC}" presName="bgRect" presStyleLbl="bgShp" presStyleIdx="4" presStyleCnt="8"/>
      <dgm:spPr/>
    </dgm:pt>
    <dgm:pt modelId="{2E123557-ED46-4870-9BFC-AD95F5387B48}" type="pres">
      <dgm:prSet presAssocID="{6DF873A2-B120-4AAB-9410-C0500195B4DC}" presName="iconRect" presStyleLbl="node1" presStyleIdx="4" presStyleCnt="8"/>
      <dgm:spPr>
        <a:blipFill>
          <a:blip xmlns:r="http://schemas.openxmlformats.org/officeDocument/2006/relationships"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a:blipFill>
        <a:ln>
          <a:noFill/>
        </a:ln>
      </dgm:spPr>
      <dgm:extLst>
        <a:ext uri="{E40237B7-FDA0-4F09-8148-C483321AD2D9}">
          <dgm14:cNvPr xmlns:dgm14="http://schemas.microsoft.com/office/drawing/2010/diagram" id="0" name="" descr="Checkmark"/>
        </a:ext>
      </dgm:extLst>
    </dgm:pt>
    <dgm:pt modelId="{6FD78F71-5627-4CE4-9396-E1EEB380659A}" type="pres">
      <dgm:prSet presAssocID="{6DF873A2-B120-4AAB-9410-C0500195B4DC}" presName="spaceRect" presStyleCnt="0"/>
      <dgm:spPr/>
    </dgm:pt>
    <dgm:pt modelId="{48CC4562-B8A3-4248-87C7-55F381301B8C}" type="pres">
      <dgm:prSet presAssocID="{6DF873A2-B120-4AAB-9410-C0500195B4DC}" presName="parTx" presStyleLbl="revTx" presStyleIdx="6" presStyleCnt="11">
        <dgm:presLayoutVars>
          <dgm:chMax val="0"/>
          <dgm:chPref val="0"/>
        </dgm:presLayoutVars>
      </dgm:prSet>
      <dgm:spPr/>
    </dgm:pt>
    <dgm:pt modelId="{B0AD6A47-0FAA-4E32-A2B8-8DE020A6D1FC}" type="pres">
      <dgm:prSet presAssocID="{7174E876-110F-4B15-817A-D800ED123D0A}" presName="sibTrans" presStyleCnt="0"/>
      <dgm:spPr/>
    </dgm:pt>
    <dgm:pt modelId="{F582CD26-AC66-42A9-A2BD-C29C5BC93483}" type="pres">
      <dgm:prSet presAssocID="{7B234E08-03F6-4CB9-87B8-C09436B77465}" presName="compNode" presStyleCnt="0"/>
      <dgm:spPr/>
    </dgm:pt>
    <dgm:pt modelId="{A2E7C1AD-E8A6-426C-B2B2-F26F54D81598}" type="pres">
      <dgm:prSet presAssocID="{7B234E08-03F6-4CB9-87B8-C09436B77465}" presName="bgRect" presStyleLbl="bgShp" presStyleIdx="5" presStyleCnt="8"/>
      <dgm:spPr/>
    </dgm:pt>
    <dgm:pt modelId="{78DABA7B-80B0-4BA2-A822-09A8603A2F3C}" type="pres">
      <dgm:prSet presAssocID="{7B234E08-03F6-4CB9-87B8-C09436B77465}" presName="iconRect" presStyleLbl="node1" presStyleIdx="5" presStyleCnt="8"/>
      <dgm:spPr>
        <a:blipFill>
          <a:blip xmlns:r="http://schemas.openxmlformats.org/officeDocument/2006/relationships"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a:blipFill>
        <a:ln>
          <a:noFill/>
        </a:ln>
      </dgm:spPr>
      <dgm:extLst>
        <a:ext uri="{E40237B7-FDA0-4F09-8148-C483321AD2D9}">
          <dgm14:cNvPr xmlns:dgm14="http://schemas.microsoft.com/office/drawing/2010/diagram" id="0" name="" descr="Magnifying glass"/>
        </a:ext>
      </dgm:extLst>
    </dgm:pt>
    <dgm:pt modelId="{8656AD11-985C-483B-8B61-08E6707CE0D3}" type="pres">
      <dgm:prSet presAssocID="{7B234E08-03F6-4CB9-87B8-C09436B77465}" presName="spaceRect" presStyleCnt="0"/>
      <dgm:spPr/>
    </dgm:pt>
    <dgm:pt modelId="{C26AB556-F9EA-4864-B348-A19DC8785F35}" type="pres">
      <dgm:prSet presAssocID="{7B234E08-03F6-4CB9-87B8-C09436B77465}" presName="parTx" presStyleLbl="revTx" presStyleIdx="7" presStyleCnt="11">
        <dgm:presLayoutVars>
          <dgm:chMax val="0"/>
          <dgm:chPref val="0"/>
        </dgm:presLayoutVars>
      </dgm:prSet>
      <dgm:spPr/>
    </dgm:pt>
    <dgm:pt modelId="{ED61BF4B-FCDE-44C2-AF29-D2EB0ED2A44F}" type="pres">
      <dgm:prSet presAssocID="{ED83012E-C228-42B2-9FBD-A21A856F61F4}" presName="sibTrans" presStyleCnt="0"/>
      <dgm:spPr/>
    </dgm:pt>
    <dgm:pt modelId="{92FAD63A-3B81-447E-B83F-9A1F2B9397A2}" type="pres">
      <dgm:prSet presAssocID="{72E67412-FF5B-4E6E-9881-938B7B0862A1}" presName="compNode" presStyleCnt="0"/>
      <dgm:spPr/>
    </dgm:pt>
    <dgm:pt modelId="{45B79F39-1973-44FE-AE1D-6002ACB1ACC8}" type="pres">
      <dgm:prSet presAssocID="{72E67412-FF5B-4E6E-9881-938B7B0862A1}" presName="bgRect" presStyleLbl="bgShp" presStyleIdx="6" presStyleCnt="8"/>
      <dgm:spPr/>
    </dgm:pt>
    <dgm:pt modelId="{853806C7-1539-4667-9DB8-558C81131250}" type="pres">
      <dgm:prSet presAssocID="{72E67412-FF5B-4E6E-9881-938B7B0862A1}" presName="iconRect" presStyleLbl="node1" presStyleIdx="6" presStyleCnt="8"/>
      <dgm:spPr>
        <a:blipFill>
          <a:blip xmlns:r="http://schemas.openxmlformats.org/officeDocument/2006/relationships"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a:blipFill>
        <a:ln>
          <a:noFill/>
        </a:ln>
      </dgm:spPr>
      <dgm:extLst>
        <a:ext uri="{E40237B7-FDA0-4F09-8148-C483321AD2D9}">
          <dgm14:cNvPr xmlns:dgm14="http://schemas.microsoft.com/office/drawing/2010/diagram" id="0" name="" descr="Bridge scene"/>
        </a:ext>
      </dgm:extLst>
    </dgm:pt>
    <dgm:pt modelId="{E21B8A9D-ECB6-4C05-B6C9-6A150C4464EA}" type="pres">
      <dgm:prSet presAssocID="{72E67412-FF5B-4E6E-9881-938B7B0862A1}" presName="spaceRect" presStyleCnt="0"/>
      <dgm:spPr/>
    </dgm:pt>
    <dgm:pt modelId="{E197CC80-9B9A-4DA4-94DC-411648808443}" type="pres">
      <dgm:prSet presAssocID="{72E67412-FF5B-4E6E-9881-938B7B0862A1}" presName="parTx" presStyleLbl="revTx" presStyleIdx="8" presStyleCnt="11">
        <dgm:presLayoutVars>
          <dgm:chMax val="0"/>
          <dgm:chPref val="0"/>
        </dgm:presLayoutVars>
      </dgm:prSet>
      <dgm:spPr/>
    </dgm:pt>
    <dgm:pt modelId="{84A47B7E-27B1-432A-8D2F-BACCFE6224BE}" type="pres">
      <dgm:prSet presAssocID="{D245787D-3DEF-4FC4-892B-8537D26499F3}" presName="sibTrans" presStyleCnt="0"/>
      <dgm:spPr/>
    </dgm:pt>
    <dgm:pt modelId="{56883921-DCA5-449F-BAEB-4DFE1F7925D7}" type="pres">
      <dgm:prSet presAssocID="{2C0147B1-1BC5-49AE-9637-36318B92C3FE}" presName="compNode" presStyleCnt="0"/>
      <dgm:spPr/>
    </dgm:pt>
    <dgm:pt modelId="{16A27F60-7C6A-4BC3-9899-04AF91EB8565}" type="pres">
      <dgm:prSet presAssocID="{2C0147B1-1BC5-49AE-9637-36318B92C3FE}" presName="bgRect" presStyleLbl="bgShp" presStyleIdx="7" presStyleCnt="8"/>
      <dgm:spPr/>
    </dgm:pt>
    <dgm:pt modelId="{887B599B-E0FA-4807-9E83-C0CF4A0E716E}" type="pres">
      <dgm:prSet presAssocID="{2C0147B1-1BC5-49AE-9637-36318B92C3FE}" presName="iconRect" presStyleLbl="node1" presStyleIdx="7" presStyleCnt="8"/>
      <dgm:spPr>
        <a:blipFill>
          <a:blip xmlns:r="http://schemas.openxmlformats.org/officeDocument/2006/relationships"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a:blipFill>
        <a:ln>
          <a:noFill/>
        </a:ln>
      </dgm:spPr>
      <dgm:extLst>
        <a:ext uri="{E40237B7-FDA0-4F09-8148-C483321AD2D9}">
          <dgm14:cNvPr xmlns:dgm14="http://schemas.microsoft.com/office/drawing/2010/diagram" id="0" name="" descr="Money"/>
        </a:ext>
      </dgm:extLst>
    </dgm:pt>
    <dgm:pt modelId="{A7FD2094-3E40-4871-9AFF-71E883AD30B3}" type="pres">
      <dgm:prSet presAssocID="{2C0147B1-1BC5-49AE-9637-36318B92C3FE}" presName="spaceRect" presStyleCnt="0"/>
      <dgm:spPr/>
    </dgm:pt>
    <dgm:pt modelId="{682B3A17-3601-4F6D-A526-45CB5DF25B24}" type="pres">
      <dgm:prSet presAssocID="{2C0147B1-1BC5-49AE-9637-36318B92C3FE}" presName="parTx" presStyleLbl="revTx" presStyleIdx="9" presStyleCnt="11">
        <dgm:presLayoutVars>
          <dgm:chMax val="0"/>
          <dgm:chPref val="0"/>
        </dgm:presLayoutVars>
      </dgm:prSet>
      <dgm:spPr/>
    </dgm:pt>
    <dgm:pt modelId="{F0A3DA3E-7F60-4C75-B4EA-9A18BC64C647}" type="pres">
      <dgm:prSet presAssocID="{2C0147B1-1BC5-49AE-9637-36318B92C3FE}" presName="desTx" presStyleLbl="revTx" presStyleIdx="10" presStyleCnt="11">
        <dgm:presLayoutVars/>
      </dgm:prSet>
      <dgm:spPr/>
    </dgm:pt>
  </dgm:ptLst>
  <dgm:cxnLst>
    <dgm:cxn modelId="{9E820204-87BF-4771-AB1F-A9D9E14615C0}" type="presOf" srcId="{BCFAE030-71DD-4DA5-9060-EA46353D8009}" destId="{4C61C36C-30FF-4FB3-AB70-F306CFA5A11D}" srcOrd="0" destOrd="0" presId="urn:microsoft.com/office/officeart/2018/2/layout/IconVerticalSolidList"/>
    <dgm:cxn modelId="{58875E04-E4BD-4AAB-83C7-42DD6CD3D1F8}" srcId="{DCFFC831-8C7F-4B63-8014-106774FB0C64}" destId="{6DF873A2-B120-4AAB-9410-C0500195B4DC}" srcOrd="4" destOrd="0" parTransId="{453032D9-1970-4E8A-BA94-05071F5EA927}" sibTransId="{7174E876-110F-4B15-817A-D800ED123D0A}"/>
    <dgm:cxn modelId="{ECE1F817-7CC7-4EC1-8DB1-FCE278BF167F}" type="presOf" srcId="{36643762-0ABC-47CF-9203-882A71FEFAA0}" destId="{A84D2DB7-9832-4CA4-AB10-374B666DEC81}" srcOrd="0" destOrd="0" presId="urn:microsoft.com/office/officeart/2018/2/layout/IconVerticalSolidList"/>
    <dgm:cxn modelId="{8F12C81D-79CA-4F39-B18E-25F0984F82B3}" type="presOf" srcId="{DCFFC831-8C7F-4B63-8014-106774FB0C64}" destId="{21C38D85-BE1D-43C3-932D-D2A874EFC3C9}" srcOrd="0" destOrd="0" presId="urn:microsoft.com/office/officeart/2018/2/layout/IconVerticalSolidList"/>
    <dgm:cxn modelId="{1175E71D-8F55-4AD7-AF8D-4269A4467CC6}" type="presOf" srcId="{DD0DEAC7-252D-4BF1-9719-06586E0E1169}" destId="{B3305046-15AB-41F8-9E49-DCF37944469C}" srcOrd="0" destOrd="0" presId="urn:microsoft.com/office/officeart/2018/2/layout/IconVerticalSolidList"/>
    <dgm:cxn modelId="{6F166D20-A996-4DDF-BD5B-A0AC87704622}" type="presOf" srcId="{72E67412-FF5B-4E6E-9881-938B7B0862A1}" destId="{E197CC80-9B9A-4DA4-94DC-411648808443}" srcOrd="0" destOrd="0" presId="urn:microsoft.com/office/officeart/2018/2/layout/IconVerticalSolidList"/>
    <dgm:cxn modelId="{24E0964B-71A0-42C6-8DF5-AEAC9DBA4D08}" srcId="{DCFFC831-8C7F-4B63-8014-106774FB0C64}" destId="{7B234E08-03F6-4CB9-87B8-C09436B77465}" srcOrd="5" destOrd="0" parTransId="{22A6CE28-26BF-4E5B-9F37-CE74B16DE1C4}" sibTransId="{ED83012E-C228-42B2-9FBD-A21A856F61F4}"/>
    <dgm:cxn modelId="{16EC1C4D-1E11-44E4-B5C9-7F5DFD5113A5}" srcId="{DCFFC831-8C7F-4B63-8014-106774FB0C64}" destId="{BCFAE030-71DD-4DA5-9060-EA46353D8009}" srcOrd="0" destOrd="0" parTransId="{C14F974A-B9CA-428C-8DAA-BC31FCBB1370}" sibTransId="{C8546DCD-84BD-4A32-A621-8FF76FD8408E}"/>
    <dgm:cxn modelId="{6CA2E751-15BA-4512-A63E-162B4B8EA1FA}" type="presOf" srcId="{6ED93EAE-22A3-42E4-9455-5EFB10C29501}" destId="{A84D2DB7-9832-4CA4-AB10-374B666DEC81}" srcOrd="0" destOrd="1" presId="urn:microsoft.com/office/officeart/2018/2/layout/IconVerticalSolidList"/>
    <dgm:cxn modelId="{0B281A72-A0AF-4376-AAE2-85D43993C1BA}" srcId="{DCFFC831-8C7F-4B63-8014-106774FB0C64}" destId="{2C0147B1-1BC5-49AE-9637-36318B92C3FE}" srcOrd="7" destOrd="0" parTransId="{4DE72503-997F-4EDD-9DBB-AE8955FC1E50}" sibTransId="{33AB84C1-1DA4-488F-B18B-D109104AA990}"/>
    <dgm:cxn modelId="{94696C73-C200-4EC1-931E-32ACD8F11A36}" type="presOf" srcId="{2A22C6B5-2F0B-4203-B05A-BBA36539AEC4}" destId="{26FFCEF2-A04F-422D-8144-1AE37CEB03EF}" srcOrd="0" destOrd="0" presId="urn:microsoft.com/office/officeart/2018/2/layout/IconVerticalSolidList"/>
    <dgm:cxn modelId="{34266E55-7113-47AF-AAF4-AE65F351EBCB}" type="presOf" srcId="{ADFEFDCD-8572-4B63-8FE1-C0D00BE0058E}" destId="{0515F031-48B3-4EA4-8215-F2A4A28EDC50}" srcOrd="0" destOrd="0" presId="urn:microsoft.com/office/officeart/2018/2/layout/IconVerticalSolidList"/>
    <dgm:cxn modelId="{C5692D76-F1B0-47D4-8F78-A301FBB14BA3}" type="presOf" srcId="{20171C53-8681-4327-B183-68CDF8A46C3E}" destId="{77728ABE-3AA4-4027-BC07-FC9626050DEA}" srcOrd="0" destOrd="0" presId="urn:microsoft.com/office/officeart/2018/2/layout/IconVerticalSolidList"/>
    <dgm:cxn modelId="{920C5A7F-3921-4D5B-AED9-303E28CDCF4C}" srcId="{2C0147B1-1BC5-49AE-9637-36318B92C3FE}" destId="{DC79276C-D7D3-4D92-996D-5FAE6EDA7CB0}" srcOrd="0" destOrd="0" parTransId="{41A636FF-709C-44C1-8C51-B62011DB0B82}" sibTransId="{0AD6B6C6-9450-448F-8FD4-0DBFEE4F6876}"/>
    <dgm:cxn modelId="{C5973D90-4477-4EAA-9A7C-F9715B2FA25A}" srcId="{BCFAE030-71DD-4DA5-9060-EA46353D8009}" destId="{6ED93EAE-22A3-42E4-9455-5EFB10C29501}" srcOrd="1" destOrd="0" parTransId="{67925588-CD93-402F-AD74-EBDD7C9F7AD6}" sibTransId="{CF322617-850F-4277-BE6D-B8ED00F5BEF1}"/>
    <dgm:cxn modelId="{93CBC891-9B73-4442-9EAF-4E93E8F48261}" srcId="{DCFFC831-8C7F-4B63-8014-106774FB0C64}" destId="{2A22C6B5-2F0B-4203-B05A-BBA36539AEC4}" srcOrd="2" destOrd="0" parTransId="{16876705-9817-4515-AB00-422129E36FD6}" sibTransId="{02378829-1DE4-465C-9016-68B555776D62}"/>
    <dgm:cxn modelId="{790B7E93-2C2F-4AB3-BBBA-CD48622382D3}" srcId="{BCFAE030-71DD-4DA5-9060-EA46353D8009}" destId="{36643762-0ABC-47CF-9203-882A71FEFAA0}" srcOrd="0" destOrd="0" parTransId="{848D6C05-0DC7-45C3-95C6-E3AEC1531397}" sibTransId="{FF2B3953-BA6B-4634-80FC-EB3625F1AD50}"/>
    <dgm:cxn modelId="{5F40769B-64F9-4B09-8671-8F354B262D74}" type="presOf" srcId="{DC79276C-D7D3-4D92-996D-5FAE6EDA7CB0}" destId="{F0A3DA3E-7F60-4C75-B4EA-9A18BC64C647}" srcOrd="0" destOrd="0" presId="urn:microsoft.com/office/officeart/2018/2/layout/IconVerticalSolidList"/>
    <dgm:cxn modelId="{4F70E2A7-E141-4760-A6BB-5DC89E4D29D9}" srcId="{DCFFC831-8C7F-4B63-8014-106774FB0C64}" destId="{72E67412-FF5B-4E6E-9881-938B7B0862A1}" srcOrd="6" destOrd="0" parTransId="{BBB0595E-D774-4074-AEBB-B8DE03ACDE0B}" sibTransId="{D245787D-3DEF-4FC4-892B-8537D26499F3}"/>
    <dgm:cxn modelId="{43D19CAF-6267-4154-847F-CFCF56269CFA}" srcId="{2A22C6B5-2F0B-4203-B05A-BBA36539AEC4}" destId="{20171C53-8681-4327-B183-68CDF8A46C3E}" srcOrd="0" destOrd="0" parTransId="{5E2CF324-1D7C-4B37-A5EB-E9B3D93789E8}" sibTransId="{FDAF89F3-46DE-4A19-9965-88E40C08BCC5}"/>
    <dgm:cxn modelId="{50F215B4-A50A-44DF-9706-5C94BFFA19AB}" srcId="{DCFFC831-8C7F-4B63-8014-106774FB0C64}" destId="{DD0DEAC7-252D-4BF1-9719-06586E0E1169}" srcOrd="1" destOrd="0" parTransId="{9B512113-59A0-4B6A-94AF-0CB2D530B368}" sibTransId="{68435572-6CAF-47C3-9636-EB91BB49E806}"/>
    <dgm:cxn modelId="{CE0F33BF-F070-4A9F-9B74-B3AF32DD306A}" srcId="{DCFFC831-8C7F-4B63-8014-106774FB0C64}" destId="{ADFEFDCD-8572-4B63-8FE1-C0D00BE0058E}" srcOrd="3" destOrd="0" parTransId="{0B37A492-D24E-474B-9C1F-0D4C288A7150}" sibTransId="{297E57D4-33A6-44E6-AC76-D767535CC101}"/>
    <dgm:cxn modelId="{7B78BFD4-34FF-4512-82FE-FBD529856260}" type="presOf" srcId="{6DF873A2-B120-4AAB-9410-C0500195B4DC}" destId="{48CC4562-B8A3-4248-87C7-55F381301B8C}" srcOrd="0" destOrd="0" presId="urn:microsoft.com/office/officeart/2018/2/layout/IconVerticalSolidList"/>
    <dgm:cxn modelId="{874E1CE5-77A0-4D38-BAA4-779B293C2167}" type="presOf" srcId="{2C0147B1-1BC5-49AE-9637-36318B92C3FE}" destId="{682B3A17-3601-4F6D-A526-45CB5DF25B24}" srcOrd="0" destOrd="0" presId="urn:microsoft.com/office/officeart/2018/2/layout/IconVerticalSolidList"/>
    <dgm:cxn modelId="{0F7EA2E9-933F-4421-BE16-A2E53EAF8552}" type="presOf" srcId="{7B234E08-03F6-4CB9-87B8-C09436B77465}" destId="{C26AB556-F9EA-4864-B348-A19DC8785F35}" srcOrd="0" destOrd="0" presId="urn:microsoft.com/office/officeart/2018/2/layout/IconVerticalSolidList"/>
    <dgm:cxn modelId="{8F222E6B-9C14-426A-AAD3-0E859882D809}" type="presParOf" srcId="{21C38D85-BE1D-43C3-932D-D2A874EFC3C9}" destId="{CCAACA31-3797-4708-8CF4-37541121B3EE}" srcOrd="0" destOrd="0" presId="urn:microsoft.com/office/officeart/2018/2/layout/IconVerticalSolidList"/>
    <dgm:cxn modelId="{DB811C9B-5191-421D-8050-7F0EB973B6BB}" type="presParOf" srcId="{CCAACA31-3797-4708-8CF4-37541121B3EE}" destId="{FDEF7358-C547-4E4E-AC35-B25169B031D8}" srcOrd="0" destOrd="0" presId="urn:microsoft.com/office/officeart/2018/2/layout/IconVerticalSolidList"/>
    <dgm:cxn modelId="{38DD7BFD-5E1C-450D-A1FC-04E8AC75F053}" type="presParOf" srcId="{CCAACA31-3797-4708-8CF4-37541121B3EE}" destId="{EC55AB2F-40D6-48D2-9D65-124C2C368148}" srcOrd="1" destOrd="0" presId="urn:microsoft.com/office/officeart/2018/2/layout/IconVerticalSolidList"/>
    <dgm:cxn modelId="{0CC2A6BE-E7B0-4F35-BE71-55FBE26A0E7E}" type="presParOf" srcId="{CCAACA31-3797-4708-8CF4-37541121B3EE}" destId="{81A74108-47BE-4611-90BC-431799978865}" srcOrd="2" destOrd="0" presId="urn:microsoft.com/office/officeart/2018/2/layout/IconVerticalSolidList"/>
    <dgm:cxn modelId="{93F1D5D9-FA92-4B43-82C8-CD61C75063B5}" type="presParOf" srcId="{CCAACA31-3797-4708-8CF4-37541121B3EE}" destId="{4C61C36C-30FF-4FB3-AB70-F306CFA5A11D}" srcOrd="3" destOrd="0" presId="urn:microsoft.com/office/officeart/2018/2/layout/IconVerticalSolidList"/>
    <dgm:cxn modelId="{45719EFD-6D90-469B-8A68-3FE845A1F988}" type="presParOf" srcId="{CCAACA31-3797-4708-8CF4-37541121B3EE}" destId="{A84D2DB7-9832-4CA4-AB10-374B666DEC81}" srcOrd="4" destOrd="0" presId="urn:microsoft.com/office/officeart/2018/2/layout/IconVerticalSolidList"/>
    <dgm:cxn modelId="{8CF3946E-B40B-462F-8B2C-1BEAEDE5FDC7}" type="presParOf" srcId="{21C38D85-BE1D-43C3-932D-D2A874EFC3C9}" destId="{46801028-EB08-47C4-84BD-82B71AA66AD7}" srcOrd="1" destOrd="0" presId="urn:microsoft.com/office/officeart/2018/2/layout/IconVerticalSolidList"/>
    <dgm:cxn modelId="{EA7FF7F4-A875-4A2B-B900-3C75E2C05767}" type="presParOf" srcId="{21C38D85-BE1D-43C3-932D-D2A874EFC3C9}" destId="{DCE210A0-A569-49AD-A5D7-79C8163F12B8}" srcOrd="2" destOrd="0" presId="urn:microsoft.com/office/officeart/2018/2/layout/IconVerticalSolidList"/>
    <dgm:cxn modelId="{E3A624FE-A28E-496C-B220-F08C7B09C548}" type="presParOf" srcId="{DCE210A0-A569-49AD-A5D7-79C8163F12B8}" destId="{11F26E2D-9F1E-4FB0-8989-6DC3D21809B8}" srcOrd="0" destOrd="0" presId="urn:microsoft.com/office/officeart/2018/2/layout/IconVerticalSolidList"/>
    <dgm:cxn modelId="{0BBF08BC-93AE-4253-B566-5499DFB650F2}" type="presParOf" srcId="{DCE210A0-A569-49AD-A5D7-79C8163F12B8}" destId="{1402F21F-4CA2-49DF-AA51-C24582EF53CD}" srcOrd="1" destOrd="0" presId="urn:microsoft.com/office/officeart/2018/2/layout/IconVerticalSolidList"/>
    <dgm:cxn modelId="{901994B6-48FD-4158-B391-21D7F7AF92C7}" type="presParOf" srcId="{DCE210A0-A569-49AD-A5D7-79C8163F12B8}" destId="{E2B189F7-793C-41CE-AFDE-7539D83A7A5A}" srcOrd="2" destOrd="0" presId="urn:microsoft.com/office/officeart/2018/2/layout/IconVerticalSolidList"/>
    <dgm:cxn modelId="{C4ADF7DE-8217-4200-9091-37DA75EDEA7C}" type="presParOf" srcId="{DCE210A0-A569-49AD-A5D7-79C8163F12B8}" destId="{B3305046-15AB-41F8-9E49-DCF37944469C}" srcOrd="3" destOrd="0" presId="urn:microsoft.com/office/officeart/2018/2/layout/IconVerticalSolidList"/>
    <dgm:cxn modelId="{A81F2C07-A96B-46B3-8ED2-716B795C7552}" type="presParOf" srcId="{21C38D85-BE1D-43C3-932D-D2A874EFC3C9}" destId="{787FE615-2ACF-4519-B0B6-3A9D540E3BA6}" srcOrd="3" destOrd="0" presId="urn:microsoft.com/office/officeart/2018/2/layout/IconVerticalSolidList"/>
    <dgm:cxn modelId="{35C62E76-FDDA-441A-8B0F-FE523BA2C63B}" type="presParOf" srcId="{21C38D85-BE1D-43C3-932D-D2A874EFC3C9}" destId="{6D6B8298-0865-439D-A8C4-85CD5F8A0FD1}" srcOrd="4" destOrd="0" presId="urn:microsoft.com/office/officeart/2018/2/layout/IconVerticalSolidList"/>
    <dgm:cxn modelId="{E21AAA99-0E24-4E66-BC45-60DA34314807}" type="presParOf" srcId="{6D6B8298-0865-439D-A8C4-85CD5F8A0FD1}" destId="{F2CC0ECC-6812-406E-922E-B58C375D571B}" srcOrd="0" destOrd="0" presId="urn:microsoft.com/office/officeart/2018/2/layout/IconVerticalSolidList"/>
    <dgm:cxn modelId="{553B6FB8-C508-4EFD-AD41-732199324128}" type="presParOf" srcId="{6D6B8298-0865-439D-A8C4-85CD5F8A0FD1}" destId="{7CCD22EE-E660-482B-B1BD-25F1D47A4D78}" srcOrd="1" destOrd="0" presId="urn:microsoft.com/office/officeart/2018/2/layout/IconVerticalSolidList"/>
    <dgm:cxn modelId="{3BC156B7-BBCB-46F1-9656-F8AEEFB72FE6}" type="presParOf" srcId="{6D6B8298-0865-439D-A8C4-85CD5F8A0FD1}" destId="{A3B812A3-006A-4B85-A34F-AAF47D949FA0}" srcOrd="2" destOrd="0" presId="urn:microsoft.com/office/officeart/2018/2/layout/IconVerticalSolidList"/>
    <dgm:cxn modelId="{4879FF0B-4A3D-4054-ABD4-9802900161EF}" type="presParOf" srcId="{6D6B8298-0865-439D-A8C4-85CD5F8A0FD1}" destId="{26FFCEF2-A04F-422D-8144-1AE37CEB03EF}" srcOrd="3" destOrd="0" presId="urn:microsoft.com/office/officeart/2018/2/layout/IconVerticalSolidList"/>
    <dgm:cxn modelId="{D0AD067F-CA05-4360-A00A-10A64FC22EF8}" type="presParOf" srcId="{6D6B8298-0865-439D-A8C4-85CD5F8A0FD1}" destId="{77728ABE-3AA4-4027-BC07-FC9626050DEA}" srcOrd="4" destOrd="0" presId="urn:microsoft.com/office/officeart/2018/2/layout/IconVerticalSolidList"/>
    <dgm:cxn modelId="{C3D8FA1E-BC46-4BCF-8889-3EDE6CFAAE31}" type="presParOf" srcId="{21C38D85-BE1D-43C3-932D-D2A874EFC3C9}" destId="{062FF6B5-271D-4D66-8B8B-889C49B6073B}" srcOrd="5" destOrd="0" presId="urn:microsoft.com/office/officeart/2018/2/layout/IconVerticalSolidList"/>
    <dgm:cxn modelId="{43DA0124-99EF-499E-B130-E1887EF788DD}" type="presParOf" srcId="{21C38D85-BE1D-43C3-932D-D2A874EFC3C9}" destId="{D96CFD93-DD3A-467C-A7AA-887CF84CB3F0}" srcOrd="6" destOrd="0" presId="urn:microsoft.com/office/officeart/2018/2/layout/IconVerticalSolidList"/>
    <dgm:cxn modelId="{29E1B307-5656-4944-9FA0-891C143668B7}" type="presParOf" srcId="{D96CFD93-DD3A-467C-A7AA-887CF84CB3F0}" destId="{0D86EFD6-0D89-4F4D-857F-57B5CEBB4B84}" srcOrd="0" destOrd="0" presId="urn:microsoft.com/office/officeart/2018/2/layout/IconVerticalSolidList"/>
    <dgm:cxn modelId="{D66AD519-0A4E-4193-84EF-6B615792E7C4}" type="presParOf" srcId="{D96CFD93-DD3A-467C-A7AA-887CF84CB3F0}" destId="{5A9D5922-C83E-4F23-B967-DAB6C137D17F}" srcOrd="1" destOrd="0" presId="urn:microsoft.com/office/officeart/2018/2/layout/IconVerticalSolidList"/>
    <dgm:cxn modelId="{7A35377C-F422-4DC7-BA93-CC88E790423D}" type="presParOf" srcId="{D96CFD93-DD3A-467C-A7AA-887CF84CB3F0}" destId="{8692C1AA-CA8A-4CBA-B67E-100C0D74EA7D}" srcOrd="2" destOrd="0" presId="urn:microsoft.com/office/officeart/2018/2/layout/IconVerticalSolidList"/>
    <dgm:cxn modelId="{B5DDD8A1-E879-433C-8566-A8CFD1153FEE}" type="presParOf" srcId="{D96CFD93-DD3A-467C-A7AA-887CF84CB3F0}" destId="{0515F031-48B3-4EA4-8215-F2A4A28EDC50}" srcOrd="3" destOrd="0" presId="urn:microsoft.com/office/officeart/2018/2/layout/IconVerticalSolidList"/>
    <dgm:cxn modelId="{F049D084-CE42-41CF-8C38-856C70725775}" type="presParOf" srcId="{21C38D85-BE1D-43C3-932D-D2A874EFC3C9}" destId="{20673C73-9770-4E53-836C-CD3475C2184F}" srcOrd="7" destOrd="0" presId="urn:microsoft.com/office/officeart/2018/2/layout/IconVerticalSolidList"/>
    <dgm:cxn modelId="{07747CBA-4643-4781-996E-E8C4FFD5A951}" type="presParOf" srcId="{21C38D85-BE1D-43C3-932D-D2A874EFC3C9}" destId="{B0DCC67F-2049-4FBB-915B-8D79E815F057}" srcOrd="8" destOrd="0" presId="urn:microsoft.com/office/officeart/2018/2/layout/IconVerticalSolidList"/>
    <dgm:cxn modelId="{F1E9E884-3112-4503-879D-EA3B4BC0AE03}" type="presParOf" srcId="{B0DCC67F-2049-4FBB-915B-8D79E815F057}" destId="{8318A3E0-D5DA-488A-9A2D-0DC3CAF5BAFF}" srcOrd="0" destOrd="0" presId="urn:microsoft.com/office/officeart/2018/2/layout/IconVerticalSolidList"/>
    <dgm:cxn modelId="{E3F4A719-B9DE-4CC4-8DDB-27AC0B029C6A}" type="presParOf" srcId="{B0DCC67F-2049-4FBB-915B-8D79E815F057}" destId="{2E123557-ED46-4870-9BFC-AD95F5387B48}" srcOrd="1" destOrd="0" presId="urn:microsoft.com/office/officeart/2018/2/layout/IconVerticalSolidList"/>
    <dgm:cxn modelId="{462BD12C-F3CF-4421-984F-988740F321A9}" type="presParOf" srcId="{B0DCC67F-2049-4FBB-915B-8D79E815F057}" destId="{6FD78F71-5627-4CE4-9396-E1EEB380659A}" srcOrd="2" destOrd="0" presId="urn:microsoft.com/office/officeart/2018/2/layout/IconVerticalSolidList"/>
    <dgm:cxn modelId="{DB077F96-4130-4F83-BD9A-F961234B5897}" type="presParOf" srcId="{B0DCC67F-2049-4FBB-915B-8D79E815F057}" destId="{48CC4562-B8A3-4248-87C7-55F381301B8C}" srcOrd="3" destOrd="0" presId="urn:microsoft.com/office/officeart/2018/2/layout/IconVerticalSolidList"/>
    <dgm:cxn modelId="{3C86238C-A001-4DFE-BC59-9194FD253D87}" type="presParOf" srcId="{21C38D85-BE1D-43C3-932D-D2A874EFC3C9}" destId="{B0AD6A47-0FAA-4E32-A2B8-8DE020A6D1FC}" srcOrd="9" destOrd="0" presId="urn:microsoft.com/office/officeart/2018/2/layout/IconVerticalSolidList"/>
    <dgm:cxn modelId="{37532F01-C22A-41F0-9AE0-EC80F31A84F8}" type="presParOf" srcId="{21C38D85-BE1D-43C3-932D-D2A874EFC3C9}" destId="{F582CD26-AC66-42A9-A2BD-C29C5BC93483}" srcOrd="10" destOrd="0" presId="urn:microsoft.com/office/officeart/2018/2/layout/IconVerticalSolidList"/>
    <dgm:cxn modelId="{86D57C61-CD0E-4C73-B7D2-633AB445106B}" type="presParOf" srcId="{F582CD26-AC66-42A9-A2BD-C29C5BC93483}" destId="{A2E7C1AD-E8A6-426C-B2B2-F26F54D81598}" srcOrd="0" destOrd="0" presId="urn:microsoft.com/office/officeart/2018/2/layout/IconVerticalSolidList"/>
    <dgm:cxn modelId="{14CB1FE7-10DB-45C2-B601-084F65AA6C2F}" type="presParOf" srcId="{F582CD26-AC66-42A9-A2BD-C29C5BC93483}" destId="{78DABA7B-80B0-4BA2-A822-09A8603A2F3C}" srcOrd="1" destOrd="0" presId="urn:microsoft.com/office/officeart/2018/2/layout/IconVerticalSolidList"/>
    <dgm:cxn modelId="{06344B8A-C88B-498E-A691-A194A4E66AC8}" type="presParOf" srcId="{F582CD26-AC66-42A9-A2BD-C29C5BC93483}" destId="{8656AD11-985C-483B-8B61-08E6707CE0D3}" srcOrd="2" destOrd="0" presId="urn:microsoft.com/office/officeart/2018/2/layout/IconVerticalSolidList"/>
    <dgm:cxn modelId="{71138BBF-2B81-423D-AA14-CA7DE778AB67}" type="presParOf" srcId="{F582CD26-AC66-42A9-A2BD-C29C5BC93483}" destId="{C26AB556-F9EA-4864-B348-A19DC8785F35}" srcOrd="3" destOrd="0" presId="urn:microsoft.com/office/officeart/2018/2/layout/IconVerticalSolidList"/>
    <dgm:cxn modelId="{4C5DD755-E264-4D9E-8DD8-69E20954EB55}" type="presParOf" srcId="{21C38D85-BE1D-43C3-932D-D2A874EFC3C9}" destId="{ED61BF4B-FCDE-44C2-AF29-D2EB0ED2A44F}" srcOrd="11" destOrd="0" presId="urn:microsoft.com/office/officeart/2018/2/layout/IconVerticalSolidList"/>
    <dgm:cxn modelId="{204D0D5E-AD63-41FC-A11B-B357AD0BC959}" type="presParOf" srcId="{21C38D85-BE1D-43C3-932D-D2A874EFC3C9}" destId="{92FAD63A-3B81-447E-B83F-9A1F2B9397A2}" srcOrd="12" destOrd="0" presId="urn:microsoft.com/office/officeart/2018/2/layout/IconVerticalSolidList"/>
    <dgm:cxn modelId="{06F00433-11D0-4AA4-99FB-A01059D4D194}" type="presParOf" srcId="{92FAD63A-3B81-447E-B83F-9A1F2B9397A2}" destId="{45B79F39-1973-44FE-AE1D-6002ACB1ACC8}" srcOrd="0" destOrd="0" presId="urn:microsoft.com/office/officeart/2018/2/layout/IconVerticalSolidList"/>
    <dgm:cxn modelId="{EA4F7F77-C6BB-4845-8421-94259892BC67}" type="presParOf" srcId="{92FAD63A-3B81-447E-B83F-9A1F2B9397A2}" destId="{853806C7-1539-4667-9DB8-558C81131250}" srcOrd="1" destOrd="0" presId="urn:microsoft.com/office/officeart/2018/2/layout/IconVerticalSolidList"/>
    <dgm:cxn modelId="{F3D4AD5F-09CB-458A-B4A4-69110E7FF06C}" type="presParOf" srcId="{92FAD63A-3B81-447E-B83F-9A1F2B9397A2}" destId="{E21B8A9D-ECB6-4C05-B6C9-6A150C4464EA}" srcOrd="2" destOrd="0" presId="urn:microsoft.com/office/officeart/2018/2/layout/IconVerticalSolidList"/>
    <dgm:cxn modelId="{CA841759-A662-40A8-8FA2-5BB118C07F6A}" type="presParOf" srcId="{92FAD63A-3B81-447E-B83F-9A1F2B9397A2}" destId="{E197CC80-9B9A-4DA4-94DC-411648808443}" srcOrd="3" destOrd="0" presId="urn:microsoft.com/office/officeart/2018/2/layout/IconVerticalSolidList"/>
    <dgm:cxn modelId="{C7736AD8-FC53-46F4-B269-A29B41BA31F6}" type="presParOf" srcId="{21C38D85-BE1D-43C3-932D-D2A874EFC3C9}" destId="{84A47B7E-27B1-432A-8D2F-BACCFE6224BE}" srcOrd="13" destOrd="0" presId="urn:microsoft.com/office/officeart/2018/2/layout/IconVerticalSolidList"/>
    <dgm:cxn modelId="{1EEB4DEC-2605-4DCE-A03A-02E272CFA800}" type="presParOf" srcId="{21C38D85-BE1D-43C3-932D-D2A874EFC3C9}" destId="{56883921-DCA5-449F-BAEB-4DFE1F7925D7}" srcOrd="14" destOrd="0" presId="urn:microsoft.com/office/officeart/2018/2/layout/IconVerticalSolidList"/>
    <dgm:cxn modelId="{2E899D44-E30F-452C-B1C2-61D57C25AD81}" type="presParOf" srcId="{56883921-DCA5-449F-BAEB-4DFE1F7925D7}" destId="{16A27F60-7C6A-4BC3-9899-04AF91EB8565}" srcOrd="0" destOrd="0" presId="urn:microsoft.com/office/officeart/2018/2/layout/IconVerticalSolidList"/>
    <dgm:cxn modelId="{23297D96-A68C-48FD-A788-22B53FF60079}" type="presParOf" srcId="{56883921-DCA5-449F-BAEB-4DFE1F7925D7}" destId="{887B599B-E0FA-4807-9E83-C0CF4A0E716E}" srcOrd="1" destOrd="0" presId="urn:microsoft.com/office/officeart/2018/2/layout/IconVerticalSolidList"/>
    <dgm:cxn modelId="{22E47C54-03E2-4301-80EB-28B2BF096441}" type="presParOf" srcId="{56883921-DCA5-449F-BAEB-4DFE1F7925D7}" destId="{A7FD2094-3E40-4871-9AFF-71E883AD30B3}" srcOrd="2" destOrd="0" presId="urn:microsoft.com/office/officeart/2018/2/layout/IconVerticalSolidList"/>
    <dgm:cxn modelId="{D347601F-08B5-4AD7-8D3B-6B05D8E6BC20}" type="presParOf" srcId="{56883921-DCA5-449F-BAEB-4DFE1F7925D7}" destId="{682B3A17-3601-4F6D-A526-45CB5DF25B24}" srcOrd="3" destOrd="0" presId="urn:microsoft.com/office/officeart/2018/2/layout/IconVerticalSolidList"/>
    <dgm:cxn modelId="{424D58A8-A920-4EC1-A2AE-E39BC5E2EFD6}" type="presParOf" srcId="{56883921-DCA5-449F-BAEB-4DFE1F7925D7}" destId="{F0A3DA3E-7F60-4C75-B4EA-9A18BC64C647}"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FF64E1-8E7C-4AF6-AC33-6C57E5030E6B}" type="doc">
      <dgm:prSet loTypeId="urn:microsoft.com/office/officeart/2005/8/layout/list1" loCatId="list" qsTypeId="urn:microsoft.com/office/officeart/2005/8/quickstyle/simple4" qsCatId="simple" csTypeId="urn:microsoft.com/office/officeart/2005/8/colors/colorful1" csCatId="colorful" phldr="1"/>
      <dgm:spPr/>
      <dgm:t>
        <a:bodyPr/>
        <a:lstStyle/>
        <a:p>
          <a:endParaRPr lang="en-US"/>
        </a:p>
      </dgm:t>
    </dgm:pt>
    <dgm:pt modelId="{DCB466D3-FFE3-4125-9581-5C2781C351A3}">
      <dgm:prSet/>
      <dgm:spPr/>
      <dgm:t>
        <a:bodyPr/>
        <a:lstStyle/>
        <a:p>
          <a:r>
            <a:rPr lang="en-US"/>
            <a:t>Challenge</a:t>
          </a:r>
        </a:p>
      </dgm:t>
    </dgm:pt>
    <dgm:pt modelId="{0CA4C35E-3BBC-4587-959E-0B5406F83D9D}" type="parTrans" cxnId="{21B163F7-D046-4A0C-B2D2-B784EEDB8BFD}">
      <dgm:prSet/>
      <dgm:spPr/>
      <dgm:t>
        <a:bodyPr/>
        <a:lstStyle/>
        <a:p>
          <a:endParaRPr lang="en-US"/>
        </a:p>
      </dgm:t>
    </dgm:pt>
    <dgm:pt modelId="{41487EDC-0D88-4A5D-976E-CE0E490763F0}" type="sibTrans" cxnId="{21B163F7-D046-4A0C-B2D2-B784EEDB8BFD}">
      <dgm:prSet/>
      <dgm:spPr/>
      <dgm:t>
        <a:bodyPr/>
        <a:lstStyle/>
        <a:p>
          <a:endParaRPr lang="en-US"/>
        </a:p>
      </dgm:t>
    </dgm:pt>
    <dgm:pt modelId="{83DC5F2B-95BE-49C0-8521-9ACA8BAF7067}">
      <dgm:prSet/>
      <dgm:spPr/>
      <dgm:t>
        <a:bodyPr/>
        <a:lstStyle/>
        <a:p>
          <a:r>
            <a:rPr lang="en-US"/>
            <a:t>If the need arises that we must convert to Microsoft AZURE, due to the upcoming merger</a:t>
          </a:r>
        </a:p>
      </dgm:t>
    </dgm:pt>
    <dgm:pt modelId="{5059AAF0-6CA5-4D76-B0CD-D8601A76BEDE}" type="parTrans" cxnId="{6090E5FA-AC60-487A-A259-AA5BA2D6AD93}">
      <dgm:prSet/>
      <dgm:spPr/>
      <dgm:t>
        <a:bodyPr/>
        <a:lstStyle/>
        <a:p>
          <a:endParaRPr lang="en-US"/>
        </a:p>
      </dgm:t>
    </dgm:pt>
    <dgm:pt modelId="{824B6998-D484-4E70-8E5E-9BE6E278D7CD}" type="sibTrans" cxnId="{6090E5FA-AC60-487A-A259-AA5BA2D6AD93}">
      <dgm:prSet/>
      <dgm:spPr/>
      <dgm:t>
        <a:bodyPr/>
        <a:lstStyle/>
        <a:p>
          <a:endParaRPr lang="en-US"/>
        </a:p>
      </dgm:t>
    </dgm:pt>
    <dgm:pt modelId="{BE67E74F-DC30-4C69-AC1B-1A8A1821A511}">
      <dgm:prSet/>
      <dgm:spPr/>
      <dgm:t>
        <a:bodyPr/>
        <a:lstStyle/>
        <a:p>
          <a:r>
            <a:rPr lang="en-US"/>
            <a:t>How would we convert the following resources:</a:t>
          </a:r>
        </a:p>
      </dgm:t>
    </dgm:pt>
    <dgm:pt modelId="{6ED51419-CF51-4073-9C28-D5183B8F6C5D}" type="parTrans" cxnId="{D28708BA-0F59-4B7D-90CB-7DF3148378DE}">
      <dgm:prSet/>
      <dgm:spPr/>
      <dgm:t>
        <a:bodyPr/>
        <a:lstStyle/>
        <a:p>
          <a:endParaRPr lang="en-US"/>
        </a:p>
      </dgm:t>
    </dgm:pt>
    <dgm:pt modelId="{D041BC4A-D430-459E-BB50-410455DFBE92}" type="sibTrans" cxnId="{D28708BA-0F59-4B7D-90CB-7DF3148378DE}">
      <dgm:prSet/>
      <dgm:spPr/>
      <dgm:t>
        <a:bodyPr/>
        <a:lstStyle/>
        <a:p>
          <a:endParaRPr lang="en-US"/>
        </a:p>
      </dgm:t>
    </dgm:pt>
    <dgm:pt modelId="{63EC1F14-EACE-4B8F-9CFE-511B4B1DD44E}">
      <dgm:prSet/>
      <dgm:spPr/>
      <dgm:t>
        <a:bodyPr/>
        <a:lstStyle/>
        <a:p>
          <a:r>
            <a:rPr lang="en-US"/>
            <a:t>Kubernetes AWS EKS to Azure AKS </a:t>
          </a:r>
        </a:p>
      </dgm:t>
    </dgm:pt>
    <dgm:pt modelId="{56876796-042F-4022-9743-BE26513C3D58}" type="parTrans" cxnId="{3CE07BC0-699D-4AF1-A68A-7B08686B5B02}">
      <dgm:prSet/>
      <dgm:spPr/>
      <dgm:t>
        <a:bodyPr/>
        <a:lstStyle/>
        <a:p>
          <a:endParaRPr lang="en-US"/>
        </a:p>
      </dgm:t>
    </dgm:pt>
    <dgm:pt modelId="{D566BA2E-5D8C-4281-A953-C279F9B48C37}" type="sibTrans" cxnId="{3CE07BC0-699D-4AF1-A68A-7B08686B5B02}">
      <dgm:prSet/>
      <dgm:spPr/>
      <dgm:t>
        <a:bodyPr/>
        <a:lstStyle/>
        <a:p>
          <a:endParaRPr lang="en-US"/>
        </a:p>
      </dgm:t>
    </dgm:pt>
    <dgm:pt modelId="{5FA10447-710B-4844-BFF2-93960FE3450D}">
      <dgm:prSet/>
      <dgm:spPr/>
      <dgm:t>
        <a:bodyPr/>
        <a:lstStyle/>
        <a:p>
          <a:r>
            <a:rPr lang="en-US"/>
            <a:t>AWS EC2 to Azure VM’s</a:t>
          </a:r>
        </a:p>
      </dgm:t>
    </dgm:pt>
    <dgm:pt modelId="{D45C33E1-4DD0-4EE5-8928-FF45DDB74928}" type="parTrans" cxnId="{ECF83F75-02FD-455D-9F83-8C29D1459A5B}">
      <dgm:prSet/>
      <dgm:spPr/>
      <dgm:t>
        <a:bodyPr/>
        <a:lstStyle/>
        <a:p>
          <a:endParaRPr lang="en-US"/>
        </a:p>
      </dgm:t>
    </dgm:pt>
    <dgm:pt modelId="{DCA66DC3-90C5-46BC-822A-446764EE4318}" type="sibTrans" cxnId="{ECF83F75-02FD-455D-9F83-8C29D1459A5B}">
      <dgm:prSet/>
      <dgm:spPr/>
      <dgm:t>
        <a:bodyPr/>
        <a:lstStyle/>
        <a:p>
          <a:endParaRPr lang="en-US"/>
        </a:p>
      </dgm:t>
    </dgm:pt>
    <dgm:pt modelId="{FBBB6537-721E-4481-AD99-A99954960C9E}">
      <dgm:prSet/>
      <dgm:spPr/>
      <dgm:t>
        <a:bodyPr/>
        <a:lstStyle/>
        <a:p>
          <a:r>
            <a:rPr lang="en-US"/>
            <a:t>Database’s</a:t>
          </a:r>
        </a:p>
      </dgm:t>
    </dgm:pt>
    <dgm:pt modelId="{98B9D1FD-6B13-4B65-B35A-73EC71E82E8D}" type="parTrans" cxnId="{24AA34B5-2934-4A51-B420-A11DFB7F3C7F}">
      <dgm:prSet/>
      <dgm:spPr/>
      <dgm:t>
        <a:bodyPr/>
        <a:lstStyle/>
        <a:p>
          <a:endParaRPr lang="en-US"/>
        </a:p>
      </dgm:t>
    </dgm:pt>
    <dgm:pt modelId="{683B43FE-2BC0-4348-8280-1842ACD859FE}" type="sibTrans" cxnId="{24AA34B5-2934-4A51-B420-A11DFB7F3C7F}">
      <dgm:prSet/>
      <dgm:spPr/>
      <dgm:t>
        <a:bodyPr/>
        <a:lstStyle/>
        <a:p>
          <a:endParaRPr lang="en-US"/>
        </a:p>
      </dgm:t>
    </dgm:pt>
    <dgm:pt modelId="{F172C036-105F-494D-BF91-7B03E1B755A7}">
      <dgm:prSet/>
      <dgm:spPr/>
      <dgm:t>
        <a:bodyPr/>
        <a:lstStyle/>
        <a:p>
          <a:r>
            <a:rPr lang="en-US"/>
            <a:t>Infrastructure as code</a:t>
          </a:r>
        </a:p>
      </dgm:t>
    </dgm:pt>
    <dgm:pt modelId="{03901E90-C278-4FCD-87E6-8F8F2691252B}" type="parTrans" cxnId="{25B8EEFD-0E46-4716-956F-E8F1B4513DBD}">
      <dgm:prSet/>
      <dgm:spPr/>
      <dgm:t>
        <a:bodyPr/>
        <a:lstStyle/>
        <a:p>
          <a:endParaRPr lang="en-US"/>
        </a:p>
      </dgm:t>
    </dgm:pt>
    <dgm:pt modelId="{360FA30B-9EE9-4BDF-8544-F49804BB7DA2}" type="sibTrans" cxnId="{25B8EEFD-0E46-4716-956F-E8F1B4513DBD}">
      <dgm:prSet/>
      <dgm:spPr/>
      <dgm:t>
        <a:bodyPr/>
        <a:lstStyle/>
        <a:p>
          <a:endParaRPr lang="en-US"/>
        </a:p>
      </dgm:t>
    </dgm:pt>
    <dgm:pt modelId="{BBBC07CE-08B8-4922-946A-5D8EC8CD8C06}">
      <dgm:prSet/>
      <dgm:spPr/>
      <dgm:t>
        <a:bodyPr/>
        <a:lstStyle/>
        <a:p>
          <a:r>
            <a:rPr lang="en-US"/>
            <a:t>Purpose:</a:t>
          </a:r>
        </a:p>
      </dgm:t>
    </dgm:pt>
    <dgm:pt modelId="{2AA93E9F-7525-4AA2-9B6D-452BFB5CEC47}" type="parTrans" cxnId="{28623565-396C-4FCB-8075-440451F046D9}">
      <dgm:prSet/>
      <dgm:spPr/>
      <dgm:t>
        <a:bodyPr/>
        <a:lstStyle/>
        <a:p>
          <a:endParaRPr lang="en-US"/>
        </a:p>
      </dgm:t>
    </dgm:pt>
    <dgm:pt modelId="{B7C2490A-1CFC-455D-B804-46F2A125BE4D}" type="sibTrans" cxnId="{28623565-396C-4FCB-8075-440451F046D9}">
      <dgm:prSet/>
      <dgm:spPr/>
      <dgm:t>
        <a:bodyPr/>
        <a:lstStyle/>
        <a:p>
          <a:endParaRPr lang="en-US"/>
        </a:p>
      </dgm:t>
    </dgm:pt>
    <dgm:pt modelId="{38B01901-BED3-4B49-97AB-F5465511DD0A}">
      <dgm:prSet/>
      <dgm:spPr/>
      <dgm:t>
        <a:bodyPr/>
        <a:lstStyle/>
        <a:p>
          <a:r>
            <a:rPr lang="en-US" dirty="0"/>
            <a:t>This presentation will cover a Microsoft Azure POC solution for leveraging Microsoft Azure Arc in our AWS environment.</a:t>
          </a:r>
        </a:p>
      </dgm:t>
    </dgm:pt>
    <dgm:pt modelId="{E23C169C-C2BC-4DF9-A0D6-4112083456B1}" type="parTrans" cxnId="{CA41A3FB-AC00-4B36-80B0-30564694AD4C}">
      <dgm:prSet/>
      <dgm:spPr/>
      <dgm:t>
        <a:bodyPr/>
        <a:lstStyle/>
        <a:p>
          <a:endParaRPr lang="en-US"/>
        </a:p>
      </dgm:t>
    </dgm:pt>
    <dgm:pt modelId="{3C1BB401-2035-48CA-AA6F-3735B5B62725}" type="sibTrans" cxnId="{CA41A3FB-AC00-4B36-80B0-30564694AD4C}">
      <dgm:prSet/>
      <dgm:spPr/>
      <dgm:t>
        <a:bodyPr/>
        <a:lstStyle/>
        <a:p>
          <a:endParaRPr lang="en-US"/>
        </a:p>
      </dgm:t>
    </dgm:pt>
    <dgm:pt modelId="{269EC4A9-3704-45A1-8147-3B7102233409}">
      <dgm:prSet/>
      <dgm:spPr/>
      <dgm:t>
        <a:bodyPr/>
        <a:lstStyle/>
        <a:p>
          <a:r>
            <a:rPr lang="en-US" b="0" i="0" dirty="0"/>
            <a:t>To simplify complex and distributed environments across clouds, data centers, and edge, Azure Arc enables the deployment of Azure services anywhere and extends Azure management to any infrastructure. Customers can manage their virtual or physical machines running Windows or Linux at any location, just like any other Azure resource. From the Azure Portal, customers can organize, govern and secure all their resources across their environments through a familiar and unified experience.</a:t>
          </a:r>
          <a:endParaRPr lang="en-US" dirty="0"/>
        </a:p>
      </dgm:t>
    </dgm:pt>
    <dgm:pt modelId="{FB976C86-8762-49E2-ACBA-836D163C90C8}" type="parTrans" cxnId="{99713DD5-D20E-4337-B281-7FA3CB49A618}">
      <dgm:prSet/>
      <dgm:spPr/>
      <dgm:t>
        <a:bodyPr/>
        <a:lstStyle/>
        <a:p>
          <a:endParaRPr lang="en-US"/>
        </a:p>
      </dgm:t>
    </dgm:pt>
    <dgm:pt modelId="{DD515630-3C9B-478B-A5C2-F5A08969690D}" type="sibTrans" cxnId="{99713DD5-D20E-4337-B281-7FA3CB49A618}">
      <dgm:prSet/>
      <dgm:spPr/>
      <dgm:t>
        <a:bodyPr/>
        <a:lstStyle/>
        <a:p>
          <a:endParaRPr lang="en-US"/>
        </a:p>
      </dgm:t>
    </dgm:pt>
    <dgm:pt modelId="{66032920-3D74-47DD-AD99-2B1611EF2F64}" type="pres">
      <dgm:prSet presAssocID="{CCFF64E1-8E7C-4AF6-AC33-6C57E5030E6B}" presName="linear" presStyleCnt="0">
        <dgm:presLayoutVars>
          <dgm:dir/>
          <dgm:animLvl val="lvl"/>
          <dgm:resizeHandles val="exact"/>
        </dgm:presLayoutVars>
      </dgm:prSet>
      <dgm:spPr/>
    </dgm:pt>
    <dgm:pt modelId="{A36828D5-6B7C-4EB8-9F07-261B461E9129}" type="pres">
      <dgm:prSet presAssocID="{DCB466D3-FFE3-4125-9581-5C2781C351A3}" presName="parentLin" presStyleCnt="0"/>
      <dgm:spPr/>
    </dgm:pt>
    <dgm:pt modelId="{D207795B-01F2-49C7-A245-E6279FACED43}" type="pres">
      <dgm:prSet presAssocID="{DCB466D3-FFE3-4125-9581-5C2781C351A3}" presName="parentLeftMargin" presStyleLbl="node1" presStyleIdx="0" presStyleCnt="2"/>
      <dgm:spPr/>
    </dgm:pt>
    <dgm:pt modelId="{B4278F33-63A4-4C7F-B838-59B7286CDD5A}" type="pres">
      <dgm:prSet presAssocID="{DCB466D3-FFE3-4125-9581-5C2781C351A3}" presName="parentText" presStyleLbl="node1" presStyleIdx="0" presStyleCnt="2">
        <dgm:presLayoutVars>
          <dgm:chMax val="0"/>
          <dgm:bulletEnabled val="1"/>
        </dgm:presLayoutVars>
      </dgm:prSet>
      <dgm:spPr/>
    </dgm:pt>
    <dgm:pt modelId="{288EB470-1521-41CF-8E74-F5250CB9110F}" type="pres">
      <dgm:prSet presAssocID="{DCB466D3-FFE3-4125-9581-5C2781C351A3}" presName="negativeSpace" presStyleCnt="0"/>
      <dgm:spPr/>
    </dgm:pt>
    <dgm:pt modelId="{79F5F50A-5FC0-466E-B821-9ED0DEB1F95F}" type="pres">
      <dgm:prSet presAssocID="{DCB466D3-FFE3-4125-9581-5C2781C351A3}" presName="childText" presStyleLbl="conFgAcc1" presStyleIdx="0" presStyleCnt="2">
        <dgm:presLayoutVars>
          <dgm:bulletEnabled val="1"/>
        </dgm:presLayoutVars>
      </dgm:prSet>
      <dgm:spPr/>
    </dgm:pt>
    <dgm:pt modelId="{C10FB691-3BD2-41B3-B717-D450713D8B3A}" type="pres">
      <dgm:prSet presAssocID="{41487EDC-0D88-4A5D-976E-CE0E490763F0}" presName="spaceBetweenRectangles" presStyleCnt="0"/>
      <dgm:spPr/>
    </dgm:pt>
    <dgm:pt modelId="{9BF628C5-57B0-4220-830E-0C01DF35F9E8}" type="pres">
      <dgm:prSet presAssocID="{BBBC07CE-08B8-4922-946A-5D8EC8CD8C06}" presName="parentLin" presStyleCnt="0"/>
      <dgm:spPr/>
    </dgm:pt>
    <dgm:pt modelId="{D5001F0F-0E93-4DE1-BB85-B48D7CE03739}" type="pres">
      <dgm:prSet presAssocID="{BBBC07CE-08B8-4922-946A-5D8EC8CD8C06}" presName="parentLeftMargin" presStyleLbl="node1" presStyleIdx="0" presStyleCnt="2"/>
      <dgm:spPr/>
    </dgm:pt>
    <dgm:pt modelId="{626D3179-77B6-4764-A5E5-16906B1589BC}" type="pres">
      <dgm:prSet presAssocID="{BBBC07CE-08B8-4922-946A-5D8EC8CD8C06}" presName="parentText" presStyleLbl="node1" presStyleIdx="1" presStyleCnt="2">
        <dgm:presLayoutVars>
          <dgm:chMax val="0"/>
          <dgm:bulletEnabled val="1"/>
        </dgm:presLayoutVars>
      </dgm:prSet>
      <dgm:spPr/>
    </dgm:pt>
    <dgm:pt modelId="{69FE9089-4E74-4B3D-BFDC-2A5436465B23}" type="pres">
      <dgm:prSet presAssocID="{BBBC07CE-08B8-4922-946A-5D8EC8CD8C06}" presName="negativeSpace" presStyleCnt="0"/>
      <dgm:spPr/>
    </dgm:pt>
    <dgm:pt modelId="{1195934C-F09E-4D93-9CBE-1D0AF10B3A81}" type="pres">
      <dgm:prSet presAssocID="{BBBC07CE-08B8-4922-946A-5D8EC8CD8C06}" presName="childText" presStyleLbl="conFgAcc1" presStyleIdx="1" presStyleCnt="2">
        <dgm:presLayoutVars>
          <dgm:bulletEnabled val="1"/>
        </dgm:presLayoutVars>
      </dgm:prSet>
      <dgm:spPr/>
    </dgm:pt>
  </dgm:ptLst>
  <dgm:cxnLst>
    <dgm:cxn modelId="{2AB6A60C-B479-4F07-9FBD-170DAE1A2286}" type="presOf" srcId="{5FA10447-710B-4844-BFF2-93960FE3450D}" destId="{79F5F50A-5FC0-466E-B821-9ED0DEB1F95F}" srcOrd="0" destOrd="3" presId="urn:microsoft.com/office/officeart/2005/8/layout/list1"/>
    <dgm:cxn modelId="{19FFAF12-ADE8-4373-8A77-2CD9CCF5B3F6}" type="presOf" srcId="{F172C036-105F-494D-BF91-7B03E1B755A7}" destId="{79F5F50A-5FC0-466E-B821-9ED0DEB1F95F}" srcOrd="0" destOrd="5" presId="urn:microsoft.com/office/officeart/2005/8/layout/list1"/>
    <dgm:cxn modelId="{DBBCA42C-1209-4245-879F-E364236D8D4A}" type="presOf" srcId="{38B01901-BED3-4B49-97AB-F5465511DD0A}" destId="{1195934C-F09E-4D93-9CBE-1D0AF10B3A81}" srcOrd="0" destOrd="0" presId="urn:microsoft.com/office/officeart/2005/8/layout/list1"/>
    <dgm:cxn modelId="{82C74935-2808-4420-B164-BB048EE575E4}" type="presOf" srcId="{269EC4A9-3704-45A1-8147-3B7102233409}" destId="{1195934C-F09E-4D93-9CBE-1D0AF10B3A81}" srcOrd="0" destOrd="1" presId="urn:microsoft.com/office/officeart/2005/8/layout/list1"/>
    <dgm:cxn modelId="{28623565-396C-4FCB-8075-440451F046D9}" srcId="{CCFF64E1-8E7C-4AF6-AC33-6C57E5030E6B}" destId="{BBBC07CE-08B8-4922-946A-5D8EC8CD8C06}" srcOrd="1" destOrd="0" parTransId="{2AA93E9F-7525-4AA2-9B6D-452BFB5CEC47}" sibTransId="{B7C2490A-1CFC-455D-B804-46F2A125BE4D}"/>
    <dgm:cxn modelId="{6B8AC568-8315-4198-B6FD-7862A8833B3E}" type="presOf" srcId="{DCB466D3-FFE3-4125-9581-5C2781C351A3}" destId="{D207795B-01F2-49C7-A245-E6279FACED43}" srcOrd="0" destOrd="0" presId="urn:microsoft.com/office/officeart/2005/8/layout/list1"/>
    <dgm:cxn modelId="{353FF76B-E7ED-48DF-9049-B37B9E178026}" type="presOf" srcId="{63EC1F14-EACE-4B8F-9CFE-511B4B1DD44E}" destId="{79F5F50A-5FC0-466E-B821-9ED0DEB1F95F}" srcOrd="0" destOrd="2" presId="urn:microsoft.com/office/officeart/2005/8/layout/list1"/>
    <dgm:cxn modelId="{0A80426D-ADD3-439E-9C44-3F31B396AC2D}" type="presOf" srcId="{DCB466D3-FFE3-4125-9581-5C2781C351A3}" destId="{B4278F33-63A4-4C7F-B838-59B7286CDD5A}" srcOrd="1" destOrd="0" presId="urn:microsoft.com/office/officeart/2005/8/layout/list1"/>
    <dgm:cxn modelId="{80E25670-2180-4B37-B4D2-7F09CA3DA47F}" type="presOf" srcId="{BBBC07CE-08B8-4922-946A-5D8EC8CD8C06}" destId="{D5001F0F-0E93-4DE1-BB85-B48D7CE03739}" srcOrd="0" destOrd="0" presId="urn:microsoft.com/office/officeart/2005/8/layout/list1"/>
    <dgm:cxn modelId="{ECF83F75-02FD-455D-9F83-8C29D1459A5B}" srcId="{BE67E74F-DC30-4C69-AC1B-1A8A1821A511}" destId="{5FA10447-710B-4844-BFF2-93960FE3450D}" srcOrd="1" destOrd="0" parTransId="{D45C33E1-4DD0-4EE5-8928-FF45DDB74928}" sibTransId="{DCA66DC3-90C5-46BC-822A-446764EE4318}"/>
    <dgm:cxn modelId="{E6ED058B-0E15-4C0D-8065-D524B2A3A9F0}" type="presOf" srcId="{CCFF64E1-8E7C-4AF6-AC33-6C57E5030E6B}" destId="{66032920-3D74-47DD-AD99-2B1611EF2F64}" srcOrd="0" destOrd="0" presId="urn:microsoft.com/office/officeart/2005/8/layout/list1"/>
    <dgm:cxn modelId="{71824BA2-B3AD-4F39-ABF4-C13EC6259DEE}" type="presOf" srcId="{FBBB6537-721E-4481-AD99-A99954960C9E}" destId="{79F5F50A-5FC0-466E-B821-9ED0DEB1F95F}" srcOrd="0" destOrd="4" presId="urn:microsoft.com/office/officeart/2005/8/layout/list1"/>
    <dgm:cxn modelId="{84ECC3AA-1559-45F6-AA16-E53D729260ED}" type="presOf" srcId="{83DC5F2B-95BE-49C0-8521-9ACA8BAF7067}" destId="{79F5F50A-5FC0-466E-B821-9ED0DEB1F95F}" srcOrd="0" destOrd="0" presId="urn:microsoft.com/office/officeart/2005/8/layout/list1"/>
    <dgm:cxn modelId="{24AA34B5-2934-4A51-B420-A11DFB7F3C7F}" srcId="{BE67E74F-DC30-4C69-AC1B-1A8A1821A511}" destId="{FBBB6537-721E-4481-AD99-A99954960C9E}" srcOrd="2" destOrd="0" parTransId="{98B9D1FD-6B13-4B65-B35A-73EC71E82E8D}" sibTransId="{683B43FE-2BC0-4348-8280-1842ACD859FE}"/>
    <dgm:cxn modelId="{D28708BA-0F59-4B7D-90CB-7DF3148378DE}" srcId="{DCB466D3-FFE3-4125-9581-5C2781C351A3}" destId="{BE67E74F-DC30-4C69-AC1B-1A8A1821A511}" srcOrd="1" destOrd="0" parTransId="{6ED51419-CF51-4073-9C28-D5183B8F6C5D}" sibTransId="{D041BC4A-D430-459E-BB50-410455DFBE92}"/>
    <dgm:cxn modelId="{3CE07BC0-699D-4AF1-A68A-7B08686B5B02}" srcId="{BE67E74F-DC30-4C69-AC1B-1A8A1821A511}" destId="{63EC1F14-EACE-4B8F-9CFE-511B4B1DD44E}" srcOrd="0" destOrd="0" parTransId="{56876796-042F-4022-9743-BE26513C3D58}" sibTransId="{D566BA2E-5D8C-4281-A953-C279F9B48C37}"/>
    <dgm:cxn modelId="{139D84C2-C12D-4A85-A3DE-AC49399E2C9D}" type="presOf" srcId="{BE67E74F-DC30-4C69-AC1B-1A8A1821A511}" destId="{79F5F50A-5FC0-466E-B821-9ED0DEB1F95F}" srcOrd="0" destOrd="1" presId="urn:microsoft.com/office/officeart/2005/8/layout/list1"/>
    <dgm:cxn modelId="{99713DD5-D20E-4337-B281-7FA3CB49A618}" srcId="{BBBC07CE-08B8-4922-946A-5D8EC8CD8C06}" destId="{269EC4A9-3704-45A1-8147-3B7102233409}" srcOrd="1" destOrd="0" parTransId="{FB976C86-8762-49E2-ACBA-836D163C90C8}" sibTransId="{DD515630-3C9B-478B-A5C2-F5A08969690D}"/>
    <dgm:cxn modelId="{F01502EE-7376-44BC-992B-82CAEC888C0B}" type="presOf" srcId="{BBBC07CE-08B8-4922-946A-5D8EC8CD8C06}" destId="{626D3179-77B6-4764-A5E5-16906B1589BC}" srcOrd="1" destOrd="0" presId="urn:microsoft.com/office/officeart/2005/8/layout/list1"/>
    <dgm:cxn modelId="{21B163F7-D046-4A0C-B2D2-B784EEDB8BFD}" srcId="{CCFF64E1-8E7C-4AF6-AC33-6C57E5030E6B}" destId="{DCB466D3-FFE3-4125-9581-5C2781C351A3}" srcOrd="0" destOrd="0" parTransId="{0CA4C35E-3BBC-4587-959E-0B5406F83D9D}" sibTransId="{41487EDC-0D88-4A5D-976E-CE0E490763F0}"/>
    <dgm:cxn modelId="{6090E5FA-AC60-487A-A259-AA5BA2D6AD93}" srcId="{DCB466D3-FFE3-4125-9581-5C2781C351A3}" destId="{83DC5F2B-95BE-49C0-8521-9ACA8BAF7067}" srcOrd="0" destOrd="0" parTransId="{5059AAF0-6CA5-4D76-B0CD-D8601A76BEDE}" sibTransId="{824B6998-D484-4E70-8E5E-9BE6E278D7CD}"/>
    <dgm:cxn modelId="{CA41A3FB-AC00-4B36-80B0-30564694AD4C}" srcId="{BBBC07CE-08B8-4922-946A-5D8EC8CD8C06}" destId="{38B01901-BED3-4B49-97AB-F5465511DD0A}" srcOrd="0" destOrd="0" parTransId="{E23C169C-C2BC-4DF9-A0D6-4112083456B1}" sibTransId="{3C1BB401-2035-48CA-AA6F-3735B5B62725}"/>
    <dgm:cxn modelId="{25B8EEFD-0E46-4716-956F-E8F1B4513DBD}" srcId="{BE67E74F-DC30-4C69-AC1B-1A8A1821A511}" destId="{F172C036-105F-494D-BF91-7B03E1B755A7}" srcOrd="3" destOrd="0" parTransId="{03901E90-C278-4FCD-87E6-8F8F2691252B}" sibTransId="{360FA30B-9EE9-4BDF-8544-F49804BB7DA2}"/>
    <dgm:cxn modelId="{B131C643-1FDB-4ACF-8650-63D9DC0A1199}" type="presParOf" srcId="{66032920-3D74-47DD-AD99-2B1611EF2F64}" destId="{A36828D5-6B7C-4EB8-9F07-261B461E9129}" srcOrd="0" destOrd="0" presId="urn:microsoft.com/office/officeart/2005/8/layout/list1"/>
    <dgm:cxn modelId="{CB781513-2E73-4F3C-9F24-EE6293331D5C}" type="presParOf" srcId="{A36828D5-6B7C-4EB8-9F07-261B461E9129}" destId="{D207795B-01F2-49C7-A245-E6279FACED43}" srcOrd="0" destOrd="0" presId="urn:microsoft.com/office/officeart/2005/8/layout/list1"/>
    <dgm:cxn modelId="{0B7C1102-60C0-43C1-B506-5D62A761FE6B}" type="presParOf" srcId="{A36828D5-6B7C-4EB8-9F07-261B461E9129}" destId="{B4278F33-63A4-4C7F-B838-59B7286CDD5A}" srcOrd="1" destOrd="0" presId="urn:microsoft.com/office/officeart/2005/8/layout/list1"/>
    <dgm:cxn modelId="{420E6C1A-51A9-4735-A767-A64890D6128D}" type="presParOf" srcId="{66032920-3D74-47DD-AD99-2B1611EF2F64}" destId="{288EB470-1521-41CF-8E74-F5250CB9110F}" srcOrd="1" destOrd="0" presId="urn:microsoft.com/office/officeart/2005/8/layout/list1"/>
    <dgm:cxn modelId="{14216683-8D6D-4BB5-A546-726E60A03A92}" type="presParOf" srcId="{66032920-3D74-47DD-AD99-2B1611EF2F64}" destId="{79F5F50A-5FC0-466E-B821-9ED0DEB1F95F}" srcOrd="2" destOrd="0" presId="urn:microsoft.com/office/officeart/2005/8/layout/list1"/>
    <dgm:cxn modelId="{AFC60B85-7943-4E5B-8D44-8982595FC821}" type="presParOf" srcId="{66032920-3D74-47DD-AD99-2B1611EF2F64}" destId="{C10FB691-3BD2-41B3-B717-D450713D8B3A}" srcOrd="3" destOrd="0" presId="urn:microsoft.com/office/officeart/2005/8/layout/list1"/>
    <dgm:cxn modelId="{2CF46EE0-801A-4F47-8CB9-6264B3C2DD2E}" type="presParOf" srcId="{66032920-3D74-47DD-AD99-2B1611EF2F64}" destId="{9BF628C5-57B0-4220-830E-0C01DF35F9E8}" srcOrd="4" destOrd="0" presId="urn:microsoft.com/office/officeart/2005/8/layout/list1"/>
    <dgm:cxn modelId="{8B1B4135-CD27-42B1-AD22-218F45F02C0D}" type="presParOf" srcId="{9BF628C5-57B0-4220-830E-0C01DF35F9E8}" destId="{D5001F0F-0E93-4DE1-BB85-B48D7CE03739}" srcOrd="0" destOrd="0" presId="urn:microsoft.com/office/officeart/2005/8/layout/list1"/>
    <dgm:cxn modelId="{54BDFED1-D415-4763-838D-60E61990CBB4}" type="presParOf" srcId="{9BF628C5-57B0-4220-830E-0C01DF35F9E8}" destId="{626D3179-77B6-4764-A5E5-16906B1589BC}" srcOrd="1" destOrd="0" presId="urn:microsoft.com/office/officeart/2005/8/layout/list1"/>
    <dgm:cxn modelId="{B0488927-A88C-4F71-BC4C-327E203D42C0}" type="presParOf" srcId="{66032920-3D74-47DD-AD99-2B1611EF2F64}" destId="{69FE9089-4E74-4B3D-BFDC-2A5436465B23}" srcOrd="5" destOrd="0" presId="urn:microsoft.com/office/officeart/2005/8/layout/list1"/>
    <dgm:cxn modelId="{BC1A8119-D946-4247-AF81-2E17C3271C68}" type="presParOf" srcId="{66032920-3D74-47DD-AD99-2B1611EF2F64}" destId="{1195934C-F09E-4D93-9CBE-1D0AF10B3A81}"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D0DF5E-459A-4918-8A56-5FA4A9FF1AB7}" type="doc">
      <dgm:prSet loTypeId="urn:microsoft.com/office/officeart/2016/7/layout/BasicProcessNew" loCatId="process" qsTypeId="urn:microsoft.com/office/officeart/2005/8/quickstyle/simple1" qsCatId="simple" csTypeId="urn:microsoft.com/office/officeart/2005/8/colors/colorful2" csCatId="colorful" phldr="1"/>
      <dgm:spPr/>
      <dgm:t>
        <a:bodyPr/>
        <a:lstStyle/>
        <a:p>
          <a:endParaRPr lang="en-US"/>
        </a:p>
      </dgm:t>
    </dgm:pt>
    <dgm:pt modelId="{CF6CABF8-E22C-4615-AF42-46889AFC8AD7}">
      <dgm:prSet/>
      <dgm:spPr/>
      <dgm:t>
        <a:bodyPr/>
        <a:lstStyle/>
        <a:p>
          <a:pPr>
            <a:defRPr b="1"/>
          </a:pPr>
          <a:r>
            <a:rPr lang="en-US" b="0" i="0" dirty="0"/>
            <a:t>Microsoft Azure Arc can help us manage Windows Server instances, Linux instances, Kubernetes clusters, VMware vSphere, SQL, and connected data sources as if they are running in Azure.</a:t>
          </a:r>
          <a:endParaRPr lang="en-US" dirty="0"/>
        </a:p>
      </dgm:t>
    </dgm:pt>
    <dgm:pt modelId="{BA39AF2C-0FAB-454C-A1A9-2D976310E2D4}" type="parTrans" cxnId="{9EEEDE7F-F006-4223-BBD3-D3EA54FF3032}">
      <dgm:prSet/>
      <dgm:spPr/>
      <dgm:t>
        <a:bodyPr/>
        <a:lstStyle/>
        <a:p>
          <a:endParaRPr lang="en-US"/>
        </a:p>
      </dgm:t>
    </dgm:pt>
    <dgm:pt modelId="{07ADFD54-1586-49FF-BA3C-8F35D3BC7EDA}" type="sibTrans" cxnId="{9EEEDE7F-F006-4223-BBD3-D3EA54FF3032}">
      <dgm:prSet/>
      <dgm:spPr/>
      <dgm:t>
        <a:bodyPr/>
        <a:lstStyle/>
        <a:p>
          <a:endParaRPr lang="en-US"/>
        </a:p>
      </dgm:t>
    </dgm:pt>
    <dgm:pt modelId="{353C5737-E519-4EC2-B61A-0E9FBB9EB4D9}">
      <dgm:prSet/>
      <dgm:spPr/>
      <dgm:t>
        <a:bodyPr/>
        <a:lstStyle/>
        <a:p>
          <a:pPr>
            <a:defRPr b="1"/>
          </a:pPr>
          <a:r>
            <a:rPr lang="en-US" b="0" i="0"/>
            <a:t>Azure Arc simplifies governance and management by delivering a consistent multi-cloud and on-premises management platform.</a:t>
          </a:r>
          <a:endParaRPr lang="en-US"/>
        </a:p>
      </dgm:t>
    </dgm:pt>
    <dgm:pt modelId="{9093FEA5-7058-400A-AB5C-75EA697BCDA8}" type="parTrans" cxnId="{C0F43F44-921D-478F-9944-FF75AED0E33B}">
      <dgm:prSet/>
      <dgm:spPr/>
      <dgm:t>
        <a:bodyPr/>
        <a:lstStyle/>
        <a:p>
          <a:endParaRPr lang="en-US"/>
        </a:p>
      </dgm:t>
    </dgm:pt>
    <dgm:pt modelId="{9411161D-B831-4F77-A472-7463A16CBA5C}" type="sibTrans" cxnId="{C0F43F44-921D-478F-9944-FF75AED0E33B}">
      <dgm:prSet/>
      <dgm:spPr/>
      <dgm:t>
        <a:bodyPr/>
        <a:lstStyle/>
        <a:p>
          <a:endParaRPr lang="en-US"/>
        </a:p>
      </dgm:t>
    </dgm:pt>
    <dgm:pt modelId="{ABBF460B-7E9A-4AF2-BA84-13BD1349BDC6}">
      <dgm:prSet custT="1"/>
      <dgm:spPr/>
      <dgm:t>
        <a:bodyPr/>
        <a:lstStyle/>
        <a:p>
          <a:pPr>
            <a:defRPr b="1"/>
          </a:pPr>
          <a:r>
            <a:rPr lang="en-US" sz="1100" b="0" i="0" dirty="0"/>
            <a:t>Azure Arc provides a centralized, unified way to:</a:t>
          </a:r>
          <a:endParaRPr lang="en-US" sz="1100" dirty="0"/>
        </a:p>
      </dgm:t>
    </dgm:pt>
    <dgm:pt modelId="{84C33E83-C7F3-4671-B4E8-A9B56B4C0E79}" type="parTrans" cxnId="{E353B477-6755-4E3F-84A2-94990ABC4ED6}">
      <dgm:prSet/>
      <dgm:spPr/>
      <dgm:t>
        <a:bodyPr/>
        <a:lstStyle/>
        <a:p>
          <a:endParaRPr lang="en-US"/>
        </a:p>
      </dgm:t>
    </dgm:pt>
    <dgm:pt modelId="{29C60F1F-4048-43F8-AD0E-33E71E889AAE}" type="sibTrans" cxnId="{E353B477-6755-4E3F-84A2-94990ABC4ED6}">
      <dgm:prSet/>
      <dgm:spPr/>
      <dgm:t>
        <a:bodyPr/>
        <a:lstStyle/>
        <a:p>
          <a:endParaRPr lang="en-US"/>
        </a:p>
      </dgm:t>
    </dgm:pt>
    <dgm:pt modelId="{FF56A63F-3B4A-45ED-A9D9-B464D6BA38D0}">
      <dgm:prSet custT="1"/>
      <dgm:spPr/>
      <dgm:t>
        <a:bodyPr/>
        <a:lstStyle/>
        <a:p>
          <a:r>
            <a:rPr lang="en-US" sz="1100" b="0" i="0" dirty="0"/>
            <a:t>Manage your entire environment by projecting your existing non-Azure and/or on-premises resources into Azure Resource Manager.</a:t>
          </a:r>
          <a:endParaRPr lang="en-US" sz="1100" dirty="0"/>
        </a:p>
      </dgm:t>
    </dgm:pt>
    <dgm:pt modelId="{76B58302-2C78-4118-8B11-640E40B135AD}" type="parTrans" cxnId="{7832DB16-B93C-461E-A780-BC031743957A}">
      <dgm:prSet/>
      <dgm:spPr/>
      <dgm:t>
        <a:bodyPr/>
        <a:lstStyle/>
        <a:p>
          <a:endParaRPr lang="en-US"/>
        </a:p>
      </dgm:t>
    </dgm:pt>
    <dgm:pt modelId="{85361282-24F3-438C-83DF-B87302852BFE}" type="sibTrans" cxnId="{7832DB16-B93C-461E-A780-BC031743957A}">
      <dgm:prSet/>
      <dgm:spPr/>
      <dgm:t>
        <a:bodyPr/>
        <a:lstStyle/>
        <a:p>
          <a:endParaRPr lang="en-US"/>
        </a:p>
      </dgm:t>
    </dgm:pt>
    <dgm:pt modelId="{DFA8F4CF-19DF-4102-9443-54DC9577EC3A}">
      <dgm:prSet custT="1"/>
      <dgm:spPr/>
      <dgm:t>
        <a:bodyPr/>
        <a:lstStyle/>
        <a:p>
          <a:r>
            <a:rPr lang="en-US" sz="1100" b="0" i="0" dirty="0"/>
            <a:t>Manage virtual machines, Kubernetes clusters, and databases as if running in Azure.</a:t>
          </a:r>
          <a:endParaRPr lang="en-US" sz="1100" dirty="0"/>
        </a:p>
      </dgm:t>
    </dgm:pt>
    <dgm:pt modelId="{D7E084C7-B448-4372-B563-461828315D70}" type="parTrans" cxnId="{A9AB1B89-B458-454F-BE7F-9BB8E8CDCF59}">
      <dgm:prSet/>
      <dgm:spPr/>
      <dgm:t>
        <a:bodyPr/>
        <a:lstStyle/>
        <a:p>
          <a:endParaRPr lang="en-US"/>
        </a:p>
      </dgm:t>
    </dgm:pt>
    <dgm:pt modelId="{C9F527BA-FF6B-401D-97C4-30B596B8FDC8}" type="sibTrans" cxnId="{A9AB1B89-B458-454F-BE7F-9BB8E8CDCF59}">
      <dgm:prSet/>
      <dgm:spPr/>
      <dgm:t>
        <a:bodyPr/>
        <a:lstStyle/>
        <a:p>
          <a:endParaRPr lang="en-US"/>
        </a:p>
      </dgm:t>
    </dgm:pt>
    <dgm:pt modelId="{5E78EF4A-61B2-493A-AA63-98930317D7F2}">
      <dgm:prSet custT="1"/>
      <dgm:spPr/>
      <dgm:t>
        <a:bodyPr/>
        <a:lstStyle/>
        <a:p>
          <a:r>
            <a:rPr lang="en-US" sz="1100" b="0" i="0"/>
            <a:t>Use familiar Azure services and management capabilities, regardless of where your resources live.</a:t>
          </a:r>
          <a:endParaRPr lang="en-US" sz="1100"/>
        </a:p>
      </dgm:t>
    </dgm:pt>
    <dgm:pt modelId="{96D529F2-0474-49CF-B539-4A882A25D2F8}" type="parTrans" cxnId="{E792A476-3CCA-4296-B6AD-6ED435735713}">
      <dgm:prSet/>
      <dgm:spPr/>
      <dgm:t>
        <a:bodyPr/>
        <a:lstStyle/>
        <a:p>
          <a:endParaRPr lang="en-US"/>
        </a:p>
      </dgm:t>
    </dgm:pt>
    <dgm:pt modelId="{F8ACEF40-8E57-4E8D-ACCB-A06C9D61FF16}" type="sibTrans" cxnId="{E792A476-3CCA-4296-B6AD-6ED435735713}">
      <dgm:prSet/>
      <dgm:spPr/>
      <dgm:t>
        <a:bodyPr/>
        <a:lstStyle/>
        <a:p>
          <a:endParaRPr lang="en-US"/>
        </a:p>
      </dgm:t>
    </dgm:pt>
    <dgm:pt modelId="{70DCCA8A-C8ED-4817-9ACA-CA545C86E25B}">
      <dgm:prSet custT="1"/>
      <dgm:spPr/>
      <dgm:t>
        <a:bodyPr/>
        <a:lstStyle/>
        <a:p>
          <a:r>
            <a:rPr lang="en-US" sz="1100" b="0" i="0" dirty="0"/>
            <a:t>Continue using traditional </a:t>
          </a:r>
          <a:r>
            <a:rPr lang="en-US" sz="1100" b="0" i="0" dirty="0" err="1"/>
            <a:t>ITOps</a:t>
          </a:r>
          <a:r>
            <a:rPr lang="en-US" sz="1100" b="0" i="0" dirty="0"/>
            <a:t> while introducing DevOps practices to support new cloud-native patterns in your environment.</a:t>
          </a:r>
          <a:endParaRPr lang="en-US" sz="1100" dirty="0"/>
        </a:p>
      </dgm:t>
    </dgm:pt>
    <dgm:pt modelId="{731119FF-2E0A-4A49-903C-280C8FE8A7A1}" type="parTrans" cxnId="{0B554888-7747-4DC5-89C0-99BD0F8D9DF5}">
      <dgm:prSet/>
      <dgm:spPr/>
      <dgm:t>
        <a:bodyPr/>
        <a:lstStyle/>
        <a:p>
          <a:endParaRPr lang="en-US"/>
        </a:p>
      </dgm:t>
    </dgm:pt>
    <dgm:pt modelId="{B1EFBF33-1983-4F87-A94F-FAC1F9D04FBB}" type="sibTrans" cxnId="{0B554888-7747-4DC5-89C0-99BD0F8D9DF5}">
      <dgm:prSet/>
      <dgm:spPr/>
      <dgm:t>
        <a:bodyPr/>
        <a:lstStyle/>
        <a:p>
          <a:endParaRPr lang="en-US"/>
        </a:p>
      </dgm:t>
    </dgm:pt>
    <dgm:pt modelId="{3DF0D1B1-EF0F-44C8-BAFC-CEC92764A09B}">
      <dgm:prSet custT="1"/>
      <dgm:spPr/>
      <dgm:t>
        <a:bodyPr/>
        <a:lstStyle/>
        <a:p>
          <a:r>
            <a:rPr lang="en-US" sz="1100" b="0" i="0" dirty="0"/>
            <a:t>Configure custom locations as an abstraction layer on top of Azure Arc-enabled Kubernetes clusters and cluster extensions.</a:t>
          </a:r>
          <a:endParaRPr lang="en-US" sz="1100" dirty="0"/>
        </a:p>
      </dgm:t>
    </dgm:pt>
    <dgm:pt modelId="{03028127-D24A-4DE8-978D-551B6F09B006}" type="parTrans" cxnId="{4435A03E-954E-4DE5-B0FB-6C2CC05DEEA9}">
      <dgm:prSet/>
      <dgm:spPr/>
      <dgm:t>
        <a:bodyPr/>
        <a:lstStyle/>
        <a:p>
          <a:endParaRPr lang="en-US"/>
        </a:p>
      </dgm:t>
    </dgm:pt>
    <dgm:pt modelId="{1E7E34FF-CF6A-47C7-B05B-1D7CC2100A92}" type="sibTrans" cxnId="{4435A03E-954E-4DE5-B0FB-6C2CC05DEEA9}">
      <dgm:prSet/>
      <dgm:spPr/>
      <dgm:t>
        <a:bodyPr/>
        <a:lstStyle/>
        <a:p>
          <a:endParaRPr lang="en-US"/>
        </a:p>
      </dgm:t>
    </dgm:pt>
    <dgm:pt modelId="{5ED27D14-7057-4ADC-A5B9-17BC53D5C711}" type="pres">
      <dgm:prSet presAssocID="{7AD0DF5E-459A-4918-8A56-5FA4A9FF1AB7}" presName="Name0" presStyleCnt="0">
        <dgm:presLayoutVars>
          <dgm:dir/>
          <dgm:resizeHandles val="exact"/>
        </dgm:presLayoutVars>
      </dgm:prSet>
      <dgm:spPr/>
    </dgm:pt>
    <dgm:pt modelId="{579910BB-DAC6-4D96-849E-2E09865EADF6}" type="pres">
      <dgm:prSet presAssocID="{CF6CABF8-E22C-4615-AF42-46889AFC8AD7}" presName="node" presStyleLbl="node1" presStyleIdx="0" presStyleCnt="5">
        <dgm:presLayoutVars>
          <dgm:bulletEnabled val="1"/>
        </dgm:presLayoutVars>
      </dgm:prSet>
      <dgm:spPr/>
    </dgm:pt>
    <dgm:pt modelId="{7211C708-896A-4085-A89C-9165C3D2CE82}" type="pres">
      <dgm:prSet presAssocID="{07ADFD54-1586-49FF-BA3C-8F35D3BC7EDA}" presName="sibTransSpacerBeforeConnector" presStyleCnt="0"/>
      <dgm:spPr/>
    </dgm:pt>
    <dgm:pt modelId="{1443E0F2-E9A7-4A93-9438-8C43AF048B1F}" type="pres">
      <dgm:prSet presAssocID="{07ADFD54-1586-49FF-BA3C-8F35D3BC7EDA}" presName="sibTrans" presStyleLbl="node1" presStyleIdx="1" presStyleCnt="5"/>
      <dgm:spPr/>
    </dgm:pt>
    <dgm:pt modelId="{DA217D1D-E2B6-4DC6-A73A-9ED33C676919}" type="pres">
      <dgm:prSet presAssocID="{07ADFD54-1586-49FF-BA3C-8F35D3BC7EDA}" presName="sibTransSpacerAfterConnector" presStyleCnt="0"/>
      <dgm:spPr/>
    </dgm:pt>
    <dgm:pt modelId="{C026B19F-187A-4648-A111-0335AAC4712F}" type="pres">
      <dgm:prSet presAssocID="{353C5737-E519-4EC2-B61A-0E9FBB9EB4D9}" presName="node" presStyleLbl="node1" presStyleIdx="2" presStyleCnt="5">
        <dgm:presLayoutVars>
          <dgm:bulletEnabled val="1"/>
        </dgm:presLayoutVars>
      </dgm:prSet>
      <dgm:spPr/>
    </dgm:pt>
    <dgm:pt modelId="{EF31B02C-CE7C-439E-9235-E86CAFF20B61}" type="pres">
      <dgm:prSet presAssocID="{9411161D-B831-4F77-A472-7463A16CBA5C}" presName="sibTransSpacerBeforeConnector" presStyleCnt="0"/>
      <dgm:spPr/>
    </dgm:pt>
    <dgm:pt modelId="{CBF351C6-7222-4D6F-830B-399810C6680A}" type="pres">
      <dgm:prSet presAssocID="{9411161D-B831-4F77-A472-7463A16CBA5C}" presName="sibTrans" presStyleLbl="node1" presStyleIdx="3" presStyleCnt="5"/>
      <dgm:spPr/>
    </dgm:pt>
    <dgm:pt modelId="{4B416BE8-6110-4C7C-BE77-7FA7B9CA27FD}" type="pres">
      <dgm:prSet presAssocID="{9411161D-B831-4F77-A472-7463A16CBA5C}" presName="sibTransSpacerAfterConnector" presStyleCnt="0"/>
      <dgm:spPr/>
    </dgm:pt>
    <dgm:pt modelId="{9D101C52-4A8E-42D4-88D3-C73CD44DC1D2}" type="pres">
      <dgm:prSet presAssocID="{ABBF460B-7E9A-4AF2-BA84-13BD1349BDC6}" presName="node" presStyleLbl="node1" presStyleIdx="4" presStyleCnt="5">
        <dgm:presLayoutVars>
          <dgm:bulletEnabled val="1"/>
        </dgm:presLayoutVars>
      </dgm:prSet>
      <dgm:spPr/>
    </dgm:pt>
  </dgm:ptLst>
  <dgm:cxnLst>
    <dgm:cxn modelId="{447F9308-AEDD-43E1-957A-0CD4F769711F}" type="presOf" srcId="{7AD0DF5E-459A-4918-8A56-5FA4A9FF1AB7}" destId="{5ED27D14-7057-4ADC-A5B9-17BC53D5C711}" srcOrd="0" destOrd="0" presId="urn:microsoft.com/office/officeart/2016/7/layout/BasicProcessNew"/>
    <dgm:cxn modelId="{567EA716-1E02-4C0B-A46A-EBF5C550EDBD}" type="presOf" srcId="{07ADFD54-1586-49FF-BA3C-8F35D3BC7EDA}" destId="{1443E0F2-E9A7-4A93-9438-8C43AF048B1F}" srcOrd="0" destOrd="0" presId="urn:microsoft.com/office/officeart/2016/7/layout/BasicProcessNew"/>
    <dgm:cxn modelId="{7832DB16-B93C-461E-A780-BC031743957A}" srcId="{ABBF460B-7E9A-4AF2-BA84-13BD1349BDC6}" destId="{FF56A63F-3B4A-45ED-A9D9-B464D6BA38D0}" srcOrd="0" destOrd="0" parTransId="{76B58302-2C78-4118-8B11-640E40B135AD}" sibTransId="{85361282-24F3-438C-83DF-B87302852BFE}"/>
    <dgm:cxn modelId="{FEC8AB1E-58B6-4B80-B3EA-1278DB28C0B6}" type="presOf" srcId="{3DF0D1B1-EF0F-44C8-BAFC-CEC92764A09B}" destId="{9D101C52-4A8E-42D4-88D3-C73CD44DC1D2}" srcOrd="0" destOrd="5" presId="urn:microsoft.com/office/officeart/2016/7/layout/BasicProcessNew"/>
    <dgm:cxn modelId="{19BCE62E-14D6-49A1-81C5-22981A65CF6C}" type="presOf" srcId="{DFA8F4CF-19DF-4102-9443-54DC9577EC3A}" destId="{9D101C52-4A8E-42D4-88D3-C73CD44DC1D2}" srcOrd="0" destOrd="2" presId="urn:microsoft.com/office/officeart/2016/7/layout/BasicProcessNew"/>
    <dgm:cxn modelId="{4435A03E-954E-4DE5-B0FB-6C2CC05DEEA9}" srcId="{ABBF460B-7E9A-4AF2-BA84-13BD1349BDC6}" destId="{3DF0D1B1-EF0F-44C8-BAFC-CEC92764A09B}" srcOrd="4" destOrd="0" parTransId="{03028127-D24A-4DE8-978D-551B6F09B006}" sibTransId="{1E7E34FF-CF6A-47C7-B05B-1D7CC2100A92}"/>
    <dgm:cxn modelId="{C0F43F44-921D-478F-9944-FF75AED0E33B}" srcId="{7AD0DF5E-459A-4918-8A56-5FA4A9FF1AB7}" destId="{353C5737-E519-4EC2-B61A-0E9FBB9EB4D9}" srcOrd="1" destOrd="0" parTransId="{9093FEA5-7058-400A-AB5C-75EA697BCDA8}" sibTransId="{9411161D-B831-4F77-A472-7463A16CBA5C}"/>
    <dgm:cxn modelId="{07BAEB6C-E4FE-4936-AE11-D21A6DE1F137}" type="presOf" srcId="{ABBF460B-7E9A-4AF2-BA84-13BD1349BDC6}" destId="{9D101C52-4A8E-42D4-88D3-C73CD44DC1D2}" srcOrd="0" destOrd="0" presId="urn:microsoft.com/office/officeart/2016/7/layout/BasicProcessNew"/>
    <dgm:cxn modelId="{992BCF51-8C97-4414-B910-9C629550EF51}" type="presOf" srcId="{353C5737-E519-4EC2-B61A-0E9FBB9EB4D9}" destId="{C026B19F-187A-4648-A111-0335AAC4712F}" srcOrd="0" destOrd="0" presId="urn:microsoft.com/office/officeart/2016/7/layout/BasicProcessNew"/>
    <dgm:cxn modelId="{E792A476-3CCA-4296-B6AD-6ED435735713}" srcId="{ABBF460B-7E9A-4AF2-BA84-13BD1349BDC6}" destId="{5E78EF4A-61B2-493A-AA63-98930317D7F2}" srcOrd="2" destOrd="0" parTransId="{96D529F2-0474-49CF-B539-4A882A25D2F8}" sibTransId="{F8ACEF40-8E57-4E8D-ACCB-A06C9D61FF16}"/>
    <dgm:cxn modelId="{E353B477-6755-4E3F-84A2-94990ABC4ED6}" srcId="{7AD0DF5E-459A-4918-8A56-5FA4A9FF1AB7}" destId="{ABBF460B-7E9A-4AF2-BA84-13BD1349BDC6}" srcOrd="2" destOrd="0" parTransId="{84C33E83-C7F3-4671-B4E8-A9B56B4C0E79}" sibTransId="{29C60F1F-4048-43F8-AD0E-33E71E889AAE}"/>
    <dgm:cxn modelId="{ADC4D47C-B431-4738-B3BA-F4D3617BDB92}" type="presOf" srcId="{9411161D-B831-4F77-A472-7463A16CBA5C}" destId="{CBF351C6-7222-4D6F-830B-399810C6680A}" srcOrd="0" destOrd="0" presId="urn:microsoft.com/office/officeart/2016/7/layout/BasicProcessNew"/>
    <dgm:cxn modelId="{9EEEDE7F-F006-4223-BBD3-D3EA54FF3032}" srcId="{7AD0DF5E-459A-4918-8A56-5FA4A9FF1AB7}" destId="{CF6CABF8-E22C-4615-AF42-46889AFC8AD7}" srcOrd="0" destOrd="0" parTransId="{BA39AF2C-0FAB-454C-A1A9-2D976310E2D4}" sibTransId="{07ADFD54-1586-49FF-BA3C-8F35D3BC7EDA}"/>
    <dgm:cxn modelId="{0B554888-7747-4DC5-89C0-99BD0F8D9DF5}" srcId="{ABBF460B-7E9A-4AF2-BA84-13BD1349BDC6}" destId="{70DCCA8A-C8ED-4817-9ACA-CA545C86E25B}" srcOrd="3" destOrd="0" parTransId="{731119FF-2E0A-4A49-903C-280C8FE8A7A1}" sibTransId="{B1EFBF33-1983-4F87-A94F-FAC1F9D04FBB}"/>
    <dgm:cxn modelId="{A9AB1B89-B458-454F-BE7F-9BB8E8CDCF59}" srcId="{ABBF460B-7E9A-4AF2-BA84-13BD1349BDC6}" destId="{DFA8F4CF-19DF-4102-9443-54DC9577EC3A}" srcOrd="1" destOrd="0" parTransId="{D7E084C7-B448-4372-B563-461828315D70}" sibTransId="{C9F527BA-FF6B-401D-97C4-30B596B8FDC8}"/>
    <dgm:cxn modelId="{396DEDAD-F515-4068-AF0B-591042AE5D17}" type="presOf" srcId="{5E78EF4A-61B2-493A-AA63-98930317D7F2}" destId="{9D101C52-4A8E-42D4-88D3-C73CD44DC1D2}" srcOrd="0" destOrd="3" presId="urn:microsoft.com/office/officeart/2016/7/layout/BasicProcessNew"/>
    <dgm:cxn modelId="{6097F7E0-56D6-4888-A71A-47D22A789A43}" type="presOf" srcId="{CF6CABF8-E22C-4615-AF42-46889AFC8AD7}" destId="{579910BB-DAC6-4D96-849E-2E09865EADF6}" srcOrd="0" destOrd="0" presId="urn:microsoft.com/office/officeart/2016/7/layout/BasicProcessNew"/>
    <dgm:cxn modelId="{761C79EB-D383-4D09-85AE-8BE4A6D3E2DB}" type="presOf" srcId="{FF56A63F-3B4A-45ED-A9D9-B464D6BA38D0}" destId="{9D101C52-4A8E-42D4-88D3-C73CD44DC1D2}" srcOrd="0" destOrd="1" presId="urn:microsoft.com/office/officeart/2016/7/layout/BasicProcessNew"/>
    <dgm:cxn modelId="{51EACDF0-3215-4004-B2E5-5861AD7CD92B}" type="presOf" srcId="{70DCCA8A-C8ED-4817-9ACA-CA545C86E25B}" destId="{9D101C52-4A8E-42D4-88D3-C73CD44DC1D2}" srcOrd="0" destOrd="4" presId="urn:microsoft.com/office/officeart/2016/7/layout/BasicProcessNew"/>
    <dgm:cxn modelId="{87BB0257-2F90-4974-AD41-BD708B2ADEAB}" type="presParOf" srcId="{5ED27D14-7057-4ADC-A5B9-17BC53D5C711}" destId="{579910BB-DAC6-4D96-849E-2E09865EADF6}" srcOrd="0" destOrd="0" presId="urn:microsoft.com/office/officeart/2016/7/layout/BasicProcessNew"/>
    <dgm:cxn modelId="{DD5708F1-0ADE-4572-AE0F-B2034B321EA5}" type="presParOf" srcId="{5ED27D14-7057-4ADC-A5B9-17BC53D5C711}" destId="{7211C708-896A-4085-A89C-9165C3D2CE82}" srcOrd="1" destOrd="0" presId="urn:microsoft.com/office/officeart/2016/7/layout/BasicProcessNew"/>
    <dgm:cxn modelId="{1ECC20B3-DDB7-451F-83E3-FD7AF42F8464}" type="presParOf" srcId="{5ED27D14-7057-4ADC-A5B9-17BC53D5C711}" destId="{1443E0F2-E9A7-4A93-9438-8C43AF048B1F}" srcOrd="2" destOrd="0" presId="urn:microsoft.com/office/officeart/2016/7/layout/BasicProcessNew"/>
    <dgm:cxn modelId="{A039D9E1-6D61-4BF6-9F95-41A82A37BEE3}" type="presParOf" srcId="{5ED27D14-7057-4ADC-A5B9-17BC53D5C711}" destId="{DA217D1D-E2B6-4DC6-A73A-9ED33C676919}" srcOrd="3" destOrd="0" presId="urn:microsoft.com/office/officeart/2016/7/layout/BasicProcessNew"/>
    <dgm:cxn modelId="{CB66C718-5CBC-4596-A141-A311DD5839EC}" type="presParOf" srcId="{5ED27D14-7057-4ADC-A5B9-17BC53D5C711}" destId="{C026B19F-187A-4648-A111-0335AAC4712F}" srcOrd="4" destOrd="0" presId="urn:microsoft.com/office/officeart/2016/7/layout/BasicProcessNew"/>
    <dgm:cxn modelId="{84B889B4-3B93-4A34-88C5-32E3EBC101AF}" type="presParOf" srcId="{5ED27D14-7057-4ADC-A5B9-17BC53D5C711}" destId="{EF31B02C-CE7C-439E-9235-E86CAFF20B61}" srcOrd="5" destOrd="0" presId="urn:microsoft.com/office/officeart/2016/7/layout/BasicProcessNew"/>
    <dgm:cxn modelId="{D63D341A-6495-49E7-951C-B268A6A80CE7}" type="presParOf" srcId="{5ED27D14-7057-4ADC-A5B9-17BC53D5C711}" destId="{CBF351C6-7222-4D6F-830B-399810C6680A}" srcOrd="6" destOrd="0" presId="urn:microsoft.com/office/officeart/2016/7/layout/BasicProcessNew"/>
    <dgm:cxn modelId="{7472E08E-F44D-4E31-A2B7-FB63DE831635}" type="presParOf" srcId="{5ED27D14-7057-4ADC-A5B9-17BC53D5C711}" destId="{4B416BE8-6110-4C7C-BE77-7FA7B9CA27FD}" srcOrd="7" destOrd="0" presId="urn:microsoft.com/office/officeart/2016/7/layout/BasicProcessNew"/>
    <dgm:cxn modelId="{4BB55ECB-1E24-4CCF-951A-11481211DEDF}" type="presParOf" srcId="{5ED27D14-7057-4ADC-A5B9-17BC53D5C711}" destId="{9D101C52-4A8E-42D4-88D3-C73CD44DC1D2}" srcOrd="8" destOrd="0" presId="urn:microsoft.com/office/officeart/2016/7/layout/Basic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1D65A0-CDFE-4F20-AB87-C7669381CBA8}" type="doc">
      <dgm:prSet loTypeId="urn:microsoft.com/office/officeart/2016/7/layout/LinearBlockProcessNumbered" loCatId="process" qsTypeId="urn:microsoft.com/office/officeart/2005/8/quickstyle/simple4" qsCatId="simple" csTypeId="urn:microsoft.com/office/officeart/2005/8/colors/colorful5" csCatId="colorful" phldr="1"/>
      <dgm:spPr/>
      <dgm:t>
        <a:bodyPr/>
        <a:lstStyle/>
        <a:p>
          <a:endParaRPr lang="en-US"/>
        </a:p>
      </dgm:t>
    </dgm:pt>
    <dgm:pt modelId="{3685FA7E-2559-4201-A57F-EB99EDDFEA4E}">
      <dgm:prSet/>
      <dgm:spPr/>
      <dgm:t>
        <a:bodyPr/>
        <a:lstStyle/>
        <a:p>
          <a:pPr>
            <a:defRPr b="1"/>
          </a:pPr>
          <a:r>
            <a:rPr lang="en-US" b="1" i="0" dirty="0"/>
            <a:t>Azure Arc allows users to manage AWS resources by connecting them to Azure. This connection creates a representation of the AWS resources in Azure, which can then be managed using Azure services</a:t>
          </a:r>
          <a:r>
            <a:rPr lang="en-US" b="0" i="0" dirty="0"/>
            <a:t>..</a:t>
          </a:r>
          <a:endParaRPr lang="en-US" dirty="0"/>
        </a:p>
      </dgm:t>
    </dgm:pt>
    <dgm:pt modelId="{393A8106-0D6D-4309-AC53-C3A6BB80C174}" type="parTrans" cxnId="{705C9819-3A6B-485F-B4E3-D564D37DA356}">
      <dgm:prSet/>
      <dgm:spPr/>
      <dgm:t>
        <a:bodyPr/>
        <a:lstStyle/>
        <a:p>
          <a:endParaRPr lang="en-US"/>
        </a:p>
      </dgm:t>
    </dgm:pt>
    <dgm:pt modelId="{386A3B51-97C9-471B-A7A8-376143A0AD51}" type="sibTrans" cxnId="{705C9819-3A6B-485F-B4E3-D564D37DA356}">
      <dgm:prSet phldrT="01" phldr="0"/>
      <dgm:spPr/>
      <dgm:t>
        <a:bodyPr/>
        <a:lstStyle/>
        <a:p>
          <a:r>
            <a:rPr lang="en-US"/>
            <a:t>01</a:t>
          </a:r>
        </a:p>
      </dgm:t>
    </dgm:pt>
    <dgm:pt modelId="{340682C2-B335-4BC1-B85D-35A3F3E6915F}">
      <dgm:prSet/>
      <dgm:spPr/>
      <dgm:t>
        <a:bodyPr/>
        <a:lstStyle/>
        <a:p>
          <a:pPr>
            <a:defRPr b="1"/>
          </a:pPr>
          <a:r>
            <a:rPr lang="en-US" dirty="0"/>
            <a:t>Using Azure Arc will allow us to utilize Terraform for infrastructure as code when deploying resources. </a:t>
          </a:r>
        </a:p>
      </dgm:t>
    </dgm:pt>
    <dgm:pt modelId="{1592256D-62C2-4094-A48C-81ED5FE84F49}" type="parTrans" cxnId="{DA4A65EF-AC1F-429E-986B-F304A8A5DBEE}">
      <dgm:prSet/>
      <dgm:spPr/>
      <dgm:t>
        <a:bodyPr/>
        <a:lstStyle/>
        <a:p>
          <a:endParaRPr lang="en-US"/>
        </a:p>
      </dgm:t>
    </dgm:pt>
    <dgm:pt modelId="{4AE9CC12-8CE4-4440-ACFC-8896B654A2E3}" type="sibTrans" cxnId="{DA4A65EF-AC1F-429E-986B-F304A8A5DBEE}">
      <dgm:prSet phldrT="02" phldr="0"/>
      <dgm:spPr/>
      <dgm:t>
        <a:bodyPr/>
        <a:lstStyle/>
        <a:p>
          <a:r>
            <a:rPr lang="en-US"/>
            <a:t>02</a:t>
          </a:r>
        </a:p>
      </dgm:t>
    </dgm:pt>
    <dgm:pt modelId="{AD1D6CBB-3CB5-4B78-A581-2E2ABE937F95}">
      <dgm:prSet custT="1"/>
      <dgm:spPr/>
      <dgm:t>
        <a:bodyPr/>
        <a:lstStyle/>
        <a:p>
          <a:pPr>
            <a:defRPr b="1"/>
          </a:pPr>
          <a:r>
            <a:rPr lang="en-US" sz="1100" b="1" dirty="0"/>
            <a:t>The tool required to do this is called:</a:t>
          </a:r>
        </a:p>
      </dgm:t>
    </dgm:pt>
    <dgm:pt modelId="{174680D1-A935-4D87-8802-86B3D3A67D00}" type="parTrans" cxnId="{20E4874A-5C6D-486B-A21C-36B2B5D04CDE}">
      <dgm:prSet/>
      <dgm:spPr/>
      <dgm:t>
        <a:bodyPr/>
        <a:lstStyle/>
        <a:p>
          <a:endParaRPr lang="en-US"/>
        </a:p>
      </dgm:t>
    </dgm:pt>
    <dgm:pt modelId="{799D3356-2398-40BA-BCC5-26C10B088BB6}" type="sibTrans" cxnId="{20E4874A-5C6D-486B-A21C-36B2B5D04CDE}">
      <dgm:prSet phldrT="04" phldr="0"/>
      <dgm:spPr/>
      <dgm:t>
        <a:bodyPr/>
        <a:lstStyle/>
        <a:p>
          <a:r>
            <a:rPr lang="en-US"/>
            <a:t>04</a:t>
          </a:r>
        </a:p>
      </dgm:t>
    </dgm:pt>
    <dgm:pt modelId="{F31CAB0C-D9FD-440C-A7CB-7C4D83204A32}">
      <dgm:prSet custT="1"/>
      <dgm:spPr/>
      <dgm:t>
        <a:bodyPr/>
        <a:lstStyle/>
        <a:p>
          <a:r>
            <a:rPr lang="en-US" sz="1100" b="1" dirty="0"/>
            <a:t>Azure Resource Manager (ARM) Template Converter tool</a:t>
          </a:r>
        </a:p>
      </dgm:t>
    </dgm:pt>
    <dgm:pt modelId="{BF214721-4DE3-4226-AC60-1768441BDAEE}" type="parTrans" cxnId="{FF55FA3D-90E2-4727-A68F-8ACB37216626}">
      <dgm:prSet/>
      <dgm:spPr/>
      <dgm:t>
        <a:bodyPr/>
        <a:lstStyle/>
        <a:p>
          <a:endParaRPr lang="en-US"/>
        </a:p>
      </dgm:t>
    </dgm:pt>
    <dgm:pt modelId="{2A6DC42A-9385-4662-BBFE-D1AF80C25246}" type="sibTrans" cxnId="{FF55FA3D-90E2-4727-A68F-8ACB37216626}">
      <dgm:prSet/>
      <dgm:spPr/>
      <dgm:t>
        <a:bodyPr/>
        <a:lstStyle/>
        <a:p>
          <a:endParaRPr lang="en-US"/>
        </a:p>
      </dgm:t>
    </dgm:pt>
    <dgm:pt modelId="{CE9CE71C-B846-4BD2-A690-FC0C72BB2D7F}">
      <dgm:prSet custT="1"/>
      <dgm:spPr/>
      <dgm:t>
        <a:bodyPr/>
        <a:lstStyle/>
        <a:p>
          <a:r>
            <a:rPr lang="en-US" sz="1100" b="1" dirty="0"/>
            <a:t>This can also be done using Azure Blueprints</a:t>
          </a:r>
        </a:p>
      </dgm:t>
    </dgm:pt>
    <dgm:pt modelId="{BE93781F-C29E-4CC6-958F-F21458F67413}" type="parTrans" cxnId="{7AD51452-603C-4DB8-B6C3-34C2FB253B5B}">
      <dgm:prSet/>
      <dgm:spPr/>
      <dgm:t>
        <a:bodyPr/>
        <a:lstStyle/>
        <a:p>
          <a:endParaRPr lang="en-US"/>
        </a:p>
      </dgm:t>
    </dgm:pt>
    <dgm:pt modelId="{5F4C0790-9D96-472E-8EF8-0DD8E2C7A6BF}" type="sibTrans" cxnId="{7AD51452-603C-4DB8-B6C3-34C2FB253B5B}">
      <dgm:prSet/>
      <dgm:spPr/>
      <dgm:t>
        <a:bodyPr/>
        <a:lstStyle/>
        <a:p>
          <a:endParaRPr lang="en-US"/>
        </a:p>
      </dgm:t>
    </dgm:pt>
    <dgm:pt modelId="{8C161FD6-A6F7-4B05-8729-8934F51F4A89}">
      <dgm:prSet/>
      <dgm:spPr/>
      <dgm:t>
        <a:bodyPr/>
        <a:lstStyle/>
        <a:p>
          <a:r>
            <a:rPr lang="en-US" b="0" dirty="0"/>
            <a:t>Using Azure Arc will allow us to utilize Terraform for infrastructure as code when deploying resources. </a:t>
          </a:r>
        </a:p>
        <a:p>
          <a:r>
            <a:rPr lang="en-US" b="0" dirty="0"/>
            <a:t>We will be able to use the ARM converting tool to convert (AWS cloud formation templates) into Terraform modules and create our Infrastructure as code</a:t>
          </a:r>
        </a:p>
      </dgm:t>
    </dgm:pt>
    <dgm:pt modelId="{E5FC5035-9632-4D02-93C5-BC926E040732}" type="parTrans" cxnId="{C44EDC9F-5B78-4EA2-8B00-079338F32F82}">
      <dgm:prSet/>
      <dgm:spPr/>
      <dgm:t>
        <a:bodyPr/>
        <a:lstStyle/>
        <a:p>
          <a:endParaRPr lang="en-US"/>
        </a:p>
      </dgm:t>
    </dgm:pt>
    <dgm:pt modelId="{A021E519-D2EA-423B-B1D3-1457B1696519}" type="sibTrans" cxnId="{C44EDC9F-5B78-4EA2-8B00-079338F32F82}">
      <dgm:prSet phldrT="03" phldr="0"/>
      <dgm:spPr/>
      <dgm:t>
        <a:bodyPr/>
        <a:lstStyle/>
        <a:p>
          <a:r>
            <a:rPr lang="en-US"/>
            <a:t>03</a:t>
          </a:r>
        </a:p>
      </dgm:t>
    </dgm:pt>
    <dgm:pt modelId="{562F2B62-E24B-4ABD-8BDE-D2E6E5A7C193}" type="pres">
      <dgm:prSet presAssocID="{521D65A0-CDFE-4F20-AB87-C7669381CBA8}" presName="Name0" presStyleCnt="0">
        <dgm:presLayoutVars>
          <dgm:animLvl val="lvl"/>
          <dgm:resizeHandles val="exact"/>
        </dgm:presLayoutVars>
      </dgm:prSet>
      <dgm:spPr/>
    </dgm:pt>
    <dgm:pt modelId="{C135549B-C77B-4872-8098-D899421C34A4}" type="pres">
      <dgm:prSet presAssocID="{3685FA7E-2559-4201-A57F-EB99EDDFEA4E}" presName="compositeNode" presStyleCnt="0">
        <dgm:presLayoutVars>
          <dgm:bulletEnabled val="1"/>
        </dgm:presLayoutVars>
      </dgm:prSet>
      <dgm:spPr/>
    </dgm:pt>
    <dgm:pt modelId="{4DF5E77D-F85A-412C-B122-ED667B748050}" type="pres">
      <dgm:prSet presAssocID="{3685FA7E-2559-4201-A57F-EB99EDDFEA4E}" presName="bgRect" presStyleLbl="alignNode1" presStyleIdx="0" presStyleCnt="4"/>
      <dgm:spPr/>
    </dgm:pt>
    <dgm:pt modelId="{6EB76581-CACF-42EF-B1E9-8101ECDF5423}" type="pres">
      <dgm:prSet presAssocID="{386A3B51-97C9-471B-A7A8-376143A0AD51}" presName="sibTransNodeRect" presStyleLbl="alignNode1" presStyleIdx="0" presStyleCnt="4">
        <dgm:presLayoutVars>
          <dgm:chMax val="0"/>
          <dgm:bulletEnabled val="1"/>
        </dgm:presLayoutVars>
      </dgm:prSet>
      <dgm:spPr/>
    </dgm:pt>
    <dgm:pt modelId="{C3BAFE15-0356-4BE3-9D8C-69664CB44458}" type="pres">
      <dgm:prSet presAssocID="{3685FA7E-2559-4201-A57F-EB99EDDFEA4E}" presName="nodeRect" presStyleLbl="alignNode1" presStyleIdx="0" presStyleCnt="4">
        <dgm:presLayoutVars>
          <dgm:bulletEnabled val="1"/>
        </dgm:presLayoutVars>
      </dgm:prSet>
      <dgm:spPr/>
    </dgm:pt>
    <dgm:pt modelId="{4A011FB5-ED35-47BA-8531-43E98C990B66}" type="pres">
      <dgm:prSet presAssocID="{386A3B51-97C9-471B-A7A8-376143A0AD51}" presName="sibTrans" presStyleCnt="0"/>
      <dgm:spPr/>
    </dgm:pt>
    <dgm:pt modelId="{1FB5357C-7DF5-48D0-96BA-4BF47993C830}" type="pres">
      <dgm:prSet presAssocID="{340682C2-B335-4BC1-B85D-35A3F3E6915F}" presName="compositeNode" presStyleCnt="0">
        <dgm:presLayoutVars>
          <dgm:bulletEnabled val="1"/>
        </dgm:presLayoutVars>
      </dgm:prSet>
      <dgm:spPr/>
    </dgm:pt>
    <dgm:pt modelId="{71A42EC3-254C-456D-B793-6B7F231C6CDB}" type="pres">
      <dgm:prSet presAssocID="{340682C2-B335-4BC1-B85D-35A3F3E6915F}" presName="bgRect" presStyleLbl="alignNode1" presStyleIdx="1" presStyleCnt="4"/>
      <dgm:spPr/>
    </dgm:pt>
    <dgm:pt modelId="{50AD7F53-24BD-4361-B5E2-9454B781E521}" type="pres">
      <dgm:prSet presAssocID="{4AE9CC12-8CE4-4440-ACFC-8896B654A2E3}" presName="sibTransNodeRect" presStyleLbl="alignNode1" presStyleIdx="1" presStyleCnt="4">
        <dgm:presLayoutVars>
          <dgm:chMax val="0"/>
          <dgm:bulletEnabled val="1"/>
        </dgm:presLayoutVars>
      </dgm:prSet>
      <dgm:spPr/>
    </dgm:pt>
    <dgm:pt modelId="{E0E23E45-1C8D-44C5-9F6B-7085A69FA368}" type="pres">
      <dgm:prSet presAssocID="{340682C2-B335-4BC1-B85D-35A3F3E6915F}" presName="nodeRect" presStyleLbl="alignNode1" presStyleIdx="1" presStyleCnt="4">
        <dgm:presLayoutVars>
          <dgm:bulletEnabled val="1"/>
        </dgm:presLayoutVars>
      </dgm:prSet>
      <dgm:spPr/>
    </dgm:pt>
    <dgm:pt modelId="{7EA9502D-4CAF-46ED-B34B-3BB3D5E3BD53}" type="pres">
      <dgm:prSet presAssocID="{4AE9CC12-8CE4-4440-ACFC-8896B654A2E3}" presName="sibTrans" presStyleCnt="0"/>
      <dgm:spPr/>
    </dgm:pt>
    <dgm:pt modelId="{8E3C71A1-9FD7-41E9-AC7F-9375300228DB}" type="pres">
      <dgm:prSet presAssocID="{8C161FD6-A6F7-4B05-8729-8934F51F4A89}" presName="compositeNode" presStyleCnt="0">
        <dgm:presLayoutVars>
          <dgm:bulletEnabled val="1"/>
        </dgm:presLayoutVars>
      </dgm:prSet>
      <dgm:spPr/>
    </dgm:pt>
    <dgm:pt modelId="{3CC4D773-0C67-4F96-9C73-EC096E3122EB}" type="pres">
      <dgm:prSet presAssocID="{8C161FD6-A6F7-4B05-8729-8934F51F4A89}" presName="bgRect" presStyleLbl="alignNode1" presStyleIdx="2" presStyleCnt="4"/>
      <dgm:spPr/>
    </dgm:pt>
    <dgm:pt modelId="{78AB2DBA-EEF8-456B-8E1D-147E894A536D}" type="pres">
      <dgm:prSet presAssocID="{A021E519-D2EA-423B-B1D3-1457B1696519}" presName="sibTransNodeRect" presStyleLbl="alignNode1" presStyleIdx="2" presStyleCnt="4">
        <dgm:presLayoutVars>
          <dgm:chMax val="0"/>
          <dgm:bulletEnabled val="1"/>
        </dgm:presLayoutVars>
      </dgm:prSet>
      <dgm:spPr/>
    </dgm:pt>
    <dgm:pt modelId="{5E25BC7E-FDE1-4790-BD3E-A636BDB976D5}" type="pres">
      <dgm:prSet presAssocID="{8C161FD6-A6F7-4B05-8729-8934F51F4A89}" presName="nodeRect" presStyleLbl="alignNode1" presStyleIdx="2" presStyleCnt="4">
        <dgm:presLayoutVars>
          <dgm:bulletEnabled val="1"/>
        </dgm:presLayoutVars>
      </dgm:prSet>
      <dgm:spPr/>
    </dgm:pt>
    <dgm:pt modelId="{F70CD2EA-82EA-4FCF-8B97-BCDEC76BB59E}" type="pres">
      <dgm:prSet presAssocID="{A021E519-D2EA-423B-B1D3-1457B1696519}" presName="sibTrans" presStyleCnt="0"/>
      <dgm:spPr/>
    </dgm:pt>
    <dgm:pt modelId="{A61318D7-469D-4028-9F02-C590BDD15871}" type="pres">
      <dgm:prSet presAssocID="{AD1D6CBB-3CB5-4B78-A581-2E2ABE937F95}" presName="compositeNode" presStyleCnt="0">
        <dgm:presLayoutVars>
          <dgm:bulletEnabled val="1"/>
        </dgm:presLayoutVars>
      </dgm:prSet>
      <dgm:spPr/>
    </dgm:pt>
    <dgm:pt modelId="{4B913BF3-8DE1-417D-9A23-C038D7AEC68C}" type="pres">
      <dgm:prSet presAssocID="{AD1D6CBB-3CB5-4B78-A581-2E2ABE937F95}" presName="bgRect" presStyleLbl="alignNode1" presStyleIdx="3" presStyleCnt="4"/>
      <dgm:spPr/>
    </dgm:pt>
    <dgm:pt modelId="{2C60B5A3-0CA0-4E1B-8FF6-953E20323FD9}" type="pres">
      <dgm:prSet presAssocID="{799D3356-2398-40BA-BCC5-26C10B088BB6}" presName="sibTransNodeRect" presStyleLbl="alignNode1" presStyleIdx="3" presStyleCnt="4">
        <dgm:presLayoutVars>
          <dgm:chMax val="0"/>
          <dgm:bulletEnabled val="1"/>
        </dgm:presLayoutVars>
      </dgm:prSet>
      <dgm:spPr/>
    </dgm:pt>
    <dgm:pt modelId="{0FFD9EFD-2E4C-4A7D-A5D8-E9432E52EBE8}" type="pres">
      <dgm:prSet presAssocID="{AD1D6CBB-3CB5-4B78-A581-2E2ABE937F95}" presName="nodeRect" presStyleLbl="alignNode1" presStyleIdx="3" presStyleCnt="4">
        <dgm:presLayoutVars>
          <dgm:bulletEnabled val="1"/>
        </dgm:presLayoutVars>
      </dgm:prSet>
      <dgm:spPr/>
    </dgm:pt>
  </dgm:ptLst>
  <dgm:cxnLst>
    <dgm:cxn modelId="{FB6F0108-379B-4293-A314-1B2967D8CE77}" type="presOf" srcId="{521D65A0-CDFE-4F20-AB87-C7669381CBA8}" destId="{562F2B62-E24B-4ABD-8BDE-D2E6E5A7C193}" srcOrd="0" destOrd="0" presId="urn:microsoft.com/office/officeart/2016/7/layout/LinearBlockProcessNumbered"/>
    <dgm:cxn modelId="{705C9819-3A6B-485F-B4E3-D564D37DA356}" srcId="{521D65A0-CDFE-4F20-AB87-C7669381CBA8}" destId="{3685FA7E-2559-4201-A57F-EB99EDDFEA4E}" srcOrd="0" destOrd="0" parTransId="{393A8106-0D6D-4309-AC53-C3A6BB80C174}" sibTransId="{386A3B51-97C9-471B-A7A8-376143A0AD51}"/>
    <dgm:cxn modelId="{61433124-6703-409F-9C3D-875D0E14C1D0}" type="presOf" srcId="{340682C2-B335-4BC1-B85D-35A3F3E6915F}" destId="{E0E23E45-1C8D-44C5-9F6B-7085A69FA368}" srcOrd="1" destOrd="0" presId="urn:microsoft.com/office/officeart/2016/7/layout/LinearBlockProcessNumbered"/>
    <dgm:cxn modelId="{4220F627-296A-4BF1-AC6B-33CE5D961141}" type="presOf" srcId="{4AE9CC12-8CE4-4440-ACFC-8896B654A2E3}" destId="{50AD7F53-24BD-4361-B5E2-9454B781E521}" srcOrd="0" destOrd="0" presId="urn:microsoft.com/office/officeart/2016/7/layout/LinearBlockProcessNumbered"/>
    <dgm:cxn modelId="{FF55FA3D-90E2-4727-A68F-8ACB37216626}" srcId="{AD1D6CBB-3CB5-4B78-A581-2E2ABE937F95}" destId="{F31CAB0C-D9FD-440C-A7CB-7C4D83204A32}" srcOrd="0" destOrd="0" parTransId="{BF214721-4DE3-4226-AC60-1768441BDAEE}" sibTransId="{2A6DC42A-9385-4662-BBFE-D1AF80C25246}"/>
    <dgm:cxn modelId="{20E4874A-5C6D-486B-A21C-36B2B5D04CDE}" srcId="{521D65A0-CDFE-4F20-AB87-C7669381CBA8}" destId="{AD1D6CBB-3CB5-4B78-A581-2E2ABE937F95}" srcOrd="3" destOrd="0" parTransId="{174680D1-A935-4D87-8802-86B3D3A67D00}" sibTransId="{799D3356-2398-40BA-BCC5-26C10B088BB6}"/>
    <dgm:cxn modelId="{7AD51452-603C-4DB8-B6C3-34C2FB253B5B}" srcId="{AD1D6CBB-3CB5-4B78-A581-2E2ABE937F95}" destId="{CE9CE71C-B846-4BD2-A690-FC0C72BB2D7F}" srcOrd="1" destOrd="0" parTransId="{BE93781F-C29E-4CC6-958F-F21458F67413}" sibTransId="{5F4C0790-9D96-472E-8EF8-0DD8E2C7A6BF}"/>
    <dgm:cxn modelId="{CD271E59-ED4E-4ED3-8E7D-DD917CC749C1}" type="presOf" srcId="{799D3356-2398-40BA-BCC5-26C10B088BB6}" destId="{2C60B5A3-0CA0-4E1B-8FF6-953E20323FD9}" srcOrd="0" destOrd="0" presId="urn:microsoft.com/office/officeart/2016/7/layout/LinearBlockProcessNumbered"/>
    <dgm:cxn modelId="{6E8AE37B-7634-4F39-A8F3-573CB037D37D}" type="presOf" srcId="{AD1D6CBB-3CB5-4B78-A581-2E2ABE937F95}" destId="{0FFD9EFD-2E4C-4A7D-A5D8-E9432E52EBE8}" srcOrd="1" destOrd="0" presId="urn:microsoft.com/office/officeart/2016/7/layout/LinearBlockProcessNumbered"/>
    <dgm:cxn modelId="{A4060B8F-348D-48B8-A204-9438429790DD}" type="presOf" srcId="{8C161FD6-A6F7-4B05-8729-8934F51F4A89}" destId="{3CC4D773-0C67-4F96-9C73-EC096E3122EB}" srcOrd="0" destOrd="0" presId="urn:microsoft.com/office/officeart/2016/7/layout/LinearBlockProcessNumbered"/>
    <dgm:cxn modelId="{01072F8F-172C-4FF3-96B0-461F481C27A5}" type="presOf" srcId="{CE9CE71C-B846-4BD2-A690-FC0C72BB2D7F}" destId="{0FFD9EFD-2E4C-4A7D-A5D8-E9432E52EBE8}" srcOrd="0" destOrd="2" presId="urn:microsoft.com/office/officeart/2016/7/layout/LinearBlockProcessNumbered"/>
    <dgm:cxn modelId="{A119ED97-18D1-460A-9980-719CD4A5C4A0}" type="presOf" srcId="{3685FA7E-2559-4201-A57F-EB99EDDFEA4E}" destId="{C3BAFE15-0356-4BE3-9D8C-69664CB44458}" srcOrd="1" destOrd="0" presId="urn:microsoft.com/office/officeart/2016/7/layout/LinearBlockProcessNumbered"/>
    <dgm:cxn modelId="{7496DF9A-1110-4836-A356-95B366B66794}" type="presOf" srcId="{386A3B51-97C9-471B-A7A8-376143A0AD51}" destId="{6EB76581-CACF-42EF-B1E9-8101ECDF5423}" srcOrd="0" destOrd="0" presId="urn:microsoft.com/office/officeart/2016/7/layout/LinearBlockProcessNumbered"/>
    <dgm:cxn modelId="{3C4BBE9C-C56B-4CA1-8A48-B4C268514F1B}" type="presOf" srcId="{8C161FD6-A6F7-4B05-8729-8934F51F4A89}" destId="{5E25BC7E-FDE1-4790-BD3E-A636BDB976D5}" srcOrd="1" destOrd="0" presId="urn:microsoft.com/office/officeart/2016/7/layout/LinearBlockProcessNumbered"/>
    <dgm:cxn modelId="{C44EDC9F-5B78-4EA2-8B00-079338F32F82}" srcId="{521D65A0-CDFE-4F20-AB87-C7669381CBA8}" destId="{8C161FD6-A6F7-4B05-8729-8934F51F4A89}" srcOrd="2" destOrd="0" parTransId="{E5FC5035-9632-4D02-93C5-BC926E040732}" sibTransId="{A021E519-D2EA-423B-B1D3-1457B1696519}"/>
    <dgm:cxn modelId="{00FBDAB3-EF79-44B6-8C4D-73EA3BB36A34}" type="presOf" srcId="{F31CAB0C-D9FD-440C-A7CB-7C4D83204A32}" destId="{0FFD9EFD-2E4C-4A7D-A5D8-E9432E52EBE8}" srcOrd="0" destOrd="1" presId="urn:microsoft.com/office/officeart/2016/7/layout/LinearBlockProcessNumbered"/>
    <dgm:cxn modelId="{AEF6C5C0-ABA3-48C2-ACF5-38B2B086B50E}" type="presOf" srcId="{3685FA7E-2559-4201-A57F-EB99EDDFEA4E}" destId="{4DF5E77D-F85A-412C-B122-ED667B748050}" srcOrd="0" destOrd="0" presId="urn:microsoft.com/office/officeart/2016/7/layout/LinearBlockProcessNumbered"/>
    <dgm:cxn modelId="{75FD51C8-65AB-4F65-9634-BBB9264985C6}" type="presOf" srcId="{340682C2-B335-4BC1-B85D-35A3F3E6915F}" destId="{71A42EC3-254C-456D-B793-6B7F231C6CDB}" srcOrd="0" destOrd="0" presId="urn:microsoft.com/office/officeart/2016/7/layout/LinearBlockProcessNumbered"/>
    <dgm:cxn modelId="{D1DC24DE-D9C5-4E1F-A7E4-6A00BFED420A}" type="presOf" srcId="{AD1D6CBB-3CB5-4B78-A581-2E2ABE937F95}" destId="{4B913BF3-8DE1-417D-9A23-C038D7AEC68C}" srcOrd="0" destOrd="0" presId="urn:microsoft.com/office/officeart/2016/7/layout/LinearBlockProcessNumbered"/>
    <dgm:cxn modelId="{C46A6EE5-0D00-47C0-B0C5-E7B8EA864DAD}" type="presOf" srcId="{A021E519-D2EA-423B-B1D3-1457B1696519}" destId="{78AB2DBA-EEF8-456B-8E1D-147E894A536D}" srcOrd="0" destOrd="0" presId="urn:microsoft.com/office/officeart/2016/7/layout/LinearBlockProcessNumbered"/>
    <dgm:cxn modelId="{DA4A65EF-AC1F-429E-986B-F304A8A5DBEE}" srcId="{521D65A0-CDFE-4F20-AB87-C7669381CBA8}" destId="{340682C2-B335-4BC1-B85D-35A3F3E6915F}" srcOrd="1" destOrd="0" parTransId="{1592256D-62C2-4094-A48C-81ED5FE84F49}" sibTransId="{4AE9CC12-8CE4-4440-ACFC-8896B654A2E3}"/>
    <dgm:cxn modelId="{B1FADCCC-A21F-466D-BD9C-2B8B49DE14D7}" type="presParOf" srcId="{562F2B62-E24B-4ABD-8BDE-D2E6E5A7C193}" destId="{C135549B-C77B-4872-8098-D899421C34A4}" srcOrd="0" destOrd="0" presId="urn:microsoft.com/office/officeart/2016/7/layout/LinearBlockProcessNumbered"/>
    <dgm:cxn modelId="{84E69C4B-84A3-480C-B8C0-D2C1031AE2DF}" type="presParOf" srcId="{C135549B-C77B-4872-8098-D899421C34A4}" destId="{4DF5E77D-F85A-412C-B122-ED667B748050}" srcOrd="0" destOrd="0" presId="urn:microsoft.com/office/officeart/2016/7/layout/LinearBlockProcessNumbered"/>
    <dgm:cxn modelId="{DED82BA1-F0E9-49E5-9FC2-B3C0788739FB}" type="presParOf" srcId="{C135549B-C77B-4872-8098-D899421C34A4}" destId="{6EB76581-CACF-42EF-B1E9-8101ECDF5423}" srcOrd="1" destOrd="0" presId="urn:microsoft.com/office/officeart/2016/7/layout/LinearBlockProcessNumbered"/>
    <dgm:cxn modelId="{41E35B0D-46D3-48EF-BCB6-AACC40A3784C}" type="presParOf" srcId="{C135549B-C77B-4872-8098-D899421C34A4}" destId="{C3BAFE15-0356-4BE3-9D8C-69664CB44458}" srcOrd="2" destOrd="0" presId="urn:microsoft.com/office/officeart/2016/7/layout/LinearBlockProcessNumbered"/>
    <dgm:cxn modelId="{1C8A50AB-1CFE-4D39-AB46-C86B420B15AF}" type="presParOf" srcId="{562F2B62-E24B-4ABD-8BDE-D2E6E5A7C193}" destId="{4A011FB5-ED35-47BA-8531-43E98C990B66}" srcOrd="1" destOrd="0" presId="urn:microsoft.com/office/officeart/2016/7/layout/LinearBlockProcessNumbered"/>
    <dgm:cxn modelId="{352A4228-4629-41B1-99E6-5E7EB5633A9F}" type="presParOf" srcId="{562F2B62-E24B-4ABD-8BDE-D2E6E5A7C193}" destId="{1FB5357C-7DF5-48D0-96BA-4BF47993C830}" srcOrd="2" destOrd="0" presId="urn:microsoft.com/office/officeart/2016/7/layout/LinearBlockProcessNumbered"/>
    <dgm:cxn modelId="{718653B9-BC0B-4D64-A55A-4C36B8EF87E5}" type="presParOf" srcId="{1FB5357C-7DF5-48D0-96BA-4BF47993C830}" destId="{71A42EC3-254C-456D-B793-6B7F231C6CDB}" srcOrd="0" destOrd="0" presId="urn:microsoft.com/office/officeart/2016/7/layout/LinearBlockProcessNumbered"/>
    <dgm:cxn modelId="{4EE651D8-1EF7-40FB-8BA4-AACA477CA587}" type="presParOf" srcId="{1FB5357C-7DF5-48D0-96BA-4BF47993C830}" destId="{50AD7F53-24BD-4361-B5E2-9454B781E521}" srcOrd="1" destOrd="0" presId="urn:microsoft.com/office/officeart/2016/7/layout/LinearBlockProcessNumbered"/>
    <dgm:cxn modelId="{048DFFE3-3DFF-4513-81BB-13F18445DF93}" type="presParOf" srcId="{1FB5357C-7DF5-48D0-96BA-4BF47993C830}" destId="{E0E23E45-1C8D-44C5-9F6B-7085A69FA368}" srcOrd="2" destOrd="0" presId="urn:microsoft.com/office/officeart/2016/7/layout/LinearBlockProcessNumbered"/>
    <dgm:cxn modelId="{39F51CFC-F08D-40CA-AEB9-C364385AB686}" type="presParOf" srcId="{562F2B62-E24B-4ABD-8BDE-D2E6E5A7C193}" destId="{7EA9502D-4CAF-46ED-B34B-3BB3D5E3BD53}" srcOrd="3" destOrd="0" presId="urn:microsoft.com/office/officeart/2016/7/layout/LinearBlockProcessNumbered"/>
    <dgm:cxn modelId="{512FE706-567D-4599-AA33-21F59FA9F0BC}" type="presParOf" srcId="{562F2B62-E24B-4ABD-8BDE-D2E6E5A7C193}" destId="{8E3C71A1-9FD7-41E9-AC7F-9375300228DB}" srcOrd="4" destOrd="0" presId="urn:microsoft.com/office/officeart/2016/7/layout/LinearBlockProcessNumbered"/>
    <dgm:cxn modelId="{38E61E76-EB4D-44B7-9818-803C34529746}" type="presParOf" srcId="{8E3C71A1-9FD7-41E9-AC7F-9375300228DB}" destId="{3CC4D773-0C67-4F96-9C73-EC096E3122EB}" srcOrd="0" destOrd="0" presId="urn:microsoft.com/office/officeart/2016/7/layout/LinearBlockProcessNumbered"/>
    <dgm:cxn modelId="{E2F0A933-1EE6-474B-900D-FFBCAB04FAD2}" type="presParOf" srcId="{8E3C71A1-9FD7-41E9-AC7F-9375300228DB}" destId="{78AB2DBA-EEF8-456B-8E1D-147E894A536D}" srcOrd="1" destOrd="0" presId="urn:microsoft.com/office/officeart/2016/7/layout/LinearBlockProcessNumbered"/>
    <dgm:cxn modelId="{1C9EB320-3AD8-44F4-BBD3-708F814166F4}" type="presParOf" srcId="{8E3C71A1-9FD7-41E9-AC7F-9375300228DB}" destId="{5E25BC7E-FDE1-4790-BD3E-A636BDB976D5}" srcOrd="2" destOrd="0" presId="urn:microsoft.com/office/officeart/2016/7/layout/LinearBlockProcessNumbered"/>
    <dgm:cxn modelId="{EB46B828-6017-4F79-A70D-F9001CB8177E}" type="presParOf" srcId="{562F2B62-E24B-4ABD-8BDE-D2E6E5A7C193}" destId="{F70CD2EA-82EA-4FCF-8B97-BCDEC76BB59E}" srcOrd="5" destOrd="0" presId="urn:microsoft.com/office/officeart/2016/7/layout/LinearBlockProcessNumbered"/>
    <dgm:cxn modelId="{30E5EE5B-FD76-4B2E-B664-115106EBE3AC}" type="presParOf" srcId="{562F2B62-E24B-4ABD-8BDE-D2E6E5A7C193}" destId="{A61318D7-469D-4028-9F02-C590BDD15871}" srcOrd="6" destOrd="0" presId="urn:microsoft.com/office/officeart/2016/7/layout/LinearBlockProcessNumbered"/>
    <dgm:cxn modelId="{4DFC0E20-69B2-4D52-BBA0-FFD1E00072F2}" type="presParOf" srcId="{A61318D7-469D-4028-9F02-C590BDD15871}" destId="{4B913BF3-8DE1-417D-9A23-C038D7AEC68C}" srcOrd="0" destOrd="0" presId="urn:microsoft.com/office/officeart/2016/7/layout/LinearBlockProcessNumbered"/>
    <dgm:cxn modelId="{C3E18DAD-7BCE-409C-A276-3F258DB478B6}" type="presParOf" srcId="{A61318D7-469D-4028-9F02-C590BDD15871}" destId="{2C60B5A3-0CA0-4E1B-8FF6-953E20323FD9}" srcOrd="1" destOrd="0" presId="urn:microsoft.com/office/officeart/2016/7/layout/LinearBlockProcessNumbered"/>
    <dgm:cxn modelId="{8598A71A-638D-481A-9C91-210149DA8438}" type="presParOf" srcId="{A61318D7-469D-4028-9F02-C590BDD15871}" destId="{0FFD9EFD-2E4C-4A7D-A5D8-E9432E52EBE8}"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114ACC9-BCFD-479B-A453-95B3028FF1C1}" type="doc">
      <dgm:prSet loTypeId="urn:microsoft.com/office/officeart/2009/3/layout/HorizontalOrganizationChart" loCatId="hierarchy" qsTypeId="urn:microsoft.com/office/officeart/2005/8/quickstyle/simple4" qsCatId="simple" csTypeId="urn:microsoft.com/office/officeart/2005/8/colors/colorful2" csCatId="colorful" phldr="1"/>
      <dgm:spPr/>
      <dgm:t>
        <a:bodyPr/>
        <a:lstStyle/>
        <a:p>
          <a:endParaRPr lang="en-US"/>
        </a:p>
      </dgm:t>
    </dgm:pt>
    <dgm:pt modelId="{D9E51099-513E-4F88-9614-769424445416}">
      <dgm:prSet custT="1"/>
      <dgm:spPr/>
      <dgm:t>
        <a:bodyPr/>
        <a:lstStyle/>
        <a:p>
          <a:r>
            <a:rPr lang="en-US" sz="1100"/>
            <a:t>Registration:</a:t>
          </a:r>
          <a:endParaRPr lang="en-US" sz="1100" dirty="0"/>
        </a:p>
      </dgm:t>
    </dgm:pt>
    <dgm:pt modelId="{A8BA2D7F-C55A-47AD-85FE-140EFE667AD8}" type="parTrans" cxnId="{7346BB53-0FF6-473C-9B85-3EC807C039C7}">
      <dgm:prSet/>
      <dgm:spPr/>
      <dgm:t>
        <a:bodyPr/>
        <a:lstStyle/>
        <a:p>
          <a:endParaRPr lang="en-US"/>
        </a:p>
      </dgm:t>
    </dgm:pt>
    <dgm:pt modelId="{8B0F5801-1A77-4B6E-8046-1038FB53FFA3}" type="sibTrans" cxnId="{7346BB53-0FF6-473C-9B85-3EC807C039C7}">
      <dgm:prSet/>
      <dgm:spPr/>
      <dgm:t>
        <a:bodyPr/>
        <a:lstStyle/>
        <a:p>
          <a:endParaRPr lang="en-US"/>
        </a:p>
      </dgm:t>
    </dgm:pt>
    <dgm:pt modelId="{A227B44D-057D-4164-BB98-F89F734A9B52}">
      <dgm:prSet custT="1"/>
      <dgm:spPr/>
      <dgm:t>
        <a:bodyPr/>
        <a:lstStyle/>
        <a:p>
          <a:r>
            <a:rPr lang="en-US" sz="1100"/>
            <a:t>Step 1: C</a:t>
          </a:r>
          <a:r>
            <a:rPr lang="en-US" sz="1100" b="0" i="0"/>
            <a:t>onnect servers to Azure Arc. This process is called onboarding.</a:t>
          </a:r>
          <a:endParaRPr lang="en-US" sz="1100" dirty="0"/>
        </a:p>
      </dgm:t>
    </dgm:pt>
    <dgm:pt modelId="{93F2C133-C44C-40A2-87A3-05ADB971DCC5}" type="parTrans" cxnId="{FB638E62-33B5-4348-997F-D3EBCE8E2B14}">
      <dgm:prSet/>
      <dgm:spPr/>
      <dgm:t>
        <a:bodyPr/>
        <a:lstStyle/>
        <a:p>
          <a:endParaRPr lang="en-US" sz="1100"/>
        </a:p>
      </dgm:t>
    </dgm:pt>
    <dgm:pt modelId="{461BD541-63B1-465F-B07D-B93CAEC82A06}" type="sibTrans" cxnId="{FB638E62-33B5-4348-997F-D3EBCE8E2B14}">
      <dgm:prSet/>
      <dgm:spPr/>
      <dgm:t>
        <a:bodyPr/>
        <a:lstStyle/>
        <a:p>
          <a:endParaRPr lang="en-US"/>
        </a:p>
      </dgm:t>
    </dgm:pt>
    <dgm:pt modelId="{CBAAEC38-A929-4E9B-B478-4EE0D28722DF}">
      <dgm:prSet custT="1"/>
      <dgm:spPr/>
      <dgm:t>
        <a:bodyPr/>
        <a:lstStyle/>
        <a:p>
          <a:r>
            <a:rPr lang="en-US" sz="1100" b="0" i="0" dirty="0"/>
            <a:t>After onboarding a server to Azure Arc, it becomes a connected machine and is treated as an Azure resource. You can manage that resource using standard Azure tools and policies.</a:t>
          </a:r>
          <a:endParaRPr lang="en-US" sz="1100" dirty="0"/>
        </a:p>
      </dgm:t>
    </dgm:pt>
    <dgm:pt modelId="{707F183A-D0E8-4EFB-8868-EF1E1B2E087D}" type="parTrans" cxnId="{C594596F-C466-4064-A0C7-75BA52223A11}">
      <dgm:prSet/>
      <dgm:spPr/>
      <dgm:t>
        <a:bodyPr/>
        <a:lstStyle/>
        <a:p>
          <a:endParaRPr lang="en-US" sz="1100"/>
        </a:p>
      </dgm:t>
    </dgm:pt>
    <dgm:pt modelId="{46B5B2FE-045A-4614-AD1C-80A1FCA1C50B}" type="sibTrans" cxnId="{C594596F-C466-4064-A0C7-75BA52223A11}">
      <dgm:prSet/>
      <dgm:spPr/>
      <dgm:t>
        <a:bodyPr/>
        <a:lstStyle/>
        <a:p>
          <a:endParaRPr lang="en-US"/>
        </a:p>
      </dgm:t>
    </dgm:pt>
    <dgm:pt modelId="{C3E79755-2887-4A7F-BBDD-80BC442EFAF4}">
      <dgm:prSet custT="1"/>
      <dgm:spPr/>
      <dgm:t>
        <a:bodyPr/>
        <a:lstStyle/>
        <a:p>
          <a:r>
            <a:rPr lang="en-US" sz="1100" b="0" i="0" dirty="0"/>
            <a:t>Each of your onboarded machines is:</a:t>
          </a:r>
          <a:endParaRPr lang="en-US" sz="1100" dirty="0"/>
        </a:p>
      </dgm:t>
    </dgm:pt>
    <dgm:pt modelId="{6CA34B5D-F290-4ED8-AB5D-DA58C586ECE3}" type="parTrans" cxnId="{C8D7408C-BA49-409E-BA73-729D64A0B68D}">
      <dgm:prSet/>
      <dgm:spPr/>
      <dgm:t>
        <a:bodyPr/>
        <a:lstStyle/>
        <a:p>
          <a:endParaRPr lang="en-US" sz="1100"/>
        </a:p>
      </dgm:t>
    </dgm:pt>
    <dgm:pt modelId="{25625851-2F75-4C79-85E4-479D29533793}" type="sibTrans" cxnId="{C8D7408C-BA49-409E-BA73-729D64A0B68D}">
      <dgm:prSet/>
      <dgm:spPr/>
      <dgm:t>
        <a:bodyPr/>
        <a:lstStyle/>
        <a:p>
          <a:endParaRPr lang="en-US"/>
        </a:p>
      </dgm:t>
    </dgm:pt>
    <dgm:pt modelId="{E40E5BEB-0C73-4F0E-A820-990122273C29}">
      <dgm:prSet custT="1"/>
      <dgm:spPr/>
      <dgm:t>
        <a:bodyPr/>
        <a:lstStyle/>
        <a:p>
          <a:r>
            <a:rPr lang="en-US" sz="1100" b="0" i="0"/>
            <a:t>Assigned a Resource ID.</a:t>
          </a:r>
          <a:endParaRPr lang="en-US" sz="1100"/>
        </a:p>
      </dgm:t>
    </dgm:pt>
    <dgm:pt modelId="{91506B06-3294-449E-AD81-F0AB7394B43B}" type="parTrans" cxnId="{2502231C-75C1-4E18-B00D-E63967AA35F8}">
      <dgm:prSet/>
      <dgm:spPr/>
      <dgm:t>
        <a:bodyPr/>
        <a:lstStyle/>
        <a:p>
          <a:endParaRPr lang="en-US" sz="1100"/>
        </a:p>
      </dgm:t>
    </dgm:pt>
    <dgm:pt modelId="{2CF60489-662A-43AD-B6FE-9D899300A74D}" type="sibTrans" cxnId="{2502231C-75C1-4E18-B00D-E63967AA35F8}">
      <dgm:prSet/>
      <dgm:spPr/>
      <dgm:t>
        <a:bodyPr/>
        <a:lstStyle/>
        <a:p>
          <a:endParaRPr lang="en-US"/>
        </a:p>
      </dgm:t>
    </dgm:pt>
    <dgm:pt modelId="{31918DBD-494B-4A80-9165-C8483C90AF37}">
      <dgm:prSet custT="1"/>
      <dgm:spPr/>
      <dgm:t>
        <a:bodyPr/>
        <a:lstStyle/>
        <a:p>
          <a:r>
            <a:rPr lang="en-US" sz="1100" b="0" i="0"/>
            <a:t>Managed as part of a resource group inside a subscription.</a:t>
          </a:r>
          <a:endParaRPr lang="en-US" sz="1100"/>
        </a:p>
      </dgm:t>
    </dgm:pt>
    <dgm:pt modelId="{3728BDCA-11DF-4233-B447-BC20FAB93D24}" type="parTrans" cxnId="{669135EB-ECC6-46EC-BA0E-B515926C28C0}">
      <dgm:prSet/>
      <dgm:spPr/>
      <dgm:t>
        <a:bodyPr/>
        <a:lstStyle/>
        <a:p>
          <a:endParaRPr lang="en-US" sz="1100"/>
        </a:p>
      </dgm:t>
    </dgm:pt>
    <dgm:pt modelId="{3245EDFB-2865-45A2-A470-80B130C37EB3}" type="sibTrans" cxnId="{669135EB-ECC6-46EC-BA0E-B515926C28C0}">
      <dgm:prSet/>
      <dgm:spPr/>
      <dgm:t>
        <a:bodyPr/>
        <a:lstStyle/>
        <a:p>
          <a:endParaRPr lang="en-US"/>
        </a:p>
      </dgm:t>
    </dgm:pt>
    <dgm:pt modelId="{1E817538-EA89-4324-B105-7878A1483DEC}">
      <dgm:prSet custT="1"/>
      <dgm:spPr/>
      <dgm:t>
        <a:bodyPr/>
        <a:lstStyle/>
        <a:p>
          <a:r>
            <a:rPr lang="en-US" sz="1100" b="0" i="0"/>
            <a:t>Able to use standard Azure constructs, such as applying tags or Azure Policy.</a:t>
          </a:r>
          <a:endParaRPr lang="en-US" sz="1100"/>
        </a:p>
      </dgm:t>
    </dgm:pt>
    <dgm:pt modelId="{715EEEFD-E073-4BD7-BFBF-6C0B8E1C2097}" type="parTrans" cxnId="{849D99F9-C457-4882-B604-C35D69957E19}">
      <dgm:prSet/>
      <dgm:spPr/>
      <dgm:t>
        <a:bodyPr/>
        <a:lstStyle/>
        <a:p>
          <a:endParaRPr lang="en-US" sz="1100"/>
        </a:p>
      </dgm:t>
    </dgm:pt>
    <dgm:pt modelId="{9CF1EE9B-7B24-4BD1-A412-2FB22E38E39C}" type="sibTrans" cxnId="{849D99F9-C457-4882-B604-C35D69957E19}">
      <dgm:prSet/>
      <dgm:spPr/>
      <dgm:t>
        <a:bodyPr/>
        <a:lstStyle/>
        <a:p>
          <a:endParaRPr lang="en-US"/>
        </a:p>
      </dgm:t>
    </dgm:pt>
    <dgm:pt modelId="{4E1C3C49-C399-44EE-8456-3C1296574B91}">
      <dgm:prSet custT="1"/>
      <dgm:spPr/>
      <dgm:t>
        <a:bodyPr/>
        <a:lstStyle/>
        <a:p>
          <a:r>
            <a:rPr lang="en-US" sz="1100" b="0" i="0" dirty="0"/>
            <a:t>To onboard a server, you must install the Azure Connected Machine agent. This installation connects your machines to Azure Arc-enabled servers. The Azure Connected Machine agent currently supports the following versions of the Windows and Linux operating systems:</a:t>
          </a:r>
          <a:endParaRPr lang="en-US" sz="1100" dirty="0"/>
        </a:p>
      </dgm:t>
    </dgm:pt>
    <dgm:pt modelId="{56041C00-60F1-439A-A741-C06E0E91C8CD}" type="parTrans" cxnId="{FB408452-8C96-4998-A10A-0056E30DF03D}">
      <dgm:prSet/>
      <dgm:spPr/>
      <dgm:t>
        <a:bodyPr/>
        <a:lstStyle/>
        <a:p>
          <a:endParaRPr lang="en-US"/>
        </a:p>
      </dgm:t>
    </dgm:pt>
    <dgm:pt modelId="{C2073E3F-7FC7-460A-A19B-106C0929209C}" type="sibTrans" cxnId="{FB408452-8C96-4998-A10A-0056E30DF03D}">
      <dgm:prSet/>
      <dgm:spPr/>
      <dgm:t>
        <a:bodyPr/>
        <a:lstStyle/>
        <a:p>
          <a:endParaRPr lang="en-US"/>
        </a:p>
      </dgm:t>
    </dgm:pt>
    <dgm:pt modelId="{5AC13543-EAC0-43F6-A50F-985F66BED299}">
      <dgm:prSet custT="1"/>
      <dgm:spPr/>
      <dgm:t>
        <a:bodyPr/>
        <a:lstStyle/>
        <a:p>
          <a:r>
            <a:rPr lang="en-US" sz="1100" b="0" i="0" dirty="0"/>
            <a:t>Windows Server 2008 R2 SP1, 2012 R2, 2016, 2019, and 2022, including Server Core installations</a:t>
          </a:r>
          <a:endParaRPr lang="en-US" sz="1100" dirty="0"/>
        </a:p>
      </dgm:t>
    </dgm:pt>
    <dgm:pt modelId="{76F331AD-2839-409C-9B9C-BB3E1B9BDB30}" type="parTrans" cxnId="{5986E3B9-D089-4FA6-92E9-210A762E8065}">
      <dgm:prSet/>
      <dgm:spPr/>
      <dgm:t>
        <a:bodyPr/>
        <a:lstStyle/>
        <a:p>
          <a:endParaRPr lang="en-US" sz="1100"/>
        </a:p>
      </dgm:t>
    </dgm:pt>
    <dgm:pt modelId="{7712DC2E-5E79-4684-9677-A5B7D0E62485}" type="sibTrans" cxnId="{5986E3B9-D089-4FA6-92E9-210A762E8065}">
      <dgm:prSet/>
      <dgm:spPr/>
      <dgm:t>
        <a:bodyPr/>
        <a:lstStyle/>
        <a:p>
          <a:endParaRPr lang="en-US"/>
        </a:p>
      </dgm:t>
    </dgm:pt>
    <dgm:pt modelId="{A9E800C0-C250-4554-98DB-86AC2EA8C867}">
      <dgm:prSet custT="1"/>
      <dgm:spPr/>
      <dgm:t>
        <a:bodyPr/>
        <a:lstStyle/>
        <a:p>
          <a:r>
            <a:rPr lang="en-US" sz="1100" b="0" i="0" dirty="0"/>
            <a:t>SUSE Linux Enterprise Server (SLES) 12 and 15</a:t>
          </a:r>
          <a:endParaRPr lang="en-US" sz="1100" dirty="0"/>
        </a:p>
      </dgm:t>
    </dgm:pt>
    <dgm:pt modelId="{9CF8B057-6AEF-4A1C-9D37-2F220EDC8410}" type="parTrans" cxnId="{47C61D53-D3CA-43FC-8D4B-2F332C4FE900}">
      <dgm:prSet/>
      <dgm:spPr/>
      <dgm:t>
        <a:bodyPr/>
        <a:lstStyle/>
        <a:p>
          <a:endParaRPr lang="en-US" sz="1100"/>
        </a:p>
      </dgm:t>
    </dgm:pt>
    <dgm:pt modelId="{BA17AF0F-DDBB-4AAD-AA98-2ACC8EAB2C53}" type="sibTrans" cxnId="{47C61D53-D3CA-43FC-8D4B-2F332C4FE900}">
      <dgm:prSet/>
      <dgm:spPr/>
      <dgm:t>
        <a:bodyPr/>
        <a:lstStyle/>
        <a:p>
          <a:endParaRPr lang="en-US"/>
        </a:p>
      </dgm:t>
    </dgm:pt>
    <dgm:pt modelId="{448DE156-9BDA-4B76-8F72-88550E3C9D95}">
      <dgm:prSet custT="1"/>
      <dgm:spPr/>
      <dgm:t>
        <a:bodyPr/>
        <a:lstStyle/>
        <a:p>
          <a:r>
            <a:rPr lang="en-US" sz="1100" b="0" i="0"/>
            <a:t>Red Hat Enterprise Linux (RHEL) 7 and 8</a:t>
          </a:r>
          <a:endParaRPr lang="en-US" sz="1100"/>
        </a:p>
      </dgm:t>
    </dgm:pt>
    <dgm:pt modelId="{99A6BC38-F522-49EF-89CC-04673069CB63}" type="parTrans" cxnId="{BCD2EA38-DD4F-4238-A068-442A39F3F8E8}">
      <dgm:prSet/>
      <dgm:spPr/>
      <dgm:t>
        <a:bodyPr/>
        <a:lstStyle/>
        <a:p>
          <a:endParaRPr lang="en-US" sz="1100"/>
        </a:p>
      </dgm:t>
    </dgm:pt>
    <dgm:pt modelId="{11F4817C-3D04-4CDD-AF5D-C8534B0B7045}" type="sibTrans" cxnId="{BCD2EA38-DD4F-4238-A068-442A39F3F8E8}">
      <dgm:prSet/>
      <dgm:spPr/>
      <dgm:t>
        <a:bodyPr/>
        <a:lstStyle/>
        <a:p>
          <a:endParaRPr lang="en-US"/>
        </a:p>
      </dgm:t>
    </dgm:pt>
    <dgm:pt modelId="{502C55B8-5DEF-4F2E-A8ED-C51D6E192AA7}">
      <dgm:prSet custT="1"/>
      <dgm:spPr/>
      <dgm:t>
        <a:bodyPr/>
        <a:lstStyle/>
        <a:p>
          <a:r>
            <a:rPr lang="en-US" sz="1100" b="0" i="0"/>
            <a:t>Amazon Linux 2</a:t>
          </a:r>
          <a:endParaRPr lang="en-US" sz="1100"/>
        </a:p>
      </dgm:t>
    </dgm:pt>
    <dgm:pt modelId="{BDCDB68C-468A-4E62-B52F-A2D63D1BDEEF}" type="parTrans" cxnId="{9C759DA2-CAA7-4FA2-AB7B-017F4751C74D}">
      <dgm:prSet/>
      <dgm:spPr/>
      <dgm:t>
        <a:bodyPr/>
        <a:lstStyle/>
        <a:p>
          <a:endParaRPr lang="en-US" sz="1100"/>
        </a:p>
      </dgm:t>
    </dgm:pt>
    <dgm:pt modelId="{FFC705DC-0359-4F9C-9C58-97BD404B400F}" type="sibTrans" cxnId="{9C759DA2-CAA7-4FA2-AB7B-017F4751C74D}">
      <dgm:prSet/>
      <dgm:spPr/>
      <dgm:t>
        <a:bodyPr/>
        <a:lstStyle/>
        <a:p>
          <a:endParaRPr lang="en-US"/>
        </a:p>
      </dgm:t>
    </dgm:pt>
    <dgm:pt modelId="{A5C8FD78-6E05-4668-A700-2943F6870B04}">
      <dgm:prSet custT="1"/>
      <dgm:spPr/>
      <dgm:t>
        <a:bodyPr/>
        <a:lstStyle/>
        <a:p>
          <a:r>
            <a:rPr lang="en-US" sz="1100" b="0" i="0"/>
            <a:t>Oracle Linux 7 and 8</a:t>
          </a:r>
          <a:endParaRPr lang="en-US" sz="1100"/>
        </a:p>
      </dgm:t>
    </dgm:pt>
    <dgm:pt modelId="{A0379BF9-0DD0-459F-A95F-09A8BCC5DD18}" type="parTrans" cxnId="{967B5FBF-2473-4969-88C0-F875F88C8F59}">
      <dgm:prSet/>
      <dgm:spPr/>
      <dgm:t>
        <a:bodyPr/>
        <a:lstStyle/>
        <a:p>
          <a:endParaRPr lang="en-US" sz="1100"/>
        </a:p>
      </dgm:t>
    </dgm:pt>
    <dgm:pt modelId="{068C0887-5290-400C-81D1-05CED0E394E2}" type="sibTrans" cxnId="{967B5FBF-2473-4969-88C0-F875F88C8F59}">
      <dgm:prSet/>
      <dgm:spPr/>
      <dgm:t>
        <a:bodyPr/>
        <a:lstStyle/>
        <a:p>
          <a:endParaRPr lang="en-US"/>
        </a:p>
      </dgm:t>
    </dgm:pt>
    <dgm:pt modelId="{A31587B4-5FF1-4934-B3BE-55F7226DA749}" type="pres">
      <dgm:prSet presAssocID="{B114ACC9-BCFD-479B-A453-95B3028FF1C1}" presName="hierChild1" presStyleCnt="0">
        <dgm:presLayoutVars>
          <dgm:orgChart val="1"/>
          <dgm:chPref val="1"/>
          <dgm:dir/>
          <dgm:animOne val="branch"/>
          <dgm:animLvl val="lvl"/>
          <dgm:resizeHandles/>
        </dgm:presLayoutVars>
      </dgm:prSet>
      <dgm:spPr/>
    </dgm:pt>
    <dgm:pt modelId="{9EDAA310-7F70-4895-8373-771AF6EA5846}" type="pres">
      <dgm:prSet presAssocID="{D9E51099-513E-4F88-9614-769424445416}" presName="hierRoot1" presStyleCnt="0">
        <dgm:presLayoutVars>
          <dgm:hierBranch val="init"/>
        </dgm:presLayoutVars>
      </dgm:prSet>
      <dgm:spPr/>
    </dgm:pt>
    <dgm:pt modelId="{6F60F6DA-B630-4DAD-85F3-9450212577A5}" type="pres">
      <dgm:prSet presAssocID="{D9E51099-513E-4F88-9614-769424445416}" presName="rootComposite1" presStyleCnt="0"/>
      <dgm:spPr/>
    </dgm:pt>
    <dgm:pt modelId="{CA9FE247-B380-4073-ADCA-5C8FDA9340FB}" type="pres">
      <dgm:prSet presAssocID="{D9E51099-513E-4F88-9614-769424445416}" presName="rootText1" presStyleLbl="node0" presStyleIdx="0" presStyleCnt="2">
        <dgm:presLayoutVars>
          <dgm:chPref val="3"/>
        </dgm:presLayoutVars>
      </dgm:prSet>
      <dgm:spPr/>
    </dgm:pt>
    <dgm:pt modelId="{B2FEAF55-09AA-40F7-8F17-69EF7FF448B2}" type="pres">
      <dgm:prSet presAssocID="{D9E51099-513E-4F88-9614-769424445416}" presName="rootConnector1" presStyleLbl="node1" presStyleIdx="0" presStyleCnt="0"/>
      <dgm:spPr/>
    </dgm:pt>
    <dgm:pt modelId="{5F21B364-3748-4347-A2EA-0B2986377D2E}" type="pres">
      <dgm:prSet presAssocID="{D9E51099-513E-4F88-9614-769424445416}" presName="hierChild2" presStyleCnt="0"/>
      <dgm:spPr/>
    </dgm:pt>
    <dgm:pt modelId="{78312178-6308-4863-BF18-0A2D5B162897}" type="pres">
      <dgm:prSet presAssocID="{93F2C133-C44C-40A2-87A3-05ADB971DCC5}" presName="Name64" presStyleLbl="parChTrans1D2" presStyleIdx="0" presStyleCnt="6"/>
      <dgm:spPr/>
    </dgm:pt>
    <dgm:pt modelId="{6B82EB8B-63E2-4BD3-B7D9-593DFF9CB72F}" type="pres">
      <dgm:prSet presAssocID="{A227B44D-057D-4164-BB98-F89F734A9B52}" presName="hierRoot2" presStyleCnt="0">
        <dgm:presLayoutVars>
          <dgm:hierBranch val="init"/>
        </dgm:presLayoutVars>
      </dgm:prSet>
      <dgm:spPr/>
    </dgm:pt>
    <dgm:pt modelId="{A28C4C84-5C69-41B4-80F5-93CA227C3034}" type="pres">
      <dgm:prSet presAssocID="{A227B44D-057D-4164-BB98-F89F734A9B52}" presName="rootComposite" presStyleCnt="0"/>
      <dgm:spPr/>
    </dgm:pt>
    <dgm:pt modelId="{F34ED813-22C3-4DCA-B1F8-ABFD06526809}" type="pres">
      <dgm:prSet presAssocID="{A227B44D-057D-4164-BB98-F89F734A9B52}" presName="rootText" presStyleLbl="node2" presStyleIdx="0" presStyleCnt="6">
        <dgm:presLayoutVars>
          <dgm:chPref val="3"/>
        </dgm:presLayoutVars>
      </dgm:prSet>
      <dgm:spPr/>
    </dgm:pt>
    <dgm:pt modelId="{B0F7BCF5-0890-4E87-8136-4707F715BE0E}" type="pres">
      <dgm:prSet presAssocID="{A227B44D-057D-4164-BB98-F89F734A9B52}" presName="rootConnector" presStyleLbl="node2" presStyleIdx="0" presStyleCnt="6"/>
      <dgm:spPr/>
    </dgm:pt>
    <dgm:pt modelId="{C0433B97-3DDE-48A6-8156-56F3D1932917}" type="pres">
      <dgm:prSet presAssocID="{A227B44D-057D-4164-BB98-F89F734A9B52}" presName="hierChild4" presStyleCnt="0"/>
      <dgm:spPr/>
    </dgm:pt>
    <dgm:pt modelId="{9992B5F9-ADD9-4632-B857-BDB5184F06A2}" type="pres">
      <dgm:prSet presAssocID="{707F183A-D0E8-4EFB-8868-EF1E1B2E087D}" presName="Name64" presStyleLbl="parChTrans1D3" presStyleIdx="0" presStyleCnt="2"/>
      <dgm:spPr/>
    </dgm:pt>
    <dgm:pt modelId="{85DCCC0E-2D5A-47C1-B6A0-73C27D4AE2F1}" type="pres">
      <dgm:prSet presAssocID="{CBAAEC38-A929-4E9B-B478-4EE0D28722DF}" presName="hierRoot2" presStyleCnt="0">
        <dgm:presLayoutVars>
          <dgm:hierBranch val="init"/>
        </dgm:presLayoutVars>
      </dgm:prSet>
      <dgm:spPr/>
    </dgm:pt>
    <dgm:pt modelId="{9529A517-3423-421C-8E14-BF0C0E264379}" type="pres">
      <dgm:prSet presAssocID="{CBAAEC38-A929-4E9B-B478-4EE0D28722DF}" presName="rootComposite" presStyleCnt="0"/>
      <dgm:spPr/>
    </dgm:pt>
    <dgm:pt modelId="{4768F9F0-6B63-479E-9C94-1F2BD7844FDB}" type="pres">
      <dgm:prSet presAssocID="{CBAAEC38-A929-4E9B-B478-4EE0D28722DF}" presName="rootText" presStyleLbl="node3" presStyleIdx="0" presStyleCnt="2" custScaleY="258075">
        <dgm:presLayoutVars>
          <dgm:chPref val="3"/>
        </dgm:presLayoutVars>
      </dgm:prSet>
      <dgm:spPr/>
    </dgm:pt>
    <dgm:pt modelId="{EC3DB18E-23FE-4FE0-B2C4-8066FD6824A8}" type="pres">
      <dgm:prSet presAssocID="{CBAAEC38-A929-4E9B-B478-4EE0D28722DF}" presName="rootConnector" presStyleLbl="node3" presStyleIdx="0" presStyleCnt="2"/>
      <dgm:spPr/>
    </dgm:pt>
    <dgm:pt modelId="{CEEAE199-1B82-4C8D-A502-3A96C1B62EC1}" type="pres">
      <dgm:prSet presAssocID="{CBAAEC38-A929-4E9B-B478-4EE0D28722DF}" presName="hierChild4" presStyleCnt="0"/>
      <dgm:spPr/>
    </dgm:pt>
    <dgm:pt modelId="{E8C55823-4D6B-43E1-B7E6-D12F8D51AABB}" type="pres">
      <dgm:prSet presAssocID="{CBAAEC38-A929-4E9B-B478-4EE0D28722DF}" presName="hierChild5" presStyleCnt="0"/>
      <dgm:spPr/>
    </dgm:pt>
    <dgm:pt modelId="{3D55B7F0-A8AC-4CDA-A072-740F4D22D273}" type="pres">
      <dgm:prSet presAssocID="{6CA34B5D-F290-4ED8-AB5D-DA58C586ECE3}" presName="Name64" presStyleLbl="parChTrans1D3" presStyleIdx="1" presStyleCnt="2"/>
      <dgm:spPr/>
    </dgm:pt>
    <dgm:pt modelId="{E8EE084D-86AC-49F2-BA6E-99A443AF847A}" type="pres">
      <dgm:prSet presAssocID="{C3E79755-2887-4A7F-BBDD-80BC442EFAF4}" presName="hierRoot2" presStyleCnt="0">
        <dgm:presLayoutVars>
          <dgm:hierBranch val="init"/>
        </dgm:presLayoutVars>
      </dgm:prSet>
      <dgm:spPr/>
    </dgm:pt>
    <dgm:pt modelId="{503E34D4-9654-49EB-A10B-072EF85B271D}" type="pres">
      <dgm:prSet presAssocID="{C3E79755-2887-4A7F-BBDD-80BC442EFAF4}" presName="rootComposite" presStyleCnt="0"/>
      <dgm:spPr/>
    </dgm:pt>
    <dgm:pt modelId="{5B6751B3-77F6-4F03-B8A1-F4DD59342181}" type="pres">
      <dgm:prSet presAssocID="{C3E79755-2887-4A7F-BBDD-80BC442EFAF4}" presName="rootText" presStyleLbl="node3" presStyleIdx="1" presStyleCnt="2">
        <dgm:presLayoutVars>
          <dgm:chPref val="3"/>
        </dgm:presLayoutVars>
      </dgm:prSet>
      <dgm:spPr/>
    </dgm:pt>
    <dgm:pt modelId="{09597265-D91A-4240-B954-CF758821FA81}" type="pres">
      <dgm:prSet presAssocID="{C3E79755-2887-4A7F-BBDD-80BC442EFAF4}" presName="rootConnector" presStyleLbl="node3" presStyleIdx="1" presStyleCnt="2"/>
      <dgm:spPr/>
    </dgm:pt>
    <dgm:pt modelId="{EF549EC8-6E64-4CC0-85AD-34D3DF144822}" type="pres">
      <dgm:prSet presAssocID="{C3E79755-2887-4A7F-BBDD-80BC442EFAF4}" presName="hierChild4" presStyleCnt="0"/>
      <dgm:spPr/>
    </dgm:pt>
    <dgm:pt modelId="{59296DC5-2544-496A-8138-1029FA7FF038}" type="pres">
      <dgm:prSet presAssocID="{91506B06-3294-449E-AD81-F0AB7394B43B}" presName="Name64" presStyleLbl="parChTrans1D4" presStyleIdx="0" presStyleCnt="3"/>
      <dgm:spPr/>
    </dgm:pt>
    <dgm:pt modelId="{AB9FC0AA-7BDF-476B-969B-B814C2798C42}" type="pres">
      <dgm:prSet presAssocID="{E40E5BEB-0C73-4F0E-A820-990122273C29}" presName="hierRoot2" presStyleCnt="0">
        <dgm:presLayoutVars>
          <dgm:hierBranch val="init"/>
        </dgm:presLayoutVars>
      </dgm:prSet>
      <dgm:spPr/>
    </dgm:pt>
    <dgm:pt modelId="{3363FDE7-E1E0-4F94-B724-E33AD6695099}" type="pres">
      <dgm:prSet presAssocID="{E40E5BEB-0C73-4F0E-A820-990122273C29}" presName="rootComposite" presStyleCnt="0"/>
      <dgm:spPr/>
    </dgm:pt>
    <dgm:pt modelId="{3322CAA4-463C-4347-BB77-88F2E58B0DD0}" type="pres">
      <dgm:prSet presAssocID="{E40E5BEB-0C73-4F0E-A820-990122273C29}" presName="rootText" presStyleLbl="node4" presStyleIdx="0" presStyleCnt="3">
        <dgm:presLayoutVars>
          <dgm:chPref val="3"/>
        </dgm:presLayoutVars>
      </dgm:prSet>
      <dgm:spPr/>
    </dgm:pt>
    <dgm:pt modelId="{2325EC14-D6F3-485A-92C9-E95B38361A3A}" type="pres">
      <dgm:prSet presAssocID="{E40E5BEB-0C73-4F0E-A820-990122273C29}" presName="rootConnector" presStyleLbl="node4" presStyleIdx="0" presStyleCnt="3"/>
      <dgm:spPr/>
    </dgm:pt>
    <dgm:pt modelId="{B72841DC-C814-4DA8-993B-6CA58B539804}" type="pres">
      <dgm:prSet presAssocID="{E40E5BEB-0C73-4F0E-A820-990122273C29}" presName="hierChild4" presStyleCnt="0"/>
      <dgm:spPr/>
    </dgm:pt>
    <dgm:pt modelId="{165EE2CB-70BE-4395-B914-A74F0B652495}" type="pres">
      <dgm:prSet presAssocID="{E40E5BEB-0C73-4F0E-A820-990122273C29}" presName="hierChild5" presStyleCnt="0"/>
      <dgm:spPr/>
    </dgm:pt>
    <dgm:pt modelId="{0E685041-654B-41A4-B400-F338B1A4E150}" type="pres">
      <dgm:prSet presAssocID="{3728BDCA-11DF-4233-B447-BC20FAB93D24}" presName="Name64" presStyleLbl="parChTrans1D4" presStyleIdx="1" presStyleCnt="3"/>
      <dgm:spPr/>
    </dgm:pt>
    <dgm:pt modelId="{8A595573-65CF-4CED-87FF-6CCE7FB27EC4}" type="pres">
      <dgm:prSet presAssocID="{31918DBD-494B-4A80-9165-C8483C90AF37}" presName="hierRoot2" presStyleCnt="0">
        <dgm:presLayoutVars>
          <dgm:hierBranch val="init"/>
        </dgm:presLayoutVars>
      </dgm:prSet>
      <dgm:spPr/>
    </dgm:pt>
    <dgm:pt modelId="{D0038FDB-8F44-4DC7-9DC0-58665D7F41B5}" type="pres">
      <dgm:prSet presAssocID="{31918DBD-494B-4A80-9165-C8483C90AF37}" presName="rootComposite" presStyleCnt="0"/>
      <dgm:spPr/>
    </dgm:pt>
    <dgm:pt modelId="{1051AD1E-1135-4B57-86BE-1371239697B1}" type="pres">
      <dgm:prSet presAssocID="{31918DBD-494B-4A80-9165-C8483C90AF37}" presName="rootText" presStyleLbl="node4" presStyleIdx="1" presStyleCnt="3">
        <dgm:presLayoutVars>
          <dgm:chPref val="3"/>
        </dgm:presLayoutVars>
      </dgm:prSet>
      <dgm:spPr/>
    </dgm:pt>
    <dgm:pt modelId="{9485BFFA-34D4-46EB-AA20-6A40CB45BCA3}" type="pres">
      <dgm:prSet presAssocID="{31918DBD-494B-4A80-9165-C8483C90AF37}" presName="rootConnector" presStyleLbl="node4" presStyleIdx="1" presStyleCnt="3"/>
      <dgm:spPr/>
    </dgm:pt>
    <dgm:pt modelId="{9EE7616C-E05A-47EB-8A98-AE97F6D4DA5B}" type="pres">
      <dgm:prSet presAssocID="{31918DBD-494B-4A80-9165-C8483C90AF37}" presName="hierChild4" presStyleCnt="0"/>
      <dgm:spPr/>
    </dgm:pt>
    <dgm:pt modelId="{88CF7330-D73C-4B42-82BA-280ACA4A874D}" type="pres">
      <dgm:prSet presAssocID="{31918DBD-494B-4A80-9165-C8483C90AF37}" presName="hierChild5" presStyleCnt="0"/>
      <dgm:spPr/>
    </dgm:pt>
    <dgm:pt modelId="{500F79EC-A270-43FC-B59A-BB6939DE06C4}" type="pres">
      <dgm:prSet presAssocID="{715EEEFD-E073-4BD7-BFBF-6C0B8E1C2097}" presName="Name64" presStyleLbl="parChTrans1D4" presStyleIdx="2" presStyleCnt="3"/>
      <dgm:spPr/>
    </dgm:pt>
    <dgm:pt modelId="{C6883CDE-062A-462C-B603-E63A5E8ED5BE}" type="pres">
      <dgm:prSet presAssocID="{1E817538-EA89-4324-B105-7878A1483DEC}" presName="hierRoot2" presStyleCnt="0">
        <dgm:presLayoutVars>
          <dgm:hierBranch val="init"/>
        </dgm:presLayoutVars>
      </dgm:prSet>
      <dgm:spPr/>
    </dgm:pt>
    <dgm:pt modelId="{543BDF8B-F2F0-4D4F-9795-91D0173F9811}" type="pres">
      <dgm:prSet presAssocID="{1E817538-EA89-4324-B105-7878A1483DEC}" presName="rootComposite" presStyleCnt="0"/>
      <dgm:spPr/>
    </dgm:pt>
    <dgm:pt modelId="{96447B2D-4BDF-4C7B-9CC0-1A8090BE18D5}" type="pres">
      <dgm:prSet presAssocID="{1E817538-EA89-4324-B105-7878A1483DEC}" presName="rootText" presStyleLbl="node4" presStyleIdx="2" presStyleCnt="3">
        <dgm:presLayoutVars>
          <dgm:chPref val="3"/>
        </dgm:presLayoutVars>
      </dgm:prSet>
      <dgm:spPr/>
    </dgm:pt>
    <dgm:pt modelId="{F005A99D-9090-423B-8EC9-40E2BA392BAF}" type="pres">
      <dgm:prSet presAssocID="{1E817538-EA89-4324-B105-7878A1483DEC}" presName="rootConnector" presStyleLbl="node4" presStyleIdx="2" presStyleCnt="3"/>
      <dgm:spPr/>
    </dgm:pt>
    <dgm:pt modelId="{EC3A7092-A66D-439D-997A-4427A47A686D}" type="pres">
      <dgm:prSet presAssocID="{1E817538-EA89-4324-B105-7878A1483DEC}" presName="hierChild4" presStyleCnt="0"/>
      <dgm:spPr/>
    </dgm:pt>
    <dgm:pt modelId="{32215D3A-4AEB-4EA0-870B-D1E26F7B894C}" type="pres">
      <dgm:prSet presAssocID="{1E817538-EA89-4324-B105-7878A1483DEC}" presName="hierChild5" presStyleCnt="0"/>
      <dgm:spPr/>
    </dgm:pt>
    <dgm:pt modelId="{AC3CE8B5-7410-4105-ABAA-B1E299BC76A0}" type="pres">
      <dgm:prSet presAssocID="{C3E79755-2887-4A7F-BBDD-80BC442EFAF4}" presName="hierChild5" presStyleCnt="0"/>
      <dgm:spPr/>
    </dgm:pt>
    <dgm:pt modelId="{9754E286-5E89-42EA-9B24-28F55028FB3D}" type="pres">
      <dgm:prSet presAssocID="{A227B44D-057D-4164-BB98-F89F734A9B52}" presName="hierChild5" presStyleCnt="0"/>
      <dgm:spPr/>
    </dgm:pt>
    <dgm:pt modelId="{215CC168-9B65-4AC1-8338-68E53601D3EE}" type="pres">
      <dgm:prSet presAssocID="{D9E51099-513E-4F88-9614-769424445416}" presName="hierChild3" presStyleCnt="0"/>
      <dgm:spPr/>
    </dgm:pt>
    <dgm:pt modelId="{4C3064DE-4312-46C2-8D29-B9E5BA6D4501}" type="pres">
      <dgm:prSet presAssocID="{4E1C3C49-C399-44EE-8456-3C1296574B91}" presName="hierRoot1" presStyleCnt="0">
        <dgm:presLayoutVars>
          <dgm:hierBranch val="init"/>
        </dgm:presLayoutVars>
      </dgm:prSet>
      <dgm:spPr/>
    </dgm:pt>
    <dgm:pt modelId="{117E0137-9331-48C9-8A29-8FE57EC78B8A}" type="pres">
      <dgm:prSet presAssocID="{4E1C3C49-C399-44EE-8456-3C1296574B91}" presName="rootComposite1" presStyleCnt="0"/>
      <dgm:spPr/>
    </dgm:pt>
    <dgm:pt modelId="{F0CEB162-A8C7-474A-8865-7C7AF7A5E24C}" type="pres">
      <dgm:prSet presAssocID="{4E1C3C49-C399-44EE-8456-3C1296574B91}" presName="rootText1" presStyleLbl="node0" presStyleIdx="1" presStyleCnt="2" custScaleY="372454">
        <dgm:presLayoutVars>
          <dgm:chPref val="3"/>
        </dgm:presLayoutVars>
      </dgm:prSet>
      <dgm:spPr/>
    </dgm:pt>
    <dgm:pt modelId="{5EBDA227-95C4-466A-AD82-C35C749B5EBB}" type="pres">
      <dgm:prSet presAssocID="{4E1C3C49-C399-44EE-8456-3C1296574B91}" presName="rootConnector1" presStyleLbl="node1" presStyleIdx="0" presStyleCnt="0"/>
      <dgm:spPr/>
    </dgm:pt>
    <dgm:pt modelId="{17763411-CB59-467F-B590-8C85B070C3CD}" type="pres">
      <dgm:prSet presAssocID="{4E1C3C49-C399-44EE-8456-3C1296574B91}" presName="hierChild2" presStyleCnt="0"/>
      <dgm:spPr/>
    </dgm:pt>
    <dgm:pt modelId="{0163C58C-8B35-47EE-890E-991F2E88AF62}" type="pres">
      <dgm:prSet presAssocID="{76F331AD-2839-409C-9B9C-BB3E1B9BDB30}" presName="Name64" presStyleLbl="parChTrans1D2" presStyleIdx="1" presStyleCnt="6"/>
      <dgm:spPr/>
    </dgm:pt>
    <dgm:pt modelId="{5B0544DE-62C5-4EE1-AE57-4D81A4664C9F}" type="pres">
      <dgm:prSet presAssocID="{5AC13543-EAC0-43F6-A50F-985F66BED299}" presName="hierRoot2" presStyleCnt="0">
        <dgm:presLayoutVars>
          <dgm:hierBranch val="init"/>
        </dgm:presLayoutVars>
      </dgm:prSet>
      <dgm:spPr/>
    </dgm:pt>
    <dgm:pt modelId="{98B9DDEC-5682-48AC-ACFF-D109BAB948D1}" type="pres">
      <dgm:prSet presAssocID="{5AC13543-EAC0-43F6-A50F-985F66BED299}" presName="rootComposite" presStyleCnt="0"/>
      <dgm:spPr/>
    </dgm:pt>
    <dgm:pt modelId="{E7FED0A5-2369-4EDC-A853-53B637D84CCF}" type="pres">
      <dgm:prSet presAssocID="{5AC13543-EAC0-43F6-A50F-985F66BED299}" presName="rootText" presStyleLbl="node2" presStyleIdx="1" presStyleCnt="6">
        <dgm:presLayoutVars>
          <dgm:chPref val="3"/>
        </dgm:presLayoutVars>
      </dgm:prSet>
      <dgm:spPr/>
    </dgm:pt>
    <dgm:pt modelId="{70801848-7681-42D3-9A83-295D75E0B178}" type="pres">
      <dgm:prSet presAssocID="{5AC13543-EAC0-43F6-A50F-985F66BED299}" presName="rootConnector" presStyleLbl="node2" presStyleIdx="1" presStyleCnt="6"/>
      <dgm:spPr/>
    </dgm:pt>
    <dgm:pt modelId="{FB935FB9-EBB2-4387-BFC4-F91C39FC1884}" type="pres">
      <dgm:prSet presAssocID="{5AC13543-EAC0-43F6-A50F-985F66BED299}" presName="hierChild4" presStyleCnt="0"/>
      <dgm:spPr/>
    </dgm:pt>
    <dgm:pt modelId="{85B57F12-2726-4610-8B4E-8878E22B5553}" type="pres">
      <dgm:prSet presAssocID="{5AC13543-EAC0-43F6-A50F-985F66BED299}" presName="hierChild5" presStyleCnt="0"/>
      <dgm:spPr/>
    </dgm:pt>
    <dgm:pt modelId="{296989D1-C7AB-481B-A8C7-1EC140C90AFA}" type="pres">
      <dgm:prSet presAssocID="{9CF8B057-6AEF-4A1C-9D37-2F220EDC8410}" presName="Name64" presStyleLbl="parChTrans1D2" presStyleIdx="2" presStyleCnt="6"/>
      <dgm:spPr/>
    </dgm:pt>
    <dgm:pt modelId="{AA0E4761-E2F1-4380-9670-592137ED6D67}" type="pres">
      <dgm:prSet presAssocID="{A9E800C0-C250-4554-98DB-86AC2EA8C867}" presName="hierRoot2" presStyleCnt="0">
        <dgm:presLayoutVars>
          <dgm:hierBranch val="init"/>
        </dgm:presLayoutVars>
      </dgm:prSet>
      <dgm:spPr/>
    </dgm:pt>
    <dgm:pt modelId="{B8E891A5-B55B-4B8B-BEC0-7B5C11F61C8B}" type="pres">
      <dgm:prSet presAssocID="{A9E800C0-C250-4554-98DB-86AC2EA8C867}" presName="rootComposite" presStyleCnt="0"/>
      <dgm:spPr/>
    </dgm:pt>
    <dgm:pt modelId="{3379B81D-01C7-4DCA-9784-BDA74A2B7C08}" type="pres">
      <dgm:prSet presAssocID="{A9E800C0-C250-4554-98DB-86AC2EA8C867}" presName="rootText" presStyleLbl="node2" presStyleIdx="2" presStyleCnt="6">
        <dgm:presLayoutVars>
          <dgm:chPref val="3"/>
        </dgm:presLayoutVars>
      </dgm:prSet>
      <dgm:spPr/>
    </dgm:pt>
    <dgm:pt modelId="{B34109CB-EE0E-4D0A-9CF8-6B099EC25D4D}" type="pres">
      <dgm:prSet presAssocID="{A9E800C0-C250-4554-98DB-86AC2EA8C867}" presName="rootConnector" presStyleLbl="node2" presStyleIdx="2" presStyleCnt="6"/>
      <dgm:spPr/>
    </dgm:pt>
    <dgm:pt modelId="{93892886-4BB3-47DD-B14E-6C3081D4C9B0}" type="pres">
      <dgm:prSet presAssocID="{A9E800C0-C250-4554-98DB-86AC2EA8C867}" presName="hierChild4" presStyleCnt="0"/>
      <dgm:spPr/>
    </dgm:pt>
    <dgm:pt modelId="{2E8B8570-89CA-4F88-8BAD-6DAA4DB708CD}" type="pres">
      <dgm:prSet presAssocID="{A9E800C0-C250-4554-98DB-86AC2EA8C867}" presName="hierChild5" presStyleCnt="0"/>
      <dgm:spPr/>
    </dgm:pt>
    <dgm:pt modelId="{54EE575A-AE00-4E6F-AACE-0ED5427892F0}" type="pres">
      <dgm:prSet presAssocID="{99A6BC38-F522-49EF-89CC-04673069CB63}" presName="Name64" presStyleLbl="parChTrans1D2" presStyleIdx="3" presStyleCnt="6"/>
      <dgm:spPr/>
    </dgm:pt>
    <dgm:pt modelId="{672C0126-1864-4FD7-8794-9815A6971E2C}" type="pres">
      <dgm:prSet presAssocID="{448DE156-9BDA-4B76-8F72-88550E3C9D95}" presName="hierRoot2" presStyleCnt="0">
        <dgm:presLayoutVars>
          <dgm:hierBranch val="init"/>
        </dgm:presLayoutVars>
      </dgm:prSet>
      <dgm:spPr/>
    </dgm:pt>
    <dgm:pt modelId="{55ED96B4-2FF0-4CD3-A76A-2B764B7BEF14}" type="pres">
      <dgm:prSet presAssocID="{448DE156-9BDA-4B76-8F72-88550E3C9D95}" presName="rootComposite" presStyleCnt="0"/>
      <dgm:spPr/>
    </dgm:pt>
    <dgm:pt modelId="{A6BB6F4A-9AC9-4E28-8F0C-96ECB41ACC52}" type="pres">
      <dgm:prSet presAssocID="{448DE156-9BDA-4B76-8F72-88550E3C9D95}" presName="rootText" presStyleLbl="node2" presStyleIdx="3" presStyleCnt="6">
        <dgm:presLayoutVars>
          <dgm:chPref val="3"/>
        </dgm:presLayoutVars>
      </dgm:prSet>
      <dgm:spPr/>
    </dgm:pt>
    <dgm:pt modelId="{1A83B6B2-6233-426F-9CA8-4547A35BA86F}" type="pres">
      <dgm:prSet presAssocID="{448DE156-9BDA-4B76-8F72-88550E3C9D95}" presName="rootConnector" presStyleLbl="node2" presStyleIdx="3" presStyleCnt="6"/>
      <dgm:spPr/>
    </dgm:pt>
    <dgm:pt modelId="{F4329DC9-1F76-41A9-A4E2-B7DB55FD961B}" type="pres">
      <dgm:prSet presAssocID="{448DE156-9BDA-4B76-8F72-88550E3C9D95}" presName="hierChild4" presStyleCnt="0"/>
      <dgm:spPr/>
    </dgm:pt>
    <dgm:pt modelId="{F5649DB7-EB04-4D2C-BBDE-BC6EAE1C95A1}" type="pres">
      <dgm:prSet presAssocID="{448DE156-9BDA-4B76-8F72-88550E3C9D95}" presName="hierChild5" presStyleCnt="0"/>
      <dgm:spPr/>
    </dgm:pt>
    <dgm:pt modelId="{B8F53A2C-457E-433C-9B42-954199084594}" type="pres">
      <dgm:prSet presAssocID="{BDCDB68C-468A-4E62-B52F-A2D63D1BDEEF}" presName="Name64" presStyleLbl="parChTrans1D2" presStyleIdx="4" presStyleCnt="6"/>
      <dgm:spPr/>
    </dgm:pt>
    <dgm:pt modelId="{6DE71A67-772D-42ED-8294-241B8B4B733F}" type="pres">
      <dgm:prSet presAssocID="{502C55B8-5DEF-4F2E-A8ED-C51D6E192AA7}" presName="hierRoot2" presStyleCnt="0">
        <dgm:presLayoutVars>
          <dgm:hierBranch val="init"/>
        </dgm:presLayoutVars>
      </dgm:prSet>
      <dgm:spPr/>
    </dgm:pt>
    <dgm:pt modelId="{9FB2356C-D8D2-4297-B77D-F97F85B01D99}" type="pres">
      <dgm:prSet presAssocID="{502C55B8-5DEF-4F2E-A8ED-C51D6E192AA7}" presName="rootComposite" presStyleCnt="0"/>
      <dgm:spPr/>
    </dgm:pt>
    <dgm:pt modelId="{5D3A2F59-975F-43E9-BDBB-2560756DA52F}" type="pres">
      <dgm:prSet presAssocID="{502C55B8-5DEF-4F2E-A8ED-C51D6E192AA7}" presName="rootText" presStyleLbl="node2" presStyleIdx="4" presStyleCnt="6">
        <dgm:presLayoutVars>
          <dgm:chPref val="3"/>
        </dgm:presLayoutVars>
      </dgm:prSet>
      <dgm:spPr/>
    </dgm:pt>
    <dgm:pt modelId="{6CEE9ECD-D5BE-48F5-9551-32A05E376050}" type="pres">
      <dgm:prSet presAssocID="{502C55B8-5DEF-4F2E-A8ED-C51D6E192AA7}" presName="rootConnector" presStyleLbl="node2" presStyleIdx="4" presStyleCnt="6"/>
      <dgm:spPr/>
    </dgm:pt>
    <dgm:pt modelId="{88D5FEA0-5314-4579-8116-E0069B51742D}" type="pres">
      <dgm:prSet presAssocID="{502C55B8-5DEF-4F2E-A8ED-C51D6E192AA7}" presName="hierChild4" presStyleCnt="0"/>
      <dgm:spPr/>
    </dgm:pt>
    <dgm:pt modelId="{3DF3E1A1-54B4-4FD2-811E-201933DB8BFF}" type="pres">
      <dgm:prSet presAssocID="{502C55B8-5DEF-4F2E-A8ED-C51D6E192AA7}" presName="hierChild5" presStyleCnt="0"/>
      <dgm:spPr/>
    </dgm:pt>
    <dgm:pt modelId="{89CA1DE4-3DD2-4E22-B672-EEC7C5A2E43C}" type="pres">
      <dgm:prSet presAssocID="{A0379BF9-0DD0-459F-A95F-09A8BCC5DD18}" presName="Name64" presStyleLbl="parChTrans1D2" presStyleIdx="5" presStyleCnt="6"/>
      <dgm:spPr/>
    </dgm:pt>
    <dgm:pt modelId="{12339EED-5DE5-47D6-9B65-D8EA82517A72}" type="pres">
      <dgm:prSet presAssocID="{A5C8FD78-6E05-4668-A700-2943F6870B04}" presName="hierRoot2" presStyleCnt="0">
        <dgm:presLayoutVars>
          <dgm:hierBranch val="init"/>
        </dgm:presLayoutVars>
      </dgm:prSet>
      <dgm:spPr/>
    </dgm:pt>
    <dgm:pt modelId="{4FFC3A86-0FFF-4A1E-B8FA-A043C7F197F3}" type="pres">
      <dgm:prSet presAssocID="{A5C8FD78-6E05-4668-A700-2943F6870B04}" presName="rootComposite" presStyleCnt="0"/>
      <dgm:spPr/>
    </dgm:pt>
    <dgm:pt modelId="{DAD40DE1-9233-49E4-8AF9-F0247248B437}" type="pres">
      <dgm:prSet presAssocID="{A5C8FD78-6E05-4668-A700-2943F6870B04}" presName="rootText" presStyleLbl="node2" presStyleIdx="5" presStyleCnt="6">
        <dgm:presLayoutVars>
          <dgm:chPref val="3"/>
        </dgm:presLayoutVars>
      </dgm:prSet>
      <dgm:spPr/>
    </dgm:pt>
    <dgm:pt modelId="{FBFE16A0-F2E2-4FEF-904C-2474238BF72F}" type="pres">
      <dgm:prSet presAssocID="{A5C8FD78-6E05-4668-A700-2943F6870B04}" presName="rootConnector" presStyleLbl="node2" presStyleIdx="5" presStyleCnt="6"/>
      <dgm:spPr/>
    </dgm:pt>
    <dgm:pt modelId="{F7061271-31CD-4810-948A-F3A03F021A7B}" type="pres">
      <dgm:prSet presAssocID="{A5C8FD78-6E05-4668-A700-2943F6870B04}" presName="hierChild4" presStyleCnt="0"/>
      <dgm:spPr/>
    </dgm:pt>
    <dgm:pt modelId="{66D9C618-4ACD-4FE0-926F-FDA149E151C8}" type="pres">
      <dgm:prSet presAssocID="{A5C8FD78-6E05-4668-A700-2943F6870B04}" presName="hierChild5" presStyleCnt="0"/>
      <dgm:spPr/>
    </dgm:pt>
    <dgm:pt modelId="{E8C8A240-4CF3-4C8F-A234-7D3C5ECC68F9}" type="pres">
      <dgm:prSet presAssocID="{4E1C3C49-C399-44EE-8456-3C1296574B91}" presName="hierChild3" presStyleCnt="0"/>
      <dgm:spPr/>
    </dgm:pt>
  </dgm:ptLst>
  <dgm:cxnLst>
    <dgm:cxn modelId="{EB63C90F-4ED5-4AA4-A848-60D10E96F987}" type="presOf" srcId="{3728BDCA-11DF-4233-B447-BC20FAB93D24}" destId="{0E685041-654B-41A4-B400-F338B1A4E150}" srcOrd="0" destOrd="0" presId="urn:microsoft.com/office/officeart/2009/3/layout/HorizontalOrganizationChart"/>
    <dgm:cxn modelId="{D4F0D314-558F-447C-B7E3-734223228AAC}" type="presOf" srcId="{E40E5BEB-0C73-4F0E-A820-990122273C29}" destId="{2325EC14-D6F3-485A-92C9-E95B38361A3A}" srcOrd="1" destOrd="0" presId="urn:microsoft.com/office/officeart/2009/3/layout/HorizontalOrganizationChart"/>
    <dgm:cxn modelId="{DD45FD17-134E-48CA-9DAD-06A347155BF8}" type="presOf" srcId="{31918DBD-494B-4A80-9165-C8483C90AF37}" destId="{9485BFFA-34D4-46EB-AA20-6A40CB45BCA3}" srcOrd="1" destOrd="0" presId="urn:microsoft.com/office/officeart/2009/3/layout/HorizontalOrganizationChart"/>
    <dgm:cxn modelId="{2502231C-75C1-4E18-B00D-E63967AA35F8}" srcId="{C3E79755-2887-4A7F-BBDD-80BC442EFAF4}" destId="{E40E5BEB-0C73-4F0E-A820-990122273C29}" srcOrd="0" destOrd="0" parTransId="{91506B06-3294-449E-AD81-F0AB7394B43B}" sibTransId="{2CF60489-662A-43AD-B6FE-9D899300A74D}"/>
    <dgm:cxn modelId="{DBFDA11C-02B2-4B4A-99B9-8D91CBBBA9AA}" type="presOf" srcId="{31918DBD-494B-4A80-9165-C8483C90AF37}" destId="{1051AD1E-1135-4B57-86BE-1371239697B1}" srcOrd="0" destOrd="0" presId="urn:microsoft.com/office/officeart/2009/3/layout/HorizontalOrganizationChart"/>
    <dgm:cxn modelId="{455B591D-BF9C-40AA-B2DC-0331C356FA66}" type="presOf" srcId="{D9E51099-513E-4F88-9614-769424445416}" destId="{CA9FE247-B380-4073-ADCA-5C8FDA9340FB}" srcOrd="0" destOrd="0" presId="urn:microsoft.com/office/officeart/2009/3/layout/HorizontalOrganizationChart"/>
    <dgm:cxn modelId="{237B742C-2685-46BA-BB17-63EAF08868B5}" type="presOf" srcId="{A227B44D-057D-4164-BB98-F89F734A9B52}" destId="{F34ED813-22C3-4DCA-B1F8-ABFD06526809}" srcOrd="0" destOrd="0" presId="urn:microsoft.com/office/officeart/2009/3/layout/HorizontalOrganizationChart"/>
    <dgm:cxn modelId="{BCD2EA38-DD4F-4238-A068-442A39F3F8E8}" srcId="{4E1C3C49-C399-44EE-8456-3C1296574B91}" destId="{448DE156-9BDA-4B76-8F72-88550E3C9D95}" srcOrd="2" destOrd="0" parTransId="{99A6BC38-F522-49EF-89CC-04673069CB63}" sibTransId="{11F4817C-3D04-4CDD-AF5D-C8534B0B7045}"/>
    <dgm:cxn modelId="{02DC973A-1D49-4C6F-BC06-C8155CC6F25F}" type="presOf" srcId="{C3E79755-2887-4A7F-BBDD-80BC442EFAF4}" destId="{5B6751B3-77F6-4F03-B8A1-F4DD59342181}" srcOrd="0" destOrd="0" presId="urn:microsoft.com/office/officeart/2009/3/layout/HorizontalOrganizationChart"/>
    <dgm:cxn modelId="{8699D23E-7F4E-4559-A9CE-075320F6D2CA}" type="presOf" srcId="{6CA34B5D-F290-4ED8-AB5D-DA58C586ECE3}" destId="{3D55B7F0-A8AC-4CDA-A072-740F4D22D273}" srcOrd="0" destOrd="0" presId="urn:microsoft.com/office/officeart/2009/3/layout/HorizontalOrganizationChart"/>
    <dgm:cxn modelId="{47D3D25B-35F2-455C-ADCC-8132DBEAC2A6}" type="presOf" srcId="{E40E5BEB-0C73-4F0E-A820-990122273C29}" destId="{3322CAA4-463C-4347-BB77-88F2E58B0DD0}" srcOrd="0" destOrd="0" presId="urn:microsoft.com/office/officeart/2009/3/layout/HorizontalOrganizationChart"/>
    <dgm:cxn modelId="{0DA97441-37DB-4110-9A91-3482743F62FF}" type="presOf" srcId="{4E1C3C49-C399-44EE-8456-3C1296574B91}" destId="{5EBDA227-95C4-466A-AD82-C35C749B5EBB}" srcOrd="1" destOrd="0" presId="urn:microsoft.com/office/officeart/2009/3/layout/HorizontalOrganizationChart"/>
    <dgm:cxn modelId="{FB638E62-33B5-4348-997F-D3EBCE8E2B14}" srcId="{D9E51099-513E-4F88-9614-769424445416}" destId="{A227B44D-057D-4164-BB98-F89F734A9B52}" srcOrd="0" destOrd="0" parTransId="{93F2C133-C44C-40A2-87A3-05ADB971DCC5}" sibTransId="{461BD541-63B1-465F-B07D-B93CAEC82A06}"/>
    <dgm:cxn modelId="{D7F97C67-5B7F-479D-B286-D69659813113}" type="presOf" srcId="{B114ACC9-BCFD-479B-A453-95B3028FF1C1}" destId="{A31587B4-5FF1-4934-B3BE-55F7226DA749}" srcOrd="0" destOrd="0" presId="urn:microsoft.com/office/officeart/2009/3/layout/HorizontalOrganizationChart"/>
    <dgm:cxn modelId="{2056FE6D-EFD5-42E7-8BB9-70F56CC3932E}" type="presOf" srcId="{A5C8FD78-6E05-4668-A700-2943F6870B04}" destId="{FBFE16A0-F2E2-4FEF-904C-2474238BF72F}" srcOrd="1" destOrd="0" presId="urn:microsoft.com/office/officeart/2009/3/layout/HorizontalOrganizationChart"/>
    <dgm:cxn modelId="{C594596F-C466-4064-A0C7-75BA52223A11}" srcId="{A227B44D-057D-4164-BB98-F89F734A9B52}" destId="{CBAAEC38-A929-4E9B-B478-4EE0D28722DF}" srcOrd="0" destOrd="0" parTransId="{707F183A-D0E8-4EFB-8868-EF1E1B2E087D}" sibTransId="{46B5B2FE-045A-4614-AD1C-80A1FCA1C50B}"/>
    <dgm:cxn modelId="{26D14C50-B797-40F2-A90E-7E98E014FEF0}" type="presOf" srcId="{5AC13543-EAC0-43F6-A50F-985F66BED299}" destId="{E7FED0A5-2369-4EDC-A853-53B637D84CCF}" srcOrd="0" destOrd="0" presId="urn:microsoft.com/office/officeart/2009/3/layout/HorizontalOrganizationChart"/>
    <dgm:cxn modelId="{0A09A451-1EC9-4E3A-B977-28990F3B1B3B}" type="presOf" srcId="{502C55B8-5DEF-4F2E-A8ED-C51D6E192AA7}" destId="{6CEE9ECD-D5BE-48F5-9551-32A05E376050}" srcOrd="1" destOrd="0" presId="urn:microsoft.com/office/officeart/2009/3/layout/HorizontalOrganizationChart"/>
    <dgm:cxn modelId="{FB408452-8C96-4998-A10A-0056E30DF03D}" srcId="{B114ACC9-BCFD-479B-A453-95B3028FF1C1}" destId="{4E1C3C49-C399-44EE-8456-3C1296574B91}" srcOrd="1" destOrd="0" parTransId="{56041C00-60F1-439A-A741-C06E0E91C8CD}" sibTransId="{C2073E3F-7FC7-460A-A19B-106C0929209C}"/>
    <dgm:cxn modelId="{47C61D53-D3CA-43FC-8D4B-2F332C4FE900}" srcId="{4E1C3C49-C399-44EE-8456-3C1296574B91}" destId="{A9E800C0-C250-4554-98DB-86AC2EA8C867}" srcOrd="1" destOrd="0" parTransId="{9CF8B057-6AEF-4A1C-9D37-2F220EDC8410}" sibTransId="{BA17AF0F-DDBB-4AAD-AA98-2ACC8EAB2C53}"/>
    <dgm:cxn modelId="{7346BB53-0FF6-473C-9B85-3EC807C039C7}" srcId="{B114ACC9-BCFD-479B-A453-95B3028FF1C1}" destId="{D9E51099-513E-4F88-9614-769424445416}" srcOrd="0" destOrd="0" parTransId="{A8BA2D7F-C55A-47AD-85FE-140EFE667AD8}" sibTransId="{8B0F5801-1A77-4B6E-8046-1038FB53FFA3}"/>
    <dgm:cxn modelId="{9A425F77-E3D5-4334-90C0-A2F6D6AEB61C}" type="presOf" srcId="{5AC13543-EAC0-43F6-A50F-985F66BED299}" destId="{70801848-7681-42D3-9A83-295D75E0B178}" srcOrd="1" destOrd="0" presId="urn:microsoft.com/office/officeart/2009/3/layout/HorizontalOrganizationChart"/>
    <dgm:cxn modelId="{35B3E485-0F64-45C2-8630-9FCA52D3DE8F}" type="presOf" srcId="{448DE156-9BDA-4B76-8F72-88550E3C9D95}" destId="{1A83B6B2-6233-426F-9CA8-4547A35BA86F}" srcOrd="1" destOrd="0" presId="urn:microsoft.com/office/officeart/2009/3/layout/HorizontalOrganizationChart"/>
    <dgm:cxn modelId="{9C004B87-6497-41DB-960A-523108E4DF57}" type="presOf" srcId="{C3E79755-2887-4A7F-BBDD-80BC442EFAF4}" destId="{09597265-D91A-4240-B954-CF758821FA81}" srcOrd="1" destOrd="0" presId="urn:microsoft.com/office/officeart/2009/3/layout/HorizontalOrganizationChart"/>
    <dgm:cxn modelId="{C8D7408C-BA49-409E-BA73-729D64A0B68D}" srcId="{A227B44D-057D-4164-BB98-F89F734A9B52}" destId="{C3E79755-2887-4A7F-BBDD-80BC442EFAF4}" srcOrd="1" destOrd="0" parTransId="{6CA34B5D-F290-4ED8-AB5D-DA58C586ECE3}" sibTransId="{25625851-2F75-4C79-85E4-479D29533793}"/>
    <dgm:cxn modelId="{FE71238F-5CA3-431A-9ACA-C3E222FE3142}" type="presOf" srcId="{1E817538-EA89-4324-B105-7878A1483DEC}" destId="{96447B2D-4BDF-4C7B-9CC0-1A8090BE18D5}" srcOrd="0" destOrd="0" presId="urn:microsoft.com/office/officeart/2009/3/layout/HorizontalOrganizationChart"/>
    <dgm:cxn modelId="{9C5EFD99-20FB-48D9-8C01-868ACCB462CB}" type="presOf" srcId="{A9E800C0-C250-4554-98DB-86AC2EA8C867}" destId="{B34109CB-EE0E-4D0A-9CF8-6B099EC25D4D}" srcOrd="1" destOrd="0" presId="urn:microsoft.com/office/officeart/2009/3/layout/HorizontalOrganizationChart"/>
    <dgm:cxn modelId="{E3D4C39B-4777-4C97-9FF8-2F44601739A2}" type="presOf" srcId="{1E817538-EA89-4324-B105-7878A1483DEC}" destId="{F005A99D-9090-423B-8EC9-40E2BA392BAF}" srcOrd="1" destOrd="0" presId="urn:microsoft.com/office/officeart/2009/3/layout/HorizontalOrganizationChart"/>
    <dgm:cxn modelId="{D234029D-1EBE-42F0-854C-DE3C3B00CAF7}" type="presOf" srcId="{BDCDB68C-468A-4E62-B52F-A2D63D1BDEEF}" destId="{B8F53A2C-457E-433C-9B42-954199084594}" srcOrd="0" destOrd="0" presId="urn:microsoft.com/office/officeart/2009/3/layout/HorizontalOrganizationChart"/>
    <dgm:cxn modelId="{95E0079D-F6FD-46DF-A04D-BDDCC44E28C2}" type="presOf" srcId="{A5C8FD78-6E05-4668-A700-2943F6870B04}" destId="{DAD40DE1-9233-49E4-8AF9-F0247248B437}" srcOrd="0" destOrd="0" presId="urn:microsoft.com/office/officeart/2009/3/layout/HorizontalOrganizationChart"/>
    <dgm:cxn modelId="{74AFB39D-91C8-4995-98D6-6E3ABFF310FF}" type="presOf" srcId="{D9E51099-513E-4F88-9614-769424445416}" destId="{B2FEAF55-09AA-40F7-8F17-69EF7FF448B2}" srcOrd="1" destOrd="0" presId="urn:microsoft.com/office/officeart/2009/3/layout/HorizontalOrganizationChart"/>
    <dgm:cxn modelId="{C23602A1-34FA-435D-9318-1FC7F3025FFF}" type="presOf" srcId="{CBAAEC38-A929-4E9B-B478-4EE0D28722DF}" destId="{4768F9F0-6B63-479E-9C94-1F2BD7844FDB}" srcOrd="0" destOrd="0" presId="urn:microsoft.com/office/officeart/2009/3/layout/HorizontalOrganizationChart"/>
    <dgm:cxn modelId="{9C759DA2-CAA7-4FA2-AB7B-017F4751C74D}" srcId="{4E1C3C49-C399-44EE-8456-3C1296574B91}" destId="{502C55B8-5DEF-4F2E-A8ED-C51D6E192AA7}" srcOrd="3" destOrd="0" parTransId="{BDCDB68C-468A-4E62-B52F-A2D63D1BDEEF}" sibTransId="{FFC705DC-0359-4F9C-9C58-97BD404B400F}"/>
    <dgm:cxn modelId="{C01FEFAA-7FF6-44FD-B261-ECDFCB301656}" type="presOf" srcId="{707F183A-D0E8-4EFB-8868-EF1E1B2E087D}" destId="{9992B5F9-ADD9-4632-B857-BDB5184F06A2}" srcOrd="0" destOrd="0" presId="urn:microsoft.com/office/officeart/2009/3/layout/HorizontalOrganizationChart"/>
    <dgm:cxn modelId="{5986E3B9-D089-4FA6-92E9-210A762E8065}" srcId="{4E1C3C49-C399-44EE-8456-3C1296574B91}" destId="{5AC13543-EAC0-43F6-A50F-985F66BED299}" srcOrd="0" destOrd="0" parTransId="{76F331AD-2839-409C-9B9C-BB3E1B9BDB30}" sibTransId="{7712DC2E-5E79-4684-9677-A5B7D0E62485}"/>
    <dgm:cxn modelId="{35292FBD-4DEF-4B63-AA5E-4D432A56316F}" type="presOf" srcId="{A9E800C0-C250-4554-98DB-86AC2EA8C867}" destId="{3379B81D-01C7-4DCA-9784-BDA74A2B7C08}" srcOrd="0" destOrd="0" presId="urn:microsoft.com/office/officeart/2009/3/layout/HorizontalOrganizationChart"/>
    <dgm:cxn modelId="{D2CE71BE-48F5-4965-8E23-453AD7529DA5}" type="presOf" srcId="{99A6BC38-F522-49EF-89CC-04673069CB63}" destId="{54EE575A-AE00-4E6F-AACE-0ED5427892F0}" srcOrd="0" destOrd="0" presId="urn:microsoft.com/office/officeart/2009/3/layout/HorizontalOrganizationChart"/>
    <dgm:cxn modelId="{DB188CBE-EC15-41F6-BB08-232998EF6245}" type="presOf" srcId="{CBAAEC38-A929-4E9B-B478-4EE0D28722DF}" destId="{EC3DB18E-23FE-4FE0-B2C4-8066FD6824A8}" srcOrd="1" destOrd="0" presId="urn:microsoft.com/office/officeart/2009/3/layout/HorizontalOrganizationChart"/>
    <dgm:cxn modelId="{967B5FBF-2473-4969-88C0-F875F88C8F59}" srcId="{4E1C3C49-C399-44EE-8456-3C1296574B91}" destId="{A5C8FD78-6E05-4668-A700-2943F6870B04}" srcOrd="4" destOrd="0" parTransId="{A0379BF9-0DD0-459F-A95F-09A8BCC5DD18}" sibTransId="{068C0887-5290-400C-81D1-05CED0E394E2}"/>
    <dgm:cxn modelId="{8DD067C4-8B03-40CB-8DEA-CE9CC8E1AD99}" type="presOf" srcId="{A227B44D-057D-4164-BB98-F89F734A9B52}" destId="{B0F7BCF5-0890-4E87-8136-4707F715BE0E}" srcOrd="1" destOrd="0" presId="urn:microsoft.com/office/officeart/2009/3/layout/HorizontalOrganizationChart"/>
    <dgm:cxn modelId="{AFAE17C6-53AD-4FD2-AC92-A8550566BCCC}" type="presOf" srcId="{9CF8B057-6AEF-4A1C-9D37-2F220EDC8410}" destId="{296989D1-C7AB-481B-A8C7-1EC140C90AFA}" srcOrd="0" destOrd="0" presId="urn:microsoft.com/office/officeart/2009/3/layout/HorizontalOrganizationChart"/>
    <dgm:cxn modelId="{F22D46D1-59BA-41D1-9983-9F1276EB63E7}" type="presOf" srcId="{76F331AD-2839-409C-9B9C-BB3E1B9BDB30}" destId="{0163C58C-8B35-47EE-890E-991F2E88AF62}" srcOrd="0" destOrd="0" presId="urn:microsoft.com/office/officeart/2009/3/layout/HorizontalOrganizationChart"/>
    <dgm:cxn modelId="{D74725D5-1BCD-46B4-9C91-2646753C7420}" type="presOf" srcId="{715EEEFD-E073-4BD7-BFBF-6C0B8E1C2097}" destId="{500F79EC-A270-43FC-B59A-BB6939DE06C4}" srcOrd="0" destOrd="0" presId="urn:microsoft.com/office/officeart/2009/3/layout/HorizontalOrganizationChart"/>
    <dgm:cxn modelId="{ABA775D7-EB62-433D-92D8-0B641018C40C}" type="presOf" srcId="{448DE156-9BDA-4B76-8F72-88550E3C9D95}" destId="{A6BB6F4A-9AC9-4E28-8F0C-96ECB41ACC52}" srcOrd="0" destOrd="0" presId="urn:microsoft.com/office/officeart/2009/3/layout/HorizontalOrganizationChart"/>
    <dgm:cxn modelId="{73E0DED7-2E41-4363-BEA0-2B19B0D4C5F4}" type="presOf" srcId="{A0379BF9-0DD0-459F-A95F-09A8BCC5DD18}" destId="{89CA1DE4-3DD2-4E22-B672-EEC7C5A2E43C}" srcOrd="0" destOrd="0" presId="urn:microsoft.com/office/officeart/2009/3/layout/HorizontalOrganizationChart"/>
    <dgm:cxn modelId="{EB385AE0-4481-4A5E-9BA1-FB6919F153EF}" type="presOf" srcId="{91506B06-3294-449E-AD81-F0AB7394B43B}" destId="{59296DC5-2544-496A-8138-1029FA7FF038}" srcOrd="0" destOrd="0" presId="urn:microsoft.com/office/officeart/2009/3/layout/HorizontalOrganizationChart"/>
    <dgm:cxn modelId="{844625E8-972C-4190-B5A3-BD66C36FCD80}" type="presOf" srcId="{93F2C133-C44C-40A2-87A3-05ADB971DCC5}" destId="{78312178-6308-4863-BF18-0A2D5B162897}" srcOrd="0" destOrd="0" presId="urn:microsoft.com/office/officeart/2009/3/layout/HorizontalOrganizationChart"/>
    <dgm:cxn modelId="{669135EB-ECC6-46EC-BA0E-B515926C28C0}" srcId="{C3E79755-2887-4A7F-BBDD-80BC442EFAF4}" destId="{31918DBD-494B-4A80-9165-C8483C90AF37}" srcOrd="1" destOrd="0" parTransId="{3728BDCA-11DF-4233-B447-BC20FAB93D24}" sibTransId="{3245EDFB-2865-45A2-A470-80B130C37EB3}"/>
    <dgm:cxn modelId="{D40D49EB-BAD7-435B-814D-F76DBB4D90C3}" type="presOf" srcId="{4E1C3C49-C399-44EE-8456-3C1296574B91}" destId="{F0CEB162-A8C7-474A-8865-7C7AF7A5E24C}" srcOrd="0" destOrd="0" presId="urn:microsoft.com/office/officeart/2009/3/layout/HorizontalOrganizationChart"/>
    <dgm:cxn modelId="{AD71C7F4-122B-4D2C-85D9-B8723325BE23}" type="presOf" srcId="{502C55B8-5DEF-4F2E-A8ED-C51D6E192AA7}" destId="{5D3A2F59-975F-43E9-BDBB-2560756DA52F}" srcOrd="0" destOrd="0" presId="urn:microsoft.com/office/officeart/2009/3/layout/HorizontalOrganizationChart"/>
    <dgm:cxn modelId="{849D99F9-C457-4882-B604-C35D69957E19}" srcId="{C3E79755-2887-4A7F-BBDD-80BC442EFAF4}" destId="{1E817538-EA89-4324-B105-7878A1483DEC}" srcOrd="2" destOrd="0" parTransId="{715EEEFD-E073-4BD7-BFBF-6C0B8E1C2097}" sibTransId="{9CF1EE9B-7B24-4BD1-A412-2FB22E38E39C}"/>
    <dgm:cxn modelId="{78019F60-8AD3-4D1D-9D3D-CE2ABB186F99}" type="presParOf" srcId="{A31587B4-5FF1-4934-B3BE-55F7226DA749}" destId="{9EDAA310-7F70-4895-8373-771AF6EA5846}" srcOrd="0" destOrd="0" presId="urn:microsoft.com/office/officeart/2009/3/layout/HorizontalOrganizationChart"/>
    <dgm:cxn modelId="{CBF7F64C-BB39-4A28-A6DF-A92F1A4CAF3C}" type="presParOf" srcId="{9EDAA310-7F70-4895-8373-771AF6EA5846}" destId="{6F60F6DA-B630-4DAD-85F3-9450212577A5}" srcOrd="0" destOrd="0" presId="urn:microsoft.com/office/officeart/2009/3/layout/HorizontalOrganizationChart"/>
    <dgm:cxn modelId="{8726DF27-CD1B-420B-B204-5F831B294187}" type="presParOf" srcId="{6F60F6DA-B630-4DAD-85F3-9450212577A5}" destId="{CA9FE247-B380-4073-ADCA-5C8FDA9340FB}" srcOrd="0" destOrd="0" presId="urn:microsoft.com/office/officeart/2009/3/layout/HorizontalOrganizationChart"/>
    <dgm:cxn modelId="{88F07898-4FD1-44A2-98CD-E7C9D8DE9F0A}" type="presParOf" srcId="{6F60F6DA-B630-4DAD-85F3-9450212577A5}" destId="{B2FEAF55-09AA-40F7-8F17-69EF7FF448B2}" srcOrd="1" destOrd="0" presId="urn:microsoft.com/office/officeart/2009/3/layout/HorizontalOrganizationChart"/>
    <dgm:cxn modelId="{B660348D-BEAE-4CD1-9A2E-163469FC6E61}" type="presParOf" srcId="{9EDAA310-7F70-4895-8373-771AF6EA5846}" destId="{5F21B364-3748-4347-A2EA-0B2986377D2E}" srcOrd="1" destOrd="0" presId="urn:microsoft.com/office/officeart/2009/3/layout/HorizontalOrganizationChart"/>
    <dgm:cxn modelId="{2606ED17-4511-4B60-8D45-0C1970BB8B13}" type="presParOf" srcId="{5F21B364-3748-4347-A2EA-0B2986377D2E}" destId="{78312178-6308-4863-BF18-0A2D5B162897}" srcOrd="0" destOrd="0" presId="urn:microsoft.com/office/officeart/2009/3/layout/HorizontalOrganizationChart"/>
    <dgm:cxn modelId="{B8004F8D-742B-46C2-A8E2-433298FCB579}" type="presParOf" srcId="{5F21B364-3748-4347-A2EA-0B2986377D2E}" destId="{6B82EB8B-63E2-4BD3-B7D9-593DFF9CB72F}" srcOrd="1" destOrd="0" presId="urn:microsoft.com/office/officeart/2009/3/layout/HorizontalOrganizationChart"/>
    <dgm:cxn modelId="{5CC4570F-06AB-40D9-BA30-AF5B6FF5DF9D}" type="presParOf" srcId="{6B82EB8B-63E2-4BD3-B7D9-593DFF9CB72F}" destId="{A28C4C84-5C69-41B4-80F5-93CA227C3034}" srcOrd="0" destOrd="0" presId="urn:microsoft.com/office/officeart/2009/3/layout/HorizontalOrganizationChart"/>
    <dgm:cxn modelId="{E798455D-2BF3-410D-9FC8-9FDAE80BF683}" type="presParOf" srcId="{A28C4C84-5C69-41B4-80F5-93CA227C3034}" destId="{F34ED813-22C3-4DCA-B1F8-ABFD06526809}" srcOrd="0" destOrd="0" presId="urn:microsoft.com/office/officeart/2009/3/layout/HorizontalOrganizationChart"/>
    <dgm:cxn modelId="{8929FACE-E49D-42D1-A8CA-DE28FCE25CCA}" type="presParOf" srcId="{A28C4C84-5C69-41B4-80F5-93CA227C3034}" destId="{B0F7BCF5-0890-4E87-8136-4707F715BE0E}" srcOrd="1" destOrd="0" presId="urn:microsoft.com/office/officeart/2009/3/layout/HorizontalOrganizationChart"/>
    <dgm:cxn modelId="{D8B011A2-79D9-4AE2-86FA-417A97A93A53}" type="presParOf" srcId="{6B82EB8B-63E2-4BD3-B7D9-593DFF9CB72F}" destId="{C0433B97-3DDE-48A6-8156-56F3D1932917}" srcOrd="1" destOrd="0" presId="urn:microsoft.com/office/officeart/2009/3/layout/HorizontalOrganizationChart"/>
    <dgm:cxn modelId="{897F8186-AA74-4218-8B77-482C1C7C1B95}" type="presParOf" srcId="{C0433B97-3DDE-48A6-8156-56F3D1932917}" destId="{9992B5F9-ADD9-4632-B857-BDB5184F06A2}" srcOrd="0" destOrd="0" presId="urn:microsoft.com/office/officeart/2009/3/layout/HorizontalOrganizationChart"/>
    <dgm:cxn modelId="{A0679C8F-F692-4945-947C-06EFC1CBE981}" type="presParOf" srcId="{C0433B97-3DDE-48A6-8156-56F3D1932917}" destId="{85DCCC0E-2D5A-47C1-B6A0-73C27D4AE2F1}" srcOrd="1" destOrd="0" presId="urn:microsoft.com/office/officeart/2009/3/layout/HorizontalOrganizationChart"/>
    <dgm:cxn modelId="{9343EBF3-B40A-4B83-B75F-AB730D105256}" type="presParOf" srcId="{85DCCC0E-2D5A-47C1-B6A0-73C27D4AE2F1}" destId="{9529A517-3423-421C-8E14-BF0C0E264379}" srcOrd="0" destOrd="0" presId="urn:microsoft.com/office/officeart/2009/3/layout/HorizontalOrganizationChart"/>
    <dgm:cxn modelId="{5D3C1C17-1FB7-4932-9435-000DD8CE63D5}" type="presParOf" srcId="{9529A517-3423-421C-8E14-BF0C0E264379}" destId="{4768F9F0-6B63-479E-9C94-1F2BD7844FDB}" srcOrd="0" destOrd="0" presId="urn:microsoft.com/office/officeart/2009/3/layout/HorizontalOrganizationChart"/>
    <dgm:cxn modelId="{3C192515-5037-42DD-BF54-C3E9B84A0E76}" type="presParOf" srcId="{9529A517-3423-421C-8E14-BF0C0E264379}" destId="{EC3DB18E-23FE-4FE0-B2C4-8066FD6824A8}" srcOrd="1" destOrd="0" presId="urn:microsoft.com/office/officeart/2009/3/layout/HorizontalOrganizationChart"/>
    <dgm:cxn modelId="{62EB54B5-AE0B-47F2-AC88-2EDD96D5BDC3}" type="presParOf" srcId="{85DCCC0E-2D5A-47C1-B6A0-73C27D4AE2F1}" destId="{CEEAE199-1B82-4C8D-A502-3A96C1B62EC1}" srcOrd="1" destOrd="0" presId="urn:microsoft.com/office/officeart/2009/3/layout/HorizontalOrganizationChart"/>
    <dgm:cxn modelId="{AFAD625C-24AE-4F57-AB75-078506C84800}" type="presParOf" srcId="{85DCCC0E-2D5A-47C1-B6A0-73C27D4AE2F1}" destId="{E8C55823-4D6B-43E1-B7E6-D12F8D51AABB}" srcOrd="2" destOrd="0" presId="urn:microsoft.com/office/officeart/2009/3/layout/HorizontalOrganizationChart"/>
    <dgm:cxn modelId="{1642FDA4-0418-41F7-91BB-1ACAEBB5CE5C}" type="presParOf" srcId="{C0433B97-3DDE-48A6-8156-56F3D1932917}" destId="{3D55B7F0-A8AC-4CDA-A072-740F4D22D273}" srcOrd="2" destOrd="0" presId="urn:microsoft.com/office/officeart/2009/3/layout/HorizontalOrganizationChart"/>
    <dgm:cxn modelId="{3A9354A6-484C-4BD6-BEF4-8E02AFA1A7F1}" type="presParOf" srcId="{C0433B97-3DDE-48A6-8156-56F3D1932917}" destId="{E8EE084D-86AC-49F2-BA6E-99A443AF847A}" srcOrd="3" destOrd="0" presId="urn:microsoft.com/office/officeart/2009/3/layout/HorizontalOrganizationChart"/>
    <dgm:cxn modelId="{D0592D7F-E1BC-4915-9A16-ED3464E33D20}" type="presParOf" srcId="{E8EE084D-86AC-49F2-BA6E-99A443AF847A}" destId="{503E34D4-9654-49EB-A10B-072EF85B271D}" srcOrd="0" destOrd="0" presId="urn:microsoft.com/office/officeart/2009/3/layout/HorizontalOrganizationChart"/>
    <dgm:cxn modelId="{9EA5CB78-2ECF-460F-8A20-6222E6B582E4}" type="presParOf" srcId="{503E34D4-9654-49EB-A10B-072EF85B271D}" destId="{5B6751B3-77F6-4F03-B8A1-F4DD59342181}" srcOrd="0" destOrd="0" presId="urn:microsoft.com/office/officeart/2009/3/layout/HorizontalOrganizationChart"/>
    <dgm:cxn modelId="{E6A95F28-2CF5-4477-B104-DE1CEA0F1015}" type="presParOf" srcId="{503E34D4-9654-49EB-A10B-072EF85B271D}" destId="{09597265-D91A-4240-B954-CF758821FA81}" srcOrd="1" destOrd="0" presId="urn:microsoft.com/office/officeart/2009/3/layout/HorizontalOrganizationChart"/>
    <dgm:cxn modelId="{9998E0F1-4F10-4AC5-9C9D-6796069479E8}" type="presParOf" srcId="{E8EE084D-86AC-49F2-BA6E-99A443AF847A}" destId="{EF549EC8-6E64-4CC0-85AD-34D3DF144822}" srcOrd="1" destOrd="0" presId="urn:microsoft.com/office/officeart/2009/3/layout/HorizontalOrganizationChart"/>
    <dgm:cxn modelId="{97535AF8-FBFF-480B-81F2-DF651E2C396D}" type="presParOf" srcId="{EF549EC8-6E64-4CC0-85AD-34D3DF144822}" destId="{59296DC5-2544-496A-8138-1029FA7FF038}" srcOrd="0" destOrd="0" presId="urn:microsoft.com/office/officeart/2009/3/layout/HorizontalOrganizationChart"/>
    <dgm:cxn modelId="{057CC2A3-7E23-4FB8-9B39-07DEC8E3AC8D}" type="presParOf" srcId="{EF549EC8-6E64-4CC0-85AD-34D3DF144822}" destId="{AB9FC0AA-7BDF-476B-969B-B814C2798C42}" srcOrd="1" destOrd="0" presId="urn:microsoft.com/office/officeart/2009/3/layout/HorizontalOrganizationChart"/>
    <dgm:cxn modelId="{47926918-77BD-42E3-A434-61E683ADA32C}" type="presParOf" srcId="{AB9FC0AA-7BDF-476B-969B-B814C2798C42}" destId="{3363FDE7-E1E0-4F94-B724-E33AD6695099}" srcOrd="0" destOrd="0" presId="urn:microsoft.com/office/officeart/2009/3/layout/HorizontalOrganizationChart"/>
    <dgm:cxn modelId="{7CFD61C2-11E3-42FC-A517-F93BC77C6290}" type="presParOf" srcId="{3363FDE7-E1E0-4F94-B724-E33AD6695099}" destId="{3322CAA4-463C-4347-BB77-88F2E58B0DD0}" srcOrd="0" destOrd="0" presId="urn:microsoft.com/office/officeart/2009/3/layout/HorizontalOrganizationChart"/>
    <dgm:cxn modelId="{D7131439-412C-4439-84FC-F6170166689D}" type="presParOf" srcId="{3363FDE7-E1E0-4F94-B724-E33AD6695099}" destId="{2325EC14-D6F3-485A-92C9-E95B38361A3A}" srcOrd="1" destOrd="0" presId="urn:microsoft.com/office/officeart/2009/3/layout/HorizontalOrganizationChart"/>
    <dgm:cxn modelId="{73D8946D-EC3B-4E2A-8EB0-36E23AE97BED}" type="presParOf" srcId="{AB9FC0AA-7BDF-476B-969B-B814C2798C42}" destId="{B72841DC-C814-4DA8-993B-6CA58B539804}" srcOrd="1" destOrd="0" presId="urn:microsoft.com/office/officeart/2009/3/layout/HorizontalOrganizationChart"/>
    <dgm:cxn modelId="{CD4AFFD7-F78F-4EF5-AE68-515503655480}" type="presParOf" srcId="{AB9FC0AA-7BDF-476B-969B-B814C2798C42}" destId="{165EE2CB-70BE-4395-B914-A74F0B652495}" srcOrd="2" destOrd="0" presId="urn:microsoft.com/office/officeart/2009/3/layout/HorizontalOrganizationChart"/>
    <dgm:cxn modelId="{9384AA1B-1439-47AA-A9C2-0BF39F1CBAFB}" type="presParOf" srcId="{EF549EC8-6E64-4CC0-85AD-34D3DF144822}" destId="{0E685041-654B-41A4-B400-F338B1A4E150}" srcOrd="2" destOrd="0" presId="urn:microsoft.com/office/officeart/2009/3/layout/HorizontalOrganizationChart"/>
    <dgm:cxn modelId="{F25DC3C5-48A4-4424-A660-37B396C8EC35}" type="presParOf" srcId="{EF549EC8-6E64-4CC0-85AD-34D3DF144822}" destId="{8A595573-65CF-4CED-87FF-6CCE7FB27EC4}" srcOrd="3" destOrd="0" presId="urn:microsoft.com/office/officeart/2009/3/layout/HorizontalOrganizationChart"/>
    <dgm:cxn modelId="{E2CCE8CB-9674-49C7-8C6A-95ECDD284675}" type="presParOf" srcId="{8A595573-65CF-4CED-87FF-6CCE7FB27EC4}" destId="{D0038FDB-8F44-4DC7-9DC0-58665D7F41B5}" srcOrd="0" destOrd="0" presId="urn:microsoft.com/office/officeart/2009/3/layout/HorizontalOrganizationChart"/>
    <dgm:cxn modelId="{75559005-8412-441B-B269-78BF7F811223}" type="presParOf" srcId="{D0038FDB-8F44-4DC7-9DC0-58665D7F41B5}" destId="{1051AD1E-1135-4B57-86BE-1371239697B1}" srcOrd="0" destOrd="0" presId="urn:microsoft.com/office/officeart/2009/3/layout/HorizontalOrganizationChart"/>
    <dgm:cxn modelId="{092ECF7B-22D2-43D7-BBE6-7CDB177D8111}" type="presParOf" srcId="{D0038FDB-8F44-4DC7-9DC0-58665D7F41B5}" destId="{9485BFFA-34D4-46EB-AA20-6A40CB45BCA3}" srcOrd="1" destOrd="0" presId="urn:microsoft.com/office/officeart/2009/3/layout/HorizontalOrganizationChart"/>
    <dgm:cxn modelId="{81F9172C-81F2-4CD5-9EAA-9B0046BD5F8C}" type="presParOf" srcId="{8A595573-65CF-4CED-87FF-6CCE7FB27EC4}" destId="{9EE7616C-E05A-47EB-8A98-AE97F6D4DA5B}" srcOrd="1" destOrd="0" presId="urn:microsoft.com/office/officeart/2009/3/layout/HorizontalOrganizationChart"/>
    <dgm:cxn modelId="{4251F7F5-4B41-48F2-A92F-50A315F5B224}" type="presParOf" srcId="{8A595573-65CF-4CED-87FF-6CCE7FB27EC4}" destId="{88CF7330-D73C-4B42-82BA-280ACA4A874D}" srcOrd="2" destOrd="0" presId="urn:microsoft.com/office/officeart/2009/3/layout/HorizontalOrganizationChart"/>
    <dgm:cxn modelId="{0570AB0A-5448-41C5-B05E-A5E1FD75AFE0}" type="presParOf" srcId="{EF549EC8-6E64-4CC0-85AD-34D3DF144822}" destId="{500F79EC-A270-43FC-B59A-BB6939DE06C4}" srcOrd="4" destOrd="0" presId="urn:microsoft.com/office/officeart/2009/3/layout/HorizontalOrganizationChart"/>
    <dgm:cxn modelId="{FF384BA4-0015-48FF-B1A4-7E40FABFA2B0}" type="presParOf" srcId="{EF549EC8-6E64-4CC0-85AD-34D3DF144822}" destId="{C6883CDE-062A-462C-B603-E63A5E8ED5BE}" srcOrd="5" destOrd="0" presId="urn:microsoft.com/office/officeart/2009/3/layout/HorizontalOrganizationChart"/>
    <dgm:cxn modelId="{4DAF2508-4B67-4C89-A2A1-D93315DFD0E2}" type="presParOf" srcId="{C6883CDE-062A-462C-B603-E63A5E8ED5BE}" destId="{543BDF8B-F2F0-4D4F-9795-91D0173F9811}" srcOrd="0" destOrd="0" presId="urn:microsoft.com/office/officeart/2009/3/layout/HorizontalOrganizationChart"/>
    <dgm:cxn modelId="{B3615E60-CBD9-4C51-94DD-5578DCAC9020}" type="presParOf" srcId="{543BDF8B-F2F0-4D4F-9795-91D0173F9811}" destId="{96447B2D-4BDF-4C7B-9CC0-1A8090BE18D5}" srcOrd="0" destOrd="0" presId="urn:microsoft.com/office/officeart/2009/3/layout/HorizontalOrganizationChart"/>
    <dgm:cxn modelId="{CC39B2C8-2D29-497A-BC68-F488F5D1729A}" type="presParOf" srcId="{543BDF8B-F2F0-4D4F-9795-91D0173F9811}" destId="{F005A99D-9090-423B-8EC9-40E2BA392BAF}" srcOrd="1" destOrd="0" presId="urn:microsoft.com/office/officeart/2009/3/layout/HorizontalOrganizationChart"/>
    <dgm:cxn modelId="{17EFA427-346D-45ED-AB30-EFCD8F6EC734}" type="presParOf" srcId="{C6883CDE-062A-462C-B603-E63A5E8ED5BE}" destId="{EC3A7092-A66D-439D-997A-4427A47A686D}" srcOrd="1" destOrd="0" presId="urn:microsoft.com/office/officeart/2009/3/layout/HorizontalOrganizationChart"/>
    <dgm:cxn modelId="{9CB73BA1-F791-4960-99F9-F96335283F2A}" type="presParOf" srcId="{C6883CDE-062A-462C-B603-E63A5E8ED5BE}" destId="{32215D3A-4AEB-4EA0-870B-D1E26F7B894C}" srcOrd="2" destOrd="0" presId="urn:microsoft.com/office/officeart/2009/3/layout/HorizontalOrganizationChart"/>
    <dgm:cxn modelId="{142DE59E-E4C7-4766-9215-A00930ABD0A9}" type="presParOf" srcId="{E8EE084D-86AC-49F2-BA6E-99A443AF847A}" destId="{AC3CE8B5-7410-4105-ABAA-B1E299BC76A0}" srcOrd="2" destOrd="0" presId="urn:microsoft.com/office/officeart/2009/3/layout/HorizontalOrganizationChart"/>
    <dgm:cxn modelId="{82147B5A-DB1A-4798-87BA-50807625C998}" type="presParOf" srcId="{6B82EB8B-63E2-4BD3-B7D9-593DFF9CB72F}" destId="{9754E286-5E89-42EA-9B24-28F55028FB3D}" srcOrd="2" destOrd="0" presId="urn:microsoft.com/office/officeart/2009/3/layout/HorizontalOrganizationChart"/>
    <dgm:cxn modelId="{23B566F8-28D3-4C58-ACBA-C2ED80B9C7F2}" type="presParOf" srcId="{9EDAA310-7F70-4895-8373-771AF6EA5846}" destId="{215CC168-9B65-4AC1-8338-68E53601D3EE}" srcOrd="2" destOrd="0" presId="urn:microsoft.com/office/officeart/2009/3/layout/HorizontalOrganizationChart"/>
    <dgm:cxn modelId="{B1015DEF-8F38-42C6-82B2-3EDAFC9AF01E}" type="presParOf" srcId="{A31587B4-5FF1-4934-B3BE-55F7226DA749}" destId="{4C3064DE-4312-46C2-8D29-B9E5BA6D4501}" srcOrd="1" destOrd="0" presId="urn:microsoft.com/office/officeart/2009/3/layout/HorizontalOrganizationChart"/>
    <dgm:cxn modelId="{79D62362-D4DE-4F04-B153-60CD90CE1FE3}" type="presParOf" srcId="{4C3064DE-4312-46C2-8D29-B9E5BA6D4501}" destId="{117E0137-9331-48C9-8A29-8FE57EC78B8A}" srcOrd="0" destOrd="0" presId="urn:microsoft.com/office/officeart/2009/3/layout/HorizontalOrganizationChart"/>
    <dgm:cxn modelId="{CAA9F6E1-68E0-417A-9455-248B0EDBC49F}" type="presParOf" srcId="{117E0137-9331-48C9-8A29-8FE57EC78B8A}" destId="{F0CEB162-A8C7-474A-8865-7C7AF7A5E24C}" srcOrd="0" destOrd="0" presId="urn:microsoft.com/office/officeart/2009/3/layout/HorizontalOrganizationChart"/>
    <dgm:cxn modelId="{49C3FF5C-5385-48B7-9B38-3AEB7AF984BA}" type="presParOf" srcId="{117E0137-9331-48C9-8A29-8FE57EC78B8A}" destId="{5EBDA227-95C4-466A-AD82-C35C749B5EBB}" srcOrd="1" destOrd="0" presId="urn:microsoft.com/office/officeart/2009/3/layout/HorizontalOrganizationChart"/>
    <dgm:cxn modelId="{77E1D984-2385-48B7-974B-1F28F9A3EE63}" type="presParOf" srcId="{4C3064DE-4312-46C2-8D29-B9E5BA6D4501}" destId="{17763411-CB59-467F-B590-8C85B070C3CD}" srcOrd="1" destOrd="0" presId="urn:microsoft.com/office/officeart/2009/3/layout/HorizontalOrganizationChart"/>
    <dgm:cxn modelId="{63954C07-D97C-44BE-A723-A24ED7F7E9C6}" type="presParOf" srcId="{17763411-CB59-467F-B590-8C85B070C3CD}" destId="{0163C58C-8B35-47EE-890E-991F2E88AF62}" srcOrd="0" destOrd="0" presId="urn:microsoft.com/office/officeart/2009/3/layout/HorizontalOrganizationChart"/>
    <dgm:cxn modelId="{5CB7E25A-CBE6-4A34-99C6-DF95382FC1E2}" type="presParOf" srcId="{17763411-CB59-467F-B590-8C85B070C3CD}" destId="{5B0544DE-62C5-4EE1-AE57-4D81A4664C9F}" srcOrd="1" destOrd="0" presId="urn:microsoft.com/office/officeart/2009/3/layout/HorizontalOrganizationChart"/>
    <dgm:cxn modelId="{5FAA1625-7B3D-4510-AAF8-6E5D47C59FEB}" type="presParOf" srcId="{5B0544DE-62C5-4EE1-AE57-4D81A4664C9F}" destId="{98B9DDEC-5682-48AC-ACFF-D109BAB948D1}" srcOrd="0" destOrd="0" presId="urn:microsoft.com/office/officeart/2009/3/layout/HorizontalOrganizationChart"/>
    <dgm:cxn modelId="{CD9D392E-019F-436D-AA02-EAAEB4261F92}" type="presParOf" srcId="{98B9DDEC-5682-48AC-ACFF-D109BAB948D1}" destId="{E7FED0A5-2369-4EDC-A853-53B637D84CCF}" srcOrd="0" destOrd="0" presId="urn:microsoft.com/office/officeart/2009/3/layout/HorizontalOrganizationChart"/>
    <dgm:cxn modelId="{4FFF0A6A-423F-4D48-9D49-736DFAC31E5A}" type="presParOf" srcId="{98B9DDEC-5682-48AC-ACFF-D109BAB948D1}" destId="{70801848-7681-42D3-9A83-295D75E0B178}" srcOrd="1" destOrd="0" presId="urn:microsoft.com/office/officeart/2009/3/layout/HorizontalOrganizationChart"/>
    <dgm:cxn modelId="{3038C5A2-B818-4216-A833-4C10666B5CAC}" type="presParOf" srcId="{5B0544DE-62C5-4EE1-AE57-4D81A4664C9F}" destId="{FB935FB9-EBB2-4387-BFC4-F91C39FC1884}" srcOrd="1" destOrd="0" presId="urn:microsoft.com/office/officeart/2009/3/layout/HorizontalOrganizationChart"/>
    <dgm:cxn modelId="{31D2EE74-16AB-4A83-900B-0BE1CC60D02D}" type="presParOf" srcId="{5B0544DE-62C5-4EE1-AE57-4D81A4664C9F}" destId="{85B57F12-2726-4610-8B4E-8878E22B5553}" srcOrd="2" destOrd="0" presId="urn:microsoft.com/office/officeart/2009/3/layout/HorizontalOrganizationChart"/>
    <dgm:cxn modelId="{A659FCC5-8AD3-465B-8CEE-978B82A0B506}" type="presParOf" srcId="{17763411-CB59-467F-B590-8C85B070C3CD}" destId="{296989D1-C7AB-481B-A8C7-1EC140C90AFA}" srcOrd="2" destOrd="0" presId="urn:microsoft.com/office/officeart/2009/3/layout/HorizontalOrganizationChart"/>
    <dgm:cxn modelId="{57AA4FDD-C13E-4008-84D5-6A58883A1DD7}" type="presParOf" srcId="{17763411-CB59-467F-B590-8C85B070C3CD}" destId="{AA0E4761-E2F1-4380-9670-592137ED6D67}" srcOrd="3" destOrd="0" presId="urn:microsoft.com/office/officeart/2009/3/layout/HorizontalOrganizationChart"/>
    <dgm:cxn modelId="{2CD6E4D7-CA07-4173-9587-709B7E81FF7E}" type="presParOf" srcId="{AA0E4761-E2F1-4380-9670-592137ED6D67}" destId="{B8E891A5-B55B-4B8B-BEC0-7B5C11F61C8B}" srcOrd="0" destOrd="0" presId="urn:microsoft.com/office/officeart/2009/3/layout/HorizontalOrganizationChart"/>
    <dgm:cxn modelId="{DBFBF5CC-499D-4751-9B57-5CA44765007D}" type="presParOf" srcId="{B8E891A5-B55B-4B8B-BEC0-7B5C11F61C8B}" destId="{3379B81D-01C7-4DCA-9784-BDA74A2B7C08}" srcOrd="0" destOrd="0" presId="urn:microsoft.com/office/officeart/2009/3/layout/HorizontalOrganizationChart"/>
    <dgm:cxn modelId="{47B3066E-4DAF-4DB4-A484-D4B4A95D77F6}" type="presParOf" srcId="{B8E891A5-B55B-4B8B-BEC0-7B5C11F61C8B}" destId="{B34109CB-EE0E-4D0A-9CF8-6B099EC25D4D}" srcOrd="1" destOrd="0" presId="urn:microsoft.com/office/officeart/2009/3/layout/HorizontalOrganizationChart"/>
    <dgm:cxn modelId="{6DDD6E06-321F-4B57-A7C3-0E0A6B65328C}" type="presParOf" srcId="{AA0E4761-E2F1-4380-9670-592137ED6D67}" destId="{93892886-4BB3-47DD-B14E-6C3081D4C9B0}" srcOrd="1" destOrd="0" presId="urn:microsoft.com/office/officeart/2009/3/layout/HorizontalOrganizationChart"/>
    <dgm:cxn modelId="{04B43215-44D1-4E1F-A17C-895FF076E384}" type="presParOf" srcId="{AA0E4761-E2F1-4380-9670-592137ED6D67}" destId="{2E8B8570-89CA-4F88-8BAD-6DAA4DB708CD}" srcOrd="2" destOrd="0" presId="urn:microsoft.com/office/officeart/2009/3/layout/HorizontalOrganizationChart"/>
    <dgm:cxn modelId="{29441CC3-2DF9-43DA-9079-4F6B25E01BC7}" type="presParOf" srcId="{17763411-CB59-467F-B590-8C85B070C3CD}" destId="{54EE575A-AE00-4E6F-AACE-0ED5427892F0}" srcOrd="4" destOrd="0" presId="urn:microsoft.com/office/officeart/2009/3/layout/HorizontalOrganizationChart"/>
    <dgm:cxn modelId="{8A51B0ED-DCF4-43F0-8A16-6676C93E5990}" type="presParOf" srcId="{17763411-CB59-467F-B590-8C85B070C3CD}" destId="{672C0126-1864-4FD7-8794-9815A6971E2C}" srcOrd="5" destOrd="0" presId="urn:microsoft.com/office/officeart/2009/3/layout/HorizontalOrganizationChart"/>
    <dgm:cxn modelId="{46E68B3D-6CC3-42D8-9882-D3D577EFB68C}" type="presParOf" srcId="{672C0126-1864-4FD7-8794-9815A6971E2C}" destId="{55ED96B4-2FF0-4CD3-A76A-2B764B7BEF14}" srcOrd="0" destOrd="0" presId="urn:microsoft.com/office/officeart/2009/3/layout/HorizontalOrganizationChart"/>
    <dgm:cxn modelId="{C875741A-E0DA-465D-B9B8-2682D56ABBE5}" type="presParOf" srcId="{55ED96B4-2FF0-4CD3-A76A-2B764B7BEF14}" destId="{A6BB6F4A-9AC9-4E28-8F0C-96ECB41ACC52}" srcOrd="0" destOrd="0" presId="urn:microsoft.com/office/officeart/2009/3/layout/HorizontalOrganizationChart"/>
    <dgm:cxn modelId="{7FD44A6B-22DF-4940-9783-7E67BEC42494}" type="presParOf" srcId="{55ED96B4-2FF0-4CD3-A76A-2B764B7BEF14}" destId="{1A83B6B2-6233-426F-9CA8-4547A35BA86F}" srcOrd="1" destOrd="0" presId="urn:microsoft.com/office/officeart/2009/3/layout/HorizontalOrganizationChart"/>
    <dgm:cxn modelId="{B911A833-ED5C-4E90-87BE-E35831A0C557}" type="presParOf" srcId="{672C0126-1864-4FD7-8794-9815A6971E2C}" destId="{F4329DC9-1F76-41A9-A4E2-B7DB55FD961B}" srcOrd="1" destOrd="0" presId="urn:microsoft.com/office/officeart/2009/3/layout/HorizontalOrganizationChart"/>
    <dgm:cxn modelId="{650FDCF9-69A9-4AE4-A43C-CB6F2331ED3F}" type="presParOf" srcId="{672C0126-1864-4FD7-8794-9815A6971E2C}" destId="{F5649DB7-EB04-4D2C-BBDE-BC6EAE1C95A1}" srcOrd="2" destOrd="0" presId="urn:microsoft.com/office/officeart/2009/3/layout/HorizontalOrganizationChart"/>
    <dgm:cxn modelId="{2F9CD0F2-217D-4D61-8717-2909110C75AC}" type="presParOf" srcId="{17763411-CB59-467F-B590-8C85B070C3CD}" destId="{B8F53A2C-457E-433C-9B42-954199084594}" srcOrd="6" destOrd="0" presId="urn:microsoft.com/office/officeart/2009/3/layout/HorizontalOrganizationChart"/>
    <dgm:cxn modelId="{6DFACC6D-B9E8-4F9B-8F06-E9DEA0B80104}" type="presParOf" srcId="{17763411-CB59-467F-B590-8C85B070C3CD}" destId="{6DE71A67-772D-42ED-8294-241B8B4B733F}" srcOrd="7" destOrd="0" presId="urn:microsoft.com/office/officeart/2009/3/layout/HorizontalOrganizationChart"/>
    <dgm:cxn modelId="{870CA4A8-C0DB-4DFB-B9F3-34DC5CF2E991}" type="presParOf" srcId="{6DE71A67-772D-42ED-8294-241B8B4B733F}" destId="{9FB2356C-D8D2-4297-B77D-F97F85B01D99}" srcOrd="0" destOrd="0" presId="urn:microsoft.com/office/officeart/2009/3/layout/HorizontalOrganizationChart"/>
    <dgm:cxn modelId="{3A189F39-901E-4C97-B03E-A4CCED3F037D}" type="presParOf" srcId="{9FB2356C-D8D2-4297-B77D-F97F85B01D99}" destId="{5D3A2F59-975F-43E9-BDBB-2560756DA52F}" srcOrd="0" destOrd="0" presId="urn:microsoft.com/office/officeart/2009/3/layout/HorizontalOrganizationChart"/>
    <dgm:cxn modelId="{CC945410-8018-459E-A2BF-365F70A7331D}" type="presParOf" srcId="{9FB2356C-D8D2-4297-B77D-F97F85B01D99}" destId="{6CEE9ECD-D5BE-48F5-9551-32A05E376050}" srcOrd="1" destOrd="0" presId="urn:microsoft.com/office/officeart/2009/3/layout/HorizontalOrganizationChart"/>
    <dgm:cxn modelId="{7F1E859C-264C-48C3-B077-C5F9EC66EBD0}" type="presParOf" srcId="{6DE71A67-772D-42ED-8294-241B8B4B733F}" destId="{88D5FEA0-5314-4579-8116-E0069B51742D}" srcOrd="1" destOrd="0" presId="urn:microsoft.com/office/officeart/2009/3/layout/HorizontalOrganizationChart"/>
    <dgm:cxn modelId="{F8BA561B-162B-4AE6-B169-C242BD346BDD}" type="presParOf" srcId="{6DE71A67-772D-42ED-8294-241B8B4B733F}" destId="{3DF3E1A1-54B4-4FD2-811E-201933DB8BFF}" srcOrd="2" destOrd="0" presId="urn:microsoft.com/office/officeart/2009/3/layout/HorizontalOrganizationChart"/>
    <dgm:cxn modelId="{595E8CDA-335C-45FE-ACA2-BA0C5847C11F}" type="presParOf" srcId="{17763411-CB59-467F-B590-8C85B070C3CD}" destId="{89CA1DE4-3DD2-4E22-B672-EEC7C5A2E43C}" srcOrd="8" destOrd="0" presId="urn:microsoft.com/office/officeart/2009/3/layout/HorizontalOrganizationChart"/>
    <dgm:cxn modelId="{BCE176C5-B5CF-42E1-86D5-F4299200935F}" type="presParOf" srcId="{17763411-CB59-467F-B590-8C85B070C3CD}" destId="{12339EED-5DE5-47D6-9B65-D8EA82517A72}" srcOrd="9" destOrd="0" presId="urn:microsoft.com/office/officeart/2009/3/layout/HorizontalOrganizationChart"/>
    <dgm:cxn modelId="{B6BEE460-59B0-42F5-96B3-012CFFF5D9E9}" type="presParOf" srcId="{12339EED-5DE5-47D6-9B65-D8EA82517A72}" destId="{4FFC3A86-0FFF-4A1E-B8FA-A043C7F197F3}" srcOrd="0" destOrd="0" presId="urn:microsoft.com/office/officeart/2009/3/layout/HorizontalOrganizationChart"/>
    <dgm:cxn modelId="{BFA7B573-570F-471D-84BF-4643DEE01F6A}" type="presParOf" srcId="{4FFC3A86-0FFF-4A1E-B8FA-A043C7F197F3}" destId="{DAD40DE1-9233-49E4-8AF9-F0247248B437}" srcOrd="0" destOrd="0" presId="urn:microsoft.com/office/officeart/2009/3/layout/HorizontalOrganizationChart"/>
    <dgm:cxn modelId="{0D67919D-4442-42B6-9310-937CDE3EC2DA}" type="presParOf" srcId="{4FFC3A86-0FFF-4A1E-B8FA-A043C7F197F3}" destId="{FBFE16A0-F2E2-4FEF-904C-2474238BF72F}" srcOrd="1" destOrd="0" presId="urn:microsoft.com/office/officeart/2009/3/layout/HorizontalOrganizationChart"/>
    <dgm:cxn modelId="{A0C38A83-01DA-40AF-B2EC-4265A3F73B81}" type="presParOf" srcId="{12339EED-5DE5-47D6-9B65-D8EA82517A72}" destId="{F7061271-31CD-4810-948A-F3A03F021A7B}" srcOrd="1" destOrd="0" presId="urn:microsoft.com/office/officeart/2009/3/layout/HorizontalOrganizationChart"/>
    <dgm:cxn modelId="{94ADE6C6-F2C8-407E-BF38-DA8D27AFF555}" type="presParOf" srcId="{12339EED-5DE5-47D6-9B65-D8EA82517A72}" destId="{66D9C618-4ACD-4FE0-926F-FDA149E151C8}" srcOrd="2" destOrd="0" presId="urn:microsoft.com/office/officeart/2009/3/layout/HorizontalOrganizationChart"/>
    <dgm:cxn modelId="{5EC87478-51DD-4073-894D-F489D7BC0553}" type="presParOf" srcId="{4C3064DE-4312-46C2-8D29-B9E5BA6D4501}" destId="{E8C8A240-4CF3-4C8F-A234-7D3C5ECC68F9}"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9F475BB-CB3D-4417-AFD0-C1B9E9D2D9E6}" type="doc">
      <dgm:prSet loTypeId="urn:microsoft.com/office/officeart/2005/8/layout/hierarchy3" loCatId="hierarchy" qsTypeId="urn:microsoft.com/office/officeart/2005/8/quickstyle/simple4" qsCatId="simple" csTypeId="urn:microsoft.com/office/officeart/2005/8/colors/accent0_3" csCatId="mainScheme" phldr="1"/>
      <dgm:spPr/>
      <dgm:t>
        <a:bodyPr/>
        <a:lstStyle/>
        <a:p>
          <a:endParaRPr lang="en-US"/>
        </a:p>
      </dgm:t>
    </dgm:pt>
    <dgm:pt modelId="{13BE9EA4-9011-470C-8E28-9A4E4547A5F1}">
      <dgm:prSet/>
      <dgm:spPr/>
      <dgm:t>
        <a:bodyPr/>
        <a:lstStyle/>
        <a:p>
          <a:pPr>
            <a:lnSpc>
              <a:spcPct val="100000"/>
            </a:lnSpc>
          </a:pPr>
          <a:r>
            <a:rPr lang="en-US"/>
            <a:t>This proposed architecture addresses security and compliance requirements.</a:t>
          </a:r>
        </a:p>
      </dgm:t>
    </dgm:pt>
    <dgm:pt modelId="{FD6E225E-FF77-4F9C-8F5A-3F9FE2086A05}" type="parTrans" cxnId="{B8251BF8-9C5F-49D0-A494-66401B956897}">
      <dgm:prSet/>
      <dgm:spPr/>
      <dgm:t>
        <a:bodyPr/>
        <a:lstStyle/>
        <a:p>
          <a:endParaRPr lang="en-US"/>
        </a:p>
      </dgm:t>
    </dgm:pt>
    <dgm:pt modelId="{EFF26795-CFEA-4FB4-98FD-2C87C68FA352}" type="sibTrans" cxnId="{B8251BF8-9C5F-49D0-A494-66401B956897}">
      <dgm:prSet/>
      <dgm:spPr/>
      <dgm:t>
        <a:bodyPr/>
        <a:lstStyle/>
        <a:p>
          <a:endParaRPr lang="en-US"/>
        </a:p>
      </dgm:t>
    </dgm:pt>
    <dgm:pt modelId="{DCC96A97-5898-49EF-96C4-396E1DF7DE8D}">
      <dgm:prSet/>
      <dgm:spPr/>
      <dgm:t>
        <a:bodyPr/>
        <a:lstStyle/>
        <a:p>
          <a:r>
            <a:rPr lang="en-US" i="0"/>
            <a:t>Connecting </a:t>
          </a:r>
          <a:r>
            <a:rPr lang="en-US" b="0" i="0" u="sng">
              <a:hlinkClick xmlns:r="http://schemas.openxmlformats.org/officeDocument/2006/relationships" r:id="rId1">
                <a:extLst>
                  <a:ext uri="{A12FA001-AC4F-418D-AE19-62706E023703}">
                    <ahyp:hlinkClr xmlns:ahyp="http://schemas.microsoft.com/office/drawing/2018/hyperlinkcolor" val="tx"/>
                  </a:ext>
                </a:extLst>
              </a:hlinkClick>
            </a:rPr>
            <a:t>Azure Arc-enabled servers to Microsoft Defender for Cloud</a:t>
          </a:r>
          <a:r>
            <a:rPr lang="en-US" u="sng"/>
            <a:t>,</a:t>
          </a:r>
          <a:r>
            <a:rPr lang="en-US" b="0" i="0"/>
            <a:t> helps you start collecting security-related configurations and event logs so you can recommend actions and improve your overall Azure security posture.</a:t>
          </a:r>
          <a:endParaRPr lang="en-US"/>
        </a:p>
      </dgm:t>
    </dgm:pt>
    <dgm:pt modelId="{3269446F-DA02-40C1-B470-33CAD7839C75}" type="parTrans" cxnId="{5E88DF62-66F9-427A-9BE1-414D04093074}">
      <dgm:prSet/>
      <dgm:spPr/>
      <dgm:t>
        <a:bodyPr/>
        <a:lstStyle/>
        <a:p>
          <a:endParaRPr lang="en-US"/>
        </a:p>
      </dgm:t>
    </dgm:pt>
    <dgm:pt modelId="{869E7ED0-901B-4CBC-8ACF-1E1B3B6F830E}" type="sibTrans" cxnId="{5E88DF62-66F9-427A-9BE1-414D04093074}">
      <dgm:prSet/>
      <dgm:spPr/>
      <dgm:t>
        <a:bodyPr/>
        <a:lstStyle/>
        <a:p>
          <a:endParaRPr lang="en-US"/>
        </a:p>
      </dgm:t>
    </dgm:pt>
    <dgm:pt modelId="{D6174911-A941-4E91-96BE-95F77C6F470A}">
      <dgm:prSet/>
      <dgm:spPr/>
      <dgm:t>
        <a:bodyPr/>
        <a:lstStyle/>
        <a:p>
          <a:r>
            <a:rPr lang="en-US" b="1" i="0" dirty="0">
              <a:hlinkClick xmlns:r="http://schemas.openxmlformats.org/officeDocument/2006/relationships" r:id="rId2">
                <a:extLst>
                  <a:ext uri="{A12FA001-AC4F-418D-AE19-62706E023703}">
                    <ahyp:hlinkClr xmlns:ahyp="http://schemas.microsoft.com/office/drawing/2018/hyperlinkcolor" val="tx"/>
                  </a:ext>
                </a:extLst>
              </a:hlinkClick>
            </a:rPr>
            <a:t>Microsoft Defender for Cloud</a:t>
          </a:r>
          <a:r>
            <a:rPr lang="en-US" b="0" i="0" dirty="0"/>
            <a:t> is a cloud security posture management (CSPM) and cloud workload protection (CWP) solution. Microsoft Defender for Cloud finds weak spots across your cloud configuration, helps strengthen the overall security posture of your environment, and can protect workloads across multi-cloud and hybrid environments from evolving threats.</a:t>
          </a:r>
          <a:endParaRPr lang="en-US" dirty="0"/>
        </a:p>
      </dgm:t>
    </dgm:pt>
    <dgm:pt modelId="{BD844D33-E2C0-4737-8BEC-1CF0B16219E6}" type="parTrans" cxnId="{3D3A8852-3AAD-40CE-9712-5C4429E22B10}">
      <dgm:prSet/>
      <dgm:spPr/>
      <dgm:t>
        <a:bodyPr/>
        <a:lstStyle/>
        <a:p>
          <a:endParaRPr lang="en-US"/>
        </a:p>
      </dgm:t>
    </dgm:pt>
    <dgm:pt modelId="{0AB38A1F-FAA1-4A5C-9139-506DEA8B4AC6}" type="sibTrans" cxnId="{3D3A8852-3AAD-40CE-9712-5C4429E22B10}">
      <dgm:prSet/>
      <dgm:spPr/>
      <dgm:t>
        <a:bodyPr/>
        <a:lstStyle/>
        <a:p>
          <a:endParaRPr lang="en-US"/>
        </a:p>
      </dgm:t>
    </dgm:pt>
    <dgm:pt modelId="{2F8B9B40-453F-466C-B68F-4CD1A15A167F}">
      <dgm:prSet/>
      <dgm:spPr/>
      <dgm:t>
        <a:bodyPr/>
        <a:lstStyle/>
        <a:p>
          <a:pPr>
            <a:lnSpc>
              <a:spcPct val="100000"/>
            </a:lnSpc>
          </a:pPr>
          <a:r>
            <a:rPr lang="en-US"/>
            <a:t>Will Microsoft Azure Arc traverse the internet?</a:t>
          </a:r>
        </a:p>
      </dgm:t>
    </dgm:pt>
    <dgm:pt modelId="{9E0CD8D8-4D90-4069-9524-44A25D6B5780}" type="parTrans" cxnId="{379D4D46-40C1-4715-B113-8D9734CA0744}">
      <dgm:prSet/>
      <dgm:spPr/>
      <dgm:t>
        <a:bodyPr/>
        <a:lstStyle/>
        <a:p>
          <a:endParaRPr lang="en-US"/>
        </a:p>
      </dgm:t>
    </dgm:pt>
    <dgm:pt modelId="{12177B5A-FB66-4535-B836-152A9B85F264}" type="sibTrans" cxnId="{379D4D46-40C1-4715-B113-8D9734CA0744}">
      <dgm:prSet/>
      <dgm:spPr/>
      <dgm:t>
        <a:bodyPr/>
        <a:lstStyle/>
        <a:p>
          <a:endParaRPr lang="en-US"/>
        </a:p>
      </dgm:t>
    </dgm:pt>
    <dgm:pt modelId="{3E8A3270-E033-44A5-8C46-D1BA29772712}">
      <dgm:prSet/>
      <dgm:spPr/>
      <dgm:t>
        <a:bodyPr/>
        <a:lstStyle/>
        <a:p>
          <a:pPr>
            <a:lnSpc>
              <a:spcPct val="100000"/>
            </a:lnSpc>
          </a:pPr>
          <a:r>
            <a:rPr lang="en-US"/>
            <a:t>Using Microsoft Private link or Private Endpoint service  (similar to AWS Endpoints), will restrict Azure Arc and other Azure tools from traversing network traffic over the public internet.</a:t>
          </a:r>
          <a:endParaRPr lang="en-US" dirty="0"/>
        </a:p>
      </dgm:t>
    </dgm:pt>
    <dgm:pt modelId="{D15E6ACE-E8F6-4335-B9F2-8E36419686E1}" type="parTrans" cxnId="{B27AB900-765F-4A4D-804F-4F8A33D5CC44}">
      <dgm:prSet/>
      <dgm:spPr/>
      <dgm:t>
        <a:bodyPr/>
        <a:lstStyle/>
        <a:p>
          <a:endParaRPr lang="en-US"/>
        </a:p>
      </dgm:t>
    </dgm:pt>
    <dgm:pt modelId="{643E0051-44FD-4BA8-A7D7-A8243C306535}" type="sibTrans" cxnId="{B27AB900-765F-4A4D-804F-4F8A33D5CC44}">
      <dgm:prSet/>
      <dgm:spPr/>
      <dgm:t>
        <a:bodyPr/>
        <a:lstStyle/>
        <a:p>
          <a:endParaRPr lang="en-US"/>
        </a:p>
      </dgm:t>
    </dgm:pt>
    <dgm:pt modelId="{F46D7EE8-389C-4B98-B20F-7533593638D3}">
      <dgm:prSet/>
      <dgm:spPr/>
      <dgm:t>
        <a:bodyPr/>
        <a:lstStyle/>
        <a:p>
          <a:r>
            <a:rPr lang="en-US" dirty="0"/>
            <a:t>Azure Arc Private link scope enables you to access Azure PaaS services and Azure-hosted customer-owned services over a private endpoint in your virtual network in the same region</a:t>
          </a:r>
        </a:p>
      </dgm:t>
    </dgm:pt>
    <dgm:pt modelId="{7BE83948-3EF1-40CD-8004-3242E77813AE}" type="parTrans" cxnId="{42E67E6F-4B58-4F9E-BA21-AA8962AB330D}">
      <dgm:prSet/>
      <dgm:spPr/>
      <dgm:t>
        <a:bodyPr/>
        <a:lstStyle/>
        <a:p>
          <a:endParaRPr lang="en-US"/>
        </a:p>
      </dgm:t>
    </dgm:pt>
    <dgm:pt modelId="{B6999ADB-7535-41C9-BC0F-33263D314755}" type="sibTrans" cxnId="{42E67E6F-4B58-4F9E-BA21-AA8962AB330D}">
      <dgm:prSet/>
      <dgm:spPr/>
      <dgm:t>
        <a:bodyPr/>
        <a:lstStyle/>
        <a:p>
          <a:endParaRPr lang="en-US"/>
        </a:p>
      </dgm:t>
    </dgm:pt>
    <dgm:pt modelId="{BB041B71-EB37-4936-977E-5E0D27A1609C}">
      <dgm:prSet/>
      <dgm:spPr/>
      <dgm:t>
        <a:bodyPr/>
        <a:lstStyle/>
        <a:p>
          <a:r>
            <a:rPr lang="en-US" b="0" i="0" dirty="0"/>
            <a:t>The private endpoint uses a private IP address from your virtual network, which effectively brings the service into your virtual network instead of sending data over the internet (See </a:t>
          </a:r>
          <a:r>
            <a:rPr lang="en-US" b="1" dirty="0"/>
            <a:t>Infrastructure Discovery)</a:t>
          </a:r>
          <a:endParaRPr lang="en-US" dirty="0"/>
        </a:p>
      </dgm:t>
    </dgm:pt>
    <dgm:pt modelId="{5040B19D-5400-4663-A78F-DB1F0CA41F2D}" type="parTrans" cxnId="{535C9F49-3315-44F3-A029-C185FDDB60DF}">
      <dgm:prSet/>
      <dgm:spPr/>
      <dgm:t>
        <a:bodyPr/>
        <a:lstStyle/>
        <a:p>
          <a:endParaRPr lang="en-US"/>
        </a:p>
      </dgm:t>
    </dgm:pt>
    <dgm:pt modelId="{AA248DA6-AF36-48E7-95FB-F5D315E10976}" type="sibTrans" cxnId="{535C9F49-3315-44F3-A029-C185FDDB60DF}">
      <dgm:prSet/>
      <dgm:spPr/>
      <dgm:t>
        <a:bodyPr/>
        <a:lstStyle/>
        <a:p>
          <a:endParaRPr lang="en-US"/>
        </a:p>
      </dgm:t>
    </dgm:pt>
    <dgm:pt modelId="{9620D1AB-B0F7-4EA4-A6C8-036EE86479A8}" type="pres">
      <dgm:prSet presAssocID="{E9F475BB-CB3D-4417-AFD0-C1B9E9D2D9E6}" presName="diagram" presStyleCnt="0">
        <dgm:presLayoutVars>
          <dgm:chPref val="1"/>
          <dgm:dir/>
          <dgm:animOne val="branch"/>
          <dgm:animLvl val="lvl"/>
          <dgm:resizeHandles/>
        </dgm:presLayoutVars>
      </dgm:prSet>
      <dgm:spPr/>
    </dgm:pt>
    <dgm:pt modelId="{5A2FBB2B-1D57-44F8-A39A-1857BFB6B990}" type="pres">
      <dgm:prSet presAssocID="{13BE9EA4-9011-470C-8E28-9A4E4547A5F1}" presName="root" presStyleCnt="0"/>
      <dgm:spPr/>
    </dgm:pt>
    <dgm:pt modelId="{E4EB6506-E518-463E-850B-D108FCD80D0A}" type="pres">
      <dgm:prSet presAssocID="{13BE9EA4-9011-470C-8E28-9A4E4547A5F1}" presName="rootComposite" presStyleCnt="0"/>
      <dgm:spPr/>
    </dgm:pt>
    <dgm:pt modelId="{22EBF034-2F35-4FF3-8FDF-C80FE9FCE793}" type="pres">
      <dgm:prSet presAssocID="{13BE9EA4-9011-470C-8E28-9A4E4547A5F1}" presName="rootText" presStyleLbl="node1" presStyleIdx="0" presStyleCnt="3"/>
      <dgm:spPr/>
    </dgm:pt>
    <dgm:pt modelId="{23B3F55B-3A35-471C-BC77-099E5456EDF9}" type="pres">
      <dgm:prSet presAssocID="{13BE9EA4-9011-470C-8E28-9A4E4547A5F1}" presName="rootConnector" presStyleLbl="node1" presStyleIdx="0" presStyleCnt="3"/>
      <dgm:spPr/>
    </dgm:pt>
    <dgm:pt modelId="{64A7BFBF-615A-40DD-96CF-749E0E4AFF3F}" type="pres">
      <dgm:prSet presAssocID="{13BE9EA4-9011-470C-8E28-9A4E4547A5F1}" presName="childShape" presStyleCnt="0"/>
      <dgm:spPr/>
    </dgm:pt>
    <dgm:pt modelId="{C5BB4A92-FDFC-4B1E-A55A-6E0EB61BE76E}" type="pres">
      <dgm:prSet presAssocID="{DCC96A97-5898-49EF-96C4-396E1DF7DE8D}" presName="root" presStyleCnt="0"/>
      <dgm:spPr/>
    </dgm:pt>
    <dgm:pt modelId="{D064F634-C361-4626-93E3-C8ABE5E9C614}" type="pres">
      <dgm:prSet presAssocID="{DCC96A97-5898-49EF-96C4-396E1DF7DE8D}" presName="rootComposite" presStyleCnt="0"/>
      <dgm:spPr/>
    </dgm:pt>
    <dgm:pt modelId="{82CB15D1-C47C-456F-9A1F-ABE9AAEE3C30}" type="pres">
      <dgm:prSet presAssocID="{DCC96A97-5898-49EF-96C4-396E1DF7DE8D}" presName="rootText" presStyleLbl="node1" presStyleIdx="1" presStyleCnt="3"/>
      <dgm:spPr/>
    </dgm:pt>
    <dgm:pt modelId="{03458F1F-3A7E-49AF-8B4C-5D10910A56FC}" type="pres">
      <dgm:prSet presAssocID="{DCC96A97-5898-49EF-96C4-396E1DF7DE8D}" presName="rootConnector" presStyleLbl="node1" presStyleIdx="1" presStyleCnt="3"/>
      <dgm:spPr/>
    </dgm:pt>
    <dgm:pt modelId="{45CD4631-5CA0-4D8F-9F4A-6EE7A36EF4D3}" type="pres">
      <dgm:prSet presAssocID="{DCC96A97-5898-49EF-96C4-396E1DF7DE8D}" presName="childShape" presStyleCnt="0"/>
      <dgm:spPr/>
    </dgm:pt>
    <dgm:pt modelId="{74E3CE2D-04ED-4382-8EDF-50F250799DA9}" type="pres">
      <dgm:prSet presAssocID="{BD844D33-E2C0-4737-8BEC-1CF0B16219E6}" presName="Name13" presStyleLbl="parChTrans1D2" presStyleIdx="0" presStyleCnt="2"/>
      <dgm:spPr/>
    </dgm:pt>
    <dgm:pt modelId="{4C5670F2-EB0A-48FF-8B8D-908EB5E5EDDC}" type="pres">
      <dgm:prSet presAssocID="{D6174911-A941-4E91-96BE-95F77C6F470A}" presName="childText" presStyleLbl="bgAcc1" presStyleIdx="0" presStyleCnt="2" custScaleX="150060" custScaleY="188760">
        <dgm:presLayoutVars>
          <dgm:bulletEnabled val="1"/>
        </dgm:presLayoutVars>
      </dgm:prSet>
      <dgm:spPr/>
    </dgm:pt>
    <dgm:pt modelId="{A752D5D0-2C19-4284-B4CA-D3ACEA695F9E}" type="pres">
      <dgm:prSet presAssocID="{2F8B9B40-453F-466C-B68F-4CD1A15A167F}" presName="root" presStyleCnt="0"/>
      <dgm:spPr/>
    </dgm:pt>
    <dgm:pt modelId="{D0FFEAA6-B877-4F15-A23F-40A4C27E9B56}" type="pres">
      <dgm:prSet presAssocID="{2F8B9B40-453F-466C-B68F-4CD1A15A167F}" presName="rootComposite" presStyleCnt="0"/>
      <dgm:spPr/>
    </dgm:pt>
    <dgm:pt modelId="{1BED2D01-273D-42DB-9244-C18C8AED46CD}" type="pres">
      <dgm:prSet presAssocID="{2F8B9B40-453F-466C-B68F-4CD1A15A167F}" presName="rootText" presStyleLbl="node1" presStyleIdx="2" presStyleCnt="3"/>
      <dgm:spPr/>
    </dgm:pt>
    <dgm:pt modelId="{7882D156-2FEC-4990-98A9-52F264039A83}" type="pres">
      <dgm:prSet presAssocID="{2F8B9B40-453F-466C-B68F-4CD1A15A167F}" presName="rootConnector" presStyleLbl="node1" presStyleIdx="2" presStyleCnt="3"/>
      <dgm:spPr/>
    </dgm:pt>
    <dgm:pt modelId="{6880BA53-3D38-480A-8536-BF3BBB25AF07}" type="pres">
      <dgm:prSet presAssocID="{2F8B9B40-453F-466C-B68F-4CD1A15A167F}" presName="childShape" presStyleCnt="0"/>
      <dgm:spPr/>
    </dgm:pt>
    <dgm:pt modelId="{21DCA807-1796-4AB5-A4F3-7C13E6568156}" type="pres">
      <dgm:prSet presAssocID="{D15E6ACE-E8F6-4335-B9F2-8E36419686E1}" presName="Name13" presStyleLbl="parChTrans1D2" presStyleIdx="1" presStyleCnt="2"/>
      <dgm:spPr/>
    </dgm:pt>
    <dgm:pt modelId="{170521F9-3CEF-412E-BA34-7279DF34D3A6}" type="pres">
      <dgm:prSet presAssocID="{3E8A3270-E033-44A5-8C46-D1BA29772712}" presName="childText" presStyleLbl="bgAcc1" presStyleIdx="1" presStyleCnt="2" custScaleX="126885" custScaleY="187870">
        <dgm:presLayoutVars>
          <dgm:bulletEnabled val="1"/>
        </dgm:presLayoutVars>
      </dgm:prSet>
      <dgm:spPr/>
    </dgm:pt>
  </dgm:ptLst>
  <dgm:cxnLst>
    <dgm:cxn modelId="{B27AB900-765F-4A4D-804F-4F8A33D5CC44}" srcId="{2F8B9B40-453F-466C-B68F-4CD1A15A167F}" destId="{3E8A3270-E033-44A5-8C46-D1BA29772712}" srcOrd="0" destOrd="0" parTransId="{D15E6ACE-E8F6-4335-B9F2-8E36419686E1}" sibTransId="{643E0051-44FD-4BA8-A7D7-A8243C306535}"/>
    <dgm:cxn modelId="{121FEB02-BB75-4324-B300-B8E5C08A23AB}" type="presOf" srcId="{2F8B9B40-453F-466C-B68F-4CD1A15A167F}" destId="{1BED2D01-273D-42DB-9244-C18C8AED46CD}" srcOrd="0" destOrd="0" presId="urn:microsoft.com/office/officeart/2005/8/layout/hierarchy3"/>
    <dgm:cxn modelId="{C843DC35-1F00-438E-925D-7DC757F55E23}" type="presOf" srcId="{D6174911-A941-4E91-96BE-95F77C6F470A}" destId="{4C5670F2-EB0A-48FF-8B8D-908EB5E5EDDC}" srcOrd="0" destOrd="0" presId="urn:microsoft.com/office/officeart/2005/8/layout/hierarchy3"/>
    <dgm:cxn modelId="{6008F23A-0D3E-455A-8A52-F0CD3BFDA683}" type="presOf" srcId="{D15E6ACE-E8F6-4335-B9F2-8E36419686E1}" destId="{21DCA807-1796-4AB5-A4F3-7C13E6568156}" srcOrd="0" destOrd="0" presId="urn:microsoft.com/office/officeart/2005/8/layout/hierarchy3"/>
    <dgm:cxn modelId="{5E88DF62-66F9-427A-9BE1-414D04093074}" srcId="{E9F475BB-CB3D-4417-AFD0-C1B9E9D2D9E6}" destId="{DCC96A97-5898-49EF-96C4-396E1DF7DE8D}" srcOrd="1" destOrd="0" parTransId="{3269446F-DA02-40C1-B470-33CAD7839C75}" sibTransId="{869E7ED0-901B-4CBC-8ACF-1E1B3B6F830E}"/>
    <dgm:cxn modelId="{379D4D46-40C1-4715-B113-8D9734CA0744}" srcId="{E9F475BB-CB3D-4417-AFD0-C1B9E9D2D9E6}" destId="{2F8B9B40-453F-466C-B68F-4CD1A15A167F}" srcOrd="2" destOrd="0" parTransId="{9E0CD8D8-4D90-4069-9524-44A25D6B5780}" sibTransId="{12177B5A-FB66-4535-B836-152A9B85F264}"/>
    <dgm:cxn modelId="{A3387668-93D7-46E0-A34D-2405070F121F}" type="presOf" srcId="{BB041B71-EB37-4936-977E-5E0D27A1609C}" destId="{170521F9-3CEF-412E-BA34-7279DF34D3A6}" srcOrd="0" destOrd="2" presId="urn:microsoft.com/office/officeart/2005/8/layout/hierarchy3"/>
    <dgm:cxn modelId="{535C9F49-3315-44F3-A029-C185FDDB60DF}" srcId="{3E8A3270-E033-44A5-8C46-D1BA29772712}" destId="{BB041B71-EB37-4936-977E-5E0D27A1609C}" srcOrd="1" destOrd="0" parTransId="{5040B19D-5400-4663-A78F-DB1F0CA41F2D}" sibTransId="{AA248DA6-AF36-48E7-95FB-F5D315E10976}"/>
    <dgm:cxn modelId="{A1AE344E-4FA6-423F-9DD9-4256796F6ED9}" type="presOf" srcId="{BD844D33-E2C0-4737-8BEC-1CF0B16219E6}" destId="{74E3CE2D-04ED-4382-8EDF-50F250799DA9}" srcOrd="0" destOrd="0" presId="urn:microsoft.com/office/officeart/2005/8/layout/hierarchy3"/>
    <dgm:cxn modelId="{42E67E6F-4B58-4F9E-BA21-AA8962AB330D}" srcId="{3E8A3270-E033-44A5-8C46-D1BA29772712}" destId="{F46D7EE8-389C-4B98-B20F-7533593638D3}" srcOrd="0" destOrd="0" parTransId="{7BE83948-3EF1-40CD-8004-3242E77813AE}" sibTransId="{B6999ADB-7535-41C9-BC0F-33263D314755}"/>
    <dgm:cxn modelId="{3D3A8852-3AAD-40CE-9712-5C4429E22B10}" srcId="{DCC96A97-5898-49EF-96C4-396E1DF7DE8D}" destId="{D6174911-A941-4E91-96BE-95F77C6F470A}" srcOrd="0" destOrd="0" parTransId="{BD844D33-E2C0-4737-8BEC-1CF0B16219E6}" sibTransId="{0AB38A1F-FAA1-4A5C-9139-506DEA8B4AC6}"/>
    <dgm:cxn modelId="{DF06B258-01E5-438D-B459-7498D9D01A6C}" type="presOf" srcId="{F46D7EE8-389C-4B98-B20F-7533593638D3}" destId="{170521F9-3CEF-412E-BA34-7279DF34D3A6}" srcOrd="0" destOrd="1" presId="urn:microsoft.com/office/officeart/2005/8/layout/hierarchy3"/>
    <dgm:cxn modelId="{F5409F7B-E6E9-4C56-8CB3-BB7A111E4D52}" type="presOf" srcId="{13BE9EA4-9011-470C-8E28-9A4E4547A5F1}" destId="{23B3F55B-3A35-471C-BC77-099E5456EDF9}" srcOrd="1" destOrd="0" presId="urn:microsoft.com/office/officeart/2005/8/layout/hierarchy3"/>
    <dgm:cxn modelId="{89ADC07B-B810-41EB-95CE-AF0A5A9A845D}" type="presOf" srcId="{2F8B9B40-453F-466C-B68F-4CD1A15A167F}" destId="{7882D156-2FEC-4990-98A9-52F264039A83}" srcOrd="1" destOrd="0" presId="urn:microsoft.com/office/officeart/2005/8/layout/hierarchy3"/>
    <dgm:cxn modelId="{1650FB80-66D2-47D8-96C0-1628C70F9E28}" type="presOf" srcId="{3E8A3270-E033-44A5-8C46-D1BA29772712}" destId="{170521F9-3CEF-412E-BA34-7279DF34D3A6}" srcOrd="0" destOrd="0" presId="urn:microsoft.com/office/officeart/2005/8/layout/hierarchy3"/>
    <dgm:cxn modelId="{B805D18F-E76B-4465-B938-1B38A55A19FB}" type="presOf" srcId="{DCC96A97-5898-49EF-96C4-396E1DF7DE8D}" destId="{82CB15D1-C47C-456F-9A1F-ABE9AAEE3C30}" srcOrd="0" destOrd="0" presId="urn:microsoft.com/office/officeart/2005/8/layout/hierarchy3"/>
    <dgm:cxn modelId="{067DD296-8A5A-42A2-B248-DD9819C70C08}" type="presOf" srcId="{13BE9EA4-9011-470C-8E28-9A4E4547A5F1}" destId="{22EBF034-2F35-4FF3-8FDF-C80FE9FCE793}" srcOrd="0" destOrd="0" presId="urn:microsoft.com/office/officeart/2005/8/layout/hierarchy3"/>
    <dgm:cxn modelId="{E63519DF-BBAA-497A-9362-28ABF0730144}" type="presOf" srcId="{DCC96A97-5898-49EF-96C4-396E1DF7DE8D}" destId="{03458F1F-3A7E-49AF-8B4C-5D10910A56FC}" srcOrd="1" destOrd="0" presId="urn:microsoft.com/office/officeart/2005/8/layout/hierarchy3"/>
    <dgm:cxn modelId="{DD1CDBEA-9509-43F5-BFD3-1A5BF8D7A182}" type="presOf" srcId="{E9F475BB-CB3D-4417-AFD0-C1B9E9D2D9E6}" destId="{9620D1AB-B0F7-4EA4-A6C8-036EE86479A8}" srcOrd="0" destOrd="0" presId="urn:microsoft.com/office/officeart/2005/8/layout/hierarchy3"/>
    <dgm:cxn modelId="{B8251BF8-9C5F-49D0-A494-66401B956897}" srcId="{E9F475BB-CB3D-4417-AFD0-C1B9E9D2D9E6}" destId="{13BE9EA4-9011-470C-8E28-9A4E4547A5F1}" srcOrd="0" destOrd="0" parTransId="{FD6E225E-FF77-4F9C-8F5A-3F9FE2086A05}" sibTransId="{EFF26795-CFEA-4FB4-98FD-2C87C68FA352}"/>
    <dgm:cxn modelId="{B5E54B7A-DA60-4735-8C5C-DEEEF2FF122C}" type="presParOf" srcId="{9620D1AB-B0F7-4EA4-A6C8-036EE86479A8}" destId="{5A2FBB2B-1D57-44F8-A39A-1857BFB6B990}" srcOrd="0" destOrd="0" presId="urn:microsoft.com/office/officeart/2005/8/layout/hierarchy3"/>
    <dgm:cxn modelId="{12783B10-A295-42A4-ACF6-E5AEFC5B4870}" type="presParOf" srcId="{5A2FBB2B-1D57-44F8-A39A-1857BFB6B990}" destId="{E4EB6506-E518-463E-850B-D108FCD80D0A}" srcOrd="0" destOrd="0" presId="urn:microsoft.com/office/officeart/2005/8/layout/hierarchy3"/>
    <dgm:cxn modelId="{F62AF9AF-CBDC-4DAF-8C28-9B0A5B920C32}" type="presParOf" srcId="{E4EB6506-E518-463E-850B-D108FCD80D0A}" destId="{22EBF034-2F35-4FF3-8FDF-C80FE9FCE793}" srcOrd="0" destOrd="0" presId="urn:microsoft.com/office/officeart/2005/8/layout/hierarchy3"/>
    <dgm:cxn modelId="{2A3FC7E1-57A9-4C1F-AE4C-6ED4DFE51746}" type="presParOf" srcId="{E4EB6506-E518-463E-850B-D108FCD80D0A}" destId="{23B3F55B-3A35-471C-BC77-099E5456EDF9}" srcOrd="1" destOrd="0" presId="urn:microsoft.com/office/officeart/2005/8/layout/hierarchy3"/>
    <dgm:cxn modelId="{25695D63-F294-46C2-9472-290F7F963DCE}" type="presParOf" srcId="{5A2FBB2B-1D57-44F8-A39A-1857BFB6B990}" destId="{64A7BFBF-615A-40DD-96CF-749E0E4AFF3F}" srcOrd="1" destOrd="0" presId="urn:microsoft.com/office/officeart/2005/8/layout/hierarchy3"/>
    <dgm:cxn modelId="{8F93F85D-CF61-4BB2-901F-401DD89D7AC4}" type="presParOf" srcId="{9620D1AB-B0F7-4EA4-A6C8-036EE86479A8}" destId="{C5BB4A92-FDFC-4B1E-A55A-6E0EB61BE76E}" srcOrd="1" destOrd="0" presId="urn:microsoft.com/office/officeart/2005/8/layout/hierarchy3"/>
    <dgm:cxn modelId="{EE1BAB6D-72D1-48EA-99AA-CC7A0E22CE5B}" type="presParOf" srcId="{C5BB4A92-FDFC-4B1E-A55A-6E0EB61BE76E}" destId="{D064F634-C361-4626-93E3-C8ABE5E9C614}" srcOrd="0" destOrd="0" presId="urn:microsoft.com/office/officeart/2005/8/layout/hierarchy3"/>
    <dgm:cxn modelId="{A416FA24-1D1A-40E3-ADF5-C210EB424050}" type="presParOf" srcId="{D064F634-C361-4626-93E3-C8ABE5E9C614}" destId="{82CB15D1-C47C-456F-9A1F-ABE9AAEE3C30}" srcOrd="0" destOrd="0" presId="urn:microsoft.com/office/officeart/2005/8/layout/hierarchy3"/>
    <dgm:cxn modelId="{1A2D652B-70F5-4358-8DBD-6003EC14D503}" type="presParOf" srcId="{D064F634-C361-4626-93E3-C8ABE5E9C614}" destId="{03458F1F-3A7E-49AF-8B4C-5D10910A56FC}" srcOrd="1" destOrd="0" presId="urn:microsoft.com/office/officeart/2005/8/layout/hierarchy3"/>
    <dgm:cxn modelId="{AA773DAD-4BB0-48DC-AEE3-3C88A313DDFC}" type="presParOf" srcId="{C5BB4A92-FDFC-4B1E-A55A-6E0EB61BE76E}" destId="{45CD4631-5CA0-4D8F-9F4A-6EE7A36EF4D3}" srcOrd="1" destOrd="0" presId="urn:microsoft.com/office/officeart/2005/8/layout/hierarchy3"/>
    <dgm:cxn modelId="{C7075199-2261-4650-8E26-1605DF367D13}" type="presParOf" srcId="{45CD4631-5CA0-4D8F-9F4A-6EE7A36EF4D3}" destId="{74E3CE2D-04ED-4382-8EDF-50F250799DA9}" srcOrd="0" destOrd="0" presId="urn:microsoft.com/office/officeart/2005/8/layout/hierarchy3"/>
    <dgm:cxn modelId="{933D7E14-2496-4CEC-BFDE-74FC770103C4}" type="presParOf" srcId="{45CD4631-5CA0-4D8F-9F4A-6EE7A36EF4D3}" destId="{4C5670F2-EB0A-48FF-8B8D-908EB5E5EDDC}" srcOrd="1" destOrd="0" presId="urn:microsoft.com/office/officeart/2005/8/layout/hierarchy3"/>
    <dgm:cxn modelId="{BCA1CE55-F198-4BAE-A64B-9B39E65058EC}" type="presParOf" srcId="{9620D1AB-B0F7-4EA4-A6C8-036EE86479A8}" destId="{A752D5D0-2C19-4284-B4CA-D3ACEA695F9E}" srcOrd="2" destOrd="0" presId="urn:microsoft.com/office/officeart/2005/8/layout/hierarchy3"/>
    <dgm:cxn modelId="{9393BBA1-49B3-4FA7-B1C0-D32D024C9E3C}" type="presParOf" srcId="{A752D5D0-2C19-4284-B4CA-D3ACEA695F9E}" destId="{D0FFEAA6-B877-4F15-A23F-40A4C27E9B56}" srcOrd="0" destOrd="0" presId="urn:microsoft.com/office/officeart/2005/8/layout/hierarchy3"/>
    <dgm:cxn modelId="{6EA9299D-30FE-4913-A2E6-8341FE4B463B}" type="presParOf" srcId="{D0FFEAA6-B877-4F15-A23F-40A4C27E9B56}" destId="{1BED2D01-273D-42DB-9244-C18C8AED46CD}" srcOrd="0" destOrd="0" presId="urn:microsoft.com/office/officeart/2005/8/layout/hierarchy3"/>
    <dgm:cxn modelId="{1EE9DBD9-A5EC-4039-80DF-22D96811A9BD}" type="presParOf" srcId="{D0FFEAA6-B877-4F15-A23F-40A4C27E9B56}" destId="{7882D156-2FEC-4990-98A9-52F264039A83}" srcOrd="1" destOrd="0" presId="urn:microsoft.com/office/officeart/2005/8/layout/hierarchy3"/>
    <dgm:cxn modelId="{E0AF954A-E2AE-4CD0-B508-EF7FA1BEA750}" type="presParOf" srcId="{A752D5D0-2C19-4284-B4CA-D3ACEA695F9E}" destId="{6880BA53-3D38-480A-8536-BF3BBB25AF07}" srcOrd="1" destOrd="0" presId="urn:microsoft.com/office/officeart/2005/8/layout/hierarchy3"/>
    <dgm:cxn modelId="{0D18384B-3AF3-4206-8820-3F6F69CA3135}" type="presParOf" srcId="{6880BA53-3D38-480A-8536-BF3BBB25AF07}" destId="{21DCA807-1796-4AB5-A4F3-7C13E6568156}" srcOrd="0" destOrd="0" presId="urn:microsoft.com/office/officeart/2005/8/layout/hierarchy3"/>
    <dgm:cxn modelId="{6FD958BB-1AB4-41FD-B7FE-6941A44D20BD}" type="presParOf" srcId="{6880BA53-3D38-480A-8536-BF3BBB25AF07}" destId="{170521F9-3CEF-412E-BA34-7279DF34D3A6}"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EF7358-C547-4E4E-AC35-B25169B031D8}">
      <dsp:nvSpPr>
        <dsp:cNvPr id="0" name=""/>
        <dsp:cNvSpPr/>
      </dsp:nvSpPr>
      <dsp:spPr>
        <a:xfrm>
          <a:off x="0" y="0"/>
          <a:ext cx="10353675" cy="3384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55AB2F-40D6-48D2-9D65-124C2C368148}">
      <dsp:nvSpPr>
        <dsp:cNvPr id="0" name=""/>
        <dsp:cNvSpPr/>
      </dsp:nvSpPr>
      <dsp:spPr>
        <a:xfrm>
          <a:off x="102380" y="78166"/>
          <a:ext cx="186145" cy="1861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C61C36C-30FF-4FB3-AB70-F306CFA5A11D}">
      <dsp:nvSpPr>
        <dsp:cNvPr id="0" name=""/>
        <dsp:cNvSpPr/>
      </dsp:nvSpPr>
      <dsp:spPr>
        <a:xfrm>
          <a:off x="390905" y="2016"/>
          <a:ext cx="4659153" cy="338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819" tIns="35819" rIns="35819" bIns="35819" numCol="1" spcCol="1270" anchor="ctr" anchorCtr="0">
          <a:noAutofit/>
        </a:bodyPr>
        <a:lstStyle/>
        <a:p>
          <a:pPr marL="0" lvl="0" indent="0" algn="l" defTabSz="711200">
            <a:lnSpc>
              <a:spcPct val="90000"/>
            </a:lnSpc>
            <a:spcBef>
              <a:spcPct val="0"/>
            </a:spcBef>
            <a:spcAft>
              <a:spcPct val="35000"/>
            </a:spcAft>
            <a:buNone/>
          </a:pPr>
          <a:r>
            <a:rPr lang="en-US" sz="1600" b="1" kern="1200" dirty="0">
              <a:hlinkClick xmlns:r="http://schemas.openxmlformats.org/officeDocument/2006/relationships" r:id="" action="ppaction://hlinksldjump"/>
            </a:rPr>
            <a:t>Introduction</a:t>
          </a:r>
          <a:endParaRPr lang="en-US" sz="1600" kern="1200" dirty="0"/>
        </a:p>
      </dsp:txBody>
      <dsp:txXfrm>
        <a:off x="390905" y="2016"/>
        <a:ext cx="4659153" cy="338446"/>
      </dsp:txXfrm>
    </dsp:sp>
    <dsp:sp modelId="{A84D2DB7-9832-4CA4-AB10-374B666DEC81}">
      <dsp:nvSpPr>
        <dsp:cNvPr id="0" name=""/>
        <dsp:cNvSpPr/>
      </dsp:nvSpPr>
      <dsp:spPr>
        <a:xfrm>
          <a:off x="5050059" y="2016"/>
          <a:ext cx="5303233" cy="338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819" tIns="35819" rIns="35819" bIns="35819" numCol="1" spcCol="1270" anchor="ctr" anchorCtr="0">
          <a:noAutofit/>
        </a:bodyPr>
        <a:lstStyle/>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hlinksldjump"/>
            </a:rPr>
            <a:t>Challenge</a:t>
          </a:r>
          <a:endParaRPr lang="en-US" sz="1100" kern="1200" dirty="0"/>
        </a:p>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hlinksldjump"/>
            </a:rPr>
            <a:t>Purpose</a:t>
          </a:r>
          <a:endParaRPr lang="en-US" sz="1100" kern="1200" dirty="0"/>
        </a:p>
      </dsp:txBody>
      <dsp:txXfrm>
        <a:off x="5050059" y="2016"/>
        <a:ext cx="5303233" cy="338446"/>
      </dsp:txXfrm>
    </dsp:sp>
    <dsp:sp modelId="{11F26E2D-9F1E-4FB0-8989-6DC3D21809B8}">
      <dsp:nvSpPr>
        <dsp:cNvPr id="0" name=""/>
        <dsp:cNvSpPr/>
      </dsp:nvSpPr>
      <dsp:spPr>
        <a:xfrm>
          <a:off x="0" y="448126"/>
          <a:ext cx="10353675" cy="3384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02F21F-4CA2-49DF-AA51-C24582EF53CD}">
      <dsp:nvSpPr>
        <dsp:cNvPr id="0" name=""/>
        <dsp:cNvSpPr/>
      </dsp:nvSpPr>
      <dsp:spPr>
        <a:xfrm>
          <a:off x="102380" y="501225"/>
          <a:ext cx="186145" cy="1861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3305046-15AB-41F8-9E49-DCF37944469C}">
      <dsp:nvSpPr>
        <dsp:cNvPr id="0" name=""/>
        <dsp:cNvSpPr/>
      </dsp:nvSpPr>
      <dsp:spPr>
        <a:xfrm>
          <a:off x="390905" y="425074"/>
          <a:ext cx="9962386" cy="338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819" tIns="35819" rIns="35819" bIns="35819" numCol="1" spcCol="1270" anchor="ctr" anchorCtr="0">
          <a:noAutofit/>
        </a:bodyPr>
        <a:lstStyle/>
        <a:p>
          <a:pPr marL="0" lvl="0" indent="0" algn="l" defTabSz="711200">
            <a:lnSpc>
              <a:spcPct val="90000"/>
            </a:lnSpc>
            <a:spcBef>
              <a:spcPct val="0"/>
            </a:spcBef>
            <a:spcAft>
              <a:spcPct val="35000"/>
            </a:spcAft>
            <a:buNone/>
          </a:pPr>
          <a:r>
            <a:rPr lang="en-US" sz="1600" b="1" kern="1200" dirty="0">
              <a:hlinkClick xmlns:r="http://schemas.openxmlformats.org/officeDocument/2006/relationships" r:id="" action="ppaction://hlinksldjump"/>
            </a:rPr>
            <a:t>Azure Arc Overview</a:t>
          </a:r>
          <a:endParaRPr lang="en-US" sz="1600" kern="1200" dirty="0"/>
        </a:p>
      </dsp:txBody>
      <dsp:txXfrm>
        <a:off x="390905" y="425074"/>
        <a:ext cx="9962386" cy="338446"/>
      </dsp:txXfrm>
    </dsp:sp>
    <dsp:sp modelId="{F2CC0ECC-6812-406E-922E-B58C375D571B}">
      <dsp:nvSpPr>
        <dsp:cNvPr id="0" name=""/>
        <dsp:cNvSpPr/>
      </dsp:nvSpPr>
      <dsp:spPr>
        <a:xfrm>
          <a:off x="0" y="848132"/>
          <a:ext cx="10353675" cy="3384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CD22EE-E660-482B-B1BD-25F1D47A4D78}">
      <dsp:nvSpPr>
        <dsp:cNvPr id="0" name=""/>
        <dsp:cNvSpPr/>
      </dsp:nvSpPr>
      <dsp:spPr>
        <a:xfrm>
          <a:off x="102380" y="924283"/>
          <a:ext cx="186145" cy="1861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6FFCEF2-A04F-422D-8144-1AE37CEB03EF}">
      <dsp:nvSpPr>
        <dsp:cNvPr id="0" name=""/>
        <dsp:cNvSpPr/>
      </dsp:nvSpPr>
      <dsp:spPr>
        <a:xfrm>
          <a:off x="390905" y="848132"/>
          <a:ext cx="4659153" cy="338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819" tIns="35819" rIns="35819" bIns="35819" numCol="1" spcCol="1270" anchor="ctr" anchorCtr="0">
          <a:noAutofit/>
        </a:bodyPr>
        <a:lstStyle/>
        <a:p>
          <a:pPr marL="0" lvl="0" indent="0" algn="l" defTabSz="711200">
            <a:lnSpc>
              <a:spcPct val="90000"/>
            </a:lnSpc>
            <a:spcBef>
              <a:spcPct val="0"/>
            </a:spcBef>
            <a:spcAft>
              <a:spcPct val="35000"/>
            </a:spcAft>
            <a:buNone/>
          </a:pPr>
          <a:r>
            <a:rPr lang="en-US" sz="1600" b="1" kern="1200" dirty="0">
              <a:hlinkClick xmlns:r="http://schemas.openxmlformats.org/officeDocument/2006/relationships" r:id="" action="ppaction://hlinksldjump"/>
            </a:rPr>
            <a:t>Azure Arc Key features and benefits</a:t>
          </a:r>
          <a:endParaRPr lang="en-US" sz="1600" kern="1200" dirty="0"/>
        </a:p>
      </dsp:txBody>
      <dsp:txXfrm>
        <a:off x="390905" y="848132"/>
        <a:ext cx="4659153" cy="338446"/>
      </dsp:txXfrm>
    </dsp:sp>
    <dsp:sp modelId="{77728ABE-3AA4-4027-BC07-FC9626050DEA}">
      <dsp:nvSpPr>
        <dsp:cNvPr id="0" name=""/>
        <dsp:cNvSpPr/>
      </dsp:nvSpPr>
      <dsp:spPr>
        <a:xfrm>
          <a:off x="5050059" y="848132"/>
          <a:ext cx="5303233" cy="338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819" tIns="35819" rIns="35819" bIns="35819" numCol="1" spcCol="1270" anchor="ctr" anchorCtr="0">
          <a:noAutofit/>
        </a:bodyPr>
        <a:lstStyle/>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hlinksldjump"/>
            </a:rPr>
            <a:t>Extra Benefits (Infrastructure as Code)</a:t>
          </a:r>
          <a:endParaRPr lang="en-US" sz="1100" kern="1200" dirty="0"/>
        </a:p>
      </dsp:txBody>
      <dsp:txXfrm>
        <a:off x="5050059" y="848132"/>
        <a:ext cx="5303233" cy="338446"/>
      </dsp:txXfrm>
    </dsp:sp>
    <dsp:sp modelId="{0D86EFD6-0D89-4F4D-857F-57B5CEBB4B84}">
      <dsp:nvSpPr>
        <dsp:cNvPr id="0" name=""/>
        <dsp:cNvSpPr/>
      </dsp:nvSpPr>
      <dsp:spPr>
        <a:xfrm>
          <a:off x="0" y="1271191"/>
          <a:ext cx="10353675" cy="3384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9D5922-C83E-4F23-B967-DAB6C137D17F}">
      <dsp:nvSpPr>
        <dsp:cNvPr id="0" name=""/>
        <dsp:cNvSpPr/>
      </dsp:nvSpPr>
      <dsp:spPr>
        <a:xfrm>
          <a:off x="102380" y="1347341"/>
          <a:ext cx="186145" cy="1861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515F031-48B3-4EA4-8215-F2A4A28EDC50}">
      <dsp:nvSpPr>
        <dsp:cNvPr id="0" name=""/>
        <dsp:cNvSpPr/>
      </dsp:nvSpPr>
      <dsp:spPr>
        <a:xfrm>
          <a:off x="390905" y="1271191"/>
          <a:ext cx="9962386" cy="338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819" tIns="35819" rIns="35819" bIns="35819" numCol="1" spcCol="1270" anchor="ctr" anchorCtr="0">
          <a:noAutofit/>
        </a:bodyPr>
        <a:lstStyle/>
        <a:p>
          <a:pPr marL="0" lvl="0" indent="0" algn="l" defTabSz="711200">
            <a:lnSpc>
              <a:spcPct val="90000"/>
            </a:lnSpc>
            <a:spcBef>
              <a:spcPct val="0"/>
            </a:spcBef>
            <a:spcAft>
              <a:spcPct val="35000"/>
            </a:spcAft>
            <a:buNone/>
          </a:pPr>
          <a:r>
            <a:rPr lang="en-US" sz="1600" b="1" i="0" kern="1200" dirty="0">
              <a:hlinkClick xmlns:r="http://schemas.openxmlformats.org/officeDocument/2006/relationships" r:id="" action="ppaction://hlinksldjump"/>
            </a:rPr>
            <a:t>What can you do with Azure Arc-enabled servers?</a:t>
          </a:r>
          <a:endParaRPr lang="en-US" sz="1600" kern="1200" dirty="0"/>
        </a:p>
      </dsp:txBody>
      <dsp:txXfrm>
        <a:off x="390905" y="1271191"/>
        <a:ext cx="9962386" cy="338446"/>
      </dsp:txXfrm>
    </dsp:sp>
    <dsp:sp modelId="{8318A3E0-D5DA-488A-9A2D-0DC3CAF5BAFF}">
      <dsp:nvSpPr>
        <dsp:cNvPr id="0" name=""/>
        <dsp:cNvSpPr/>
      </dsp:nvSpPr>
      <dsp:spPr>
        <a:xfrm>
          <a:off x="0" y="1694249"/>
          <a:ext cx="10353675" cy="3384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123557-ED46-4870-9BFC-AD95F5387B48}">
      <dsp:nvSpPr>
        <dsp:cNvPr id="0" name=""/>
        <dsp:cNvSpPr/>
      </dsp:nvSpPr>
      <dsp:spPr>
        <a:xfrm>
          <a:off x="102380" y="1770400"/>
          <a:ext cx="186145" cy="18614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8CC4562-B8A3-4248-87C7-55F381301B8C}">
      <dsp:nvSpPr>
        <dsp:cNvPr id="0" name=""/>
        <dsp:cNvSpPr/>
      </dsp:nvSpPr>
      <dsp:spPr>
        <a:xfrm>
          <a:off x="390905" y="1694249"/>
          <a:ext cx="9962386" cy="338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819" tIns="35819" rIns="35819" bIns="35819" numCol="1" spcCol="1270" anchor="ctr" anchorCtr="0">
          <a:noAutofit/>
        </a:bodyPr>
        <a:lstStyle/>
        <a:p>
          <a:pPr marL="0" lvl="0" indent="0" algn="l" defTabSz="711200">
            <a:lnSpc>
              <a:spcPct val="90000"/>
            </a:lnSpc>
            <a:spcBef>
              <a:spcPct val="0"/>
            </a:spcBef>
            <a:spcAft>
              <a:spcPct val="35000"/>
            </a:spcAft>
            <a:buNone/>
          </a:pPr>
          <a:r>
            <a:rPr lang="en-US" sz="1600" b="1" kern="1200" dirty="0">
              <a:hlinkClick xmlns:r="http://schemas.openxmlformats.org/officeDocument/2006/relationships" r:id="" action="ppaction://hlinksldjump"/>
            </a:rPr>
            <a:t>Security and Compliance</a:t>
          </a:r>
          <a:endParaRPr lang="en-US" sz="1600" kern="1200" dirty="0"/>
        </a:p>
      </dsp:txBody>
      <dsp:txXfrm>
        <a:off x="390905" y="1694249"/>
        <a:ext cx="9962386" cy="338446"/>
      </dsp:txXfrm>
    </dsp:sp>
    <dsp:sp modelId="{A2E7C1AD-E8A6-426C-B2B2-F26F54D81598}">
      <dsp:nvSpPr>
        <dsp:cNvPr id="0" name=""/>
        <dsp:cNvSpPr/>
      </dsp:nvSpPr>
      <dsp:spPr>
        <a:xfrm>
          <a:off x="0" y="2117308"/>
          <a:ext cx="10353675" cy="3384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DABA7B-80B0-4BA2-A822-09A8603A2F3C}">
      <dsp:nvSpPr>
        <dsp:cNvPr id="0" name=""/>
        <dsp:cNvSpPr/>
      </dsp:nvSpPr>
      <dsp:spPr>
        <a:xfrm>
          <a:off x="102380" y="2193458"/>
          <a:ext cx="186145" cy="18614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26AB556-F9EA-4864-B348-A19DC8785F35}">
      <dsp:nvSpPr>
        <dsp:cNvPr id="0" name=""/>
        <dsp:cNvSpPr/>
      </dsp:nvSpPr>
      <dsp:spPr>
        <a:xfrm>
          <a:off x="390905" y="2117308"/>
          <a:ext cx="9962386" cy="338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819" tIns="35819" rIns="35819" bIns="35819" numCol="1" spcCol="1270" anchor="ctr" anchorCtr="0">
          <a:noAutofit/>
        </a:bodyPr>
        <a:lstStyle/>
        <a:p>
          <a:pPr marL="0" lvl="0" indent="0" algn="l" defTabSz="711200">
            <a:lnSpc>
              <a:spcPct val="90000"/>
            </a:lnSpc>
            <a:spcBef>
              <a:spcPct val="0"/>
            </a:spcBef>
            <a:spcAft>
              <a:spcPct val="35000"/>
            </a:spcAft>
            <a:buNone/>
          </a:pPr>
          <a:r>
            <a:rPr lang="en-US" sz="1600" b="1" kern="1200" dirty="0">
              <a:hlinkClick xmlns:r="http://schemas.openxmlformats.org/officeDocument/2006/relationships" r:id="" action="ppaction://hlinksldjump"/>
            </a:rPr>
            <a:t>Infrastructure Discovery</a:t>
          </a:r>
          <a:endParaRPr lang="en-US" sz="1600" kern="1200" dirty="0"/>
        </a:p>
      </dsp:txBody>
      <dsp:txXfrm>
        <a:off x="390905" y="2117308"/>
        <a:ext cx="9962386" cy="338446"/>
      </dsp:txXfrm>
    </dsp:sp>
    <dsp:sp modelId="{45B79F39-1973-44FE-AE1D-6002ACB1ACC8}">
      <dsp:nvSpPr>
        <dsp:cNvPr id="0" name=""/>
        <dsp:cNvSpPr/>
      </dsp:nvSpPr>
      <dsp:spPr>
        <a:xfrm>
          <a:off x="0" y="2540366"/>
          <a:ext cx="10353675" cy="3384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3806C7-1539-4667-9DB8-558C81131250}">
      <dsp:nvSpPr>
        <dsp:cNvPr id="0" name=""/>
        <dsp:cNvSpPr/>
      </dsp:nvSpPr>
      <dsp:spPr>
        <a:xfrm>
          <a:off x="102380" y="2616517"/>
          <a:ext cx="186145" cy="186145"/>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197CC80-9B9A-4DA4-94DC-411648808443}">
      <dsp:nvSpPr>
        <dsp:cNvPr id="0" name=""/>
        <dsp:cNvSpPr/>
      </dsp:nvSpPr>
      <dsp:spPr>
        <a:xfrm>
          <a:off x="390905" y="2540366"/>
          <a:ext cx="9962386" cy="338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819" tIns="35819" rIns="35819" bIns="35819" numCol="1" spcCol="1270" anchor="ctr" anchorCtr="0">
          <a:noAutofit/>
        </a:bodyPr>
        <a:lstStyle/>
        <a:p>
          <a:pPr marL="0" lvl="0" indent="0" algn="l" defTabSz="711200">
            <a:lnSpc>
              <a:spcPct val="90000"/>
            </a:lnSpc>
            <a:spcBef>
              <a:spcPct val="0"/>
            </a:spcBef>
            <a:spcAft>
              <a:spcPct val="35000"/>
            </a:spcAft>
            <a:buNone/>
          </a:pPr>
          <a:r>
            <a:rPr lang="en-US" sz="1600" b="1" kern="1200" dirty="0">
              <a:hlinkClick xmlns:r="http://schemas.openxmlformats.org/officeDocument/2006/relationships" r:id="" action="ppaction://hlinksldjump"/>
            </a:rPr>
            <a:t>Architecture</a:t>
          </a:r>
          <a:endParaRPr lang="en-US" sz="1600" kern="1200" dirty="0"/>
        </a:p>
      </dsp:txBody>
      <dsp:txXfrm>
        <a:off x="390905" y="2540366"/>
        <a:ext cx="9962386" cy="338446"/>
      </dsp:txXfrm>
    </dsp:sp>
    <dsp:sp modelId="{16A27F60-7C6A-4BC3-9899-04AF91EB8565}">
      <dsp:nvSpPr>
        <dsp:cNvPr id="0" name=""/>
        <dsp:cNvSpPr/>
      </dsp:nvSpPr>
      <dsp:spPr>
        <a:xfrm>
          <a:off x="0" y="2963425"/>
          <a:ext cx="10353675" cy="3384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7B599B-E0FA-4807-9E83-C0CF4A0E716E}">
      <dsp:nvSpPr>
        <dsp:cNvPr id="0" name=""/>
        <dsp:cNvSpPr/>
      </dsp:nvSpPr>
      <dsp:spPr>
        <a:xfrm>
          <a:off x="102380" y="3039575"/>
          <a:ext cx="186145" cy="186145"/>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2B3A17-3601-4F6D-A526-45CB5DF25B24}">
      <dsp:nvSpPr>
        <dsp:cNvPr id="0" name=""/>
        <dsp:cNvSpPr/>
      </dsp:nvSpPr>
      <dsp:spPr>
        <a:xfrm>
          <a:off x="390905" y="2963425"/>
          <a:ext cx="4659153" cy="338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819" tIns="35819" rIns="35819" bIns="35819" numCol="1" spcCol="1270" anchor="ctr" anchorCtr="0">
          <a:noAutofit/>
        </a:bodyPr>
        <a:lstStyle/>
        <a:p>
          <a:pPr marL="0" lvl="0" indent="0" algn="l" defTabSz="711200">
            <a:lnSpc>
              <a:spcPct val="90000"/>
            </a:lnSpc>
            <a:spcBef>
              <a:spcPct val="0"/>
            </a:spcBef>
            <a:spcAft>
              <a:spcPct val="35000"/>
            </a:spcAft>
            <a:buNone/>
          </a:pPr>
          <a:r>
            <a:rPr lang="en-US" sz="1600" b="1" kern="1200" dirty="0">
              <a:hlinkClick xmlns:r="http://schemas.openxmlformats.org/officeDocument/2006/relationships" r:id="" action="ppaction://hlinksldjump"/>
            </a:rPr>
            <a:t>Pricing</a:t>
          </a:r>
          <a:endParaRPr lang="en-US" sz="1600" kern="1200" dirty="0"/>
        </a:p>
      </dsp:txBody>
      <dsp:txXfrm>
        <a:off x="390905" y="2963425"/>
        <a:ext cx="4659153" cy="338446"/>
      </dsp:txXfrm>
    </dsp:sp>
    <dsp:sp modelId="{F0A3DA3E-7F60-4C75-B4EA-9A18BC64C647}">
      <dsp:nvSpPr>
        <dsp:cNvPr id="0" name=""/>
        <dsp:cNvSpPr/>
      </dsp:nvSpPr>
      <dsp:spPr>
        <a:xfrm>
          <a:off x="5050059" y="2963425"/>
          <a:ext cx="5303233" cy="338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819" tIns="35819" rIns="35819" bIns="35819" numCol="1" spcCol="1270" anchor="ctr" anchorCtr="0">
          <a:noAutofit/>
        </a:bodyPr>
        <a:lstStyle/>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hlinksldjump"/>
            </a:rPr>
            <a:t>Microsoft Azure Arc Monthly Estimate </a:t>
          </a:r>
          <a:endParaRPr lang="en-US" sz="1100" kern="1200" dirty="0"/>
        </a:p>
      </dsp:txBody>
      <dsp:txXfrm>
        <a:off x="5050059" y="2963425"/>
        <a:ext cx="5303233" cy="3384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F5F50A-5FC0-466E-B821-9ED0DEB1F95F}">
      <dsp:nvSpPr>
        <dsp:cNvPr id="0" name=""/>
        <dsp:cNvSpPr/>
      </dsp:nvSpPr>
      <dsp:spPr>
        <a:xfrm>
          <a:off x="0" y="231974"/>
          <a:ext cx="5924550" cy="17608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9811" tIns="270764" rIns="459811"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If the need arises that we must convert to Microsoft AZURE, due to the upcoming merger</a:t>
          </a:r>
        </a:p>
        <a:p>
          <a:pPr marL="114300" lvl="1" indent="-114300" algn="l" defTabSz="577850">
            <a:lnSpc>
              <a:spcPct val="90000"/>
            </a:lnSpc>
            <a:spcBef>
              <a:spcPct val="0"/>
            </a:spcBef>
            <a:spcAft>
              <a:spcPct val="15000"/>
            </a:spcAft>
            <a:buChar char="•"/>
          </a:pPr>
          <a:r>
            <a:rPr lang="en-US" sz="1300" kern="1200"/>
            <a:t>How would we convert the following resources:</a:t>
          </a:r>
        </a:p>
        <a:p>
          <a:pPr marL="228600" lvl="2" indent="-114300" algn="l" defTabSz="577850">
            <a:lnSpc>
              <a:spcPct val="90000"/>
            </a:lnSpc>
            <a:spcBef>
              <a:spcPct val="0"/>
            </a:spcBef>
            <a:spcAft>
              <a:spcPct val="15000"/>
            </a:spcAft>
            <a:buChar char="•"/>
          </a:pPr>
          <a:r>
            <a:rPr lang="en-US" sz="1300" kern="1200"/>
            <a:t>Kubernetes AWS EKS to Azure AKS </a:t>
          </a:r>
        </a:p>
        <a:p>
          <a:pPr marL="228600" lvl="2" indent="-114300" algn="l" defTabSz="577850">
            <a:lnSpc>
              <a:spcPct val="90000"/>
            </a:lnSpc>
            <a:spcBef>
              <a:spcPct val="0"/>
            </a:spcBef>
            <a:spcAft>
              <a:spcPct val="15000"/>
            </a:spcAft>
            <a:buChar char="•"/>
          </a:pPr>
          <a:r>
            <a:rPr lang="en-US" sz="1300" kern="1200"/>
            <a:t>AWS EC2 to Azure VM’s</a:t>
          </a:r>
        </a:p>
        <a:p>
          <a:pPr marL="228600" lvl="2" indent="-114300" algn="l" defTabSz="577850">
            <a:lnSpc>
              <a:spcPct val="90000"/>
            </a:lnSpc>
            <a:spcBef>
              <a:spcPct val="0"/>
            </a:spcBef>
            <a:spcAft>
              <a:spcPct val="15000"/>
            </a:spcAft>
            <a:buChar char="•"/>
          </a:pPr>
          <a:r>
            <a:rPr lang="en-US" sz="1300" kern="1200"/>
            <a:t>Database’s</a:t>
          </a:r>
        </a:p>
        <a:p>
          <a:pPr marL="228600" lvl="2" indent="-114300" algn="l" defTabSz="577850">
            <a:lnSpc>
              <a:spcPct val="90000"/>
            </a:lnSpc>
            <a:spcBef>
              <a:spcPct val="0"/>
            </a:spcBef>
            <a:spcAft>
              <a:spcPct val="15000"/>
            </a:spcAft>
            <a:buChar char="•"/>
          </a:pPr>
          <a:r>
            <a:rPr lang="en-US" sz="1300" kern="1200"/>
            <a:t>Infrastructure as code</a:t>
          </a:r>
        </a:p>
      </dsp:txBody>
      <dsp:txXfrm>
        <a:off x="0" y="231974"/>
        <a:ext cx="5924550" cy="1760850"/>
      </dsp:txXfrm>
    </dsp:sp>
    <dsp:sp modelId="{B4278F33-63A4-4C7F-B838-59B7286CDD5A}">
      <dsp:nvSpPr>
        <dsp:cNvPr id="0" name=""/>
        <dsp:cNvSpPr/>
      </dsp:nvSpPr>
      <dsp:spPr>
        <a:xfrm>
          <a:off x="296227" y="40094"/>
          <a:ext cx="4147185" cy="383760"/>
        </a:xfrm>
        <a:prstGeom prst="roundRect">
          <a:avLst/>
        </a:prstGeom>
        <a:gradFill rotWithShape="0">
          <a:gsLst>
            <a:gs pos="0">
              <a:schemeClr val="accent2">
                <a:hueOff val="0"/>
                <a:satOff val="0"/>
                <a:lumOff val="0"/>
                <a:alphaOff val="0"/>
                <a:tint val="94000"/>
                <a:satMod val="100000"/>
                <a:lumMod val="104000"/>
              </a:schemeClr>
            </a:gs>
            <a:gs pos="69000">
              <a:schemeClr val="accent2">
                <a:hueOff val="0"/>
                <a:satOff val="0"/>
                <a:lumOff val="0"/>
                <a:alphaOff val="0"/>
                <a:shade val="86000"/>
                <a:satMod val="130000"/>
                <a:lumMod val="102000"/>
              </a:schemeClr>
            </a:gs>
            <a:gs pos="100000">
              <a:schemeClr val="accent2">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754" tIns="0" rIns="156754" bIns="0" numCol="1" spcCol="1270" anchor="ctr" anchorCtr="0">
          <a:noAutofit/>
        </a:bodyPr>
        <a:lstStyle/>
        <a:p>
          <a:pPr marL="0" lvl="0" indent="0" algn="l" defTabSz="577850">
            <a:lnSpc>
              <a:spcPct val="90000"/>
            </a:lnSpc>
            <a:spcBef>
              <a:spcPct val="0"/>
            </a:spcBef>
            <a:spcAft>
              <a:spcPct val="35000"/>
            </a:spcAft>
            <a:buNone/>
          </a:pPr>
          <a:r>
            <a:rPr lang="en-US" sz="1300" kern="1200"/>
            <a:t>Challenge</a:t>
          </a:r>
        </a:p>
      </dsp:txBody>
      <dsp:txXfrm>
        <a:off x="314961" y="58828"/>
        <a:ext cx="4109717" cy="346292"/>
      </dsp:txXfrm>
    </dsp:sp>
    <dsp:sp modelId="{1195934C-F09E-4D93-9CBE-1D0AF10B3A81}">
      <dsp:nvSpPr>
        <dsp:cNvPr id="0" name=""/>
        <dsp:cNvSpPr/>
      </dsp:nvSpPr>
      <dsp:spPr>
        <a:xfrm>
          <a:off x="0" y="2254905"/>
          <a:ext cx="5924550" cy="233415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9811" tIns="270764" rIns="459811"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This presentation will cover a Microsoft Azure POC solution for leveraging Microsoft Azure Arc in our AWS environment.</a:t>
          </a:r>
        </a:p>
        <a:p>
          <a:pPr marL="114300" lvl="1" indent="-114300" algn="l" defTabSz="577850">
            <a:lnSpc>
              <a:spcPct val="90000"/>
            </a:lnSpc>
            <a:spcBef>
              <a:spcPct val="0"/>
            </a:spcBef>
            <a:spcAft>
              <a:spcPct val="15000"/>
            </a:spcAft>
            <a:buChar char="•"/>
          </a:pPr>
          <a:r>
            <a:rPr lang="en-US" sz="1300" b="0" i="0" kern="1200" dirty="0"/>
            <a:t>To simplify complex and distributed environments across clouds, data centers, and edge, Azure Arc enables the deployment of Azure services anywhere and extends Azure management to any infrastructure. Customers can manage their virtual or physical machines running Windows or Linux at any location, just like any other Azure resource. From the Azure Portal, customers can organize, govern and secure all their resources across their environments through a familiar and unified experience.</a:t>
          </a:r>
          <a:endParaRPr lang="en-US" sz="1300" kern="1200" dirty="0"/>
        </a:p>
      </dsp:txBody>
      <dsp:txXfrm>
        <a:off x="0" y="2254905"/>
        <a:ext cx="5924550" cy="2334150"/>
      </dsp:txXfrm>
    </dsp:sp>
    <dsp:sp modelId="{626D3179-77B6-4764-A5E5-16906B1589BC}">
      <dsp:nvSpPr>
        <dsp:cNvPr id="0" name=""/>
        <dsp:cNvSpPr/>
      </dsp:nvSpPr>
      <dsp:spPr>
        <a:xfrm>
          <a:off x="296227" y="2063025"/>
          <a:ext cx="4147185" cy="383760"/>
        </a:xfrm>
        <a:prstGeom prst="roundRect">
          <a:avLst/>
        </a:prstGeom>
        <a:gradFill rotWithShape="0">
          <a:gsLst>
            <a:gs pos="0">
              <a:schemeClr val="accent3">
                <a:hueOff val="0"/>
                <a:satOff val="0"/>
                <a:lumOff val="0"/>
                <a:alphaOff val="0"/>
                <a:tint val="94000"/>
                <a:satMod val="100000"/>
                <a:lumMod val="104000"/>
              </a:schemeClr>
            </a:gs>
            <a:gs pos="69000">
              <a:schemeClr val="accent3">
                <a:hueOff val="0"/>
                <a:satOff val="0"/>
                <a:lumOff val="0"/>
                <a:alphaOff val="0"/>
                <a:shade val="86000"/>
                <a:satMod val="130000"/>
                <a:lumMod val="102000"/>
              </a:schemeClr>
            </a:gs>
            <a:gs pos="100000">
              <a:schemeClr val="accent3">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754" tIns="0" rIns="156754" bIns="0" numCol="1" spcCol="1270" anchor="ctr" anchorCtr="0">
          <a:noAutofit/>
        </a:bodyPr>
        <a:lstStyle/>
        <a:p>
          <a:pPr marL="0" lvl="0" indent="0" algn="l" defTabSz="577850">
            <a:lnSpc>
              <a:spcPct val="90000"/>
            </a:lnSpc>
            <a:spcBef>
              <a:spcPct val="0"/>
            </a:spcBef>
            <a:spcAft>
              <a:spcPct val="35000"/>
            </a:spcAft>
            <a:buNone/>
          </a:pPr>
          <a:r>
            <a:rPr lang="en-US" sz="1300" kern="1200"/>
            <a:t>Purpose:</a:t>
          </a:r>
        </a:p>
      </dsp:txBody>
      <dsp:txXfrm>
        <a:off x="314961" y="2081759"/>
        <a:ext cx="4109717" cy="3462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9910BB-DAC6-4D96-849E-2E09865EADF6}">
      <dsp:nvSpPr>
        <dsp:cNvPr id="0" name=""/>
        <dsp:cNvSpPr/>
      </dsp:nvSpPr>
      <dsp:spPr>
        <a:xfrm>
          <a:off x="2973" y="506489"/>
          <a:ext cx="3467488" cy="2763154"/>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800100">
            <a:lnSpc>
              <a:spcPct val="90000"/>
            </a:lnSpc>
            <a:spcBef>
              <a:spcPct val="0"/>
            </a:spcBef>
            <a:spcAft>
              <a:spcPct val="35000"/>
            </a:spcAft>
            <a:buNone/>
            <a:defRPr b="1"/>
          </a:pPr>
          <a:r>
            <a:rPr lang="en-US" sz="1800" b="0" i="0" kern="1200" dirty="0"/>
            <a:t>Microsoft Azure Arc can help us manage Windows Server instances, Linux instances, Kubernetes clusters, VMware vSphere, SQL, and connected data sources as if they are running in Azure.</a:t>
          </a:r>
          <a:endParaRPr lang="en-US" sz="1800" kern="1200" dirty="0"/>
        </a:p>
      </dsp:txBody>
      <dsp:txXfrm>
        <a:off x="2973" y="506489"/>
        <a:ext cx="3467488" cy="2763154"/>
      </dsp:txXfrm>
    </dsp:sp>
    <dsp:sp modelId="{1443E0F2-E9A7-4A93-9438-8C43AF048B1F}">
      <dsp:nvSpPr>
        <dsp:cNvPr id="0" name=""/>
        <dsp:cNvSpPr/>
      </dsp:nvSpPr>
      <dsp:spPr>
        <a:xfrm>
          <a:off x="3518713" y="1766566"/>
          <a:ext cx="520123" cy="243000"/>
        </a:xfrm>
        <a:prstGeom prst="rightArrow">
          <a:avLst>
            <a:gd name="adj1" fmla="val 50000"/>
            <a:gd name="adj2" fmla="val 50000"/>
          </a:avLst>
        </a:prstGeom>
        <a:solidFill>
          <a:schemeClr val="accent2">
            <a:hueOff val="553230"/>
            <a:satOff val="2550"/>
            <a:lumOff val="392"/>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26B19F-187A-4648-A111-0335AAC4712F}">
      <dsp:nvSpPr>
        <dsp:cNvPr id="0" name=""/>
        <dsp:cNvSpPr/>
      </dsp:nvSpPr>
      <dsp:spPr>
        <a:xfrm>
          <a:off x="4087088" y="506489"/>
          <a:ext cx="3467488" cy="2763154"/>
        </a:xfrm>
        <a:prstGeom prst="rect">
          <a:avLst/>
        </a:prstGeom>
        <a:solidFill>
          <a:schemeClr val="accent2">
            <a:hueOff val="1106460"/>
            <a:satOff val="5101"/>
            <a:lumOff val="784"/>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800100">
            <a:lnSpc>
              <a:spcPct val="90000"/>
            </a:lnSpc>
            <a:spcBef>
              <a:spcPct val="0"/>
            </a:spcBef>
            <a:spcAft>
              <a:spcPct val="35000"/>
            </a:spcAft>
            <a:buNone/>
            <a:defRPr b="1"/>
          </a:pPr>
          <a:r>
            <a:rPr lang="en-US" sz="1800" b="0" i="0" kern="1200"/>
            <a:t>Azure Arc simplifies governance and management by delivering a consistent multi-cloud and on-premises management platform.</a:t>
          </a:r>
          <a:endParaRPr lang="en-US" sz="1800" kern="1200"/>
        </a:p>
      </dsp:txBody>
      <dsp:txXfrm>
        <a:off x="4087088" y="506489"/>
        <a:ext cx="3467488" cy="2763154"/>
      </dsp:txXfrm>
    </dsp:sp>
    <dsp:sp modelId="{CBF351C6-7222-4D6F-830B-399810C6680A}">
      <dsp:nvSpPr>
        <dsp:cNvPr id="0" name=""/>
        <dsp:cNvSpPr/>
      </dsp:nvSpPr>
      <dsp:spPr>
        <a:xfrm>
          <a:off x="7602829" y="1766566"/>
          <a:ext cx="520123" cy="243000"/>
        </a:xfrm>
        <a:prstGeom prst="rightArrow">
          <a:avLst>
            <a:gd name="adj1" fmla="val 50000"/>
            <a:gd name="adj2" fmla="val 50000"/>
          </a:avLst>
        </a:prstGeom>
        <a:solidFill>
          <a:schemeClr val="accent2">
            <a:hueOff val="1659690"/>
            <a:satOff val="7651"/>
            <a:lumOff val="117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101C52-4A8E-42D4-88D3-C73CD44DC1D2}">
      <dsp:nvSpPr>
        <dsp:cNvPr id="0" name=""/>
        <dsp:cNvSpPr/>
      </dsp:nvSpPr>
      <dsp:spPr>
        <a:xfrm>
          <a:off x="8171204" y="506489"/>
          <a:ext cx="3467488" cy="2763154"/>
        </a:xfrm>
        <a:prstGeom prst="rect">
          <a:avLst/>
        </a:prstGeom>
        <a:solidFill>
          <a:schemeClr val="accent2">
            <a:hueOff val="2212920"/>
            <a:satOff val="10201"/>
            <a:lumOff val="156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t" anchorCtr="0">
          <a:noAutofit/>
        </a:bodyPr>
        <a:lstStyle/>
        <a:p>
          <a:pPr marL="0" lvl="0" indent="0" algn="l" defTabSz="488950">
            <a:lnSpc>
              <a:spcPct val="90000"/>
            </a:lnSpc>
            <a:spcBef>
              <a:spcPct val="0"/>
            </a:spcBef>
            <a:spcAft>
              <a:spcPct val="35000"/>
            </a:spcAft>
            <a:buNone/>
            <a:defRPr b="1"/>
          </a:pPr>
          <a:r>
            <a:rPr lang="en-US" sz="1100" b="0" i="0" kern="1200" dirty="0"/>
            <a:t>Azure Arc provides a centralized, unified way to:</a:t>
          </a:r>
          <a:endParaRPr lang="en-US" sz="1100" kern="1200" dirty="0"/>
        </a:p>
        <a:p>
          <a:pPr marL="57150" lvl="1" indent="-57150" algn="l" defTabSz="488950">
            <a:lnSpc>
              <a:spcPct val="90000"/>
            </a:lnSpc>
            <a:spcBef>
              <a:spcPct val="0"/>
            </a:spcBef>
            <a:spcAft>
              <a:spcPct val="15000"/>
            </a:spcAft>
            <a:buChar char="•"/>
          </a:pPr>
          <a:r>
            <a:rPr lang="en-US" sz="1100" b="0" i="0" kern="1200" dirty="0"/>
            <a:t>Manage your entire environment by projecting your existing non-Azure and/or on-premises resources into Azure Resource Manager.</a:t>
          </a:r>
          <a:endParaRPr lang="en-US" sz="1100" kern="1200" dirty="0"/>
        </a:p>
        <a:p>
          <a:pPr marL="57150" lvl="1" indent="-57150" algn="l" defTabSz="488950">
            <a:lnSpc>
              <a:spcPct val="90000"/>
            </a:lnSpc>
            <a:spcBef>
              <a:spcPct val="0"/>
            </a:spcBef>
            <a:spcAft>
              <a:spcPct val="15000"/>
            </a:spcAft>
            <a:buChar char="•"/>
          </a:pPr>
          <a:r>
            <a:rPr lang="en-US" sz="1100" b="0" i="0" kern="1200" dirty="0"/>
            <a:t>Manage virtual machines, Kubernetes clusters, and databases as if running in Azure.</a:t>
          </a:r>
          <a:endParaRPr lang="en-US" sz="1100" kern="1200" dirty="0"/>
        </a:p>
        <a:p>
          <a:pPr marL="57150" lvl="1" indent="-57150" algn="l" defTabSz="488950">
            <a:lnSpc>
              <a:spcPct val="90000"/>
            </a:lnSpc>
            <a:spcBef>
              <a:spcPct val="0"/>
            </a:spcBef>
            <a:spcAft>
              <a:spcPct val="15000"/>
            </a:spcAft>
            <a:buChar char="•"/>
          </a:pPr>
          <a:r>
            <a:rPr lang="en-US" sz="1100" b="0" i="0" kern="1200"/>
            <a:t>Use familiar Azure services and management capabilities, regardless of where your resources live.</a:t>
          </a:r>
          <a:endParaRPr lang="en-US" sz="1100" kern="1200"/>
        </a:p>
        <a:p>
          <a:pPr marL="57150" lvl="1" indent="-57150" algn="l" defTabSz="488950">
            <a:lnSpc>
              <a:spcPct val="90000"/>
            </a:lnSpc>
            <a:spcBef>
              <a:spcPct val="0"/>
            </a:spcBef>
            <a:spcAft>
              <a:spcPct val="15000"/>
            </a:spcAft>
            <a:buChar char="•"/>
          </a:pPr>
          <a:r>
            <a:rPr lang="en-US" sz="1100" b="0" i="0" kern="1200" dirty="0"/>
            <a:t>Continue using traditional </a:t>
          </a:r>
          <a:r>
            <a:rPr lang="en-US" sz="1100" b="0" i="0" kern="1200" dirty="0" err="1"/>
            <a:t>ITOps</a:t>
          </a:r>
          <a:r>
            <a:rPr lang="en-US" sz="1100" b="0" i="0" kern="1200" dirty="0"/>
            <a:t> while introducing DevOps practices to support new cloud-native patterns in your environment.</a:t>
          </a:r>
          <a:endParaRPr lang="en-US" sz="1100" kern="1200" dirty="0"/>
        </a:p>
        <a:p>
          <a:pPr marL="57150" lvl="1" indent="-57150" algn="l" defTabSz="488950">
            <a:lnSpc>
              <a:spcPct val="90000"/>
            </a:lnSpc>
            <a:spcBef>
              <a:spcPct val="0"/>
            </a:spcBef>
            <a:spcAft>
              <a:spcPct val="15000"/>
            </a:spcAft>
            <a:buChar char="•"/>
          </a:pPr>
          <a:r>
            <a:rPr lang="en-US" sz="1100" b="0" i="0" kern="1200" dirty="0"/>
            <a:t>Configure custom locations as an abstraction layer on top of Azure Arc-enabled Kubernetes clusters and cluster extensions.</a:t>
          </a:r>
          <a:endParaRPr lang="en-US" sz="1100" kern="1200" dirty="0"/>
        </a:p>
      </dsp:txBody>
      <dsp:txXfrm>
        <a:off x="8171204" y="506489"/>
        <a:ext cx="3467488" cy="27631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F5E77D-F85A-412C-B122-ED667B748050}">
      <dsp:nvSpPr>
        <dsp:cNvPr id="0" name=""/>
        <dsp:cNvSpPr/>
      </dsp:nvSpPr>
      <dsp:spPr>
        <a:xfrm>
          <a:off x="202" y="186858"/>
          <a:ext cx="2441809" cy="2930170"/>
        </a:xfrm>
        <a:prstGeom prst="rect">
          <a:avLst/>
        </a:prstGeom>
        <a:gradFill rotWithShape="0">
          <a:gsLst>
            <a:gs pos="0">
              <a:schemeClr val="accent5">
                <a:hueOff val="0"/>
                <a:satOff val="0"/>
                <a:lumOff val="0"/>
                <a:alphaOff val="0"/>
                <a:tint val="94000"/>
                <a:satMod val="100000"/>
                <a:lumMod val="104000"/>
              </a:schemeClr>
            </a:gs>
            <a:gs pos="69000">
              <a:schemeClr val="accent5">
                <a:hueOff val="0"/>
                <a:satOff val="0"/>
                <a:lumOff val="0"/>
                <a:alphaOff val="0"/>
                <a:shade val="86000"/>
                <a:satMod val="130000"/>
                <a:lumMod val="102000"/>
              </a:schemeClr>
            </a:gs>
            <a:gs pos="100000">
              <a:schemeClr val="accent5">
                <a:hueOff val="0"/>
                <a:satOff val="0"/>
                <a:lumOff val="0"/>
                <a:alphaOff val="0"/>
                <a:shade val="72000"/>
                <a:satMod val="130000"/>
                <a:lumMod val="100000"/>
              </a:schemeClr>
            </a:gs>
          </a:gsLst>
          <a:lin ang="5400000" scaled="0"/>
        </a:gradFill>
        <a:ln w="12700" cap="flat" cmpd="sng" algn="ctr">
          <a:solidFill>
            <a:schemeClr val="accent5">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41196" tIns="0" rIns="241196" bIns="330200" numCol="1" spcCol="1270" anchor="t" anchorCtr="0">
          <a:noAutofit/>
        </a:bodyPr>
        <a:lstStyle/>
        <a:p>
          <a:pPr marL="0" lvl="0" indent="0" algn="l" defTabSz="488950">
            <a:lnSpc>
              <a:spcPct val="90000"/>
            </a:lnSpc>
            <a:spcBef>
              <a:spcPct val="0"/>
            </a:spcBef>
            <a:spcAft>
              <a:spcPct val="35000"/>
            </a:spcAft>
            <a:buNone/>
            <a:defRPr b="1"/>
          </a:pPr>
          <a:r>
            <a:rPr lang="en-US" sz="1100" b="1" i="0" kern="1200" dirty="0"/>
            <a:t>Azure Arc allows users to manage AWS resources by connecting them to Azure. This connection creates a representation of the AWS resources in Azure, which can then be managed using Azure services</a:t>
          </a:r>
          <a:r>
            <a:rPr lang="en-US" sz="1100" b="0" i="0" kern="1200" dirty="0"/>
            <a:t>..</a:t>
          </a:r>
          <a:endParaRPr lang="en-US" sz="1100" kern="1200" dirty="0"/>
        </a:p>
      </dsp:txBody>
      <dsp:txXfrm>
        <a:off x="202" y="1358926"/>
        <a:ext cx="2441809" cy="1758102"/>
      </dsp:txXfrm>
    </dsp:sp>
    <dsp:sp modelId="{6EB76581-CACF-42EF-B1E9-8101ECDF5423}">
      <dsp:nvSpPr>
        <dsp:cNvPr id="0" name=""/>
        <dsp:cNvSpPr/>
      </dsp:nvSpPr>
      <dsp:spPr>
        <a:xfrm>
          <a:off x="202" y="186858"/>
          <a:ext cx="2441809" cy="1172068"/>
        </a:xfrm>
        <a:prstGeom prst="rect">
          <a:avLst/>
        </a:prstGeom>
        <a:noFill/>
        <a:ln w="12700" cap="flat" cmpd="sng" algn="ctr">
          <a:noFill/>
          <a:prstDash val="solid"/>
        </a:ln>
        <a:effectLst>
          <a:outerShdw blurRad="50800" dist="38100" dir="5400000" sy="96000" rotWithShape="0">
            <a:srgbClr val="000000">
              <a:alpha val="54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241196" tIns="165100" rIns="241196" bIns="165100" numCol="1" spcCol="1270" anchor="ctr" anchorCtr="0">
          <a:noAutofit/>
        </a:bodyPr>
        <a:lstStyle/>
        <a:p>
          <a:pPr marL="0" lvl="0" indent="0" algn="l" defTabSz="2755900">
            <a:lnSpc>
              <a:spcPct val="90000"/>
            </a:lnSpc>
            <a:spcBef>
              <a:spcPct val="0"/>
            </a:spcBef>
            <a:spcAft>
              <a:spcPct val="35000"/>
            </a:spcAft>
            <a:buNone/>
          </a:pPr>
          <a:r>
            <a:rPr lang="en-US" sz="6200" kern="1200"/>
            <a:t>01</a:t>
          </a:r>
        </a:p>
      </dsp:txBody>
      <dsp:txXfrm>
        <a:off x="202" y="186858"/>
        <a:ext cx="2441809" cy="1172068"/>
      </dsp:txXfrm>
    </dsp:sp>
    <dsp:sp modelId="{71A42EC3-254C-456D-B793-6B7F231C6CDB}">
      <dsp:nvSpPr>
        <dsp:cNvPr id="0" name=""/>
        <dsp:cNvSpPr/>
      </dsp:nvSpPr>
      <dsp:spPr>
        <a:xfrm>
          <a:off x="2637356" y="186858"/>
          <a:ext cx="2441809" cy="2930170"/>
        </a:xfrm>
        <a:prstGeom prst="rect">
          <a:avLst/>
        </a:prstGeom>
        <a:gradFill rotWithShape="0">
          <a:gsLst>
            <a:gs pos="0">
              <a:schemeClr val="accent5">
                <a:hueOff val="-6143153"/>
                <a:satOff val="6875"/>
                <a:lumOff val="392"/>
                <a:alphaOff val="0"/>
                <a:tint val="94000"/>
                <a:satMod val="100000"/>
                <a:lumMod val="104000"/>
              </a:schemeClr>
            </a:gs>
            <a:gs pos="69000">
              <a:schemeClr val="accent5">
                <a:hueOff val="-6143153"/>
                <a:satOff val="6875"/>
                <a:lumOff val="392"/>
                <a:alphaOff val="0"/>
                <a:shade val="86000"/>
                <a:satMod val="130000"/>
                <a:lumMod val="102000"/>
              </a:schemeClr>
            </a:gs>
            <a:gs pos="100000">
              <a:schemeClr val="accent5">
                <a:hueOff val="-6143153"/>
                <a:satOff val="6875"/>
                <a:lumOff val="392"/>
                <a:alphaOff val="0"/>
                <a:shade val="72000"/>
                <a:satMod val="130000"/>
                <a:lumMod val="100000"/>
              </a:schemeClr>
            </a:gs>
          </a:gsLst>
          <a:lin ang="5400000" scaled="0"/>
        </a:gradFill>
        <a:ln w="12700" cap="flat" cmpd="sng" algn="ctr">
          <a:solidFill>
            <a:schemeClr val="accent5">
              <a:hueOff val="-6143153"/>
              <a:satOff val="6875"/>
              <a:lumOff val="392"/>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41196" tIns="0" rIns="241196" bIns="330200" numCol="1" spcCol="1270" anchor="t" anchorCtr="0">
          <a:noAutofit/>
        </a:bodyPr>
        <a:lstStyle/>
        <a:p>
          <a:pPr marL="0" lvl="0" indent="0" algn="l" defTabSz="488950">
            <a:lnSpc>
              <a:spcPct val="90000"/>
            </a:lnSpc>
            <a:spcBef>
              <a:spcPct val="0"/>
            </a:spcBef>
            <a:spcAft>
              <a:spcPct val="35000"/>
            </a:spcAft>
            <a:buNone/>
            <a:defRPr b="1"/>
          </a:pPr>
          <a:r>
            <a:rPr lang="en-US" sz="1100" kern="1200" dirty="0"/>
            <a:t>Using Azure Arc will allow us to utilize Terraform for infrastructure as code when deploying resources. </a:t>
          </a:r>
        </a:p>
      </dsp:txBody>
      <dsp:txXfrm>
        <a:off x="2637356" y="1358926"/>
        <a:ext cx="2441809" cy="1758102"/>
      </dsp:txXfrm>
    </dsp:sp>
    <dsp:sp modelId="{50AD7F53-24BD-4361-B5E2-9454B781E521}">
      <dsp:nvSpPr>
        <dsp:cNvPr id="0" name=""/>
        <dsp:cNvSpPr/>
      </dsp:nvSpPr>
      <dsp:spPr>
        <a:xfrm>
          <a:off x="2637356" y="186858"/>
          <a:ext cx="2441809" cy="1172068"/>
        </a:xfrm>
        <a:prstGeom prst="rect">
          <a:avLst/>
        </a:prstGeom>
        <a:noFill/>
        <a:ln w="12700" cap="flat" cmpd="sng" algn="ctr">
          <a:noFill/>
          <a:prstDash val="solid"/>
        </a:ln>
        <a:effectLst>
          <a:outerShdw blurRad="50800" dist="38100" dir="5400000" sy="96000" rotWithShape="0">
            <a:srgbClr val="000000">
              <a:alpha val="54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241196" tIns="165100" rIns="241196" bIns="165100" numCol="1" spcCol="1270" anchor="ctr" anchorCtr="0">
          <a:noAutofit/>
        </a:bodyPr>
        <a:lstStyle/>
        <a:p>
          <a:pPr marL="0" lvl="0" indent="0" algn="l" defTabSz="2755900">
            <a:lnSpc>
              <a:spcPct val="90000"/>
            </a:lnSpc>
            <a:spcBef>
              <a:spcPct val="0"/>
            </a:spcBef>
            <a:spcAft>
              <a:spcPct val="35000"/>
            </a:spcAft>
            <a:buNone/>
          </a:pPr>
          <a:r>
            <a:rPr lang="en-US" sz="6200" kern="1200"/>
            <a:t>02</a:t>
          </a:r>
        </a:p>
      </dsp:txBody>
      <dsp:txXfrm>
        <a:off x="2637356" y="186858"/>
        <a:ext cx="2441809" cy="1172068"/>
      </dsp:txXfrm>
    </dsp:sp>
    <dsp:sp modelId="{3CC4D773-0C67-4F96-9C73-EC096E3122EB}">
      <dsp:nvSpPr>
        <dsp:cNvPr id="0" name=""/>
        <dsp:cNvSpPr/>
      </dsp:nvSpPr>
      <dsp:spPr>
        <a:xfrm>
          <a:off x="5274509" y="186858"/>
          <a:ext cx="2441809" cy="2930170"/>
        </a:xfrm>
        <a:prstGeom prst="rect">
          <a:avLst/>
        </a:prstGeom>
        <a:gradFill rotWithShape="0">
          <a:gsLst>
            <a:gs pos="0">
              <a:schemeClr val="accent5">
                <a:hueOff val="-12286306"/>
                <a:satOff val="13750"/>
                <a:lumOff val="785"/>
                <a:alphaOff val="0"/>
                <a:tint val="94000"/>
                <a:satMod val="100000"/>
                <a:lumMod val="104000"/>
              </a:schemeClr>
            </a:gs>
            <a:gs pos="69000">
              <a:schemeClr val="accent5">
                <a:hueOff val="-12286306"/>
                <a:satOff val="13750"/>
                <a:lumOff val="785"/>
                <a:alphaOff val="0"/>
                <a:shade val="86000"/>
                <a:satMod val="130000"/>
                <a:lumMod val="102000"/>
              </a:schemeClr>
            </a:gs>
            <a:gs pos="100000">
              <a:schemeClr val="accent5">
                <a:hueOff val="-12286306"/>
                <a:satOff val="13750"/>
                <a:lumOff val="785"/>
                <a:alphaOff val="0"/>
                <a:shade val="72000"/>
                <a:satMod val="130000"/>
                <a:lumMod val="100000"/>
              </a:schemeClr>
            </a:gs>
          </a:gsLst>
          <a:lin ang="5400000" scaled="0"/>
        </a:gradFill>
        <a:ln w="12700" cap="flat" cmpd="sng" algn="ctr">
          <a:solidFill>
            <a:schemeClr val="accent5">
              <a:hueOff val="-12286306"/>
              <a:satOff val="13750"/>
              <a:lumOff val="785"/>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41196" tIns="0" rIns="241196" bIns="330200" numCol="1" spcCol="1270" anchor="t" anchorCtr="0">
          <a:noAutofit/>
        </a:bodyPr>
        <a:lstStyle/>
        <a:p>
          <a:pPr marL="0" lvl="0" indent="0" algn="l" defTabSz="488950">
            <a:lnSpc>
              <a:spcPct val="90000"/>
            </a:lnSpc>
            <a:spcBef>
              <a:spcPct val="0"/>
            </a:spcBef>
            <a:spcAft>
              <a:spcPct val="35000"/>
            </a:spcAft>
            <a:buNone/>
          </a:pPr>
          <a:r>
            <a:rPr lang="en-US" sz="1100" b="0" kern="1200" dirty="0"/>
            <a:t>Using Azure Arc will allow us to utilize Terraform for infrastructure as code when deploying resources. </a:t>
          </a:r>
        </a:p>
        <a:p>
          <a:pPr marL="0" lvl="0" indent="0" algn="l" defTabSz="488950">
            <a:lnSpc>
              <a:spcPct val="90000"/>
            </a:lnSpc>
            <a:spcBef>
              <a:spcPct val="0"/>
            </a:spcBef>
            <a:spcAft>
              <a:spcPct val="35000"/>
            </a:spcAft>
            <a:buNone/>
          </a:pPr>
          <a:r>
            <a:rPr lang="en-US" sz="1100" b="0" kern="1200" dirty="0"/>
            <a:t>We will be able to use the ARM converting tool to convert (AWS cloud formation templates) into Terraform modules and create our Infrastructure as code</a:t>
          </a:r>
        </a:p>
      </dsp:txBody>
      <dsp:txXfrm>
        <a:off x="5274509" y="1358926"/>
        <a:ext cx="2441809" cy="1758102"/>
      </dsp:txXfrm>
    </dsp:sp>
    <dsp:sp modelId="{78AB2DBA-EEF8-456B-8E1D-147E894A536D}">
      <dsp:nvSpPr>
        <dsp:cNvPr id="0" name=""/>
        <dsp:cNvSpPr/>
      </dsp:nvSpPr>
      <dsp:spPr>
        <a:xfrm>
          <a:off x="5274509" y="186858"/>
          <a:ext cx="2441809" cy="1172068"/>
        </a:xfrm>
        <a:prstGeom prst="rect">
          <a:avLst/>
        </a:prstGeom>
        <a:noFill/>
        <a:ln w="12700" cap="flat" cmpd="sng" algn="ctr">
          <a:noFill/>
          <a:prstDash val="solid"/>
        </a:ln>
        <a:effectLst>
          <a:outerShdw blurRad="50800" dist="38100" dir="5400000" sy="96000" rotWithShape="0">
            <a:srgbClr val="000000">
              <a:alpha val="54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241196" tIns="165100" rIns="241196" bIns="165100" numCol="1" spcCol="1270" anchor="ctr" anchorCtr="0">
          <a:noAutofit/>
        </a:bodyPr>
        <a:lstStyle/>
        <a:p>
          <a:pPr marL="0" lvl="0" indent="0" algn="l" defTabSz="2755900">
            <a:lnSpc>
              <a:spcPct val="90000"/>
            </a:lnSpc>
            <a:spcBef>
              <a:spcPct val="0"/>
            </a:spcBef>
            <a:spcAft>
              <a:spcPct val="35000"/>
            </a:spcAft>
            <a:buNone/>
          </a:pPr>
          <a:r>
            <a:rPr lang="en-US" sz="6200" kern="1200"/>
            <a:t>03</a:t>
          </a:r>
        </a:p>
      </dsp:txBody>
      <dsp:txXfrm>
        <a:off x="5274509" y="186858"/>
        <a:ext cx="2441809" cy="1172068"/>
      </dsp:txXfrm>
    </dsp:sp>
    <dsp:sp modelId="{4B913BF3-8DE1-417D-9A23-C038D7AEC68C}">
      <dsp:nvSpPr>
        <dsp:cNvPr id="0" name=""/>
        <dsp:cNvSpPr/>
      </dsp:nvSpPr>
      <dsp:spPr>
        <a:xfrm>
          <a:off x="7911663" y="186858"/>
          <a:ext cx="2441809" cy="2930170"/>
        </a:xfrm>
        <a:prstGeom prst="rect">
          <a:avLst/>
        </a:prstGeom>
        <a:gradFill rotWithShape="0">
          <a:gsLst>
            <a:gs pos="0">
              <a:schemeClr val="accent5">
                <a:hueOff val="-18429457"/>
                <a:satOff val="20625"/>
                <a:lumOff val="1177"/>
                <a:alphaOff val="0"/>
                <a:tint val="94000"/>
                <a:satMod val="100000"/>
                <a:lumMod val="104000"/>
              </a:schemeClr>
            </a:gs>
            <a:gs pos="69000">
              <a:schemeClr val="accent5">
                <a:hueOff val="-18429457"/>
                <a:satOff val="20625"/>
                <a:lumOff val="1177"/>
                <a:alphaOff val="0"/>
                <a:shade val="86000"/>
                <a:satMod val="130000"/>
                <a:lumMod val="102000"/>
              </a:schemeClr>
            </a:gs>
            <a:gs pos="100000">
              <a:schemeClr val="accent5">
                <a:hueOff val="-18429457"/>
                <a:satOff val="20625"/>
                <a:lumOff val="1177"/>
                <a:alphaOff val="0"/>
                <a:shade val="72000"/>
                <a:satMod val="130000"/>
                <a:lumMod val="100000"/>
              </a:schemeClr>
            </a:gs>
          </a:gsLst>
          <a:lin ang="5400000" scaled="0"/>
        </a:gradFill>
        <a:ln w="12700" cap="flat" cmpd="sng" algn="ctr">
          <a:solidFill>
            <a:schemeClr val="accent5">
              <a:hueOff val="-18429457"/>
              <a:satOff val="20625"/>
              <a:lumOff val="1177"/>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41196" tIns="0" rIns="241196" bIns="330200" numCol="1" spcCol="1270" anchor="t" anchorCtr="0">
          <a:noAutofit/>
        </a:bodyPr>
        <a:lstStyle/>
        <a:p>
          <a:pPr marL="0" lvl="0" indent="0" algn="l" defTabSz="488950">
            <a:lnSpc>
              <a:spcPct val="90000"/>
            </a:lnSpc>
            <a:spcBef>
              <a:spcPct val="0"/>
            </a:spcBef>
            <a:spcAft>
              <a:spcPct val="35000"/>
            </a:spcAft>
            <a:buNone/>
            <a:defRPr b="1"/>
          </a:pPr>
          <a:r>
            <a:rPr lang="en-US" sz="1100" b="1" kern="1200" dirty="0"/>
            <a:t>The tool required to do this is called:</a:t>
          </a:r>
        </a:p>
        <a:p>
          <a:pPr marL="57150" lvl="1" indent="-57150" algn="l" defTabSz="488950">
            <a:lnSpc>
              <a:spcPct val="90000"/>
            </a:lnSpc>
            <a:spcBef>
              <a:spcPct val="0"/>
            </a:spcBef>
            <a:spcAft>
              <a:spcPct val="15000"/>
            </a:spcAft>
            <a:buChar char="•"/>
          </a:pPr>
          <a:r>
            <a:rPr lang="en-US" sz="1100" b="1" kern="1200" dirty="0"/>
            <a:t>Azure Resource Manager (ARM) Template Converter tool</a:t>
          </a:r>
        </a:p>
        <a:p>
          <a:pPr marL="57150" lvl="1" indent="-57150" algn="l" defTabSz="488950">
            <a:lnSpc>
              <a:spcPct val="90000"/>
            </a:lnSpc>
            <a:spcBef>
              <a:spcPct val="0"/>
            </a:spcBef>
            <a:spcAft>
              <a:spcPct val="15000"/>
            </a:spcAft>
            <a:buChar char="•"/>
          </a:pPr>
          <a:r>
            <a:rPr lang="en-US" sz="1100" b="1" kern="1200" dirty="0"/>
            <a:t>This can also be done using Azure Blueprints</a:t>
          </a:r>
        </a:p>
      </dsp:txBody>
      <dsp:txXfrm>
        <a:off x="7911663" y="1358926"/>
        <a:ext cx="2441809" cy="1758102"/>
      </dsp:txXfrm>
    </dsp:sp>
    <dsp:sp modelId="{2C60B5A3-0CA0-4E1B-8FF6-953E20323FD9}">
      <dsp:nvSpPr>
        <dsp:cNvPr id="0" name=""/>
        <dsp:cNvSpPr/>
      </dsp:nvSpPr>
      <dsp:spPr>
        <a:xfrm>
          <a:off x="7911663" y="186858"/>
          <a:ext cx="2441809" cy="1172068"/>
        </a:xfrm>
        <a:prstGeom prst="rect">
          <a:avLst/>
        </a:prstGeom>
        <a:noFill/>
        <a:ln w="12700" cap="flat" cmpd="sng" algn="ctr">
          <a:noFill/>
          <a:prstDash val="solid"/>
        </a:ln>
        <a:effectLst>
          <a:outerShdw blurRad="50800" dist="38100" dir="5400000" sy="96000" rotWithShape="0">
            <a:srgbClr val="000000">
              <a:alpha val="54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241196" tIns="165100" rIns="241196" bIns="165100" numCol="1" spcCol="1270" anchor="ctr" anchorCtr="0">
          <a:noAutofit/>
        </a:bodyPr>
        <a:lstStyle/>
        <a:p>
          <a:pPr marL="0" lvl="0" indent="0" algn="l" defTabSz="2755900">
            <a:lnSpc>
              <a:spcPct val="90000"/>
            </a:lnSpc>
            <a:spcBef>
              <a:spcPct val="0"/>
            </a:spcBef>
            <a:spcAft>
              <a:spcPct val="35000"/>
            </a:spcAft>
            <a:buNone/>
          </a:pPr>
          <a:r>
            <a:rPr lang="en-US" sz="6200" kern="1200"/>
            <a:t>04</a:t>
          </a:r>
        </a:p>
      </dsp:txBody>
      <dsp:txXfrm>
        <a:off x="7911663" y="186858"/>
        <a:ext cx="2441809" cy="11720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CA1DE4-3DD2-4E22-B672-EEC7C5A2E43C}">
      <dsp:nvSpPr>
        <dsp:cNvPr id="0" name=""/>
        <dsp:cNvSpPr/>
      </dsp:nvSpPr>
      <dsp:spPr>
        <a:xfrm>
          <a:off x="3097569" y="3327227"/>
          <a:ext cx="350371" cy="1506595"/>
        </a:xfrm>
        <a:custGeom>
          <a:avLst/>
          <a:gdLst/>
          <a:ahLst/>
          <a:cxnLst/>
          <a:rect l="0" t="0" r="0" b="0"/>
          <a:pathLst>
            <a:path>
              <a:moveTo>
                <a:pt x="0" y="0"/>
              </a:moveTo>
              <a:lnTo>
                <a:pt x="175185" y="0"/>
              </a:lnTo>
              <a:lnTo>
                <a:pt x="175185" y="1506595"/>
              </a:lnTo>
              <a:lnTo>
                <a:pt x="350371" y="1506595"/>
              </a:lnTo>
            </a:path>
          </a:pathLst>
        </a:custGeom>
        <a:noFill/>
        <a:ln w="12700"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8F53A2C-457E-433C-9B42-954199084594}">
      <dsp:nvSpPr>
        <dsp:cNvPr id="0" name=""/>
        <dsp:cNvSpPr/>
      </dsp:nvSpPr>
      <dsp:spPr>
        <a:xfrm>
          <a:off x="3097569" y="3327227"/>
          <a:ext cx="350371" cy="753297"/>
        </a:xfrm>
        <a:custGeom>
          <a:avLst/>
          <a:gdLst/>
          <a:ahLst/>
          <a:cxnLst/>
          <a:rect l="0" t="0" r="0" b="0"/>
          <a:pathLst>
            <a:path>
              <a:moveTo>
                <a:pt x="0" y="0"/>
              </a:moveTo>
              <a:lnTo>
                <a:pt x="175185" y="0"/>
              </a:lnTo>
              <a:lnTo>
                <a:pt x="175185" y="753297"/>
              </a:lnTo>
              <a:lnTo>
                <a:pt x="350371" y="753297"/>
              </a:lnTo>
            </a:path>
          </a:pathLst>
        </a:custGeom>
        <a:noFill/>
        <a:ln w="12700"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4EE575A-AE00-4E6F-AACE-0ED5427892F0}">
      <dsp:nvSpPr>
        <dsp:cNvPr id="0" name=""/>
        <dsp:cNvSpPr/>
      </dsp:nvSpPr>
      <dsp:spPr>
        <a:xfrm>
          <a:off x="3097569" y="3281507"/>
          <a:ext cx="350371" cy="91440"/>
        </a:xfrm>
        <a:custGeom>
          <a:avLst/>
          <a:gdLst/>
          <a:ahLst/>
          <a:cxnLst/>
          <a:rect l="0" t="0" r="0" b="0"/>
          <a:pathLst>
            <a:path>
              <a:moveTo>
                <a:pt x="0" y="45720"/>
              </a:moveTo>
              <a:lnTo>
                <a:pt x="350371" y="45720"/>
              </a:lnTo>
            </a:path>
          </a:pathLst>
        </a:custGeom>
        <a:noFill/>
        <a:ln w="12700"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96989D1-C7AB-481B-A8C7-1EC140C90AFA}">
      <dsp:nvSpPr>
        <dsp:cNvPr id="0" name=""/>
        <dsp:cNvSpPr/>
      </dsp:nvSpPr>
      <dsp:spPr>
        <a:xfrm>
          <a:off x="3097569" y="2573929"/>
          <a:ext cx="350371" cy="753297"/>
        </a:xfrm>
        <a:custGeom>
          <a:avLst/>
          <a:gdLst/>
          <a:ahLst/>
          <a:cxnLst/>
          <a:rect l="0" t="0" r="0" b="0"/>
          <a:pathLst>
            <a:path>
              <a:moveTo>
                <a:pt x="0" y="753297"/>
              </a:moveTo>
              <a:lnTo>
                <a:pt x="175185" y="753297"/>
              </a:lnTo>
              <a:lnTo>
                <a:pt x="175185" y="0"/>
              </a:lnTo>
              <a:lnTo>
                <a:pt x="350371" y="0"/>
              </a:lnTo>
            </a:path>
          </a:pathLst>
        </a:custGeom>
        <a:noFill/>
        <a:ln w="12700"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163C58C-8B35-47EE-890E-991F2E88AF62}">
      <dsp:nvSpPr>
        <dsp:cNvPr id="0" name=""/>
        <dsp:cNvSpPr/>
      </dsp:nvSpPr>
      <dsp:spPr>
        <a:xfrm>
          <a:off x="3097569" y="1820631"/>
          <a:ext cx="350371" cy="1506595"/>
        </a:xfrm>
        <a:custGeom>
          <a:avLst/>
          <a:gdLst/>
          <a:ahLst/>
          <a:cxnLst/>
          <a:rect l="0" t="0" r="0" b="0"/>
          <a:pathLst>
            <a:path>
              <a:moveTo>
                <a:pt x="0" y="1506595"/>
              </a:moveTo>
              <a:lnTo>
                <a:pt x="175185" y="1506595"/>
              </a:lnTo>
              <a:lnTo>
                <a:pt x="175185" y="0"/>
              </a:lnTo>
              <a:lnTo>
                <a:pt x="350371" y="0"/>
              </a:lnTo>
            </a:path>
          </a:pathLst>
        </a:custGeom>
        <a:noFill/>
        <a:ln w="12700"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00F79EC-A270-43FC-B59A-BB6939DE06C4}">
      <dsp:nvSpPr>
        <dsp:cNvPr id="0" name=""/>
        <dsp:cNvSpPr/>
      </dsp:nvSpPr>
      <dsp:spPr>
        <a:xfrm>
          <a:off x="7302022" y="1866292"/>
          <a:ext cx="350371" cy="753297"/>
        </a:xfrm>
        <a:custGeom>
          <a:avLst/>
          <a:gdLst/>
          <a:ahLst/>
          <a:cxnLst/>
          <a:rect l="0" t="0" r="0" b="0"/>
          <a:pathLst>
            <a:path>
              <a:moveTo>
                <a:pt x="0" y="0"/>
              </a:moveTo>
              <a:lnTo>
                <a:pt x="175185" y="0"/>
              </a:lnTo>
              <a:lnTo>
                <a:pt x="175185" y="753297"/>
              </a:lnTo>
              <a:lnTo>
                <a:pt x="350371" y="753297"/>
              </a:lnTo>
            </a:path>
          </a:pathLst>
        </a:custGeom>
        <a:noFill/>
        <a:ln w="12700"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E685041-654B-41A4-B400-F338B1A4E150}">
      <dsp:nvSpPr>
        <dsp:cNvPr id="0" name=""/>
        <dsp:cNvSpPr/>
      </dsp:nvSpPr>
      <dsp:spPr>
        <a:xfrm>
          <a:off x="7302022" y="1820572"/>
          <a:ext cx="350371" cy="91440"/>
        </a:xfrm>
        <a:custGeom>
          <a:avLst/>
          <a:gdLst/>
          <a:ahLst/>
          <a:cxnLst/>
          <a:rect l="0" t="0" r="0" b="0"/>
          <a:pathLst>
            <a:path>
              <a:moveTo>
                <a:pt x="0" y="45720"/>
              </a:moveTo>
              <a:lnTo>
                <a:pt x="350371" y="45720"/>
              </a:lnTo>
            </a:path>
          </a:pathLst>
        </a:custGeom>
        <a:noFill/>
        <a:ln w="12700"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9296DC5-2544-496A-8138-1029FA7FF038}">
      <dsp:nvSpPr>
        <dsp:cNvPr id="0" name=""/>
        <dsp:cNvSpPr/>
      </dsp:nvSpPr>
      <dsp:spPr>
        <a:xfrm>
          <a:off x="7302022" y="1112994"/>
          <a:ext cx="350371" cy="753297"/>
        </a:xfrm>
        <a:custGeom>
          <a:avLst/>
          <a:gdLst/>
          <a:ahLst/>
          <a:cxnLst/>
          <a:rect l="0" t="0" r="0" b="0"/>
          <a:pathLst>
            <a:path>
              <a:moveTo>
                <a:pt x="0" y="753297"/>
              </a:moveTo>
              <a:lnTo>
                <a:pt x="175185" y="753297"/>
              </a:lnTo>
              <a:lnTo>
                <a:pt x="175185" y="0"/>
              </a:lnTo>
              <a:lnTo>
                <a:pt x="350371" y="0"/>
              </a:lnTo>
            </a:path>
          </a:pathLst>
        </a:custGeom>
        <a:noFill/>
        <a:ln w="12700"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D55B7F0-A8AC-4CDA-A072-740F4D22D273}">
      <dsp:nvSpPr>
        <dsp:cNvPr id="0" name=""/>
        <dsp:cNvSpPr/>
      </dsp:nvSpPr>
      <dsp:spPr>
        <a:xfrm>
          <a:off x="5199795" y="1067333"/>
          <a:ext cx="350371" cy="798958"/>
        </a:xfrm>
        <a:custGeom>
          <a:avLst/>
          <a:gdLst/>
          <a:ahLst/>
          <a:cxnLst/>
          <a:rect l="0" t="0" r="0" b="0"/>
          <a:pathLst>
            <a:path>
              <a:moveTo>
                <a:pt x="0" y="0"/>
              </a:moveTo>
              <a:lnTo>
                <a:pt x="175185" y="0"/>
              </a:lnTo>
              <a:lnTo>
                <a:pt x="175185" y="798958"/>
              </a:lnTo>
              <a:lnTo>
                <a:pt x="350371" y="798958"/>
              </a:lnTo>
            </a:path>
          </a:pathLst>
        </a:custGeom>
        <a:noFill/>
        <a:ln w="127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992B5F9-ADD9-4632-B857-BDB5184F06A2}">
      <dsp:nvSpPr>
        <dsp:cNvPr id="0" name=""/>
        <dsp:cNvSpPr/>
      </dsp:nvSpPr>
      <dsp:spPr>
        <a:xfrm>
          <a:off x="5199795" y="690684"/>
          <a:ext cx="350371" cy="376648"/>
        </a:xfrm>
        <a:custGeom>
          <a:avLst/>
          <a:gdLst/>
          <a:ahLst/>
          <a:cxnLst/>
          <a:rect l="0" t="0" r="0" b="0"/>
          <a:pathLst>
            <a:path>
              <a:moveTo>
                <a:pt x="0" y="376648"/>
              </a:moveTo>
              <a:lnTo>
                <a:pt x="175185" y="376648"/>
              </a:lnTo>
              <a:lnTo>
                <a:pt x="175185" y="0"/>
              </a:lnTo>
              <a:lnTo>
                <a:pt x="350371" y="0"/>
              </a:lnTo>
            </a:path>
          </a:pathLst>
        </a:custGeom>
        <a:noFill/>
        <a:ln w="127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8312178-6308-4863-BF18-0A2D5B162897}">
      <dsp:nvSpPr>
        <dsp:cNvPr id="0" name=""/>
        <dsp:cNvSpPr/>
      </dsp:nvSpPr>
      <dsp:spPr>
        <a:xfrm>
          <a:off x="3097569" y="1021613"/>
          <a:ext cx="350371" cy="91440"/>
        </a:xfrm>
        <a:custGeom>
          <a:avLst/>
          <a:gdLst/>
          <a:ahLst/>
          <a:cxnLst/>
          <a:rect l="0" t="0" r="0" b="0"/>
          <a:pathLst>
            <a:path>
              <a:moveTo>
                <a:pt x="0" y="45720"/>
              </a:moveTo>
              <a:lnTo>
                <a:pt x="350371" y="45720"/>
              </a:lnTo>
            </a:path>
          </a:pathLst>
        </a:custGeom>
        <a:noFill/>
        <a:ln w="12700"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A9FE247-B380-4073-ADCA-5C8FDA9340FB}">
      <dsp:nvSpPr>
        <dsp:cNvPr id="0" name=""/>
        <dsp:cNvSpPr/>
      </dsp:nvSpPr>
      <dsp:spPr>
        <a:xfrm>
          <a:off x="1345713" y="800175"/>
          <a:ext cx="1751855" cy="534315"/>
        </a:xfrm>
        <a:prstGeom prst="rect">
          <a:avLst/>
        </a:prstGeom>
        <a:gradFill rotWithShape="0">
          <a:gsLst>
            <a:gs pos="0">
              <a:schemeClr val="accent1">
                <a:hueOff val="0"/>
                <a:satOff val="0"/>
                <a:lumOff val="0"/>
                <a:alphaOff val="0"/>
                <a:tint val="94000"/>
                <a:satMod val="100000"/>
                <a:lumMod val="104000"/>
              </a:schemeClr>
            </a:gs>
            <a:gs pos="69000">
              <a:schemeClr val="accent1">
                <a:hueOff val="0"/>
                <a:satOff val="0"/>
                <a:lumOff val="0"/>
                <a:alphaOff val="0"/>
                <a:shade val="86000"/>
                <a:satMod val="130000"/>
                <a:lumMod val="102000"/>
              </a:schemeClr>
            </a:gs>
            <a:gs pos="100000">
              <a:schemeClr val="accent1">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Registration:</a:t>
          </a:r>
          <a:endParaRPr lang="en-US" sz="1100" kern="1200" dirty="0"/>
        </a:p>
      </dsp:txBody>
      <dsp:txXfrm>
        <a:off x="1345713" y="800175"/>
        <a:ext cx="1751855" cy="534315"/>
      </dsp:txXfrm>
    </dsp:sp>
    <dsp:sp modelId="{F34ED813-22C3-4DCA-B1F8-ABFD06526809}">
      <dsp:nvSpPr>
        <dsp:cNvPr id="0" name=""/>
        <dsp:cNvSpPr/>
      </dsp:nvSpPr>
      <dsp:spPr>
        <a:xfrm>
          <a:off x="3447940" y="800175"/>
          <a:ext cx="1751855" cy="534315"/>
        </a:xfrm>
        <a:prstGeom prst="rect">
          <a:avLst/>
        </a:prstGeom>
        <a:gradFill rotWithShape="0">
          <a:gsLst>
            <a:gs pos="0">
              <a:schemeClr val="accent3">
                <a:hueOff val="0"/>
                <a:satOff val="0"/>
                <a:lumOff val="0"/>
                <a:alphaOff val="0"/>
                <a:tint val="94000"/>
                <a:satMod val="100000"/>
                <a:lumMod val="104000"/>
              </a:schemeClr>
            </a:gs>
            <a:gs pos="69000">
              <a:schemeClr val="accent3">
                <a:hueOff val="0"/>
                <a:satOff val="0"/>
                <a:lumOff val="0"/>
                <a:alphaOff val="0"/>
                <a:shade val="86000"/>
                <a:satMod val="130000"/>
                <a:lumMod val="102000"/>
              </a:schemeClr>
            </a:gs>
            <a:gs pos="100000">
              <a:schemeClr val="accent3">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Step 1: C</a:t>
          </a:r>
          <a:r>
            <a:rPr lang="en-US" sz="1100" b="0" i="0" kern="1200"/>
            <a:t>onnect servers to Azure Arc. This process is called onboarding.</a:t>
          </a:r>
          <a:endParaRPr lang="en-US" sz="1100" kern="1200" dirty="0"/>
        </a:p>
      </dsp:txBody>
      <dsp:txXfrm>
        <a:off x="3447940" y="800175"/>
        <a:ext cx="1751855" cy="534315"/>
      </dsp:txXfrm>
    </dsp:sp>
    <dsp:sp modelId="{4768F9F0-6B63-479E-9C94-1F2BD7844FDB}">
      <dsp:nvSpPr>
        <dsp:cNvPr id="0" name=""/>
        <dsp:cNvSpPr/>
      </dsp:nvSpPr>
      <dsp:spPr>
        <a:xfrm>
          <a:off x="5550167" y="1216"/>
          <a:ext cx="1751855" cy="1378935"/>
        </a:xfrm>
        <a:prstGeom prst="rect">
          <a:avLst/>
        </a:prstGeom>
        <a:gradFill rotWithShape="0">
          <a:gsLst>
            <a:gs pos="0">
              <a:schemeClr val="accent4">
                <a:hueOff val="0"/>
                <a:satOff val="0"/>
                <a:lumOff val="0"/>
                <a:alphaOff val="0"/>
                <a:tint val="94000"/>
                <a:satMod val="100000"/>
                <a:lumMod val="104000"/>
              </a:schemeClr>
            </a:gs>
            <a:gs pos="69000">
              <a:schemeClr val="accent4">
                <a:hueOff val="0"/>
                <a:satOff val="0"/>
                <a:lumOff val="0"/>
                <a:alphaOff val="0"/>
                <a:shade val="86000"/>
                <a:satMod val="130000"/>
                <a:lumMod val="102000"/>
              </a:schemeClr>
            </a:gs>
            <a:gs pos="100000">
              <a:schemeClr val="accent4">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i="0" kern="1200" dirty="0"/>
            <a:t>After onboarding a server to Azure Arc, it becomes a connected machine and is treated as an Azure resource. You can manage that resource using standard Azure tools and policies.</a:t>
          </a:r>
          <a:endParaRPr lang="en-US" sz="1100" kern="1200" dirty="0"/>
        </a:p>
      </dsp:txBody>
      <dsp:txXfrm>
        <a:off x="5550167" y="1216"/>
        <a:ext cx="1751855" cy="1378935"/>
      </dsp:txXfrm>
    </dsp:sp>
    <dsp:sp modelId="{5B6751B3-77F6-4F03-B8A1-F4DD59342181}">
      <dsp:nvSpPr>
        <dsp:cNvPr id="0" name=""/>
        <dsp:cNvSpPr/>
      </dsp:nvSpPr>
      <dsp:spPr>
        <a:xfrm>
          <a:off x="5550167" y="1599134"/>
          <a:ext cx="1751855" cy="534315"/>
        </a:xfrm>
        <a:prstGeom prst="rect">
          <a:avLst/>
        </a:prstGeom>
        <a:gradFill rotWithShape="0">
          <a:gsLst>
            <a:gs pos="0">
              <a:schemeClr val="accent4">
                <a:hueOff val="0"/>
                <a:satOff val="0"/>
                <a:lumOff val="0"/>
                <a:alphaOff val="0"/>
                <a:tint val="94000"/>
                <a:satMod val="100000"/>
                <a:lumMod val="104000"/>
              </a:schemeClr>
            </a:gs>
            <a:gs pos="69000">
              <a:schemeClr val="accent4">
                <a:hueOff val="0"/>
                <a:satOff val="0"/>
                <a:lumOff val="0"/>
                <a:alphaOff val="0"/>
                <a:shade val="86000"/>
                <a:satMod val="130000"/>
                <a:lumMod val="102000"/>
              </a:schemeClr>
            </a:gs>
            <a:gs pos="100000">
              <a:schemeClr val="accent4">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i="0" kern="1200" dirty="0"/>
            <a:t>Each of your onboarded machines is:</a:t>
          </a:r>
          <a:endParaRPr lang="en-US" sz="1100" kern="1200" dirty="0"/>
        </a:p>
      </dsp:txBody>
      <dsp:txXfrm>
        <a:off x="5550167" y="1599134"/>
        <a:ext cx="1751855" cy="534315"/>
      </dsp:txXfrm>
    </dsp:sp>
    <dsp:sp modelId="{3322CAA4-463C-4347-BB77-88F2E58B0DD0}">
      <dsp:nvSpPr>
        <dsp:cNvPr id="0" name=""/>
        <dsp:cNvSpPr/>
      </dsp:nvSpPr>
      <dsp:spPr>
        <a:xfrm>
          <a:off x="7652393" y="845836"/>
          <a:ext cx="1751855" cy="534315"/>
        </a:xfrm>
        <a:prstGeom prst="rect">
          <a:avLst/>
        </a:prstGeom>
        <a:gradFill rotWithShape="0">
          <a:gsLst>
            <a:gs pos="0">
              <a:schemeClr val="accent5">
                <a:hueOff val="0"/>
                <a:satOff val="0"/>
                <a:lumOff val="0"/>
                <a:alphaOff val="0"/>
                <a:tint val="94000"/>
                <a:satMod val="100000"/>
                <a:lumMod val="104000"/>
              </a:schemeClr>
            </a:gs>
            <a:gs pos="69000">
              <a:schemeClr val="accent5">
                <a:hueOff val="0"/>
                <a:satOff val="0"/>
                <a:lumOff val="0"/>
                <a:alphaOff val="0"/>
                <a:shade val="86000"/>
                <a:satMod val="130000"/>
                <a:lumMod val="102000"/>
              </a:schemeClr>
            </a:gs>
            <a:gs pos="100000">
              <a:schemeClr val="accent5">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i="0" kern="1200"/>
            <a:t>Assigned a Resource ID.</a:t>
          </a:r>
          <a:endParaRPr lang="en-US" sz="1100" kern="1200"/>
        </a:p>
      </dsp:txBody>
      <dsp:txXfrm>
        <a:off x="7652393" y="845836"/>
        <a:ext cx="1751855" cy="534315"/>
      </dsp:txXfrm>
    </dsp:sp>
    <dsp:sp modelId="{1051AD1E-1135-4B57-86BE-1371239697B1}">
      <dsp:nvSpPr>
        <dsp:cNvPr id="0" name=""/>
        <dsp:cNvSpPr/>
      </dsp:nvSpPr>
      <dsp:spPr>
        <a:xfrm>
          <a:off x="7652393" y="1599134"/>
          <a:ext cx="1751855" cy="534315"/>
        </a:xfrm>
        <a:prstGeom prst="rect">
          <a:avLst/>
        </a:prstGeom>
        <a:gradFill rotWithShape="0">
          <a:gsLst>
            <a:gs pos="0">
              <a:schemeClr val="accent5">
                <a:hueOff val="0"/>
                <a:satOff val="0"/>
                <a:lumOff val="0"/>
                <a:alphaOff val="0"/>
                <a:tint val="94000"/>
                <a:satMod val="100000"/>
                <a:lumMod val="104000"/>
              </a:schemeClr>
            </a:gs>
            <a:gs pos="69000">
              <a:schemeClr val="accent5">
                <a:hueOff val="0"/>
                <a:satOff val="0"/>
                <a:lumOff val="0"/>
                <a:alphaOff val="0"/>
                <a:shade val="86000"/>
                <a:satMod val="130000"/>
                <a:lumMod val="102000"/>
              </a:schemeClr>
            </a:gs>
            <a:gs pos="100000">
              <a:schemeClr val="accent5">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i="0" kern="1200"/>
            <a:t>Managed as part of a resource group inside a subscription.</a:t>
          </a:r>
          <a:endParaRPr lang="en-US" sz="1100" kern="1200"/>
        </a:p>
      </dsp:txBody>
      <dsp:txXfrm>
        <a:off x="7652393" y="1599134"/>
        <a:ext cx="1751855" cy="534315"/>
      </dsp:txXfrm>
    </dsp:sp>
    <dsp:sp modelId="{96447B2D-4BDF-4C7B-9CC0-1A8090BE18D5}">
      <dsp:nvSpPr>
        <dsp:cNvPr id="0" name=""/>
        <dsp:cNvSpPr/>
      </dsp:nvSpPr>
      <dsp:spPr>
        <a:xfrm>
          <a:off x="7652393" y="2352432"/>
          <a:ext cx="1751855" cy="534315"/>
        </a:xfrm>
        <a:prstGeom prst="rect">
          <a:avLst/>
        </a:prstGeom>
        <a:gradFill rotWithShape="0">
          <a:gsLst>
            <a:gs pos="0">
              <a:schemeClr val="accent5">
                <a:hueOff val="0"/>
                <a:satOff val="0"/>
                <a:lumOff val="0"/>
                <a:alphaOff val="0"/>
                <a:tint val="94000"/>
                <a:satMod val="100000"/>
                <a:lumMod val="104000"/>
              </a:schemeClr>
            </a:gs>
            <a:gs pos="69000">
              <a:schemeClr val="accent5">
                <a:hueOff val="0"/>
                <a:satOff val="0"/>
                <a:lumOff val="0"/>
                <a:alphaOff val="0"/>
                <a:shade val="86000"/>
                <a:satMod val="130000"/>
                <a:lumMod val="102000"/>
              </a:schemeClr>
            </a:gs>
            <a:gs pos="100000">
              <a:schemeClr val="accent5">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i="0" kern="1200"/>
            <a:t>Able to use standard Azure constructs, such as applying tags or Azure Policy.</a:t>
          </a:r>
          <a:endParaRPr lang="en-US" sz="1100" kern="1200"/>
        </a:p>
      </dsp:txBody>
      <dsp:txXfrm>
        <a:off x="7652393" y="2352432"/>
        <a:ext cx="1751855" cy="534315"/>
      </dsp:txXfrm>
    </dsp:sp>
    <dsp:sp modelId="{F0CEB162-A8C7-474A-8865-7C7AF7A5E24C}">
      <dsp:nvSpPr>
        <dsp:cNvPr id="0" name=""/>
        <dsp:cNvSpPr/>
      </dsp:nvSpPr>
      <dsp:spPr>
        <a:xfrm>
          <a:off x="1345713" y="2332186"/>
          <a:ext cx="1751855" cy="1990081"/>
        </a:xfrm>
        <a:prstGeom prst="rect">
          <a:avLst/>
        </a:prstGeom>
        <a:gradFill rotWithShape="0">
          <a:gsLst>
            <a:gs pos="0">
              <a:schemeClr val="accent1">
                <a:hueOff val="0"/>
                <a:satOff val="0"/>
                <a:lumOff val="0"/>
                <a:alphaOff val="0"/>
                <a:tint val="94000"/>
                <a:satMod val="100000"/>
                <a:lumMod val="104000"/>
              </a:schemeClr>
            </a:gs>
            <a:gs pos="69000">
              <a:schemeClr val="accent1">
                <a:hueOff val="0"/>
                <a:satOff val="0"/>
                <a:lumOff val="0"/>
                <a:alphaOff val="0"/>
                <a:shade val="86000"/>
                <a:satMod val="130000"/>
                <a:lumMod val="102000"/>
              </a:schemeClr>
            </a:gs>
            <a:gs pos="100000">
              <a:schemeClr val="accent1">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i="0" kern="1200" dirty="0"/>
            <a:t>To onboard a server, you must install the Azure Connected Machine agent. This installation connects your machines to Azure Arc-enabled servers. The Azure Connected Machine agent currently supports the following versions of the Windows and Linux operating systems:</a:t>
          </a:r>
          <a:endParaRPr lang="en-US" sz="1100" kern="1200" dirty="0"/>
        </a:p>
      </dsp:txBody>
      <dsp:txXfrm>
        <a:off x="1345713" y="2332186"/>
        <a:ext cx="1751855" cy="1990081"/>
      </dsp:txXfrm>
    </dsp:sp>
    <dsp:sp modelId="{E7FED0A5-2369-4EDC-A853-53B637D84CCF}">
      <dsp:nvSpPr>
        <dsp:cNvPr id="0" name=""/>
        <dsp:cNvSpPr/>
      </dsp:nvSpPr>
      <dsp:spPr>
        <a:xfrm>
          <a:off x="3447940" y="1553473"/>
          <a:ext cx="1751855" cy="534315"/>
        </a:xfrm>
        <a:prstGeom prst="rect">
          <a:avLst/>
        </a:prstGeom>
        <a:gradFill rotWithShape="0">
          <a:gsLst>
            <a:gs pos="0">
              <a:schemeClr val="accent3">
                <a:hueOff val="0"/>
                <a:satOff val="0"/>
                <a:lumOff val="0"/>
                <a:alphaOff val="0"/>
                <a:tint val="94000"/>
                <a:satMod val="100000"/>
                <a:lumMod val="104000"/>
              </a:schemeClr>
            </a:gs>
            <a:gs pos="69000">
              <a:schemeClr val="accent3">
                <a:hueOff val="0"/>
                <a:satOff val="0"/>
                <a:lumOff val="0"/>
                <a:alphaOff val="0"/>
                <a:shade val="86000"/>
                <a:satMod val="130000"/>
                <a:lumMod val="102000"/>
              </a:schemeClr>
            </a:gs>
            <a:gs pos="100000">
              <a:schemeClr val="accent3">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i="0" kern="1200" dirty="0"/>
            <a:t>Windows Server 2008 R2 SP1, 2012 R2, 2016, 2019, and 2022, including Server Core installations</a:t>
          </a:r>
          <a:endParaRPr lang="en-US" sz="1100" kern="1200" dirty="0"/>
        </a:p>
      </dsp:txBody>
      <dsp:txXfrm>
        <a:off x="3447940" y="1553473"/>
        <a:ext cx="1751855" cy="534315"/>
      </dsp:txXfrm>
    </dsp:sp>
    <dsp:sp modelId="{3379B81D-01C7-4DCA-9784-BDA74A2B7C08}">
      <dsp:nvSpPr>
        <dsp:cNvPr id="0" name=""/>
        <dsp:cNvSpPr/>
      </dsp:nvSpPr>
      <dsp:spPr>
        <a:xfrm>
          <a:off x="3447940" y="2306771"/>
          <a:ext cx="1751855" cy="534315"/>
        </a:xfrm>
        <a:prstGeom prst="rect">
          <a:avLst/>
        </a:prstGeom>
        <a:gradFill rotWithShape="0">
          <a:gsLst>
            <a:gs pos="0">
              <a:schemeClr val="accent3">
                <a:hueOff val="0"/>
                <a:satOff val="0"/>
                <a:lumOff val="0"/>
                <a:alphaOff val="0"/>
                <a:tint val="94000"/>
                <a:satMod val="100000"/>
                <a:lumMod val="104000"/>
              </a:schemeClr>
            </a:gs>
            <a:gs pos="69000">
              <a:schemeClr val="accent3">
                <a:hueOff val="0"/>
                <a:satOff val="0"/>
                <a:lumOff val="0"/>
                <a:alphaOff val="0"/>
                <a:shade val="86000"/>
                <a:satMod val="130000"/>
                <a:lumMod val="102000"/>
              </a:schemeClr>
            </a:gs>
            <a:gs pos="100000">
              <a:schemeClr val="accent3">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i="0" kern="1200" dirty="0"/>
            <a:t>SUSE Linux Enterprise Server (SLES) 12 and 15</a:t>
          </a:r>
          <a:endParaRPr lang="en-US" sz="1100" kern="1200" dirty="0"/>
        </a:p>
      </dsp:txBody>
      <dsp:txXfrm>
        <a:off x="3447940" y="2306771"/>
        <a:ext cx="1751855" cy="534315"/>
      </dsp:txXfrm>
    </dsp:sp>
    <dsp:sp modelId="{A6BB6F4A-9AC9-4E28-8F0C-96ECB41ACC52}">
      <dsp:nvSpPr>
        <dsp:cNvPr id="0" name=""/>
        <dsp:cNvSpPr/>
      </dsp:nvSpPr>
      <dsp:spPr>
        <a:xfrm>
          <a:off x="3447940" y="3060069"/>
          <a:ext cx="1751855" cy="534315"/>
        </a:xfrm>
        <a:prstGeom prst="rect">
          <a:avLst/>
        </a:prstGeom>
        <a:gradFill rotWithShape="0">
          <a:gsLst>
            <a:gs pos="0">
              <a:schemeClr val="accent3">
                <a:hueOff val="0"/>
                <a:satOff val="0"/>
                <a:lumOff val="0"/>
                <a:alphaOff val="0"/>
                <a:tint val="94000"/>
                <a:satMod val="100000"/>
                <a:lumMod val="104000"/>
              </a:schemeClr>
            </a:gs>
            <a:gs pos="69000">
              <a:schemeClr val="accent3">
                <a:hueOff val="0"/>
                <a:satOff val="0"/>
                <a:lumOff val="0"/>
                <a:alphaOff val="0"/>
                <a:shade val="86000"/>
                <a:satMod val="130000"/>
                <a:lumMod val="102000"/>
              </a:schemeClr>
            </a:gs>
            <a:gs pos="100000">
              <a:schemeClr val="accent3">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i="0" kern="1200"/>
            <a:t>Red Hat Enterprise Linux (RHEL) 7 and 8</a:t>
          </a:r>
          <a:endParaRPr lang="en-US" sz="1100" kern="1200"/>
        </a:p>
      </dsp:txBody>
      <dsp:txXfrm>
        <a:off x="3447940" y="3060069"/>
        <a:ext cx="1751855" cy="534315"/>
      </dsp:txXfrm>
    </dsp:sp>
    <dsp:sp modelId="{5D3A2F59-975F-43E9-BDBB-2560756DA52F}">
      <dsp:nvSpPr>
        <dsp:cNvPr id="0" name=""/>
        <dsp:cNvSpPr/>
      </dsp:nvSpPr>
      <dsp:spPr>
        <a:xfrm>
          <a:off x="3447940" y="3813367"/>
          <a:ext cx="1751855" cy="534315"/>
        </a:xfrm>
        <a:prstGeom prst="rect">
          <a:avLst/>
        </a:prstGeom>
        <a:gradFill rotWithShape="0">
          <a:gsLst>
            <a:gs pos="0">
              <a:schemeClr val="accent3">
                <a:hueOff val="0"/>
                <a:satOff val="0"/>
                <a:lumOff val="0"/>
                <a:alphaOff val="0"/>
                <a:tint val="94000"/>
                <a:satMod val="100000"/>
                <a:lumMod val="104000"/>
              </a:schemeClr>
            </a:gs>
            <a:gs pos="69000">
              <a:schemeClr val="accent3">
                <a:hueOff val="0"/>
                <a:satOff val="0"/>
                <a:lumOff val="0"/>
                <a:alphaOff val="0"/>
                <a:shade val="86000"/>
                <a:satMod val="130000"/>
                <a:lumMod val="102000"/>
              </a:schemeClr>
            </a:gs>
            <a:gs pos="100000">
              <a:schemeClr val="accent3">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i="0" kern="1200"/>
            <a:t>Amazon Linux 2</a:t>
          </a:r>
          <a:endParaRPr lang="en-US" sz="1100" kern="1200"/>
        </a:p>
      </dsp:txBody>
      <dsp:txXfrm>
        <a:off x="3447940" y="3813367"/>
        <a:ext cx="1751855" cy="534315"/>
      </dsp:txXfrm>
    </dsp:sp>
    <dsp:sp modelId="{DAD40DE1-9233-49E4-8AF9-F0247248B437}">
      <dsp:nvSpPr>
        <dsp:cNvPr id="0" name=""/>
        <dsp:cNvSpPr/>
      </dsp:nvSpPr>
      <dsp:spPr>
        <a:xfrm>
          <a:off x="3447940" y="4566665"/>
          <a:ext cx="1751855" cy="534315"/>
        </a:xfrm>
        <a:prstGeom prst="rect">
          <a:avLst/>
        </a:prstGeom>
        <a:gradFill rotWithShape="0">
          <a:gsLst>
            <a:gs pos="0">
              <a:schemeClr val="accent3">
                <a:hueOff val="0"/>
                <a:satOff val="0"/>
                <a:lumOff val="0"/>
                <a:alphaOff val="0"/>
                <a:tint val="94000"/>
                <a:satMod val="100000"/>
                <a:lumMod val="104000"/>
              </a:schemeClr>
            </a:gs>
            <a:gs pos="69000">
              <a:schemeClr val="accent3">
                <a:hueOff val="0"/>
                <a:satOff val="0"/>
                <a:lumOff val="0"/>
                <a:alphaOff val="0"/>
                <a:shade val="86000"/>
                <a:satMod val="130000"/>
                <a:lumMod val="102000"/>
              </a:schemeClr>
            </a:gs>
            <a:gs pos="100000">
              <a:schemeClr val="accent3">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i="0" kern="1200"/>
            <a:t>Oracle Linux 7 and 8</a:t>
          </a:r>
          <a:endParaRPr lang="en-US" sz="1100" kern="1200"/>
        </a:p>
      </dsp:txBody>
      <dsp:txXfrm>
        <a:off x="3447940" y="4566665"/>
        <a:ext cx="1751855" cy="53431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EBF034-2F35-4FF3-8FDF-C80FE9FCE793}">
      <dsp:nvSpPr>
        <dsp:cNvPr id="0" name=""/>
        <dsp:cNvSpPr/>
      </dsp:nvSpPr>
      <dsp:spPr>
        <a:xfrm>
          <a:off x="431" y="63472"/>
          <a:ext cx="2784838" cy="1392419"/>
        </a:xfrm>
        <a:prstGeom prst="roundRect">
          <a:avLst>
            <a:gd name="adj" fmla="val 10000"/>
          </a:avLst>
        </a:prstGeom>
        <a:gradFill rotWithShape="0">
          <a:gsLst>
            <a:gs pos="0">
              <a:schemeClr val="dk2">
                <a:hueOff val="0"/>
                <a:satOff val="0"/>
                <a:lumOff val="0"/>
                <a:alphaOff val="0"/>
                <a:tint val="94000"/>
                <a:satMod val="100000"/>
                <a:lumMod val="104000"/>
              </a:schemeClr>
            </a:gs>
            <a:gs pos="69000">
              <a:schemeClr val="dk2">
                <a:hueOff val="0"/>
                <a:satOff val="0"/>
                <a:lumOff val="0"/>
                <a:alphaOff val="0"/>
                <a:shade val="86000"/>
                <a:satMod val="130000"/>
                <a:lumMod val="102000"/>
              </a:schemeClr>
            </a:gs>
            <a:gs pos="100000">
              <a:schemeClr val="dk2">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a:t>This proposed architecture addresses security and compliance requirements.</a:t>
          </a:r>
        </a:p>
      </dsp:txBody>
      <dsp:txXfrm>
        <a:off x="41214" y="104255"/>
        <a:ext cx="2703272" cy="1310853"/>
      </dsp:txXfrm>
    </dsp:sp>
    <dsp:sp modelId="{82CB15D1-C47C-456F-9A1F-ABE9AAEE3C30}">
      <dsp:nvSpPr>
        <dsp:cNvPr id="0" name=""/>
        <dsp:cNvSpPr/>
      </dsp:nvSpPr>
      <dsp:spPr>
        <a:xfrm>
          <a:off x="3481479" y="63472"/>
          <a:ext cx="2784838" cy="1392419"/>
        </a:xfrm>
        <a:prstGeom prst="roundRect">
          <a:avLst>
            <a:gd name="adj" fmla="val 10000"/>
          </a:avLst>
        </a:prstGeom>
        <a:gradFill rotWithShape="0">
          <a:gsLst>
            <a:gs pos="0">
              <a:schemeClr val="dk2">
                <a:hueOff val="0"/>
                <a:satOff val="0"/>
                <a:lumOff val="0"/>
                <a:alphaOff val="0"/>
                <a:tint val="94000"/>
                <a:satMod val="100000"/>
                <a:lumMod val="104000"/>
              </a:schemeClr>
            </a:gs>
            <a:gs pos="69000">
              <a:schemeClr val="dk2">
                <a:hueOff val="0"/>
                <a:satOff val="0"/>
                <a:lumOff val="0"/>
                <a:alphaOff val="0"/>
                <a:shade val="86000"/>
                <a:satMod val="130000"/>
                <a:lumMod val="102000"/>
              </a:schemeClr>
            </a:gs>
            <a:gs pos="100000">
              <a:schemeClr val="dk2">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i="0" kern="1200"/>
            <a:t>Connecting </a:t>
          </a:r>
          <a:r>
            <a:rPr lang="en-US" sz="1200" b="0" i="0" u="sng" kern="1200">
              <a:hlinkClick xmlns:r="http://schemas.openxmlformats.org/officeDocument/2006/relationships" r:id="rId1">
                <a:extLst>
                  <a:ext uri="{A12FA001-AC4F-418D-AE19-62706E023703}">
                    <ahyp:hlinkClr xmlns:ahyp="http://schemas.microsoft.com/office/drawing/2018/hyperlinkcolor" val="tx"/>
                  </a:ext>
                </a:extLst>
              </a:hlinkClick>
            </a:rPr>
            <a:t>Azure Arc-enabled servers to Microsoft Defender for Cloud</a:t>
          </a:r>
          <a:r>
            <a:rPr lang="en-US" sz="1200" u="sng" kern="1200"/>
            <a:t>,</a:t>
          </a:r>
          <a:r>
            <a:rPr lang="en-US" sz="1200" b="0" i="0" kern="1200"/>
            <a:t> helps you start collecting security-related configurations and event logs so you can recommend actions and improve your overall Azure security posture.</a:t>
          </a:r>
          <a:endParaRPr lang="en-US" sz="1200" kern="1200"/>
        </a:p>
      </dsp:txBody>
      <dsp:txXfrm>
        <a:off x="3522262" y="104255"/>
        <a:ext cx="2703272" cy="1310853"/>
      </dsp:txXfrm>
    </dsp:sp>
    <dsp:sp modelId="{74E3CE2D-04ED-4382-8EDF-50F250799DA9}">
      <dsp:nvSpPr>
        <dsp:cNvPr id="0" name=""/>
        <dsp:cNvSpPr/>
      </dsp:nvSpPr>
      <dsp:spPr>
        <a:xfrm>
          <a:off x="3759963" y="1455891"/>
          <a:ext cx="278483" cy="1662270"/>
        </a:xfrm>
        <a:custGeom>
          <a:avLst/>
          <a:gdLst/>
          <a:ahLst/>
          <a:cxnLst/>
          <a:rect l="0" t="0" r="0" b="0"/>
          <a:pathLst>
            <a:path>
              <a:moveTo>
                <a:pt x="0" y="0"/>
              </a:moveTo>
              <a:lnTo>
                <a:pt x="0" y="1662270"/>
              </a:lnTo>
              <a:lnTo>
                <a:pt x="278483" y="1662270"/>
              </a:lnTo>
            </a:path>
          </a:pathLst>
        </a:custGeom>
        <a:noFill/>
        <a:ln w="12700" cap="flat" cmpd="sng" algn="ctr">
          <a:solidFill>
            <a:schemeClr val="dk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C5670F2-EB0A-48FF-8B8D-908EB5E5EDDC}">
      <dsp:nvSpPr>
        <dsp:cNvPr id="0" name=""/>
        <dsp:cNvSpPr/>
      </dsp:nvSpPr>
      <dsp:spPr>
        <a:xfrm>
          <a:off x="4038447" y="1803996"/>
          <a:ext cx="3343143" cy="2628330"/>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1" i="0" kern="1200" dirty="0">
              <a:hlinkClick xmlns:r="http://schemas.openxmlformats.org/officeDocument/2006/relationships" r:id="rId2">
                <a:extLst>
                  <a:ext uri="{A12FA001-AC4F-418D-AE19-62706E023703}">
                    <ahyp:hlinkClr xmlns:ahyp="http://schemas.microsoft.com/office/drawing/2018/hyperlinkcolor" val="tx"/>
                  </a:ext>
                </a:extLst>
              </a:hlinkClick>
            </a:rPr>
            <a:t>Microsoft Defender for Cloud</a:t>
          </a:r>
          <a:r>
            <a:rPr lang="en-US" sz="1200" b="0" i="0" kern="1200" dirty="0"/>
            <a:t> is a cloud security posture management (CSPM) and cloud workload protection (CWP) solution. Microsoft Defender for Cloud finds weak spots across your cloud configuration, helps strengthen the overall security posture of your environment, and can protect workloads across multi-cloud and hybrid environments from evolving threats.</a:t>
          </a:r>
          <a:endParaRPr lang="en-US" sz="1200" kern="1200" dirty="0"/>
        </a:p>
      </dsp:txBody>
      <dsp:txXfrm>
        <a:off x="4115428" y="1880977"/>
        <a:ext cx="3189181" cy="2474368"/>
      </dsp:txXfrm>
    </dsp:sp>
    <dsp:sp modelId="{1BED2D01-273D-42DB-9244-C18C8AED46CD}">
      <dsp:nvSpPr>
        <dsp:cNvPr id="0" name=""/>
        <dsp:cNvSpPr/>
      </dsp:nvSpPr>
      <dsp:spPr>
        <a:xfrm>
          <a:off x="7520832" y="63472"/>
          <a:ext cx="2784838" cy="1392419"/>
        </a:xfrm>
        <a:prstGeom prst="roundRect">
          <a:avLst>
            <a:gd name="adj" fmla="val 10000"/>
          </a:avLst>
        </a:prstGeom>
        <a:gradFill rotWithShape="0">
          <a:gsLst>
            <a:gs pos="0">
              <a:schemeClr val="dk2">
                <a:hueOff val="0"/>
                <a:satOff val="0"/>
                <a:lumOff val="0"/>
                <a:alphaOff val="0"/>
                <a:tint val="94000"/>
                <a:satMod val="100000"/>
                <a:lumMod val="104000"/>
              </a:schemeClr>
            </a:gs>
            <a:gs pos="69000">
              <a:schemeClr val="dk2">
                <a:hueOff val="0"/>
                <a:satOff val="0"/>
                <a:lumOff val="0"/>
                <a:alphaOff val="0"/>
                <a:shade val="86000"/>
                <a:satMod val="130000"/>
                <a:lumMod val="102000"/>
              </a:schemeClr>
            </a:gs>
            <a:gs pos="100000">
              <a:schemeClr val="dk2">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a:t>Will Microsoft Azure Arc traverse the internet?</a:t>
          </a:r>
        </a:p>
      </dsp:txBody>
      <dsp:txXfrm>
        <a:off x="7561615" y="104255"/>
        <a:ext cx="2703272" cy="1310853"/>
      </dsp:txXfrm>
    </dsp:sp>
    <dsp:sp modelId="{21DCA807-1796-4AB5-A4F3-7C13E6568156}">
      <dsp:nvSpPr>
        <dsp:cNvPr id="0" name=""/>
        <dsp:cNvSpPr/>
      </dsp:nvSpPr>
      <dsp:spPr>
        <a:xfrm>
          <a:off x="7799316" y="1455891"/>
          <a:ext cx="278483" cy="1656073"/>
        </a:xfrm>
        <a:custGeom>
          <a:avLst/>
          <a:gdLst/>
          <a:ahLst/>
          <a:cxnLst/>
          <a:rect l="0" t="0" r="0" b="0"/>
          <a:pathLst>
            <a:path>
              <a:moveTo>
                <a:pt x="0" y="0"/>
              </a:moveTo>
              <a:lnTo>
                <a:pt x="0" y="1656073"/>
              </a:lnTo>
              <a:lnTo>
                <a:pt x="278483" y="1656073"/>
              </a:lnTo>
            </a:path>
          </a:pathLst>
        </a:custGeom>
        <a:noFill/>
        <a:ln w="12700" cap="flat" cmpd="sng" algn="ctr">
          <a:solidFill>
            <a:schemeClr val="dk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70521F9-3CEF-412E-BA34-7279DF34D3A6}">
      <dsp:nvSpPr>
        <dsp:cNvPr id="0" name=""/>
        <dsp:cNvSpPr/>
      </dsp:nvSpPr>
      <dsp:spPr>
        <a:xfrm>
          <a:off x="8077800" y="1803996"/>
          <a:ext cx="2826833" cy="2615938"/>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t" anchorCtr="0">
          <a:noAutofit/>
        </a:bodyPr>
        <a:lstStyle/>
        <a:p>
          <a:pPr marL="0" lvl="0" indent="0" algn="l" defTabSz="533400">
            <a:lnSpc>
              <a:spcPct val="100000"/>
            </a:lnSpc>
            <a:spcBef>
              <a:spcPct val="0"/>
            </a:spcBef>
            <a:spcAft>
              <a:spcPct val="35000"/>
            </a:spcAft>
            <a:buNone/>
          </a:pPr>
          <a:r>
            <a:rPr lang="en-US" sz="1200" kern="1200"/>
            <a:t>Using Microsoft Private link or Private Endpoint service  (similar to AWS Endpoints), will restrict Azure Arc and other Azure tools from traversing network traffic over the public internet.</a:t>
          </a:r>
          <a:endParaRPr lang="en-US" sz="1200" kern="1200" dirty="0"/>
        </a:p>
        <a:p>
          <a:pPr marL="57150" lvl="1" indent="-57150" algn="l" defTabSz="400050">
            <a:lnSpc>
              <a:spcPct val="90000"/>
            </a:lnSpc>
            <a:spcBef>
              <a:spcPct val="0"/>
            </a:spcBef>
            <a:spcAft>
              <a:spcPct val="15000"/>
            </a:spcAft>
            <a:buChar char="•"/>
          </a:pPr>
          <a:r>
            <a:rPr lang="en-US" sz="900" kern="1200" dirty="0"/>
            <a:t>Azure Arc Private link scope enables you to access Azure PaaS services and Azure-hosted customer-owned services over a private endpoint in your virtual network in the same region</a:t>
          </a:r>
        </a:p>
        <a:p>
          <a:pPr marL="57150" lvl="1" indent="-57150" algn="l" defTabSz="400050">
            <a:lnSpc>
              <a:spcPct val="90000"/>
            </a:lnSpc>
            <a:spcBef>
              <a:spcPct val="0"/>
            </a:spcBef>
            <a:spcAft>
              <a:spcPct val="15000"/>
            </a:spcAft>
            <a:buChar char="•"/>
          </a:pPr>
          <a:r>
            <a:rPr lang="en-US" sz="900" b="0" i="0" kern="1200" dirty="0"/>
            <a:t>The private endpoint uses a private IP address from your virtual network, which effectively brings the service into your virtual network instead of sending data over the internet (See </a:t>
          </a:r>
          <a:r>
            <a:rPr lang="en-US" sz="900" b="1" kern="1200" dirty="0"/>
            <a:t>Infrastructure Discovery)</a:t>
          </a:r>
          <a:endParaRPr lang="en-US" sz="900" kern="1200" dirty="0"/>
        </a:p>
      </dsp:txBody>
      <dsp:txXfrm>
        <a:off x="8154418" y="1880614"/>
        <a:ext cx="2673597" cy="2462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436BCB-C2EF-4D9D-A1AB-CFE388DC1141}"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45D766-3D05-4B5B-9896-993993314DA6}" type="slidenum">
              <a:rPr lang="en-US" smtClean="0"/>
              <a:t>‹#›</a:t>
            </a:fld>
            <a:endParaRPr lang="en-US"/>
          </a:p>
        </p:txBody>
      </p:sp>
    </p:spTree>
    <p:extLst>
      <p:ext uri="{BB962C8B-B14F-4D97-AF65-F5344CB8AC3E}">
        <p14:creationId xmlns:p14="http://schemas.microsoft.com/office/powerpoint/2010/main" val="3352629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436BCB-C2EF-4D9D-A1AB-CFE388DC1141}" type="datetimeFigureOut">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45D766-3D05-4B5B-9896-993993314DA6}" type="slidenum">
              <a:rPr lang="en-US" smtClean="0"/>
              <a:t>‹#›</a:t>
            </a:fld>
            <a:endParaRPr lang="en-US"/>
          </a:p>
        </p:txBody>
      </p:sp>
    </p:spTree>
    <p:extLst>
      <p:ext uri="{BB962C8B-B14F-4D97-AF65-F5344CB8AC3E}">
        <p14:creationId xmlns:p14="http://schemas.microsoft.com/office/powerpoint/2010/main" val="4536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436BCB-C2EF-4D9D-A1AB-CFE388DC1141}" type="datetimeFigureOut">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45D766-3D05-4B5B-9896-993993314DA6}" type="slidenum">
              <a:rPr lang="en-US" smtClean="0"/>
              <a:t>‹#›</a:t>
            </a:fld>
            <a:endParaRPr lang="en-US"/>
          </a:p>
        </p:txBody>
      </p:sp>
    </p:spTree>
    <p:extLst>
      <p:ext uri="{BB962C8B-B14F-4D97-AF65-F5344CB8AC3E}">
        <p14:creationId xmlns:p14="http://schemas.microsoft.com/office/powerpoint/2010/main" val="2199695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436BCB-C2EF-4D9D-A1AB-CFE388DC1141}" type="datetimeFigureOut">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45D766-3D05-4B5B-9896-993993314DA6}"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551486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436BCB-C2EF-4D9D-A1AB-CFE388DC1141}" type="datetimeFigureOut">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45D766-3D05-4B5B-9896-993993314DA6}" type="slidenum">
              <a:rPr lang="en-US" smtClean="0"/>
              <a:t>‹#›</a:t>
            </a:fld>
            <a:endParaRPr lang="en-US"/>
          </a:p>
        </p:txBody>
      </p:sp>
    </p:spTree>
    <p:extLst>
      <p:ext uri="{BB962C8B-B14F-4D97-AF65-F5344CB8AC3E}">
        <p14:creationId xmlns:p14="http://schemas.microsoft.com/office/powerpoint/2010/main" val="21764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0436BCB-C2EF-4D9D-A1AB-CFE388DC1141}" type="datetimeFigureOut">
              <a:rPr lang="en-US" smtClean="0"/>
              <a:t>1/10/2025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45D766-3D05-4B5B-9896-993993314DA6}" type="slidenum">
              <a:rPr lang="en-US" smtClean="0"/>
              <a:t>‹#›</a:t>
            </a:fld>
            <a:endParaRPr lang="en-US"/>
          </a:p>
        </p:txBody>
      </p:sp>
    </p:spTree>
    <p:extLst>
      <p:ext uri="{BB962C8B-B14F-4D97-AF65-F5344CB8AC3E}">
        <p14:creationId xmlns:p14="http://schemas.microsoft.com/office/powerpoint/2010/main" val="5248527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0436BCB-C2EF-4D9D-A1AB-CFE388DC1141}" type="datetimeFigureOut">
              <a:rPr lang="en-US" smtClean="0"/>
              <a:t>1/10/2025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45D766-3D05-4B5B-9896-993993314DA6}" type="slidenum">
              <a:rPr lang="en-US" smtClean="0"/>
              <a:t>‹#›</a:t>
            </a:fld>
            <a:endParaRPr lang="en-US"/>
          </a:p>
        </p:txBody>
      </p:sp>
    </p:spTree>
    <p:extLst>
      <p:ext uri="{BB962C8B-B14F-4D97-AF65-F5344CB8AC3E}">
        <p14:creationId xmlns:p14="http://schemas.microsoft.com/office/powerpoint/2010/main" val="1500688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436BCB-C2EF-4D9D-A1AB-CFE388DC1141}"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45D766-3D05-4B5B-9896-993993314DA6}" type="slidenum">
              <a:rPr lang="en-US" smtClean="0"/>
              <a:t>‹#›</a:t>
            </a:fld>
            <a:endParaRPr lang="en-US"/>
          </a:p>
        </p:txBody>
      </p:sp>
    </p:spTree>
    <p:extLst>
      <p:ext uri="{BB962C8B-B14F-4D97-AF65-F5344CB8AC3E}">
        <p14:creationId xmlns:p14="http://schemas.microsoft.com/office/powerpoint/2010/main" val="15191039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436BCB-C2EF-4D9D-A1AB-CFE388DC1141}"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45D766-3D05-4B5B-9896-993993314DA6}" type="slidenum">
              <a:rPr lang="en-US" smtClean="0"/>
              <a:t>‹#›</a:t>
            </a:fld>
            <a:endParaRPr lang="en-US"/>
          </a:p>
        </p:txBody>
      </p:sp>
    </p:spTree>
    <p:extLst>
      <p:ext uri="{BB962C8B-B14F-4D97-AF65-F5344CB8AC3E}">
        <p14:creationId xmlns:p14="http://schemas.microsoft.com/office/powerpoint/2010/main" val="3820395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One-line headline/2 columns bold first bullet">
    <p:spTree>
      <p:nvGrpSpPr>
        <p:cNvPr id="1" name=""/>
        <p:cNvGrpSpPr/>
        <p:nvPr/>
      </p:nvGrpSpPr>
      <p:grpSpPr>
        <a:xfrm>
          <a:off x="0" y="0"/>
          <a:ext cx="0" cy="0"/>
          <a:chOff x="0" y="0"/>
          <a:chExt cx="0" cy="0"/>
        </a:xfrm>
      </p:grpSpPr>
      <p:sp>
        <p:nvSpPr>
          <p:cNvPr id="2" name="Title 1"/>
          <p:cNvSpPr>
            <a:spLocks noGrp="1"/>
          </p:cNvSpPr>
          <p:nvPr>
            <p:ph type="title"/>
          </p:nvPr>
        </p:nvSpPr>
        <p:spPr>
          <a:xfrm>
            <a:off x="962122" y="942695"/>
            <a:ext cx="10133061" cy="278746"/>
          </a:xfrm>
        </p:spPr>
        <p:txBody>
          <a:bodyPr/>
          <a:lstStyle/>
          <a:p>
            <a:r>
              <a:rPr lang="en-US"/>
              <a:t>Click to edit Master title style</a:t>
            </a:r>
          </a:p>
        </p:txBody>
      </p:sp>
      <p:sp>
        <p:nvSpPr>
          <p:cNvPr id="3" name="Content Placeholder 2"/>
          <p:cNvSpPr>
            <a:spLocks noGrp="1"/>
          </p:cNvSpPr>
          <p:nvPr>
            <p:ph sz="half" idx="1"/>
          </p:nvPr>
        </p:nvSpPr>
        <p:spPr>
          <a:xfrm>
            <a:off x="962121" y="1529299"/>
            <a:ext cx="4718242" cy="417029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lvl1pPr marL="0" indent="0">
              <a:buFont typeface="Arial" panose="020B0604020202020204" pitchFamily="34" charset="0"/>
              <a:buChar char="‪"/>
              <a:defRPr lang="en-US" b="1"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77367" y="1529299"/>
            <a:ext cx="4720167" cy="417029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lvl1pPr marL="0" indent="0">
              <a:buFont typeface="Arial" panose="020B0604020202020204" pitchFamily="34" charset="0"/>
              <a:buChar char="‪"/>
              <a:defRPr lang="en-US" b="1"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0" hasCustomPrompt="1"/>
          </p:nvPr>
        </p:nvSpPr>
        <p:spPr>
          <a:xfrm>
            <a:off x="971825" y="5910737"/>
            <a:ext cx="10139085" cy="198904"/>
          </a:xfrm>
        </p:spPr>
        <p:txBody>
          <a:bodyPr anchor="b" anchorCtr="0"/>
          <a:lstStyle>
            <a:lvl1pPr marL="0" indent="0">
              <a:lnSpc>
                <a:spcPct val="100000"/>
              </a:lnSpc>
              <a:spcBef>
                <a:spcPts val="0"/>
              </a:spcBef>
              <a:spcAft>
                <a:spcPts val="353"/>
              </a:spcAft>
              <a:buNone/>
              <a:defRPr sz="794"/>
            </a:lvl1pPr>
          </a:lstStyle>
          <a:p>
            <a:pPr lvl="0"/>
            <a:r>
              <a:rPr lang="en-US" dirty="0"/>
              <a:t>Click to add source/footnote.</a:t>
            </a:r>
          </a:p>
        </p:txBody>
      </p:sp>
    </p:spTree>
    <p:extLst>
      <p:ext uri="{BB962C8B-B14F-4D97-AF65-F5344CB8AC3E}">
        <p14:creationId xmlns:p14="http://schemas.microsoft.com/office/powerpoint/2010/main" val="2066445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436BCB-C2EF-4D9D-A1AB-CFE388DC1141}"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45D766-3D05-4B5B-9896-993993314DA6}" type="slidenum">
              <a:rPr lang="en-US" smtClean="0"/>
              <a:t>‹#›</a:t>
            </a:fld>
            <a:endParaRPr lang="en-US"/>
          </a:p>
        </p:txBody>
      </p:sp>
    </p:spTree>
    <p:extLst>
      <p:ext uri="{BB962C8B-B14F-4D97-AF65-F5344CB8AC3E}">
        <p14:creationId xmlns:p14="http://schemas.microsoft.com/office/powerpoint/2010/main" val="3371297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436BCB-C2EF-4D9D-A1AB-CFE388DC1141}"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45D766-3D05-4B5B-9896-993993314DA6}" type="slidenum">
              <a:rPr lang="en-US" smtClean="0"/>
              <a:t>‹#›</a:t>
            </a:fld>
            <a:endParaRPr lang="en-US"/>
          </a:p>
        </p:txBody>
      </p:sp>
    </p:spTree>
    <p:extLst>
      <p:ext uri="{BB962C8B-B14F-4D97-AF65-F5344CB8AC3E}">
        <p14:creationId xmlns:p14="http://schemas.microsoft.com/office/powerpoint/2010/main" val="1987335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436BCB-C2EF-4D9D-A1AB-CFE388DC1141}" type="datetimeFigureOut">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45D766-3D05-4B5B-9896-993993314DA6}" type="slidenum">
              <a:rPr lang="en-US" smtClean="0"/>
              <a:t>‹#›</a:t>
            </a:fld>
            <a:endParaRPr lang="en-US"/>
          </a:p>
        </p:txBody>
      </p:sp>
    </p:spTree>
    <p:extLst>
      <p:ext uri="{BB962C8B-B14F-4D97-AF65-F5344CB8AC3E}">
        <p14:creationId xmlns:p14="http://schemas.microsoft.com/office/powerpoint/2010/main" val="2502761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436BCB-C2EF-4D9D-A1AB-CFE388DC1141}" type="datetimeFigureOut">
              <a:rPr lang="en-US" smtClean="0"/>
              <a:t>1/10/2025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45D766-3D05-4B5B-9896-993993314DA6}" type="slidenum">
              <a:rPr lang="en-US" smtClean="0"/>
              <a:t>‹#›</a:t>
            </a:fld>
            <a:endParaRPr lang="en-US"/>
          </a:p>
        </p:txBody>
      </p:sp>
    </p:spTree>
    <p:extLst>
      <p:ext uri="{BB962C8B-B14F-4D97-AF65-F5344CB8AC3E}">
        <p14:creationId xmlns:p14="http://schemas.microsoft.com/office/powerpoint/2010/main" val="2974933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436BCB-C2EF-4D9D-A1AB-CFE388DC1141}" type="datetimeFigureOut">
              <a:rPr lang="en-US" smtClean="0"/>
              <a:t>1/10/2025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45D766-3D05-4B5B-9896-993993314DA6}" type="slidenum">
              <a:rPr lang="en-US" smtClean="0"/>
              <a:t>‹#›</a:t>
            </a:fld>
            <a:endParaRPr lang="en-US"/>
          </a:p>
        </p:txBody>
      </p:sp>
    </p:spTree>
    <p:extLst>
      <p:ext uri="{BB962C8B-B14F-4D97-AF65-F5344CB8AC3E}">
        <p14:creationId xmlns:p14="http://schemas.microsoft.com/office/powerpoint/2010/main" val="696604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436BCB-C2EF-4D9D-A1AB-CFE388DC1141}" type="datetimeFigureOut">
              <a:rPr lang="en-US" smtClean="0"/>
              <a:t>1/10/2025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45D766-3D05-4B5B-9896-993993314DA6}" type="slidenum">
              <a:rPr lang="en-US" smtClean="0"/>
              <a:t>‹#›</a:t>
            </a:fld>
            <a:endParaRPr lang="en-US"/>
          </a:p>
        </p:txBody>
      </p:sp>
    </p:spTree>
    <p:extLst>
      <p:ext uri="{BB962C8B-B14F-4D97-AF65-F5344CB8AC3E}">
        <p14:creationId xmlns:p14="http://schemas.microsoft.com/office/powerpoint/2010/main" val="2987870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436BCB-C2EF-4D9D-A1AB-CFE388DC1141}" type="datetimeFigureOut">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45D766-3D05-4B5B-9896-993993314DA6}" type="slidenum">
              <a:rPr lang="en-US" smtClean="0"/>
              <a:t>‹#›</a:t>
            </a:fld>
            <a:endParaRPr lang="en-US"/>
          </a:p>
        </p:txBody>
      </p:sp>
    </p:spTree>
    <p:extLst>
      <p:ext uri="{BB962C8B-B14F-4D97-AF65-F5344CB8AC3E}">
        <p14:creationId xmlns:p14="http://schemas.microsoft.com/office/powerpoint/2010/main" val="1178355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436BCB-C2EF-4D9D-A1AB-CFE388DC1141}" type="datetimeFigureOut">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45D766-3D05-4B5B-9896-993993314DA6}" type="slidenum">
              <a:rPr lang="en-US" smtClean="0"/>
              <a:t>‹#›</a:t>
            </a:fld>
            <a:endParaRPr lang="en-US"/>
          </a:p>
        </p:txBody>
      </p:sp>
    </p:spTree>
    <p:extLst>
      <p:ext uri="{BB962C8B-B14F-4D97-AF65-F5344CB8AC3E}">
        <p14:creationId xmlns:p14="http://schemas.microsoft.com/office/powerpoint/2010/main" val="276127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0436BCB-C2EF-4D9D-A1AB-CFE388DC1141}" type="datetimeFigureOut">
              <a:rPr lang="en-US" smtClean="0"/>
              <a:t>1/10/2025</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B45D766-3D05-4B5B-9896-993993314DA6}" type="slidenum">
              <a:rPr lang="en-US" smtClean="0"/>
              <a:t>‹#›</a:t>
            </a:fld>
            <a:endParaRPr lang="en-US"/>
          </a:p>
        </p:txBody>
      </p:sp>
    </p:spTree>
    <p:extLst>
      <p:ext uri="{BB962C8B-B14F-4D97-AF65-F5344CB8AC3E}">
        <p14:creationId xmlns:p14="http://schemas.microsoft.com/office/powerpoint/2010/main" val="579385419"/>
      </p:ext>
    </p:extLst>
  </p:cSld>
  <p:clrMap bg1="dk1" tx1="lt1" bg2="dk2" tx2="lt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 id="2147483821" r:id="rId15"/>
    <p:sldLayoutId id="2147483822" r:id="rId16"/>
    <p:sldLayoutId id="2147483823" r:id="rId17"/>
    <p:sldLayoutId id="2147483824" r:id="rId18"/>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8" Type="http://schemas.openxmlformats.org/officeDocument/2006/relationships/hyperlink" Target="https://learn.microsoft.com/en-us/azure/event-grid/kubernetes/overview" TargetMode="External"/><Relationship Id="rId3" Type="http://schemas.openxmlformats.org/officeDocument/2006/relationships/hyperlink" Target="https://learn.microsoft.com/en-us/azure/azure-arc/kubernetes/conceptual-gitops-flux2" TargetMode="External"/><Relationship Id="rId7" Type="http://schemas.openxmlformats.org/officeDocument/2006/relationships/hyperlink" Target="https://learn.microsoft.com/en-us/azure/app-service/overview-arc-integration" TargetMode="External"/><Relationship Id="rId2" Type="http://schemas.openxmlformats.org/officeDocument/2006/relationships/hyperlink" Target="https://learn.microsoft.com/en-us/azure/azure-arc/servers/manage-vm-extensions" TargetMode="External"/><Relationship Id="rId1" Type="http://schemas.openxmlformats.org/officeDocument/2006/relationships/slideLayout" Target="../slideLayouts/slideLayout2.xml"/><Relationship Id="rId6" Type="http://schemas.openxmlformats.org/officeDocument/2006/relationships/hyperlink" Target="https://learn.microsoft.com/en-us/azure/azure-arc/data/create-data-controller-direct-azure-portal" TargetMode="External"/><Relationship Id="rId5" Type="http://schemas.openxmlformats.org/officeDocument/2006/relationships/hyperlink" Target="https://learn.microsoft.com/en-us/azure/azure-arc/kubernetes/overview" TargetMode="External"/><Relationship Id="rId10" Type="http://schemas.openxmlformats.org/officeDocument/2006/relationships/hyperlink" Target="https://learn.microsoft.com/en-us/azure-stack/hci/manage/azure-arc-enabled-virtual-machines" TargetMode="External"/><Relationship Id="rId4" Type="http://schemas.openxmlformats.org/officeDocument/2006/relationships/hyperlink" Target="https://learn.microsoft.com/en-us/azure/azure-arc/kubernetes/custom-locations" TargetMode="External"/><Relationship Id="rId9" Type="http://schemas.openxmlformats.org/officeDocument/2006/relationships/hyperlink" Target="https://learn.microsoft.com/en-us/azure/azure-arc/vmware-vsphere/overview" TargetMode="Externa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BBA800-4CA1-6308-1D28-F691362E2679}"/>
              </a:ext>
            </a:extLst>
          </p:cNvPr>
          <p:cNvSpPr txBox="1">
            <a:spLocks noGrp="1"/>
          </p:cNvSpPr>
          <p:nvPr>
            <p:ph type="ctrTitle"/>
          </p:nvPr>
        </p:nvSpPr>
        <p:spPr>
          <a:xfrm>
            <a:off x="913794" y="1184932"/>
            <a:ext cx="10255489" cy="2244068"/>
          </a:xfrm>
          <a:prstGeom prst="rect">
            <a:avLst/>
          </a:prstGeom>
        </p:spPr>
        <p:txBody>
          <a:bodyPr vert="horz" lIns="91440" tIns="45720" rIns="91440" bIns="45720" rtlCol="0">
            <a:normAutofit/>
          </a:bodyPr>
          <a:lstStyle/>
          <a:p>
            <a:pPr algn="l"/>
            <a:r>
              <a:rPr lang="en-US" b="1" dirty="0"/>
              <a:t>Microsoft Azure Arc site manager for AWS – POC</a:t>
            </a:r>
          </a:p>
        </p:txBody>
      </p:sp>
      <p:sp>
        <p:nvSpPr>
          <p:cNvPr id="3" name="Subtitle 2">
            <a:extLst>
              <a:ext uri="{FF2B5EF4-FFF2-40B4-BE49-F238E27FC236}">
                <a16:creationId xmlns:a16="http://schemas.microsoft.com/office/drawing/2014/main" id="{8EC673AB-0C10-E796-37DA-29C6167C058A}"/>
              </a:ext>
            </a:extLst>
          </p:cNvPr>
          <p:cNvSpPr>
            <a:spLocks noGrp="1"/>
          </p:cNvSpPr>
          <p:nvPr>
            <p:ph type="subTitle" idx="1"/>
          </p:nvPr>
        </p:nvSpPr>
        <p:spPr>
          <a:xfrm>
            <a:off x="913794" y="4872767"/>
            <a:ext cx="9600217" cy="1424165"/>
          </a:xfrm>
        </p:spPr>
        <p:txBody>
          <a:bodyPr vert="horz" lIns="91440" tIns="45720" rIns="91440" bIns="45720" rtlCol="0">
            <a:normAutofit/>
          </a:bodyPr>
          <a:lstStyle/>
          <a:p>
            <a:pPr indent="-182880" algn="l">
              <a:lnSpc>
                <a:spcPct val="110000"/>
              </a:lnSpc>
              <a:buFont typeface="Wingdings" pitchFamily="2" charset="2"/>
              <a:buChar char=""/>
            </a:pPr>
            <a:r>
              <a:rPr lang="en-US" sz="2000" b="0" dirty="0"/>
              <a:t>James Penn III</a:t>
            </a:r>
          </a:p>
          <a:p>
            <a:pPr indent="-182880" algn="l">
              <a:lnSpc>
                <a:spcPct val="110000"/>
              </a:lnSpc>
              <a:buFont typeface="Wingdings" pitchFamily="2" charset="2"/>
              <a:buChar char=""/>
            </a:pPr>
            <a:r>
              <a:rPr lang="en-US" sz="2000" b="0" dirty="0"/>
              <a:t>Technical Expert, Cloud Engineer</a:t>
            </a:r>
          </a:p>
          <a:p>
            <a:pPr indent="-182880" algn="l">
              <a:lnSpc>
                <a:spcPct val="110000"/>
              </a:lnSpc>
              <a:buFont typeface="Wingdings" pitchFamily="2" charset="2"/>
              <a:buChar char=""/>
            </a:pPr>
            <a:r>
              <a:rPr lang="en-US" sz="2000" b="0" dirty="0"/>
              <a:t>July - 2023</a:t>
            </a:r>
          </a:p>
          <a:p>
            <a:pPr indent="-182880" algn="l">
              <a:lnSpc>
                <a:spcPct val="110000"/>
              </a:lnSpc>
              <a:buFont typeface="Wingdings" pitchFamily="2" charset="2"/>
              <a:buChar char=""/>
            </a:pPr>
            <a:endParaRPr lang="en-US" sz="2000" dirty="0"/>
          </a:p>
        </p:txBody>
      </p:sp>
    </p:spTree>
    <p:extLst>
      <p:ext uri="{BB962C8B-B14F-4D97-AF65-F5344CB8AC3E}">
        <p14:creationId xmlns:p14="http://schemas.microsoft.com/office/powerpoint/2010/main" val="574124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42987-D50F-8483-34B0-CF4CEC30BDB5}"/>
              </a:ext>
            </a:extLst>
          </p:cNvPr>
          <p:cNvSpPr>
            <a:spLocks noGrp="1"/>
          </p:cNvSpPr>
          <p:nvPr>
            <p:ph type="title"/>
          </p:nvPr>
        </p:nvSpPr>
        <p:spPr>
          <a:xfrm>
            <a:off x="643467" y="643467"/>
            <a:ext cx="3361498" cy="1267810"/>
          </a:xfrm>
        </p:spPr>
        <p:txBody>
          <a:bodyPr vert="horz" lIns="91440" tIns="45720" rIns="91440" bIns="45720" rtlCol="0" anchor="b">
            <a:normAutofit/>
          </a:bodyPr>
          <a:lstStyle/>
          <a:p>
            <a:pPr algn="l"/>
            <a:r>
              <a:rPr lang="en-US" sz="2400"/>
              <a:t>Infrastructure Discovery</a:t>
            </a:r>
          </a:p>
        </p:txBody>
      </p:sp>
      <p:sp>
        <p:nvSpPr>
          <p:cNvPr id="3" name="Content Placeholder 2">
            <a:extLst>
              <a:ext uri="{FF2B5EF4-FFF2-40B4-BE49-F238E27FC236}">
                <a16:creationId xmlns:a16="http://schemas.microsoft.com/office/drawing/2014/main" id="{10789D7B-B5CF-8D1C-B301-3179683798A5}"/>
              </a:ext>
            </a:extLst>
          </p:cNvPr>
          <p:cNvSpPr>
            <a:spLocks noGrp="1"/>
          </p:cNvSpPr>
          <p:nvPr>
            <p:ph sz="half" idx="1"/>
          </p:nvPr>
        </p:nvSpPr>
        <p:spPr>
          <a:xfrm>
            <a:off x="643467" y="2096063"/>
            <a:ext cx="3361498" cy="4028512"/>
          </a:xfrm>
        </p:spPr>
        <p:txBody>
          <a:bodyPr vert="horz" lIns="91440" tIns="45720" rIns="91440" bIns="45720" rtlCol="0">
            <a:normAutofit/>
          </a:bodyPr>
          <a:lstStyle/>
          <a:p>
            <a:pPr indent="-228600">
              <a:lnSpc>
                <a:spcPct val="110000"/>
              </a:lnSpc>
              <a:buFont typeface="Arial" panose="020B0604020202020204" pitchFamily="34" charset="0"/>
              <a:buChar char="•"/>
            </a:pPr>
            <a:r>
              <a:rPr lang="en-US" sz="1400" b="0" i="0" dirty="0"/>
              <a:t>Private endpoint is only used for incoming traffic to your app. Outgoing traffic won't use this private endpoint</a:t>
            </a:r>
          </a:p>
          <a:p>
            <a:pPr indent="-228600">
              <a:lnSpc>
                <a:spcPct val="110000"/>
              </a:lnSpc>
              <a:buFont typeface="Arial" panose="020B0604020202020204" pitchFamily="34" charset="0"/>
              <a:buChar char="•"/>
            </a:pPr>
            <a:r>
              <a:rPr lang="en-US" sz="1400" b="0" i="0" dirty="0"/>
              <a:t>Azure Arc uses a Private Link Scope resource to associate a private endpoint with the non-Azure servers that will use the private endpoint. You’ll also have to set up </a:t>
            </a:r>
          </a:p>
          <a:p>
            <a:pPr lvl="1">
              <a:lnSpc>
                <a:spcPct val="110000"/>
              </a:lnSpc>
            </a:pPr>
            <a:r>
              <a:rPr lang="en-US" sz="1400" b="0" i="0" dirty="0"/>
              <a:t>a site-to-site VPN or </a:t>
            </a:r>
          </a:p>
          <a:p>
            <a:pPr lvl="1">
              <a:lnSpc>
                <a:spcPct val="110000"/>
              </a:lnSpc>
            </a:pPr>
            <a:r>
              <a:rPr lang="en-US" sz="1400" b="0" i="0" dirty="0"/>
              <a:t>Express Route circuit </a:t>
            </a:r>
          </a:p>
          <a:p>
            <a:pPr lvl="2">
              <a:lnSpc>
                <a:spcPct val="110000"/>
              </a:lnSpc>
            </a:pPr>
            <a:r>
              <a:rPr lang="en-US" sz="1400" b="0" i="0" dirty="0"/>
              <a:t>to connect your Azure virtual network with the network where your non-Azure servers are connected.</a:t>
            </a:r>
          </a:p>
          <a:p>
            <a:pPr indent="-228600">
              <a:lnSpc>
                <a:spcPct val="110000"/>
              </a:lnSpc>
              <a:buFont typeface="Arial" panose="020B0604020202020204" pitchFamily="34" charset="0"/>
              <a:buChar char="•"/>
            </a:pPr>
            <a:endParaRPr lang="en-US" sz="1400" dirty="0"/>
          </a:p>
        </p:txBody>
      </p:sp>
      <p:pic>
        <p:nvPicPr>
          <p:cNvPr id="5" name="Picture 4">
            <a:extLst>
              <a:ext uri="{FF2B5EF4-FFF2-40B4-BE49-F238E27FC236}">
                <a16:creationId xmlns:a16="http://schemas.microsoft.com/office/drawing/2014/main" id="{3249C1CC-944D-B8FC-5643-57AA8794E04E}"/>
              </a:ext>
            </a:extLst>
          </p:cNvPr>
          <p:cNvPicPr>
            <a:picLocks noChangeAspect="1"/>
          </p:cNvPicPr>
          <p:nvPr/>
        </p:nvPicPr>
        <p:blipFill>
          <a:blip r:embed="rId3"/>
          <a:stretch>
            <a:fillRect/>
          </a:stretch>
        </p:blipFill>
        <p:spPr>
          <a:xfrm>
            <a:off x="5170931" y="1793509"/>
            <a:ext cx="5895257" cy="3301343"/>
          </a:xfrm>
          <a:prstGeom prst="rect">
            <a:avLst/>
          </a:prstGeom>
          <a:noFill/>
        </p:spPr>
      </p:pic>
    </p:spTree>
    <p:extLst>
      <p:ext uri="{BB962C8B-B14F-4D97-AF65-F5344CB8AC3E}">
        <p14:creationId xmlns:p14="http://schemas.microsoft.com/office/powerpoint/2010/main" val="2316139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3A162-1F85-83D6-3A00-83D6872B6144}"/>
              </a:ext>
            </a:extLst>
          </p:cNvPr>
          <p:cNvSpPr>
            <a:spLocks noGrp="1"/>
          </p:cNvSpPr>
          <p:nvPr>
            <p:ph type="title"/>
          </p:nvPr>
        </p:nvSpPr>
        <p:spPr>
          <a:xfrm>
            <a:off x="643467" y="643467"/>
            <a:ext cx="3361498" cy="1267810"/>
          </a:xfrm>
        </p:spPr>
        <p:txBody>
          <a:bodyPr anchor="b">
            <a:normAutofit/>
          </a:bodyPr>
          <a:lstStyle/>
          <a:p>
            <a:pPr algn="l"/>
            <a:r>
              <a:rPr lang="en-US" sz="2400"/>
              <a:t>Architecture</a:t>
            </a:r>
          </a:p>
        </p:txBody>
      </p:sp>
      <p:sp>
        <p:nvSpPr>
          <p:cNvPr id="3" name="Content Placeholder 2">
            <a:extLst>
              <a:ext uri="{FF2B5EF4-FFF2-40B4-BE49-F238E27FC236}">
                <a16:creationId xmlns:a16="http://schemas.microsoft.com/office/drawing/2014/main" id="{6A897A6F-EDB1-F9AB-9325-3A30796EFD7D}"/>
              </a:ext>
            </a:extLst>
          </p:cNvPr>
          <p:cNvSpPr>
            <a:spLocks noGrp="1"/>
          </p:cNvSpPr>
          <p:nvPr>
            <p:ph idx="1"/>
          </p:nvPr>
        </p:nvSpPr>
        <p:spPr>
          <a:xfrm>
            <a:off x="643467" y="2121463"/>
            <a:ext cx="3361498" cy="4028512"/>
          </a:xfrm>
        </p:spPr>
        <p:txBody>
          <a:bodyPr>
            <a:normAutofit/>
          </a:bodyPr>
          <a:lstStyle/>
          <a:p>
            <a:r>
              <a:rPr lang="en-US" sz="1400" b="0" i="0">
                <a:effectLst/>
                <a:latin typeface="+mn-lt"/>
              </a:rPr>
              <a:t>The following diagram shows a conceptual reference architecture for the connectivity of Azure Arc-enabled servers.</a:t>
            </a:r>
          </a:p>
          <a:p>
            <a:endParaRPr lang="en-US" sz="1400">
              <a:latin typeface="+mn-lt"/>
            </a:endParaRPr>
          </a:p>
        </p:txBody>
      </p:sp>
      <p:pic>
        <p:nvPicPr>
          <p:cNvPr id="9" name="Picture 8">
            <a:extLst>
              <a:ext uri="{FF2B5EF4-FFF2-40B4-BE49-F238E27FC236}">
                <a16:creationId xmlns:a16="http://schemas.microsoft.com/office/drawing/2014/main" id="{88C8819F-22E4-12EF-65DA-1124B869D4DF}"/>
              </a:ext>
            </a:extLst>
          </p:cNvPr>
          <p:cNvPicPr>
            <a:picLocks noChangeAspect="1"/>
          </p:cNvPicPr>
          <p:nvPr/>
        </p:nvPicPr>
        <p:blipFill>
          <a:blip r:embed="rId3"/>
          <a:stretch>
            <a:fillRect/>
          </a:stretch>
        </p:blipFill>
        <p:spPr>
          <a:xfrm>
            <a:off x="3910469" y="1918783"/>
            <a:ext cx="7155719" cy="3703084"/>
          </a:xfrm>
          <a:prstGeom prst="rect">
            <a:avLst/>
          </a:prstGeom>
        </p:spPr>
      </p:pic>
    </p:spTree>
    <p:extLst>
      <p:ext uri="{BB962C8B-B14F-4D97-AF65-F5344CB8AC3E}">
        <p14:creationId xmlns:p14="http://schemas.microsoft.com/office/powerpoint/2010/main" val="2075845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BFDB2A-A7FF-09E1-5FDE-4A498A213B27}"/>
              </a:ext>
            </a:extLst>
          </p:cNvPr>
          <p:cNvSpPr>
            <a:spLocks noGrp="1"/>
          </p:cNvSpPr>
          <p:nvPr>
            <p:ph type="title"/>
          </p:nvPr>
        </p:nvSpPr>
        <p:spPr>
          <a:xfrm>
            <a:off x="696686" y="1122001"/>
            <a:ext cx="3040685" cy="4613999"/>
          </a:xfrm>
        </p:spPr>
        <p:txBody>
          <a:bodyPr anchor="ctr">
            <a:normAutofit/>
          </a:bodyPr>
          <a:lstStyle/>
          <a:p>
            <a:pPr algn="l"/>
            <a:r>
              <a:rPr lang="en-US" sz="2400">
                <a:solidFill>
                  <a:srgbClr val="FFFFFF"/>
                </a:solidFill>
              </a:rPr>
              <a:t>Pricing</a:t>
            </a:r>
          </a:p>
        </p:txBody>
      </p:sp>
      <p:sp useBgFill="1">
        <p:nvSpPr>
          <p:cNvPr id="21"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129" y="0"/>
            <a:ext cx="81298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54266-A044-F3E4-F670-70206645CE5D}"/>
              </a:ext>
            </a:extLst>
          </p:cNvPr>
          <p:cNvSpPr>
            <a:spLocks noGrp="1"/>
          </p:cNvSpPr>
          <p:nvPr>
            <p:ph idx="1"/>
          </p:nvPr>
        </p:nvSpPr>
        <p:spPr>
          <a:xfrm>
            <a:off x="4711641" y="1122001"/>
            <a:ext cx="6566564" cy="4761274"/>
          </a:xfrm>
        </p:spPr>
        <p:txBody>
          <a:bodyPr anchor="ctr">
            <a:normAutofit/>
          </a:bodyPr>
          <a:lstStyle/>
          <a:p>
            <a:pPr>
              <a:lnSpc>
                <a:spcPct val="110000"/>
              </a:lnSpc>
            </a:pPr>
            <a:r>
              <a:rPr lang="en-US" sz="1200" b="1" i="0">
                <a:effectLst/>
                <a:latin typeface="+mj-lt"/>
              </a:rPr>
              <a:t>Azure Arc-enabled servers</a:t>
            </a:r>
          </a:p>
          <a:p>
            <a:pPr lvl="1">
              <a:lnSpc>
                <a:spcPct val="110000"/>
              </a:lnSpc>
            </a:pPr>
            <a:r>
              <a:rPr lang="en-US" sz="1200" b="0" i="0">
                <a:effectLst/>
                <a:latin typeface="+mj-lt"/>
              </a:rPr>
              <a:t>The following Azure Arc control plane functionality is offered for servers outside of Azure at no extra cost:</a:t>
            </a:r>
          </a:p>
          <a:p>
            <a:pPr lvl="2">
              <a:lnSpc>
                <a:spcPct val="110000"/>
              </a:lnSpc>
              <a:buFont typeface="Arial" panose="020B0604020202020204" pitchFamily="34" charset="0"/>
              <a:buChar char="•"/>
            </a:pPr>
            <a:r>
              <a:rPr lang="en-US" sz="1200" b="0" i="0">
                <a:effectLst/>
                <a:latin typeface="+mj-lt"/>
              </a:rPr>
              <a:t>Resource organization through Azure management groups and tags</a:t>
            </a:r>
          </a:p>
          <a:p>
            <a:pPr lvl="2">
              <a:lnSpc>
                <a:spcPct val="110000"/>
              </a:lnSpc>
              <a:buFont typeface="Arial" panose="020B0604020202020204" pitchFamily="34" charset="0"/>
              <a:buChar char="•"/>
            </a:pPr>
            <a:r>
              <a:rPr lang="en-US" sz="1200" b="0" i="0">
                <a:effectLst/>
                <a:latin typeface="+mj-lt"/>
              </a:rPr>
              <a:t>Searching and indexing through Azure Resource Graph</a:t>
            </a:r>
          </a:p>
          <a:p>
            <a:pPr lvl="2">
              <a:lnSpc>
                <a:spcPct val="110000"/>
              </a:lnSpc>
              <a:buFont typeface="Arial" panose="020B0604020202020204" pitchFamily="34" charset="0"/>
              <a:buChar char="•"/>
            </a:pPr>
            <a:r>
              <a:rPr lang="en-US" sz="1200" b="0" i="0">
                <a:effectLst/>
                <a:latin typeface="+mj-lt"/>
              </a:rPr>
              <a:t>Access and security through Azure Role-based access control (RBAC)</a:t>
            </a:r>
          </a:p>
          <a:p>
            <a:pPr lvl="2">
              <a:lnSpc>
                <a:spcPct val="110000"/>
              </a:lnSpc>
              <a:buFont typeface="Arial" panose="020B0604020202020204" pitchFamily="34" charset="0"/>
              <a:buChar char="•"/>
            </a:pPr>
            <a:r>
              <a:rPr lang="en-US" sz="1200" b="0" i="0">
                <a:effectLst/>
                <a:latin typeface="+mj-lt"/>
              </a:rPr>
              <a:t>Environments and automation through templates and extensions</a:t>
            </a:r>
          </a:p>
          <a:p>
            <a:pPr lvl="2">
              <a:lnSpc>
                <a:spcPct val="110000"/>
              </a:lnSpc>
              <a:buFont typeface="Arial" panose="020B0604020202020204" pitchFamily="34" charset="0"/>
              <a:buChar char="•"/>
            </a:pPr>
            <a:r>
              <a:rPr lang="en-US" sz="1200" b="0" i="0">
                <a:effectLst/>
                <a:latin typeface="+mj-lt"/>
              </a:rPr>
              <a:t>Update management</a:t>
            </a:r>
          </a:p>
          <a:p>
            <a:pPr>
              <a:lnSpc>
                <a:spcPct val="110000"/>
              </a:lnSpc>
              <a:buFont typeface="Arial" panose="020B0604020202020204" pitchFamily="34" charset="0"/>
              <a:buChar char="•"/>
            </a:pPr>
            <a:r>
              <a:rPr lang="en-US" sz="1200" b="0" i="0">
                <a:effectLst/>
                <a:latin typeface="Segoe UI" panose="020B0502040204020203" pitchFamily="34" charset="0"/>
              </a:rPr>
              <a:t>Below Azure Arc-enabled services will be charged consistently as in the original Azure services, excluding any customer-provided infrastructure costs.</a:t>
            </a:r>
          </a:p>
          <a:p>
            <a:pPr lvl="1">
              <a:lnSpc>
                <a:spcPct val="110000"/>
              </a:lnSpc>
              <a:buFont typeface="Arial" panose="020B0604020202020204" pitchFamily="34" charset="0"/>
              <a:buChar char="•"/>
            </a:pPr>
            <a:r>
              <a:rPr lang="en-US" sz="1200" b="0" i="0">
                <a:effectLst/>
                <a:latin typeface="+mn-lt"/>
              </a:rPr>
              <a:t>Azure Arc-enabled SQL Server</a:t>
            </a:r>
          </a:p>
          <a:p>
            <a:pPr lvl="1">
              <a:lnSpc>
                <a:spcPct val="110000"/>
              </a:lnSpc>
              <a:buFont typeface="Arial" panose="020B0604020202020204" pitchFamily="34" charset="0"/>
              <a:buChar char="•"/>
            </a:pPr>
            <a:r>
              <a:rPr lang="en-US" sz="1200" b="0" i="0">
                <a:effectLst/>
                <a:latin typeface="+mn-lt"/>
              </a:rPr>
              <a:t>Azure Arc-enabled SQL Managed Instance</a:t>
            </a:r>
          </a:p>
          <a:p>
            <a:pPr lvl="1">
              <a:lnSpc>
                <a:spcPct val="110000"/>
              </a:lnSpc>
              <a:buFont typeface="Arial" panose="020B0604020202020204" pitchFamily="34" charset="0"/>
              <a:buChar char="•"/>
            </a:pPr>
            <a:r>
              <a:rPr lang="en-US" sz="1200" b="0" i="0">
                <a:effectLst/>
                <a:latin typeface="+mn-lt"/>
              </a:rPr>
              <a:t>Azure Arc-enabled PostgreSQL (Preview)</a:t>
            </a:r>
          </a:p>
          <a:p>
            <a:pPr lvl="1">
              <a:lnSpc>
                <a:spcPct val="110000"/>
              </a:lnSpc>
              <a:buFont typeface="Arial" panose="020B0604020202020204" pitchFamily="34" charset="0"/>
              <a:buChar char="•"/>
            </a:pPr>
            <a:r>
              <a:rPr lang="en-US" sz="1200" b="0" i="0">
                <a:effectLst/>
                <a:latin typeface="+mn-lt"/>
              </a:rPr>
              <a:t>Other arc-enabled services that become available</a:t>
            </a:r>
          </a:p>
          <a:p>
            <a:pPr>
              <a:lnSpc>
                <a:spcPct val="110000"/>
              </a:lnSpc>
            </a:pPr>
            <a:r>
              <a:rPr lang="en-US" sz="1200" b="0" i="0">
                <a:effectLst/>
                <a:latin typeface="+mj-lt"/>
              </a:rPr>
              <a:t>Add-on Azure management services used on Azure Arc-enabled servers, such as (Azure Policy guest configuration, Azure Monitor, Microsoft Defender for Cloud, etc.) are charged for Azure Arc-enabled servers when enabled</a:t>
            </a:r>
          </a:p>
          <a:p>
            <a:pPr>
              <a:lnSpc>
                <a:spcPct val="110000"/>
              </a:lnSpc>
            </a:pPr>
            <a:endParaRPr lang="en-US" sz="1200"/>
          </a:p>
        </p:txBody>
      </p:sp>
    </p:spTree>
    <p:extLst>
      <p:ext uri="{BB962C8B-B14F-4D97-AF65-F5344CB8AC3E}">
        <p14:creationId xmlns:p14="http://schemas.microsoft.com/office/powerpoint/2010/main" val="2916641360"/>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B129B-B856-1337-6257-487300FE3898}"/>
              </a:ext>
            </a:extLst>
          </p:cNvPr>
          <p:cNvSpPr>
            <a:spLocks noGrp="1"/>
          </p:cNvSpPr>
          <p:nvPr>
            <p:ph type="title"/>
          </p:nvPr>
        </p:nvSpPr>
        <p:spPr/>
        <p:txBody>
          <a:bodyPr>
            <a:normAutofit/>
          </a:bodyPr>
          <a:lstStyle/>
          <a:p>
            <a:r>
              <a:rPr lang="en-US">
                <a:effectLst/>
                <a:latin typeface="+mn-lt"/>
              </a:rPr>
              <a:t>Microsoft Azure Arc Monthly Estimate</a:t>
            </a:r>
            <a:r>
              <a:rPr lang="en-US">
                <a:latin typeface="+mn-lt"/>
              </a:rPr>
              <a:t> </a:t>
            </a:r>
            <a:endParaRPr lang="en-US" dirty="0">
              <a:latin typeface="+mn-lt"/>
            </a:endParaRPr>
          </a:p>
        </p:txBody>
      </p:sp>
      <p:graphicFrame>
        <p:nvGraphicFramePr>
          <p:cNvPr id="22" name="Table 5">
            <a:extLst>
              <a:ext uri="{FF2B5EF4-FFF2-40B4-BE49-F238E27FC236}">
                <a16:creationId xmlns:a16="http://schemas.microsoft.com/office/drawing/2014/main" id="{CADBD6D7-BD5A-9B92-F117-F7D6E4A3345E}"/>
              </a:ext>
            </a:extLst>
          </p:cNvPr>
          <p:cNvGraphicFramePr>
            <a:graphicFrameLocks noGrp="1"/>
          </p:cNvGraphicFramePr>
          <p:nvPr>
            <p:ph idx="1"/>
            <p:extLst>
              <p:ext uri="{D42A27DB-BD31-4B8C-83A1-F6EECF244321}">
                <p14:modId xmlns:p14="http://schemas.microsoft.com/office/powerpoint/2010/main" val="540819673"/>
              </p:ext>
            </p:extLst>
          </p:nvPr>
        </p:nvGraphicFramePr>
        <p:xfrm>
          <a:off x="914400" y="2500249"/>
          <a:ext cx="10353677" cy="3139790"/>
        </p:xfrm>
        <a:graphic>
          <a:graphicData uri="http://schemas.openxmlformats.org/drawingml/2006/table">
            <a:tbl>
              <a:tblPr firstRow="1" bandRow="1">
                <a:tableStyleId>{5C22544A-7EE6-4342-B048-85BDC9FD1C3A}</a:tableStyleId>
              </a:tblPr>
              <a:tblGrid>
                <a:gridCol w="1612041">
                  <a:extLst>
                    <a:ext uri="{9D8B030D-6E8A-4147-A177-3AD203B41FA5}">
                      <a16:colId xmlns:a16="http://schemas.microsoft.com/office/drawing/2014/main" val="1369936503"/>
                    </a:ext>
                  </a:extLst>
                </a:gridCol>
                <a:gridCol w="4547542">
                  <a:extLst>
                    <a:ext uri="{9D8B030D-6E8A-4147-A177-3AD203B41FA5}">
                      <a16:colId xmlns:a16="http://schemas.microsoft.com/office/drawing/2014/main" val="2504096890"/>
                    </a:ext>
                  </a:extLst>
                </a:gridCol>
                <a:gridCol w="2137210">
                  <a:extLst>
                    <a:ext uri="{9D8B030D-6E8A-4147-A177-3AD203B41FA5}">
                      <a16:colId xmlns:a16="http://schemas.microsoft.com/office/drawing/2014/main" val="3694405226"/>
                    </a:ext>
                  </a:extLst>
                </a:gridCol>
                <a:gridCol w="2056884">
                  <a:extLst>
                    <a:ext uri="{9D8B030D-6E8A-4147-A177-3AD203B41FA5}">
                      <a16:colId xmlns:a16="http://schemas.microsoft.com/office/drawing/2014/main" val="2136167857"/>
                    </a:ext>
                  </a:extLst>
                </a:gridCol>
              </a:tblGrid>
              <a:tr h="303481">
                <a:tc>
                  <a:txBody>
                    <a:bodyPr/>
                    <a:lstStyle/>
                    <a:p>
                      <a:pPr algn="ctr"/>
                      <a:r>
                        <a:rPr lang="en-US" sz="1300" b="1" i="0" kern="1200">
                          <a:solidFill>
                            <a:schemeClr val="lt1"/>
                          </a:solidFill>
                          <a:effectLst/>
                          <a:latin typeface="+mn-lt"/>
                          <a:ea typeface="+mn-ea"/>
                          <a:cs typeface="+mn-cs"/>
                        </a:rPr>
                        <a:t>Service type</a:t>
                      </a:r>
                      <a:endParaRPr lang="en-US" sz="1300">
                        <a:latin typeface="+mn-lt"/>
                      </a:endParaRPr>
                    </a:p>
                  </a:txBody>
                  <a:tcPr marL="72623" marR="72623" marT="36311" marB="36311"/>
                </a:tc>
                <a:tc>
                  <a:txBody>
                    <a:bodyPr/>
                    <a:lstStyle/>
                    <a:p>
                      <a:pPr algn="ctr"/>
                      <a:r>
                        <a:rPr lang="en-US" sz="1300" b="1" i="0" kern="1200">
                          <a:solidFill>
                            <a:schemeClr val="lt1"/>
                          </a:solidFill>
                          <a:effectLst/>
                          <a:latin typeface="+mn-lt"/>
                          <a:ea typeface="+mn-ea"/>
                          <a:cs typeface="+mn-cs"/>
                        </a:rPr>
                        <a:t>Description</a:t>
                      </a:r>
                      <a:endParaRPr lang="en-US" sz="1300">
                        <a:latin typeface="+mn-lt"/>
                      </a:endParaRPr>
                    </a:p>
                  </a:txBody>
                  <a:tcPr marL="72623" marR="72623" marT="36311" marB="36311"/>
                </a:tc>
                <a:tc>
                  <a:txBody>
                    <a:bodyPr/>
                    <a:lstStyle/>
                    <a:p>
                      <a:pPr algn="ctr"/>
                      <a:r>
                        <a:rPr lang="en-US" sz="1300" b="1" i="0" kern="1200">
                          <a:solidFill>
                            <a:schemeClr val="lt1"/>
                          </a:solidFill>
                          <a:effectLst/>
                          <a:latin typeface="+mn-lt"/>
                          <a:ea typeface="+mn-ea"/>
                          <a:cs typeface="+mn-cs"/>
                        </a:rPr>
                        <a:t>Estimated monthly cost</a:t>
                      </a:r>
                      <a:endParaRPr lang="en-US" sz="1300">
                        <a:latin typeface="+mn-lt"/>
                      </a:endParaRPr>
                    </a:p>
                  </a:txBody>
                  <a:tcPr marL="72623" marR="72623" marT="36311" marB="36311"/>
                </a:tc>
                <a:tc>
                  <a:txBody>
                    <a:bodyPr/>
                    <a:lstStyle/>
                    <a:p>
                      <a:pPr algn="ctr"/>
                      <a:r>
                        <a:rPr lang="en-US" sz="1300" b="1" i="0" kern="1200">
                          <a:solidFill>
                            <a:schemeClr val="lt1"/>
                          </a:solidFill>
                          <a:effectLst/>
                          <a:latin typeface="+mn-lt"/>
                          <a:ea typeface="+mn-ea"/>
                          <a:cs typeface="+mn-cs"/>
                        </a:rPr>
                        <a:t>Estimated upfront cost</a:t>
                      </a:r>
                      <a:endParaRPr lang="en-US" sz="1300">
                        <a:latin typeface="+mn-lt"/>
                      </a:endParaRPr>
                    </a:p>
                  </a:txBody>
                  <a:tcPr marL="72623" marR="72623" marT="36311" marB="36311"/>
                </a:tc>
                <a:extLst>
                  <a:ext uri="{0D108BD9-81ED-4DB2-BD59-A6C34878D82A}">
                    <a16:rowId xmlns:a16="http://schemas.microsoft.com/office/drawing/2014/main" val="531132975"/>
                  </a:ext>
                </a:extLst>
              </a:tr>
              <a:tr h="303481">
                <a:tc>
                  <a:txBody>
                    <a:bodyPr/>
                    <a:lstStyle/>
                    <a:p>
                      <a:pPr algn="ctr"/>
                      <a:r>
                        <a:rPr lang="en-US" sz="1300">
                          <a:latin typeface="+mn-lt"/>
                        </a:rPr>
                        <a:t>Cost Management</a:t>
                      </a:r>
                    </a:p>
                  </a:txBody>
                  <a:tcPr marL="72623" marR="72623" marT="36311" marB="36311"/>
                </a:tc>
                <a:tc>
                  <a:txBody>
                    <a:bodyPr/>
                    <a:lstStyle/>
                    <a:p>
                      <a:pPr algn="ctr"/>
                      <a:r>
                        <a:rPr lang="en-US" sz="1300">
                          <a:latin typeface="+mn-lt"/>
                        </a:rPr>
                        <a:t>No charge for managed Azure spend. 2 Managed AWS</a:t>
                      </a:r>
                    </a:p>
                  </a:txBody>
                  <a:tcPr marL="72623" marR="72623" marT="36311" marB="36311"/>
                </a:tc>
                <a:tc>
                  <a:txBody>
                    <a:bodyPr/>
                    <a:lstStyle/>
                    <a:p>
                      <a:pPr algn="ctr"/>
                      <a:r>
                        <a:rPr lang="en-US" sz="1300">
                          <a:latin typeface="+mn-lt"/>
                        </a:rPr>
                        <a:t>0.02</a:t>
                      </a:r>
                    </a:p>
                  </a:txBody>
                  <a:tcPr marL="72623" marR="72623" marT="36311" marB="36311"/>
                </a:tc>
                <a:tc>
                  <a:txBody>
                    <a:bodyPr/>
                    <a:lstStyle/>
                    <a:p>
                      <a:pPr algn="ctr" fontAlgn="t"/>
                      <a:r>
                        <a:rPr lang="en-US" sz="1300" b="0" i="0" u="none" strike="noStrike">
                          <a:effectLst/>
                          <a:latin typeface="+mn-lt"/>
                        </a:rPr>
                        <a:t>$0.00</a:t>
                      </a:r>
                    </a:p>
                  </a:txBody>
                  <a:tcPr marL="5043" marR="5043" marT="5043" marB="0"/>
                </a:tc>
                <a:extLst>
                  <a:ext uri="{0D108BD9-81ED-4DB2-BD59-A6C34878D82A}">
                    <a16:rowId xmlns:a16="http://schemas.microsoft.com/office/drawing/2014/main" val="3588542325"/>
                  </a:ext>
                </a:extLst>
              </a:tr>
              <a:tr h="303481">
                <a:tc>
                  <a:txBody>
                    <a:bodyPr/>
                    <a:lstStyle/>
                    <a:p>
                      <a:pPr algn="ctr"/>
                      <a:r>
                        <a:rPr lang="en-US" sz="1300">
                          <a:latin typeface="+mn-lt"/>
                        </a:rPr>
                        <a:t>Azure Arc</a:t>
                      </a:r>
                    </a:p>
                  </a:txBody>
                  <a:tcPr marL="72623" marR="72623" marT="36311" marB="36311"/>
                </a:tc>
                <a:tc>
                  <a:txBody>
                    <a:bodyPr/>
                    <a:lstStyle/>
                    <a:p>
                      <a:pPr algn="ctr"/>
                      <a:r>
                        <a:rPr lang="en-US" sz="1300">
                          <a:latin typeface="+mn-lt"/>
                        </a:rPr>
                        <a:t>Azure Arc enabled Kubernetes (Gen Purpose)</a:t>
                      </a:r>
                    </a:p>
                  </a:txBody>
                  <a:tcPr marL="72623" marR="72623" marT="36311" marB="36311"/>
                </a:tc>
                <a:tc>
                  <a:txBody>
                    <a:bodyPr/>
                    <a:lstStyle/>
                    <a:p>
                      <a:pPr algn="ctr" fontAlgn="t"/>
                      <a:r>
                        <a:rPr lang="en-US" sz="1300" b="0" i="0" u="none" strike="noStrike">
                          <a:effectLst/>
                          <a:latin typeface="+mn-lt"/>
                        </a:rPr>
                        <a:t>$6.00</a:t>
                      </a:r>
                    </a:p>
                  </a:txBody>
                  <a:tcPr marL="5043" marR="5043" marT="5043" marB="0"/>
                </a:tc>
                <a:tc>
                  <a:txBody>
                    <a:bodyPr/>
                    <a:lstStyle/>
                    <a:p>
                      <a:pPr algn="ctr" fontAlgn="t"/>
                      <a:r>
                        <a:rPr lang="en-US" sz="1300" b="0" i="0" u="none" strike="noStrike">
                          <a:effectLst/>
                          <a:latin typeface="+mn-lt"/>
                        </a:rPr>
                        <a:t>$0.00</a:t>
                      </a:r>
                    </a:p>
                  </a:txBody>
                  <a:tcPr marL="5043" marR="5043" marT="5043" marB="0"/>
                </a:tc>
                <a:extLst>
                  <a:ext uri="{0D108BD9-81ED-4DB2-BD59-A6C34878D82A}">
                    <a16:rowId xmlns:a16="http://schemas.microsoft.com/office/drawing/2014/main" val="3719056823"/>
                  </a:ext>
                </a:extLst>
              </a:tr>
              <a:tr h="303481">
                <a:tc>
                  <a:txBody>
                    <a:bodyPr/>
                    <a:lstStyle/>
                    <a:p>
                      <a:pPr algn="ctr"/>
                      <a:r>
                        <a:rPr lang="en-US" sz="1300">
                          <a:latin typeface="+mn-lt"/>
                        </a:rPr>
                        <a:t>Azure Arc</a:t>
                      </a:r>
                    </a:p>
                  </a:txBody>
                  <a:tcPr marL="72623" marR="72623" marT="36311" marB="36311"/>
                </a:tc>
                <a:tc>
                  <a:txBody>
                    <a:bodyPr/>
                    <a:lstStyle/>
                    <a:p>
                      <a:pPr algn="ctr" fontAlgn="t"/>
                      <a:r>
                        <a:rPr lang="en-US" sz="1300" b="0" i="0" u="none" strike="noStrike">
                          <a:effectLst/>
                          <a:latin typeface="+mn-lt"/>
                        </a:rPr>
                        <a:t>East US</a:t>
                      </a:r>
                    </a:p>
                  </a:txBody>
                  <a:tcPr marL="5043" marR="5043" marT="5043" marB="0"/>
                </a:tc>
                <a:tc>
                  <a:txBody>
                    <a:bodyPr/>
                    <a:lstStyle/>
                    <a:p>
                      <a:pPr algn="ctr" fontAlgn="t"/>
                      <a:r>
                        <a:rPr lang="en-US" sz="1300" b="0" i="0" u="none" strike="noStrike">
                          <a:effectLst/>
                          <a:latin typeface="+mn-lt"/>
                        </a:rPr>
                        <a:t>$0.00</a:t>
                      </a:r>
                    </a:p>
                  </a:txBody>
                  <a:tcPr marL="5043" marR="5043" marT="5043" marB="0"/>
                </a:tc>
                <a:tc>
                  <a:txBody>
                    <a:bodyPr/>
                    <a:lstStyle/>
                    <a:p>
                      <a:pPr algn="ctr" fontAlgn="t"/>
                      <a:r>
                        <a:rPr lang="en-US" sz="1300" b="0" i="0" u="none" strike="noStrike">
                          <a:effectLst/>
                          <a:latin typeface="+mn-lt"/>
                        </a:rPr>
                        <a:t>$0.00</a:t>
                      </a:r>
                    </a:p>
                  </a:txBody>
                  <a:tcPr marL="5043" marR="5043" marT="5043" marB="0"/>
                </a:tc>
                <a:extLst>
                  <a:ext uri="{0D108BD9-81ED-4DB2-BD59-A6C34878D82A}">
                    <a16:rowId xmlns:a16="http://schemas.microsoft.com/office/drawing/2014/main" val="3702306672"/>
                  </a:ext>
                </a:extLst>
              </a:tr>
              <a:tr h="625662">
                <a:tc>
                  <a:txBody>
                    <a:bodyPr/>
                    <a:lstStyle/>
                    <a:p>
                      <a:pPr algn="ctr" fontAlgn="t"/>
                      <a:r>
                        <a:rPr lang="en-US" sz="1300" b="0" i="0" u="none" strike="noStrike">
                          <a:solidFill>
                            <a:srgbClr val="000000"/>
                          </a:solidFill>
                          <a:effectLst/>
                          <a:latin typeface="+mn-lt"/>
                        </a:rPr>
                        <a:t>VPN Gateway</a:t>
                      </a:r>
                    </a:p>
                  </a:txBody>
                  <a:tcPr marL="5043" marR="5043" marT="5043" marB="0"/>
                </a:tc>
                <a:tc>
                  <a:txBody>
                    <a:bodyPr/>
                    <a:lstStyle/>
                    <a:p>
                      <a:pPr algn="ctr" fontAlgn="t"/>
                      <a:r>
                        <a:rPr lang="en-US" sz="1300" b="0" i="0" u="none" strike="noStrike">
                          <a:effectLst/>
                          <a:latin typeface="+mn-lt"/>
                        </a:rPr>
                        <a:t>VPN Gateways, Basic VPN tier, 730 gateway hours, 10 S2S tunnels, 128 P2S connections, 1 TB, Inter-VNET outbound VPN gateway type</a:t>
                      </a:r>
                    </a:p>
                  </a:txBody>
                  <a:tcPr marL="5043" marR="5043" marT="5043" marB="0"/>
                </a:tc>
                <a:tc>
                  <a:txBody>
                    <a:bodyPr/>
                    <a:lstStyle/>
                    <a:p>
                      <a:pPr algn="ctr" fontAlgn="t"/>
                      <a:r>
                        <a:rPr lang="en-US" sz="1300" b="0" i="0" u="none" strike="noStrike">
                          <a:solidFill>
                            <a:srgbClr val="000000"/>
                          </a:solidFill>
                          <a:effectLst/>
                          <a:latin typeface="+mn-lt"/>
                        </a:rPr>
                        <a:t>$62.12</a:t>
                      </a:r>
                    </a:p>
                  </a:txBody>
                  <a:tcPr marL="5043" marR="5043" marT="5043"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300" b="0" i="0" u="none" strike="noStrike">
                          <a:effectLst/>
                          <a:latin typeface="+mn-lt"/>
                        </a:rPr>
                        <a:t>$0.00</a:t>
                      </a:r>
                    </a:p>
                    <a:p>
                      <a:pPr algn="ctr"/>
                      <a:endParaRPr lang="en-US" sz="1300">
                        <a:latin typeface="+mn-lt"/>
                      </a:endParaRPr>
                    </a:p>
                  </a:txBody>
                  <a:tcPr marL="72623" marR="72623" marT="36311" marB="36311"/>
                </a:tc>
                <a:extLst>
                  <a:ext uri="{0D108BD9-81ED-4DB2-BD59-A6C34878D82A}">
                    <a16:rowId xmlns:a16="http://schemas.microsoft.com/office/drawing/2014/main" val="2446798054"/>
                  </a:ext>
                </a:extLst>
              </a:tr>
              <a:tr h="693242">
                <a:tc>
                  <a:txBody>
                    <a:bodyPr/>
                    <a:lstStyle/>
                    <a:p>
                      <a:pPr algn="ctr" fontAlgn="t"/>
                      <a:r>
                        <a:rPr lang="en-US" sz="1300" b="0" i="0" u="none" strike="noStrike">
                          <a:solidFill>
                            <a:srgbClr val="000000"/>
                          </a:solidFill>
                          <a:effectLst/>
                          <a:latin typeface="+mn-lt"/>
                        </a:rPr>
                        <a:t>Azure ExpressRoute</a:t>
                      </a:r>
                    </a:p>
                  </a:txBody>
                  <a:tcPr marL="5043" marR="5043" marT="5043" marB="0"/>
                </a:tc>
                <a:tc>
                  <a:txBody>
                    <a:bodyPr/>
                    <a:lstStyle/>
                    <a:p>
                      <a:pPr algn="ctr"/>
                      <a:r>
                        <a:rPr lang="en-US" sz="1300" b="0">
                          <a:latin typeface="+mn-lt"/>
                        </a:rPr>
                        <a:t>ExpressRoute, Zone 1, Standard, Metered; 50 Mbps Circuit X 1 circuit, 0 GB in Additional Outbound Data Transfer; Global Reach Add On: Disabled</a:t>
                      </a:r>
                    </a:p>
                  </a:txBody>
                  <a:tcPr marL="72623" marR="72623" marT="36311" marB="36311"/>
                </a:tc>
                <a:tc>
                  <a:txBody>
                    <a:bodyPr/>
                    <a:lstStyle/>
                    <a:p>
                      <a:pPr algn="ctr" fontAlgn="t"/>
                      <a:r>
                        <a:rPr lang="en-US" sz="1300" b="0" i="0" u="none" strike="noStrike">
                          <a:solidFill>
                            <a:srgbClr val="000000"/>
                          </a:solidFill>
                          <a:effectLst/>
                          <a:latin typeface="+mn-lt"/>
                        </a:rPr>
                        <a:t>$55.00</a:t>
                      </a:r>
                    </a:p>
                  </a:txBody>
                  <a:tcPr marL="5043" marR="5043" marT="5043"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300" b="0" i="0" u="none" strike="noStrike">
                          <a:effectLst/>
                          <a:latin typeface="+mn-lt"/>
                        </a:rPr>
                        <a:t>$0.00</a:t>
                      </a:r>
                    </a:p>
                  </a:txBody>
                  <a:tcPr marL="72623" marR="72623" marT="36311" marB="36311"/>
                </a:tc>
                <a:extLst>
                  <a:ext uri="{0D108BD9-81ED-4DB2-BD59-A6C34878D82A}">
                    <a16:rowId xmlns:a16="http://schemas.microsoft.com/office/drawing/2014/main" val="678059512"/>
                  </a:ext>
                </a:extLst>
              </a:tr>
              <a:tr h="303481">
                <a:tc>
                  <a:txBody>
                    <a:bodyPr/>
                    <a:lstStyle/>
                    <a:p>
                      <a:pPr algn="ctr" fontAlgn="t"/>
                      <a:r>
                        <a:rPr lang="en-US" sz="1300" b="0" i="0" u="none" strike="noStrike">
                          <a:solidFill>
                            <a:srgbClr val="000000"/>
                          </a:solidFill>
                          <a:effectLst/>
                          <a:latin typeface="+mn-lt"/>
                        </a:rPr>
                        <a:t>Security</a:t>
                      </a:r>
                    </a:p>
                  </a:txBody>
                  <a:tcPr marL="5043" marR="5043" marT="5043" marB="0"/>
                </a:tc>
                <a:tc>
                  <a:txBody>
                    <a:bodyPr/>
                    <a:lstStyle/>
                    <a:p>
                      <a:pPr algn="ctr" fontAlgn="t"/>
                      <a:r>
                        <a:rPr lang="en-US" sz="1300" b="0" i="0" u="none" strike="noStrike">
                          <a:solidFill>
                            <a:srgbClr val="000000"/>
                          </a:solidFill>
                          <a:effectLst/>
                          <a:latin typeface="+mn-lt"/>
                        </a:rPr>
                        <a:t>Microsoft Defender for Cloud by Resource</a:t>
                      </a:r>
                    </a:p>
                  </a:txBody>
                  <a:tcPr marL="5043" marR="5043" marT="5043" marB="0"/>
                </a:tc>
                <a:tc>
                  <a:txBody>
                    <a:bodyPr/>
                    <a:lstStyle/>
                    <a:p>
                      <a:pPr algn="ctr" fontAlgn="t"/>
                      <a:r>
                        <a:rPr lang="en-US" sz="1300" b="0" i="0" u="none" strike="noStrike">
                          <a:solidFill>
                            <a:srgbClr val="000000"/>
                          </a:solidFill>
                          <a:effectLst/>
                          <a:latin typeface="+mn-lt"/>
                        </a:rPr>
                        <a:t>$34.16</a:t>
                      </a:r>
                    </a:p>
                  </a:txBody>
                  <a:tcPr marL="5043" marR="5043" marT="5043"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300" b="0" i="0" u="none" strike="noStrike">
                          <a:effectLst/>
                          <a:latin typeface="+mn-lt"/>
                        </a:rPr>
                        <a:t>$0.00</a:t>
                      </a:r>
                    </a:p>
                  </a:txBody>
                  <a:tcPr marL="72623" marR="72623" marT="36311" marB="36311"/>
                </a:tc>
                <a:extLst>
                  <a:ext uri="{0D108BD9-81ED-4DB2-BD59-A6C34878D82A}">
                    <a16:rowId xmlns:a16="http://schemas.microsoft.com/office/drawing/2014/main" val="599078536"/>
                  </a:ext>
                </a:extLst>
              </a:tr>
              <a:tr h="303481">
                <a:tc>
                  <a:txBody>
                    <a:bodyPr/>
                    <a:lstStyle/>
                    <a:p>
                      <a:pPr algn="ctr"/>
                      <a:endParaRPr lang="en-US" sz="1300">
                        <a:latin typeface="+mn-lt"/>
                      </a:endParaRPr>
                    </a:p>
                  </a:txBody>
                  <a:tcPr marL="72623" marR="72623" marT="36311" marB="36311"/>
                </a:tc>
                <a:tc>
                  <a:txBody>
                    <a:bodyPr/>
                    <a:lstStyle/>
                    <a:p>
                      <a:pPr algn="ctr" fontAlgn="t"/>
                      <a:r>
                        <a:rPr lang="en-US" sz="1300" b="1" i="0" u="none" strike="noStrike">
                          <a:solidFill>
                            <a:srgbClr val="000000"/>
                          </a:solidFill>
                          <a:effectLst/>
                          <a:latin typeface="+mn-lt"/>
                        </a:rPr>
                        <a:t>Total</a:t>
                      </a:r>
                    </a:p>
                  </a:txBody>
                  <a:tcPr marL="5043" marR="5043" marT="5043" marB="0"/>
                </a:tc>
                <a:tc>
                  <a:txBody>
                    <a:bodyPr/>
                    <a:lstStyle/>
                    <a:p>
                      <a:pPr algn="ctr" fontAlgn="t"/>
                      <a:r>
                        <a:rPr lang="en-US" sz="1300" b="1" i="0" u="none" strike="noStrike">
                          <a:solidFill>
                            <a:srgbClr val="000000"/>
                          </a:solidFill>
                          <a:effectLst/>
                          <a:latin typeface="+mn-lt"/>
                        </a:rPr>
                        <a:t>$157.32</a:t>
                      </a:r>
                    </a:p>
                  </a:txBody>
                  <a:tcPr marL="5043" marR="5043" marT="5043"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300" b="0" i="0" u="none" strike="noStrike" dirty="0">
                          <a:effectLst/>
                          <a:latin typeface="+mn-lt"/>
                        </a:rPr>
                        <a:t>$0.00</a:t>
                      </a:r>
                    </a:p>
                  </a:txBody>
                  <a:tcPr marL="72623" marR="72623" marT="36311" marB="36311"/>
                </a:tc>
                <a:extLst>
                  <a:ext uri="{0D108BD9-81ED-4DB2-BD59-A6C34878D82A}">
                    <a16:rowId xmlns:a16="http://schemas.microsoft.com/office/drawing/2014/main" val="1261997182"/>
                  </a:ext>
                </a:extLst>
              </a:tr>
            </a:tbl>
          </a:graphicData>
        </a:graphic>
      </p:graphicFrame>
    </p:spTree>
    <p:extLst>
      <p:ext uri="{BB962C8B-B14F-4D97-AF65-F5344CB8AC3E}">
        <p14:creationId xmlns:p14="http://schemas.microsoft.com/office/powerpoint/2010/main" val="2521845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Microsoft Azure Arc Proof of Concept Contents</a:t>
            </a:r>
          </a:p>
        </p:txBody>
      </p:sp>
      <p:graphicFrame>
        <p:nvGraphicFramePr>
          <p:cNvPr id="8" name="Content Placeholder 5">
            <a:extLst>
              <a:ext uri="{FF2B5EF4-FFF2-40B4-BE49-F238E27FC236}">
                <a16:creationId xmlns:a16="http://schemas.microsoft.com/office/drawing/2014/main" id="{C46278F9-0774-9C1D-8297-1511DFE716B0}"/>
              </a:ext>
            </a:extLst>
          </p:cNvPr>
          <p:cNvGraphicFramePr>
            <a:graphicFrameLocks noGrp="1"/>
          </p:cNvGraphicFramePr>
          <p:nvPr>
            <p:ph idx="1"/>
            <p:extLst>
              <p:ext uri="{D42A27DB-BD31-4B8C-83A1-F6EECF244321}">
                <p14:modId xmlns:p14="http://schemas.microsoft.com/office/powerpoint/2010/main" val="71499786"/>
              </p:ext>
            </p:extLst>
          </p:nvPr>
        </p:nvGraphicFramePr>
        <p:xfrm>
          <a:off x="914400" y="2257654"/>
          <a:ext cx="10353675" cy="3303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6575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A6915-08F2-E13D-B4B2-29D998890211}"/>
              </a:ext>
            </a:extLst>
          </p:cNvPr>
          <p:cNvSpPr>
            <a:spLocks noGrp="1"/>
          </p:cNvSpPr>
          <p:nvPr>
            <p:ph type="title"/>
          </p:nvPr>
        </p:nvSpPr>
        <p:spPr>
          <a:xfrm>
            <a:off x="752475" y="609600"/>
            <a:ext cx="3643150" cy="5603310"/>
          </a:xfrm>
        </p:spPr>
        <p:txBody>
          <a:bodyPr>
            <a:normAutofit/>
          </a:bodyPr>
          <a:lstStyle/>
          <a:p>
            <a:r>
              <a:rPr lang="en-US" sz="3100"/>
              <a:t>Introduction</a:t>
            </a:r>
          </a:p>
        </p:txBody>
      </p:sp>
      <p:graphicFrame>
        <p:nvGraphicFramePr>
          <p:cNvPr id="81" name="Content Placeholder 2">
            <a:extLst>
              <a:ext uri="{FF2B5EF4-FFF2-40B4-BE49-F238E27FC236}">
                <a16:creationId xmlns:a16="http://schemas.microsoft.com/office/drawing/2014/main" id="{A3549069-29ED-5FEC-C560-2D42CD6BD2B7}"/>
              </a:ext>
            </a:extLst>
          </p:cNvPr>
          <p:cNvGraphicFramePr>
            <a:graphicFrameLocks noGrp="1"/>
          </p:cNvGraphicFramePr>
          <p:nvPr>
            <p:ph idx="1"/>
            <p:extLst>
              <p:ext uri="{D42A27DB-BD31-4B8C-83A1-F6EECF244321}">
                <p14:modId xmlns:p14="http://schemas.microsoft.com/office/powerpoint/2010/main" val="532461531"/>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9415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F7DD0-DE08-64DF-D73F-7B306269958F}"/>
              </a:ext>
            </a:extLst>
          </p:cNvPr>
          <p:cNvSpPr>
            <a:spLocks noGrp="1"/>
          </p:cNvSpPr>
          <p:nvPr>
            <p:ph type="title"/>
          </p:nvPr>
        </p:nvSpPr>
        <p:spPr/>
        <p:txBody>
          <a:bodyPr>
            <a:normAutofit/>
          </a:bodyPr>
          <a:lstStyle/>
          <a:p>
            <a:r>
              <a:rPr lang="en-US"/>
              <a:t>Azure Arc Overview</a:t>
            </a:r>
          </a:p>
        </p:txBody>
      </p:sp>
      <p:graphicFrame>
        <p:nvGraphicFramePr>
          <p:cNvPr id="5" name="Content Placeholder 2">
            <a:extLst>
              <a:ext uri="{FF2B5EF4-FFF2-40B4-BE49-F238E27FC236}">
                <a16:creationId xmlns:a16="http://schemas.microsoft.com/office/drawing/2014/main" id="{29AEB728-6B3E-4E02-4FAF-914467DF257D}"/>
              </a:ext>
            </a:extLst>
          </p:cNvPr>
          <p:cNvGraphicFramePr>
            <a:graphicFrameLocks noGrp="1"/>
          </p:cNvGraphicFramePr>
          <p:nvPr>
            <p:ph idx="1"/>
            <p:extLst>
              <p:ext uri="{D42A27DB-BD31-4B8C-83A1-F6EECF244321}">
                <p14:modId xmlns:p14="http://schemas.microsoft.com/office/powerpoint/2010/main" val="2676610758"/>
              </p:ext>
            </p:extLst>
          </p:nvPr>
        </p:nvGraphicFramePr>
        <p:xfrm>
          <a:off x="313268" y="2184400"/>
          <a:ext cx="11641666" cy="3776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8398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DEEB5A-885E-458D-7F71-2C757E96B2CE}"/>
              </a:ext>
            </a:extLst>
          </p:cNvPr>
          <p:cNvSpPr>
            <a:spLocks noGrp="1"/>
          </p:cNvSpPr>
          <p:nvPr>
            <p:ph type="title"/>
          </p:nvPr>
        </p:nvSpPr>
        <p:spPr>
          <a:xfrm>
            <a:off x="696686" y="1122001"/>
            <a:ext cx="3040685" cy="4613999"/>
          </a:xfrm>
        </p:spPr>
        <p:txBody>
          <a:bodyPr anchor="ctr">
            <a:normAutofit/>
          </a:bodyPr>
          <a:lstStyle/>
          <a:p>
            <a:pPr algn="l"/>
            <a:r>
              <a:rPr lang="en-US" sz="2400" b="1" dirty="0">
                <a:solidFill>
                  <a:srgbClr val="FFFFFF"/>
                </a:solidFill>
                <a:effectLst/>
              </a:rPr>
              <a:t>Azure Arc Key features and benefits</a:t>
            </a:r>
            <a:endParaRPr lang="en-US" sz="2400" dirty="0">
              <a:solidFill>
                <a:srgbClr val="FFFFFF"/>
              </a:solidFill>
            </a:endParaRPr>
          </a:p>
        </p:txBody>
      </p:sp>
      <p:sp useBgFill="1">
        <p:nvSpPr>
          <p:cNvPr id="6"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129" y="0"/>
            <a:ext cx="81298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57A62EB-04D8-CDBE-1393-73398C4F42C9}"/>
              </a:ext>
            </a:extLst>
          </p:cNvPr>
          <p:cNvSpPr>
            <a:spLocks noGrp="1"/>
          </p:cNvSpPr>
          <p:nvPr>
            <p:ph idx="1"/>
          </p:nvPr>
        </p:nvSpPr>
        <p:spPr>
          <a:xfrm>
            <a:off x="4711641" y="1122001"/>
            <a:ext cx="6566564" cy="4761274"/>
          </a:xfrm>
        </p:spPr>
        <p:txBody>
          <a:bodyPr anchor="ctr">
            <a:normAutofit/>
          </a:bodyPr>
          <a:lstStyle/>
          <a:p>
            <a:pPr>
              <a:lnSpc>
                <a:spcPct val="110000"/>
              </a:lnSpc>
              <a:buFont typeface="Arial" panose="020B0604020202020204" pitchFamily="34" charset="0"/>
              <a:buChar char="•"/>
            </a:pPr>
            <a:r>
              <a:rPr lang="en-US" sz="1100" dirty="0"/>
              <a:t>Implement consistent inventory, management, governance, and security for servers across your environment.</a:t>
            </a:r>
          </a:p>
          <a:p>
            <a:pPr>
              <a:lnSpc>
                <a:spcPct val="110000"/>
              </a:lnSpc>
              <a:buFont typeface="Arial" panose="020B0604020202020204" pitchFamily="34" charset="0"/>
              <a:buChar char="•"/>
            </a:pPr>
            <a:r>
              <a:rPr lang="en-US" sz="1100" dirty="0"/>
              <a:t>Configure </a:t>
            </a:r>
            <a:r>
              <a:rPr lang="en-US" sz="1100" dirty="0">
                <a:hlinkClick r:id="rId2">
                  <a:extLst>
                    <a:ext uri="{A12FA001-AC4F-418D-AE19-62706E023703}">
                      <ahyp:hlinkClr xmlns:ahyp="http://schemas.microsoft.com/office/drawing/2018/hyperlinkcolor" val="tx"/>
                    </a:ext>
                  </a:extLst>
                </a:hlinkClick>
              </a:rPr>
              <a:t>Azure VM extensions</a:t>
            </a:r>
            <a:r>
              <a:rPr lang="en-US" sz="1100" dirty="0"/>
              <a:t> to use Azure management services to monitor, secure, and update your servers.</a:t>
            </a:r>
          </a:p>
          <a:p>
            <a:pPr>
              <a:lnSpc>
                <a:spcPct val="110000"/>
              </a:lnSpc>
              <a:buFont typeface="Arial" panose="020B0604020202020204" pitchFamily="34" charset="0"/>
              <a:buChar char="•"/>
            </a:pPr>
            <a:r>
              <a:rPr lang="en-US" sz="1100" dirty="0"/>
              <a:t>Manage and govern Kubernetes clusters at scale.</a:t>
            </a:r>
          </a:p>
          <a:p>
            <a:pPr>
              <a:lnSpc>
                <a:spcPct val="110000"/>
              </a:lnSpc>
              <a:buFont typeface="Arial" panose="020B0604020202020204" pitchFamily="34" charset="0"/>
              <a:buChar char="•"/>
            </a:pPr>
            <a:r>
              <a:rPr lang="en-US" sz="1100" dirty="0">
                <a:hlinkClick r:id="rId3">
                  <a:extLst>
                    <a:ext uri="{A12FA001-AC4F-418D-AE19-62706E023703}">
                      <ahyp:hlinkClr xmlns:ahyp="http://schemas.microsoft.com/office/drawing/2018/hyperlinkcolor" val="tx"/>
                    </a:ext>
                  </a:extLst>
                </a:hlinkClick>
              </a:rPr>
              <a:t>Use </a:t>
            </a:r>
            <a:r>
              <a:rPr lang="en-US" sz="1100" dirty="0" err="1">
                <a:hlinkClick r:id="rId3">
                  <a:extLst>
                    <a:ext uri="{A12FA001-AC4F-418D-AE19-62706E023703}">
                      <ahyp:hlinkClr xmlns:ahyp="http://schemas.microsoft.com/office/drawing/2018/hyperlinkcolor" val="tx"/>
                    </a:ext>
                  </a:extLst>
                </a:hlinkClick>
              </a:rPr>
              <a:t>GitOps</a:t>
            </a:r>
            <a:r>
              <a:rPr lang="en-US" sz="1100" dirty="0">
                <a:hlinkClick r:id="rId3">
                  <a:extLst>
                    <a:ext uri="{A12FA001-AC4F-418D-AE19-62706E023703}">
                      <ahyp:hlinkClr xmlns:ahyp="http://schemas.microsoft.com/office/drawing/2018/hyperlinkcolor" val="tx"/>
                    </a:ext>
                  </a:extLst>
                </a:hlinkClick>
              </a:rPr>
              <a:t> to deploy configurations</a:t>
            </a:r>
            <a:r>
              <a:rPr lang="en-US" sz="1100" dirty="0"/>
              <a:t> across one or more clusters from Git repositories.</a:t>
            </a:r>
          </a:p>
          <a:p>
            <a:pPr>
              <a:lnSpc>
                <a:spcPct val="110000"/>
              </a:lnSpc>
              <a:buFont typeface="Arial" panose="020B0604020202020204" pitchFamily="34" charset="0"/>
              <a:buChar char="•"/>
            </a:pPr>
            <a:r>
              <a:rPr lang="en-US" sz="1100" dirty="0"/>
              <a:t>Zero-touch compliance and configuration for Kubernetes clusters using Azure Policy.</a:t>
            </a:r>
          </a:p>
          <a:p>
            <a:pPr>
              <a:lnSpc>
                <a:spcPct val="110000"/>
              </a:lnSpc>
              <a:buFont typeface="Arial" panose="020B0604020202020204" pitchFamily="34" charset="0"/>
              <a:buChar char="•"/>
            </a:pPr>
            <a:r>
              <a:rPr lang="en-US" sz="1100" dirty="0"/>
              <a:t>Run </a:t>
            </a:r>
            <a:r>
              <a:rPr lang="en-US" sz="1100" dirty="0">
                <a:hlinkClick r:id="rId4">
                  <a:extLst>
                    <a:ext uri="{A12FA001-AC4F-418D-AE19-62706E023703}">
                      <ahyp:hlinkClr xmlns:ahyp="http://schemas.microsoft.com/office/drawing/2018/hyperlinkcolor" val="tx"/>
                    </a:ext>
                  </a:extLst>
                </a:hlinkClick>
              </a:rPr>
              <a:t>Azure data services</a:t>
            </a:r>
            <a:r>
              <a:rPr lang="en-US" sz="1100" dirty="0"/>
              <a:t> on any Kubernetes environment as if it runs in Azure (specifically Azure SQL Managed Instance and Azure Database for PostgreSQL server, with benefits such as upgrades, updates, security, and monitoring). Use elastic scale and apply updates without any application downtime, even without continuous connection to Azure.</a:t>
            </a:r>
          </a:p>
          <a:p>
            <a:pPr>
              <a:lnSpc>
                <a:spcPct val="110000"/>
              </a:lnSpc>
              <a:buFont typeface="Arial" panose="020B0604020202020204" pitchFamily="34" charset="0"/>
              <a:buChar char="•"/>
            </a:pPr>
            <a:r>
              <a:rPr lang="en-US" sz="1100" dirty="0"/>
              <a:t>Create </a:t>
            </a:r>
            <a:r>
              <a:rPr lang="en-US" sz="1100" dirty="0">
                <a:hlinkClick r:id="rId4">
                  <a:extLst>
                    <a:ext uri="{A12FA001-AC4F-418D-AE19-62706E023703}">
                      <ahyp:hlinkClr xmlns:ahyp="http://schemas.microsoft.com/office/drawing/2018/hyperlinkcolor" val="tx"/>
                    </a:ext>
                  </a:extLst>
                </a:hlinkClick>
              </a:rPr>
              <a:t>custom locations</a:t>
            </a:r>
            <a:r>
              <a:rPr lang="en-US" sz="1100" dirty="0"/>
              <a:t> on top of your </a:t>
            </a:r>
            <a:r>
              <a:rPr lang="en-US" sz="1100" dirty="0">
                <a:hlinkClick r:id="rId5">
                  <a:extLst>
                    <a:ext uri="{A12FA001-AC4F-418D-AE19-62706E023703}">
                      <ahyp:hlinkClr xmlns:ahyp="http://schemas.microsoft.com/office/drawing/2018/hyperlinkcolor" val="tx"/>
                    </a:ext>
                  </a:extLst>
                </a:hlinkClick>
              </a:rPr>
              <a:t>Azure Arc-enabled Kubernetes</a:t>
            </a:r>
            <a:r>
              <a:rPr lang="en-US" sz="1100" dirty="0"/>
              <a:t> clusters, using them as target locations for deploying Azure services instances. Deploy your Azure service cluster extensions for </a:t>
            </a:r>
            <a:r>
              <a:rPr lang="en-US" sz="1100" dirty="0">
                <a:hlinkClick r:id="rId6">
                  <a:extLst>
                    <a:ext uri="{A12FA001-AC4F-418D-AE19-62706E023703}">
                      <ahyp:hlinkClr xmlns:ahyp="http://schemas.microsoft.com/office/drawing/2018/hyperlinkcolor" val="tx"/>
                    </a:ext>
                  </a:extLst>
                </a:hlinkClick>
              </a:rPr>
              <a:t>Azure Arc-enabled data services</a:t>
            </a:r>
            <a:r>
              <a:rPr lang="en-US" sz="1100" dirty="0"/>
              <a:t>, </a:t>
            </a:r>
            <a:r>
              <a:rPr lang="en-US" sz="1100" dirty="0">
                <a:hlinkClick r:id="rId7">
                  <a:extLst>
                    <a:ext uri="{A12FA001-AC4F-418D-AE19-62706E023703}">
                      <ahyp:hlinkClr xmlns:ahyp="http://schemas.microsoft.com/office/drawing/2018/hyperlinkcolor" val="tx"/>
                    </a:ext>
                  </a:extLst>
                </a:hlinkClick>
              </a:rPr>
              <a:t>App services on Azure Arc</a:t>
            </a:r>
            <a:r>
              <a:rPr lang="en-US" sz="1100" dirty="0"/>
              <a:t> (including web, function, and logic apps) and </a:t>
            </a:r>
            <a:r>
              <a:rPr lang="en-US" sz="1100" dirty="0">
                <a:hlinkClick r:id="rId8">
                  <a:extLst>
                    <a:ext uri="{A12FA001-AC4F-418D-AE19-62706E023703}">
                      <ahyp:hlinkClr xmlns:ahyp="http://schemas.microsoft.com/office/drawing/2018/hyperlinkcolor" val="tx"/>
                    </a:ext>
                  </a:extLst>
                </a:hlinkClick>
              </a:rPr>
              <a:t>Event Grid on Kubernetes</a:t>
            </a:r>
            <a:r>
              <a:rPr lang="en-US" sz="1100" dirty="0"/>
              <a:t>.</a:t>
            </a:r>
          </a:p>
          <a:p>
            <a:pPr>
              <a:lnSpc>
                <a:spcPct val="110000"/>
              </a:lnSpc>
              <a:buFont typeface="Arial" panose="020B0604020202020204" pitchFamily="34" charset="0"/>
              <a:buChar char="•"/>
            </a:pPr>
            <a:r>
              <a:rPr lang="en-US" sz="1100" dirty="0"/>
              <a:t>Perform virtual machine lifecycle and management operations for </a:t>
            </a:r>
            <a:r>
              <a:rPr lang="en-US" sz="1100" dirty="0">
                <a:hlinkClick r:id="rId9">
                  <a:extLst>
                    <a:ext uri="{A12FA001-AC4F-418D-AE19-62706E023703}">
                      <ahyp:hlinkClr xmlns:ahyp="http://schemas.microsoft.com/office/drawing/2018/hyperlinkcolor" val="tx"/>
                    </a:ext>
                  </a:extLst>
                </a:hlinkClick>
              </a:rPr>
              <a:t>VMware vSphere</a:t>
            </a:r>
            <a:r>
              <a:rPr lang="en-US" sz="1100" dirty="0"/>
              <a:t> and </a:t>
            </a:r>
            <a:r>
              <a:rPr lang="en-US" sz="1100" dirty="0">
                <a:hlinkClick r:id="rId10">
                  <a:extLst>
                    <a:ext uri="{A12FA001-AC4F-418D-AE19-62706E023703}">
                      <ahyp:hlinkClr xmlns:ahyp="http://schemas.microsoft.com/office/drawing/2018/hyperlinkcolor" val="tx"/>
                    </a:ext>
                  </a:extLst>
                </a:hlinkClick>
              </a:rPr>
              <a:t>Azure Stack HCI</a:t>
            </a:r>
            <a:r>
              <a:rPr lang="en-US" sz="1100" dirty="0"/>
              <a:t> environments.</a:t>
            </a:r>
          </a:p>
          <a:p>
            <a:pPr>
              <a:lnSpc>
                <a:spcPct val="110000"/>
              </a:lnSpc>
              <a:buFont typeface="Arial" panose="020B0604020202020204" pitchFamily="34" charset="0"/>
              <a:buChar char="•"/>
            </a:pPr>
            <a:r>
              <a:rPr lang="en-US" sz="1100" dirty="0"/>
              <a:t>A unified experience viewing your Azure Arc-enabled resources, whether you are using the Azure portal, the Azure CLI, Azure PowerShell, or Azure REST API.</a:t>
            </a:r>
          </a:p>
          <a:p>
            <a:pPr>
              <a:lnSpc>
                <a:spcPct val="110000"/>
              </a:lnSpc>
            </a:pPr>
            <a:endParaRPr lang="en-US" sz="1100" dirty="0"/>
          </a:p>
        </p:txBody>
      </p:sp>
    </p:spTree>
    <p:extLst>
      <p:ext uri="{BB962C8B-B14F-4D97-AF65-F5344CB8AC3E}">
        <p14:creationId xmlns:p14="http://schemas.microsoft.com/office/powerpoint/2010/main" val="178816728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F51CB-5D1C-41F4-ED8B-CE22447FC5AE}"/>
              </a:ext>
            </a:extLst>
          </p:cNvPr>
          <p:cNvSpPr>
            <a:spLocks noGrp="1"/>
          </p:cNvSpPr>
          <p:nvPr>
            <p:ph type="title"/>
          </p:nvPr>
        </p:nvSpPr>
        <p:spPr/>
        <p:txBody>
          <a:bodyPr>
            <a:normAutofit/>
          </a:bodyPr>
          <a:lstStyle/>
          <a:p>
            <a:r>
              <a:rPr lang="en-US" sz="2800" dirty="0"/>
              <a:t>Extra Benefits: (Infrastructure as Code)</a:t>
            </a:r>
          </a:p>
        </p:txBody>
      </p:sp>
      <p:graphicFrame>
        <p:nvGraphicFramePr>
          <p:cNvPr id="7" name="Content Placeholder 2">
            <a:extLst>
              <a:ext uri="{FF2B5EF4-FFF2-40B4-BE49-F238E27FC236}">
                <a16:creationId xmlns:a16="http://schemas.microsoft.com/office/drawing/2014/main" id="{B5DB140C-C2CA-FD58-079D-76EA15F4CE01}"/>
              </a:ext>
            </a:extLst>
          </p:cNvPr>
          <p:cNvGraphicFramePr>
            <a:graphicFrameLocks noGrp="1"/>
          </p:cNvGraphicFramePr>
          <p:nvPr>
            <p:ph idx="1"/>
            <p:extLst>
              <p:ext uri="{D42A27DB-BD31-4B8C-83A1-F6EECF244321}">
                <p14:modId xmlns:p14="http://schemas.microsoft.com/office/powerpoint/2010/main" val="714746200"/>
              </p:ext>
            </p:extLst>
          </p:nvPr>
        </p:nvGraphicFramePr>
        <p:xfrm>
          <a:off x="914400" y="2257654"/>
          <a:ext cx="10353675" cy="3303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0824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82A59-8579-C0EE-6242-7CB7AA491C8D}"/>
              </a:ext>
            </a:extLst>
          </p:cNvPr>
          <p:cNvSpPr>
            <a:spLocks noGrp="1"/>
          </p:cNvSpPr>
          <p:nvPr>
            <p:ph type="title"/>
          </p:nvPr>
        </p:nvSpPr>
        <p:spPr>
          <a:xfrm>
            <a:off x="829271" y="253573"/>
            <a:ext cx="10353761" cy="967733"/>
          </a:xfrm>
        </p:spPr>
        <p:txBody>
          <a:bodyPr>
            <a:normAutofit/>
          </a:bodyPr>
          <a:lstStyle/>
          <a:p>
            <a:r>
              <a:rPr lang="en-US" b="1" dirty="0">
                <a:effectLst/>
              </a:rPr>
              <a:t>Infrastructure Registration</a:t>
            </a:r>
            <a:endParaRPr lang="en-US" dirty="0"/>
          </a:p>
        </p:txBody>
      </p:sp>
      <p:graphicFrame>
        <p:nvGraphicFramePr>
          <p:cNvPr id="19" name="Content Placeholder 2">
            <a:extLst>
              <a:ext uri="{FF2B5EF4-FFF2-40B4-BE49-F238E27FC236}">
                <a16:creationId xmlns:a16="http://schemas.microsoft.com/office/drawing/2014/main" id="{692B7F25-22C6-4F02-250F-A25CE263CA2D}"/>
              </a:ext>
            </a:extLst>
          </p:cNvPr>
          <p:cNvGraphicFramePr>
            <a:graphicFrameLocks noGrp="1"/>
          </p:cNvGraphicFramePr>
          <p:nvPr>
            <p:ph idx="1"/>
            <p:extLst>
              <p:ext uri="{D42A27DB-BD31-4B8C-83A1-F6EECF244321}">
                <p14:modId xmlns:p14="http://schemas.microsoft.com/office/powerpoint/2010/main" val="619417100"/>
              </p:ext>
            </p:extLst>
          </p:nvPr>
        </p:nvGraphicFramePr>
        <p:xfrm>
          <a:off x="914399" y="1598279"/>
          <a:ext cx="10749963" cy="51021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7311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23BF23-93A6-3725-9C34-C0AFD401AC52}"/>
              </a:ext>
            </a:extLst>
          </p:cNvPr>
          <p:cNvSpPr>
            <a:spLocks noGrp="1"/>
          </p:cNvSpPr>
          <p:nvPr>
            <p:ph type="title"/>
          </p:nvPr>
        </p:nvSpPr>
        <p:spPr>
          <a:xfrm>
            <a:off x="696686" y="1122001"/>
            <a:ext cx="3040685" cy="4613999"/>
          </a:xfrm>
        </p:spPr>
        <p:txBody>
          <a:bodyPr anchor="ctr">
            <a:normAutofit/>
          </a:bodyPr>
          <a:lstStyle/>
          <a:p>
            <a:pPr algn="l"/>
            <a:r>
              <a:rPr lang="en-US" sz="2400" b="1" i="0">
                <a:solidFill>
                  <a:srgbClr val="FFFFFF"/>
                </a:solidFill>
                <a:effectLst/>
                <a:latin typeface="+mn-lt"/>
              </a:rPr>
              <a:t>What can you do with Azure Arc-enabled servers?</a:t>
            </a:r>
            <a:br>
              <a:rPr lang="en-US" sz="2400" b="1" i="0">
                <a:solidFill>
                  <a:srgbClr val="FFFFFF"/>
                </a:solidFill>
                <a:effectLst/>
                <a:latin typeface="+mn-lt"/>
              </a:rPr>
            </a:br>
            <a:endParaRPr lang="en-US" sz="2400">
              <a:solidFill>
                <a:srgbClr val="FFFFFF"/>
              </a:solidFill>
              <a:latin typeface="+mn-lt"/>
            </a:endParaRPr>
          </a:p>
        </p:txBody>
      </p:sp>
      <p:sp useBgFill="1">
        <p:nvSpPr>
          <p:cNvPr id="9"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129" y="0"/>
            <a:ext cx="81298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3A0FDC-2A75-9BC7-2BD3-10AA9AB8931D}"/>
              </a:ext>
            </a:extLst>
          </p:cNvPr>
          <p:cNvSpPr>
            <a:spLocks noGrp="1"/>
          </p:cNvSpPr>
          <p:nvPr>
            <p:ph idx="1"/>
          </p:nvPr>
        </p:nvSpPr>
        <p:spPr>
          <a:xfrm>
            <a:off x="4711641" y="1122001"/>
            <a:ext cx="6566564" cy="4761274"/>
          </a:xfrm>
        </p:spPr>
        <p:txBody>
          <a:bodyPr anchor="ctr">
            <a:normAutofit/>
          </a:bodyPr>
          <a:lstStyle/>
          <a:p>
            <a:pPr>
              <a:lnSpc>
                <a:spcPct val="110000"/>
              </a:lnSpc>
            </a:pPr>
            <a:r>
              <a:rPr lang="en-US" sz="1400" b="0" i="0">
                <a:effectLst/>
                <a:latin typeface="+mn-lt"/>
              </a:rPr>
              <a:t>When you onboard a server, it becomes a connected machine represented by a corresponding Azure resource. That resource has a unique </a:t>
            </a:r>
            <a:r>
              <a:rPr lang="en-US" sz="1400" b="1" i="0">
                <a:effectLst/>
                <a:latin typeface="+mn-lt"/>
              </a:rPr>
              <a:t>resource ID</a:t>
            </a:r>
            <a:r>
              <a:rPr lang="en-US" sz="1400" b="0" i="0">
                <a:effectLst/>
                <a:latin typeface="+mn-lt"/>
              </a:rPr>
              <a:t> property. It belongs to a resource group inside a subscription, and it can benefit from Azure management features such as Azure Policy and tags.</a:t>
            </a:r>
          </a:p>
          <a:p>
            <a:pPr>
              <a:lnSpc>
                <a:spcPct val="110000"/>
              </a:lnSpc>
            </a:pPr>
            <a:r>
              <a:rPr lang="en-US" sz="1400" b="0" i="0">
                <a:effectLst/>
                <a:latin typeface="+mn-lt"/>
              </a:rPr>
              <a:t>After you connect your machines to Azure Arc-enabled servers, you can perform the following configuration management tasks:</a:t>
            </a:r>
          </a:p>
          <a:p>
            <a:pPr lvl="1">
              <a:lnSpc>
                <a:spcPct val="110000"/>
              </a:lnSpc>
              <a:buFont typeface="Arial" panose="020B0604020202020204" pitchFamily="34" charset="0"/>
              <a:buChar char="•"/>
            </a:pPr>
            <a:r>
              <a:rPr lang="en-US" sz="1400" b="0" i="0">
                <a:effectLst/>
                <a:latin typeface="+mn-lt"/>
              </a:rPr>
              <a:t>Assign Azure Policy guest configurations using the same process you use when assigning policies to your Azure VMs.</a:t>
            </a:r>
          </a:p>
          <a:p>
            <a:pPr lvl="1">
              <a:lnSpc>
                <a:spcPct val="110000"/>
              </a:lnSpc>
              <a:buFont typeface="Arial" panose="020B0604020202020204" pitchFamily="34" charset="0"/>
              <a:buChar char="•"/>
            </a:pPr>
            <a:r>
              <a:rPr lang="en-US" sz="1400" b="0" i="0">
                <a:effectLst/>
                <a:latin typeface="+mn-lt"/>
              </a:rPr>
              <a:t>Monitor your connected machines' guest operating system performance.</a:t>
            </a:r>
          </a:p>
          <a:p>
            <a:pPr lvl="1">
              <a:lnSpc>
                <a:spcPct val="110000"/>
              </a:lnSpc>
              <a:buFont typeface="Arial" panose="020B0604020202020204" pitchFamily="34" charset="0"/>
              <a:buChar char="•"/>
            </a:pPr>
            <a:r>
              <a:rPr lang="en-US" sz="1400" b="0" i="0">
                <a:effectLst/>
                <a:latin typeface="+mn-lt"/>
              </a:rPr>
              <a:t>Use Azure Monitor for VMs to:</a:t>
            </a:r>
          </a:p>
          <a:p>
            <a:pPr marL="655579" lvl="1" indent="-252146">
              <a:lnSpc>
                <a:spcPct val="110000"/>
              </a:lnSpc>
            </a:pPr>
            <a:r>
              <a:rPr lang="en-US" sz="1400" b="0" i="0">
                <a:effectLst/>
                <a:latin typeface="+mn-lt"/>
              </a:rPr>
              <a:t>Discover application components.</a:t>
            </a:r>
          </a:p>
          <a:p>
            <a:pPr marL="655579" lvl="1" indent="-252146">
              <a:lnSpc>
                <a:spcPct val="110000"/>
              </a:lnSpc>
            </a:pPr>
            <a:r>
              <a:rPr lang="en-US" sz="1400" b="0" i="0">
                <a:effectLst/>
                <a:latin typeface="+mn-lt"/>
              </a:rPr>
              <a:t>Monitor these applications' processes and dependencies.</a:t>
            </a:r>
          </a:p>
          <a:p>
            <a:pPr>
              <a:lnSpc>
                <a:spcPct val="110000"/>
              </a:lnSpc>
              <a:buFont typeface="Arial" panose="020B0604020202020204" pitchFamily="34" charset="0"/>
              <a:buChar char="•"/>
            </a:pPr>
            <a:r>
              <a:rPr lang="en-US" sz="1400" b="0" i="0">
                <a:effectLst/>
                <a:latin typeface="+mn-lt"/>
              </a:rPr>
              <a:t>Simplify deployment with other Azure services. For example, implement Azure Automation State Configuration and Azure Monitor Log Analytics workspace. Including use of the </a:t>
            </a:r>
            <a:r>
              <a:rPr lang="en-US" sz="1400">
                <a:latin typeface="+mn-lt"/>
              </a:rPr>
              <a:t>Azure Resource Manager (ARM) Template Converter tool</a:t>
            </a:r>
            <a:r>
              <a:rPr lang="en-US" sz="1400" b="0" i="0">
                <a:effectLst/>
                <a:latin typeface="+mn-lt"/>
              </a:rPr>
              <a:t>.</a:t>
            </a:r>
          </a:p>
          <a:p>
            <a:pPr>
              <a:lnSpc>
                <a:spcPct val="110000"/>
              </a:lnSpc>
            </a:pPr>
            <a:endParaRPr lang="en-US" sz="1400"/>
          </a:p>
        </p:txBody>
      </p:sp>
    </p:spTree>
    <p:extLst>
      <p:ext uri="{BB962C8B-B14F-4D97-AF65-F5344CB8AC3E}">
        <p14:creationId xmlns:p14="http://schemas.microsoft.com/office/powerpoint/2010/main" val="237711281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F4C1E-0F6A-BD36-5F17-7A5111D2FC70}"/>
              </a:ext>
            </a:extLst>
          </p:cNvPr>
          <p:cNvSpPr>
            <a:spLocks noGrp="1"/>
          </p:cNvSpPr>
          <p:nvPr>
            <p:ph type="title"/>
          </p:nvPr>
        </p:nvSpPr>
        <p:spPr>
          <a:xfrm>
            <a:off x="919119" y="575733"/>
            <a:ext cx="10353761" cy="1326321"/>
          </a:xfrm>
        </p:spPr>
        <p:txBody>
          <a:bodyPr>
            <a:normAutofit/>
          </a:bodyPr>
          <a:lstStyle/>
          <a:p>
            <a:r>
              <a:rPr lang="en-US" b="1">
                <a:effectLst/>
              </a:rPr>
              <a:t>Security and Compliance</a:t>
            </a:r>
            <a:endParaRPr lang="en-US" dirty="0"/>
          </a:p>
        </p:txBody>
      </p:sp>
      <p:graphicFrame>
        <p:nvGraphicFramePr>
          <p:cNvPr id="5" name="Content Placeholder 2">
            <a:extLst>
              <a:ext uri="{FF2B5EF4-FFF2-40B4-BE49-F238E27FC236}">
                <a16:creationId xmlns:a16="http://schemas.microsoft.com/office/drawing/2014/main" id="{7CFE1184-04B4-1768-0705-2D54EEC043AC}"/>
              </a:ext>
            </a:extLst>
          </p:cNvPr>
          <p:cNvGraphicFramePr>
            <a:graphicFrameLocks noGrp="1"/>
          </p:cNvGraphicFramePr>
          <p:nvPr>
            <p:ph idx="1"/>
            <p:extLst>
              <p:ext uri="{D42A27DB-BD31-4B8C-83A1-F6EECF244321}">
                <p14:modId xmlns:p14="http://schemas.microsoft.com/office/powerpoint/2010/main" val="3568995857"/>
              </p:ext>
            </p:extLst>
          </p:nvPr>
        </p:nvGraphicFramePr>
        <p:xfrm>
          <a:off x="702734" y="1557867"/>
          <a:ext cx="10905066"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995041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89</TotalTime>
  <Words>1634</Words>
  <Application>Microsoft Office PowerPoint</Application>
  <PresentationFormat>Widescreen</PresentationFormat>
  <Paragraphs>144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Bookman Old Style</vt:lpstr>
      <vt:lpstr>Rockwell</vt:lpstr>
      <vt:lpstr>Segoe UI</vt:lpstr>
      <vt:lpstr>Wingdings</vt:lpstr>
      <vt:lpstr>Damask</vt:lpstr>
      <vt:lpstr>Microsoft Azure Arc site manager for AWS – POC</vt:lpstr>
      <vt:lpstr>Microsoft Azure Arc Proof of Concept Contents</vt:lpstr>
      <vt:lpstr>Introduction</vt:lpstr>
      <vt:lpstr>Azure Arc Overview</vt:lpstr>
      <vt:lpstr>Azure Arc Key features and benefits</vt:lpstr>
      <vt:lpstr>Extra Benefits: (Infrastructure as Code)</vt:lpstr>
      <vt:lpstr>Infrastructure Registration</vt:lpstr>
      <vt:lpstr>What can you do with Azure Arc-enabled servers? </vt:lpstr>
      <vt:lpstr>Security and Compliance</vt:lpstr>
      <vt:lpstr>Infrastructure Discovery</vt:lpstr>
      <vt:lpstr>Architecture</vt:lpstr>
      <vt:lpstr>Pricing</vt:lpstr>
      <vt:lpstr>Microsoft Azure Arc Monthly Estimate </vt:lpstr>
    </vt:vector>
  </TitlesOfParts>
  <Company>Putnam Investments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Arc in AWS – POC 2023</dc:title>
  <dc:creator>James Penn III</dc:creator>
  <cp:lastModifiedBy>james penn III</cp:lastModifiedBy>
  <cp:revision>11</cp:revision>
  <dcterms:created xsi:type="dcterms:W3CDTF">2023-08-08T18:26:18Z</dcterms:created>
  <dcterms:modified xsi:type="dcterms:W3CDTF">2025-01-10T17:28:43Z</dcterms:modified>
</cp:coreProperties>
</file>