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2E23-7EFF-EA1A-BE25-9B5FE6E6E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80C0-B394-8A49-50A1-775D22A7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D64D-5453-850B-5412-1667D9E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1426-E987-DDFB-5F31-F9520EE2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64FA-4F87-ECF7-B47D-2B1401D6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EAC3-8B08-B44D-FA5F-EA914E88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E1DD-280B-CE17-000A-BDC61BD5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86E7-5BC9-2F65-9288-F7925F2D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DC58-5E26-7DE4-3FE9-FF11F4AC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E4D5-1820-87E3-5476-FBD7D285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FA6EB-1548-739F-DB4E-292871BC7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D2AD8-3080-4DE2-7EE9-9801F513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03BE-946F-E04A-C1F0-BB1884B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808B-018D-B333-EB4A-74CFDA7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B3E3-97F0-6B4A-0009-E892D89C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2D8A-F764-897C-ED51-43607024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A00-141C-44F4-BFC0-BEFF4B09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63F0-A880-0839-B5AC-566F1429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CBF2-AC72-20FD-62E5-CE7952C8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202E-D6B1-8E1E-939B-817AE16C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F38C-6867-EBAB-197C-1AB7051A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8DE4-3F26-69CE-1591-169B5DAE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0E1B-FD18-C297-E777-9AB894E1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30BA-B423-6B96-9264-3AC8DEE4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30DC-FB8F-1F6E-9231-E48B0AF0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D1CA-5135-2068-0C0A-A788AAB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5ED9-ED1D-4FF9-2755-1C3C4E0A1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F9E9D-96EB-30C7-6BF8-1404ACF4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EB08-ED6E-8545-9D86-25BEABC0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24D2-3037-4A91-90AC-4A7EE281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C118B-6405-F24A-707F-EAD7133B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6F2-34BC-920C-26C9-D7696472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690A-1502-F450-E2DC-C2C849D9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6B4A-3C17-983D-AB21-DDB080FB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15C9B-0983-71EC-9F83-4A310ACD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5CF7F-F296-5A67-5160-9FE843FC7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5CD4-78CF-CE06-8020-45D51F09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026C-13BF-F1CF-BFB5-D248254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473C5-BFE8-74D9-4D64-645D899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CE21-A28B-EC34-2382-E5E1C34D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8A0CC-F394-BB75-EE84-8DA384DF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0F922-83BB-B4CA-77C7-BFB841F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1B70D-5335-0915-EEF1-DB7D8388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051A6-5876-6D3E-FC99-AFA4711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C5649-B303-9A90-FFF2-85E0A02B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7A70-0380-863D-2CCE-2133426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05C8-D738-3DC2-C817-4BB6D290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6EDB-B3FC-6464-713C-213DC4E7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7108-2F40-C317-D47E-01DBFD6E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DE4B-F765-1527-1629-EBEE2C8B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8ADED-2472-9409-586C-03FAF3A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45A6-D841-36F0-A5EF-00386B5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1A83-E6D1-ABB4-BE00-04A014C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E0601-1212-C7AE-5317-5F780392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B339-9C6F-EADC-C1B1-E9460D2D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A64-1A04-6033-1BB4-0E3BCE68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0D8B-FEBB-06AB-E5A1-4F433CB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F99-F96A-29BC-240E-7F0E8844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8B260-E6B9-2310-85DF-37FD985B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FD78-1E7E-7AA8-0DB0-488A8F2A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02D4-0AFA-6614-737B-3B0540E36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3C17-4C80-4049-A1DB-7CD36E13B3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2B02-12C1-A86D-CF21-6AE9288F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8628-823C-85EC-DE85-C6CCF0F6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8FD8B-332F-4F4F-BF13-1DCA94647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8583-91FB-AF66-37AF-766526F3D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Mlp_fix</a:t>
            </a:r>
            <a:r>
              <a:rPr lang="en-US" dirty="0"/>
              <a:t>, </a:t>
            </a:r>
            <a:r>
              <a:rPr lang="en-US" dirty="0" err="1"/>
              <a:t>lr</a:t>
            </a:r>
            <a:r>
              <a:rPr lang="en-US" dirty="0"/>
              <a:t> </a:t>
            </a:r>
            <a:r>
              <a:rPr lang="en-US"/>
              <a:t>= 0.0001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E8876-6C6D-DE38-A830-5761F5368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CC8-3FE1-3B34-617C-A907B10F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Lr, learning rate = 0.0001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4CDF-3A62-101B-5E27-4B0A4E6F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5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3F1C-CF35-C6F3-87A0-41025C91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missingness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5100D-7D67-4A2A-DE7D-38D02728B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432" y="1724916"/>
            <a:ext cx="6868322" cy="3408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CB646-5631-7077-6AAE-2C4A7D05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3" y="1790842"/>
            <a:ext cx="4785241" cy="37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1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5683-E727-308A-A450-6ED5A0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MCAR missingness = 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15C7-27F7-CFD7-BD9F-1C2322D0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6E0DC-0DDF-A248-48D3-13600FF4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9" y="1825625"/>
            <a:ext cx="5297931" cy="412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25D13-6F4B-EA9E-DE35-288479BA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7" y="2170920"/>
            <a:ext cx="6335610" cy="31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456-B319-FF54-9033-0835FE34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MCAR missingness = 0.6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F835B-E294-7B31-F308-01E4753E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5989"/>
            <a:ext cx="5562600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AB95A-1555-ACCE-3869-004C9945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37" y="2316684"/>
            <a:ext cx="6554582" cy="3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CE4-30D4-8B8C-3733-5D1B5DE1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missingness = 0.3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EC989-0CEC-6706-6217-9F087B8D0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70" y="2159000"/>
            <a:ext cx="5562600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9491C-2D29-455E-8600-63390291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70" y="2370104"/>
            <a:ext cx="6123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5DB-8125-3F1F-686E-08C4888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missingness = 0.6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67840-D02C-93B2-AE25-811C7C97B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51" y="1882996"/>
            <a:ext cx="5091822" cy="3874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2AD6D-DA47-4E95-6F73-A7E3DE83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73" y="2350649"/>
            <a:ext cx="6495771" cy="32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8838-18B5-936F-4FB8-C2730DFE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missingness = 0.3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DB9A4-025B-D3E7-8670-5E530C99A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6" y="1824629"/>
            <a:ext cx="5572125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4C4B6-B52F-3894-0561-C9022C65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21" y="2330113"/>
            <a:ext cx="6330579" cy="31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CE55-9200-2D83-CE91-5DD12B7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missingness = 0.6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F4133-2F89-BEC6-1DF8-7A74EE32B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90688"/>
            <a:ext cx="5486400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7833E-97F0-400E-386B-909C7F86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961" y="2149814"/>
            <a:ext cx="6150170" cy="30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9593-07ED-B842-61A4-EB1DB4B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7DEFF-BE4C-4F8A-A3D4-FC8658D2D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14502"/>
              </p:ext>
            </p:extLst>
          </p:nvPr>
        </p:nvGraphicFramePr>
        <p:xfrm>
          <a:off x="838200" y="1825625"/>
          <a:ext cx="9464040" cy="290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9176516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9515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68833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961375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6067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048190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098414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00561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20031556"/>
                    </a:ext>
                  </a:extLst>
                </a:gridCol>
              </a:tblGrid>
              <a:tr h="1032338">
                <a:tc>
                  <a:txBody>
                    <a:bodyPr/>
                    <a:lstStyle/>
                    <a:p>
                      <a:r>
                        <a:rPr lang="en-US" dirty="0"/>
                        <a:t>Missingness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28476"/>
                  </a:ext>
                </a:extLst>
              </a:tr>
              <a:tr h="1032338">
                <a:tc>
                  <a:txBody>
                    <a:bodyPr/>
                    <a:lstStyle/>
                    <a:p>
                      <a:r>
                        <a:rPr lang="en-US" dirty="0"/>
                        <a:t>Missingness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0305"/>
                  </a:ext>
                </a:extLst>
              </a:tr>
              <a:tr h="418671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51336"/>
                  </a:ext>
                </a:extLst>
              </a:tr>
              <a:tr h="418671">
                <a:tc>
                  <a:txBody>
                    <a:bodyPr/>
                    <a:lstStyle/>
                    <a:p>
                      <a:r>
                        <a:rPr lang="en-US" dirty="0"/>
                        <a:t>AUPR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1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7637-668C-5F08-A6C8-3AC75D0E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missingness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4DEFC-B77F-B30B-60C5-E7F640F06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99" y="1690688"/>
            <a:ext cx="5400675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BF3F3-CAD1-B172-A15B-9A13CA01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48" y="2538028"/>
            <a:ext cx="6094990" cy="30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CF40-D7EE-62AC-79AE-20CF1A1D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Mcar</a:t>
            </a:r>
            <a:r>
              <a:rPr lang="en-US" dirty="0"/>
              <a:t> missingness = 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B65C-4287-77AC-181F-57E077F0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93A77-BB42-822A-D51B-F2D84C69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1" y="1483734"/>
            <a:ext cx="5400675" cy="433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AABCA-F15A-5843-82FA-4962F1E5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93" y="2118296"/>
            <a:ext cx="5877644" cy="29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FEA0-2D8D-C3CE-ABFE-3BE888F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MCAR </a:t>
            </a:r>
            <a:r>
              <a:rPr lang="en-US" dirty="0" err="1"/>
              <a:t>mssingness</a:t>
            </a:r>
            <a:r>
              <a:rPr lang="en-US" dirty="0"/>
              <a:t> = 0.6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8390-B0EB-C317-3F01-D486EC7D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023F-0950-D1C0-3DAC-6F3B0943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1" y="1570181"/>
            <a:ext cx="5154804" cy="407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BAEC0-9FA6-4EC8-F805-4D58610A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04" y="2135908"/>
            <a:ext cx="566261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84E3-77AC-7B47-C862-734028B6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missingness = 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6038-D61C-34C8-3B66-0D86B0CB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0B29D-E39D-5353-784E-D9EF9019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4" y="1690688"/>
            <a:ext cx="5400675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A3D61-8526-D75F-993E-236C4320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6626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6BD3-A8D2-B976-8A15-4B7280FD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missingness = 0.6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92E-C3D7-8E21-C7F9-4C8D50D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FE35-4172-CC6D-DC8C-561D4E39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0" y="1763714"/>
            <a:ext cx="4636655" cy="3662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0053C-C0C6-A436-6442-9B62649E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21" y="1828944"/>
            <a:ext cx="6449037" cy="32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9D4B-E9FD-C044-C5D5-0C4BEC7C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missingness = 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11D9-B2FB-87B8-CE91-6C4B4B57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6337F-E252-8932-8563-144D9E6D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655"/>
            <a:ext cx="4257055" cy="3416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A5CB-72D0-8898-B322-FDEAAB95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8" y="2377661"/>
            <a:ext cx="6087485" cy="30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1D04-EB3B-737F-DA9F-61EDF94A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missingness = 0.6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4736-325A-9883-3189-09928292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FDBA-61CB-224D-54A1-AEE17C4E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44" y="1604817"/>
            <a:ext cx="5419725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AA23-BBFB-DB16-8147-87C986B8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27" y="2410618"/>
            <a:ext cx="6520873" cy="32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E71C-E747-42DB-7AC3-0715781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Mlp_fix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24B2DF-123F-3B00-EAC5-7B1EA0B7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23529"/>
              </p:ext>
            </p:extLst>
          </p:nvPr>
        </p:nvGraphicFramePr>
        <p:xfrm>
          <a:off x="838200" y="1825625"/>
          <a:ext cx="9464040" cy="290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944455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574533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1285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526883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182125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11633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2577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12486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2734390"/>
                    </a:ext>
                  </a:extLst>
                </a:gridCol>
              </a:tblGrid>
              <a:tr h="1032338">
                <a:tc>
                  <a:txBody>
                    <a:bodyPr/>
                    <a:lstStyle/>
                    <a:p>
                      <a:r>
                        <a:rPr lang="en-US" dirty="0"/>
                        <a:t>Missingness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37562"/>
                  </a:ext>
                </a:extLst>
              </a:tr>
              <a:tr h="1032338">
                <a:tc>
                  <a:txBody>
                    <a:bodyPr/>
                    <a:lstStyle/>
                    <a:p>
                      <a:r>
                        <a:rPr lang="en-US" dirty="0"/>
                        <a:t>Missingness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13053"/>
                  </a:ext>
                </a:extLst>
              </a:tr>
              <a:tr h="418671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86560"/>
                  </a:ext>
                </a:extLst>
              </a:tr>
              <a:tr h="418671">
                <a:tc>
                  <a:txBody>
                    <a:bodyPr/>
                    <a:lstStyle/>
                    <a:p>
                      <a:r>
                        <a:rPr lang="en-US" dirty="0"/>
                        <a:t>AUPR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8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134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Mlp_fix, lr = 0.0001 </vt:lpstr>
      <vt:lpstr>No missingness</vt:lpstr>
      <vt:lpstr>Mcar missingness = 0.3</vt:lpstr>
      <vt:lpstr>MCAR mssingness = 0.6</vt:lpstr>
      <vt:lpstr>MAR missingness = 0.3</vt:lpstr>
      <vt:lpstr>MAR missingness = 0.6</vt:lpstr>
      <vt:lpstr>MNAR missingness = 0.3</vt:lpstr>
      <vt:lpstr>MNAR missingness = 0.6</vt:lpstr>
      <vt:lpstr>Mlp_fix</vt:lpstr>
      <vt:lpstr>Lr, learning rate = 0.0001</vt:lpstr>
      <vt:lpstr>No missingness</vt:lpstr>
      <vt:lpstr>MCAR missingness = 0.3</vt:lpstr>
      <vt:lpstr>MCAR missingness = 0.6</vt:lpstr>
      <vt:lpstr>MAR missingness = 0.3</vt:lpstr>
      <vt:lpstr>MAR missingness = 0.6</vt:lpstr>
      <vt:lpstr>MNAR missingness = 0.3</vt:lpstr>
      <vt:lpstr>MNAR missingness = 0.6</vt:lpstr>
      <vt:lpstr>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Rouse, Kevin J.</dc:creator>
  <cp:lastModifiedBy>Rouse, Kevin J.</cp:lastModifiedBy>
  <cp:revision>3</cp:revision>
  <dcterms:created xsi:type="dcterms:W3CDTF">2024-09-16T20:33:38Z</dcterms:created>
  <dcterms:modified xsi:type="dcterms:W3CDTF">2024-09-18T19:15:46Z</dcterms:modified>
</cp:coreProperties>
</file>