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13"/>
  </p:normalViewPr>
  <p:slideViewPr>
    <p:cSldViewPr snapToGrid="0" snapToObjects="1">
      <p:cViewPr>
        <p:scale>
          <a:sx n="107" d="100"/>
          <a:sy n="107" d="100"/>
        </p:scale>
        <p:origin x="8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C92C-2CC0-0848-9CBC-F9529749DE2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85538" y="2387500"/>
            <a:ext cx="1895707" cy="66907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5000">
                <a:srgbClr val="C00000">
                  <a:alpha val="56471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5661" y="2443330"/>
            <a:ext cx="140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Surrogate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95686" y="1602556"/>
            <a:ext cx="6634113" cy="2337847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73" y="2710518"/>
            <a:ext cx="530352" cy="26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86" y="2546757"/>
            <a:ext cx="266700" cy="190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60528" y="2427309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5181" y="2023384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61671" y="2893681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60528" y="3359523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71" y="2145632"/>
            <a:ext cx="302385" cy="155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686" y="3020411"/>
            <a:ext cx="190500" cy="139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861" y="3467778"/>
            <a:ext cx="165100" cy="203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207" y="2660669"/>
            <a:ext cx="190500" cy="139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402" y="2665835"/>
            <a:ext cx="190500" cy="2032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708430" y="2522503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98411" y="2523653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94897" y="1803738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96040" y="2270110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2974" y="1874943"/>
            <a:ext cx="215900" cy="228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322" y="2328391"/>
            <a:ext cx="165100" cy="228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8650" y="2578507"/>
            <a:ext cx="800100" cy="3175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3" idx="6"/>
            <a:endCxn id="10" idx="2"/>
          </p:cNvCxnSpPr>
          <p:nvPr/>
        </p:nvCxnSpPr>
        <p:spPr>
          <a:xfrm>
            <a:off x="2808663" y="2003626"/>
            <a:ext cx="1306518" cy="219646"/>
          </a:xfrm>
          <a:prstGeom prst="bentConnector3">
            <a:avLst>
              <a:gd name="adj1" fmla="val 610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9"/>
          <p:cNvCxnSpPr>
            <a:stCxn id="24" idx="6"/>
          </p:cNvCxnSpPr>
          <p:nvPr/>
        </p:nvCxnSpPr>
        <p:spPr>
          <a:xfrm flipV="1">
            <a:off x="2809806" y="2223272"/>
            <a:ext cx="1305375" cy="246726"/>
          </a:xfrm>
          <a:prstGeom prst="bentConnector3">
            <a:avLst>
              <a:gd name="adj1" fmla="val 607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9"/>
          <p:cNvCxnSpPr>
            <a:stCxn id="10" idx="6"/>
            <a:endCxn id="9" idx="2"/>
          </p:cNvCxnSpPr>
          <p:nvPr/>
        </p:nvCxnSpPr>
        <p:spPr>
          <a:xfrm>
            <a:off x="4528947" y="2223272"/>
            <a:ext cx="331581" cy="4039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9"/>
          <p:cNvCxnSpPr>
            <a:stCxn id="10" idx="6"/>
            <a:endCxn id="12" idx="2"/>
          </p:cNvCxnSpPr>
          <p:nvPr/>
        </p:nvCxnSpPr>
        <p:spPr>
          <a:xfrm>
            <a:off x="4528947" y="2223272"/>
            <a:ext cx="332724" cy="870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9"/>
          <p:cNvCxnSpPr>
            <a:stCxn id="14" idx="6"/>
            <a:endCxn id="20" idx="2"/>
          </p:cNvCxnSpPr>
          <p:nvPr/>
        </p:nvCxnSpPr>
        <p:spPr>
          <a:xfrm flipV="1">
            <a:off x="5274294" y="2722391"/>
            <a:ext cx="434136" cy="837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9"/>
          <p:cNvCxnSpPr>
            <a:endCxn id="20" idx="2"/>
          </p:cNvCxnSpPr>
          <p:nvPr/>
        </p:nvCxnSpPr>
        <p:spPr>
          <a:xfrm>
            <a:off x="4528947" y="2223272"/>
            <a:ext cx="1179483" cy="499119"/>
          </a:xfrm>
          <a:prstGeom prst="bentConnector3">
            <a:avLst>
              <a:gd name="adj1" fmla="val 817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5277469" y="2627197"/>
            <a:ext cx="434136" cy="90028"/>
          </a:xfrm>
          <a:prstGeom prst="bentConnector3">
            <a:avLst>
              <a:gd name="adj1" fmla="val 49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9"/>
          <p:cNvCxnSpPr>
            <a:stCxn id="12" idx="6"/>
            <a:endCxn id="20" idx="2"/>
          </p:cNvCxnSpPr>
          <p:nvPr/>
        </p:nvCxnSpPr>
        <p:spPr>
          <a:xfrm flipV="1">
            <a:off x="5275437" y="2722391"/>
            <a:ext cx="432993" cy="371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9"/>
          <p:cNvCxnSpPr>
            <a:stCxn id="20" idx="6"/>
            <a:endCxn id="4" idx="1"/>
          </p:cNvCxnSpPr>
          <p:nvPr/>
        </p:nvCxnSpPr>
        <p:spPr>
          <a:xfrm flipV="1">
            <a:off x="6122196" y="2722037"/>
            <a:ext cx="263342" cy="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9"/>
          <p:cNvCxnSpPr>
            <a:stCxn id="4" idx="3"/>
            <a:endCxn id="21" idx="2"/>
          </p:cNvCxnSpPr>
          <p:nvPr/>
        </p:nvCxnSpPr>
        <p:spPr>
          <a:xfrm>
            <a:off x="8281245" y="2722037"/>
            <a:ext cx="617166" cy="15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0259617" y="2327196"/>
            <a:ext cx="999313" cy="7905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29"/>
          <p:cNvCxnSpPr>
            <a:stCxn id="21" idx="6"/>
            <a:endCxn id="90" idx="2"/>
          </p:cNvCxnSpPr>
          <p:nvPr/>
        </p:nvCxnSpPr>
        <p:spPr>
          <a:xfrm flipV="1">
            <a:off x="9312177" y="2722463"/>
            <a:ext cx="947440" cy="10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44103" y="1635574"/>
            <a:ext cx="314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AEP and Lifetime EFL Model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Left Brace 101"/>
          <p:cNvSpPr/>
          <p:nvPr/>
        </p:nvSpPr>
        <p:spPr>
          <a:xfrm rot="16200000">
            <a:off x="2610064" y="3793782"/>
            <a:ext cx="209110" cy="9925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Brace 102"/>
          <p:cNvSpPr/>
          <p:nvPr/>
        </p:nvSpPr>
        <p:spPr>
          <a:xfrm rot="16200000">
            <a:off x="4872483" y="3133402"/>
            <a:ext cx="202991" cy="229644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 Brace 104"/>
          <p:cNvSpPr/>
          <p:nvPr/>
        </p:nvSpPr>
        <p:spPr>
          <a:xfrm rot="16200000" flipV="1">
            <a:off x="9003681" y="3716961"/>
            <a:ext cx="218557" cy="11367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/>
          <p:cNvSpPr/>
          <p:nvPr/>
        </p:nvSpPr>
        <p:spPr>
          <a:xfrm rot="16200000" flipV="1">
            <a:off x="10649994" y="3716961"/>
            <a:ext cx="218557" cy="11367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33937" y="4451984"/>
            <a:ext cx="1748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Uncertainty in </a:t>
            </a:r>
          </a:p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the wind resources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69090" y="4451984"/>
            <a:ext cx="174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Joint distribution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4539" y="4740552"/>
            <a:ext cx="760274" cy="23465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54090" y="4740552"/>
            <a:ext cx="760272" cy="234652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253156" y="4451984"/>
            <a:ext cx="174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Joint distribution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895786" y="4348519"/>
            <a:ext cx="174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Uncertainty in </a:t>
            </a:r>
          </a:p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AEP and 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2457" y="4847821"/>
            <a:ext cx="642010" cy="2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2016-09-15T13:13:07Z</cp:lastPrinted>
  <dcterms:created xsi:type="dcterms:W3CDTF">2016-09-12T14:39:09Z</dcterms:created>
  <dcterms:modified xsi:type="dcterms:W3CDTF">2016-09-15T13:13:09Z</dcterms:modified>
</cp:coreProperties>
</file>