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13"/>
  </p:normalViewPr>
  <p:slideViewPr>
    <p:cSldViewPr snapToGrid="0" snapToObjects="1">
      <p:cViewPr>
        <p:scale>
          <a:sx n="107" d="100"/>
          <a:sy n="107" d="100"/>
        </p:scale>
        <p:origin x="84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3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4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1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3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9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1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7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2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0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C92C-2CC0-0848-9CBC-F9529749DE2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5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C92C-2CC0-0848-9CBC-F9529749DE2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9BF8-4B47-DF4A-9316-2D41C762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563667" y="2387500"/>
            <a:ext cx="1895707" cy="669073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75000">
                <a:srgbClr val="C00000">
                  <a:alpha val="56471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03790" y="2443330"/>
            <a:ext cx="1408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Surrogate</a:t>
            </a:r>
          </a:p>
          <a:p>
            <a:pPr algn="ctr"/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95686" y="1469377"/>
            <a:ext cx="6634113" cy="2342602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573" y="2710518"/>
            <a:ext cx="530352" cy="26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586" y="2463632"/>
            <a:ext cx="266700" cy="1905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60528" y="2344184"/>
            <a:ext cx="413766" cy="39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15181" y="2023384"/>
            <a:ext cx="413766" cy="39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61671" y="2810556"/>
            <a:ext cx="413766" cy="39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60528" y="3276398"/>
            <a:ext cx="413766" cy="39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871" y="2145632"/>
            <a:ext cx="302385" cy="1552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686" y="2937286"/>
            <a:ext cx="190500" cy="1397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861" y="3384653"/>
            <a:ext cx="165100" cy="203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0457" y="2660669"/>
            <a:ext cx="190500" cy="139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2402" y="2665835"/>
            <a:ext cx="190500" cy="20320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5779680" y="2522503"/>
            <a:ext cx="413766" cy="39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898411" y="2523653"/>
            <a:ext cx="413766" cy="39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94897" y="1803738"/>
            <a:ext cx="413766" cy="39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96040" y="2270110"/>
            <a:ext cx="413766" cy="39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2974" y="1874943"/>
            <a:ext cx="215900" cy="228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9322" y="2328391"/>
            <a:ext cx="165100" cy="22860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23" idx="6"/>
            <a:endCxn id="10" idx="2"/>
          </p:cNvCxnSpPr>
          <p:nvPr/>
        </p:nvCxnSpPr>
        <p:spPr>
          <a:xfrm>
            <a:off x="2808663" y="2003626"/>
            <a:ext cx="1306518" cy="219646"/>
          </a:xfrm>
          <a:prstGeom prst="bentConnector3">
            <a:avLst>
              <a:gd name="adj1" fmla="val 610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9"/>
          <p:cNvCxnSpPr>
            <a:stCxn id="24" idx="6"/>
          </p:cNvCxnSpPr>
          <p:nvPr/>
        </p:nvCxnSpPr>
        <p:spPr>
          <a:xfrm flipV="1">
            <a:off x="2809806" y="2223272"/>
            <a:ext cx="1305375" cy="246726"/>
          </a:xfrm>
          <a:prstGeom prst="bentConnector3">
            <a:avLst>
              <a:gd name="adj1" fmla="val 607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9"/>
          <p:cNvCxnSpPr>
            <a:stCxn id="10" idx="6"/>
            <a:endCxn id="9" idx="2"/>
          </p:cNvCxnSpPr>
          <p:nvPr/>
        </p:nvCxnSpPr>
        <p:spPr>
          <a:xfrm>
            <a:off x="4528947" y="2223272"/>
            <a:ext cx="331581" cy="320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9"/>
          <p:cNvCxnSpPr>
            <a:stCxn id="10" idx="6"/>
            <a:endCxn id="12" idx="2"/>
          </p:cNvCxnSpPr>
          <p:nvPr/>
        </p:nvCxnSpPr>
        <p:spPr>
          <a:xfrm>
            <a:off x="4528947" y="2223272"/>
            <a:ext cx="332724" cy="7871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9"/>
          <p:cNvCxnSpPr>
            <a:stCxn id="14" idx="6"/>
            <a:endCxn id="20" idx="2"/>
          </p:cNvCxnSpPr>
          <p:nvPr/>
        </p:nvCxnSpPr>
        <p:spPr>
          <a:xfrm flipV="1">
            <a:off x="5274294" y="2722391"/>
            <a:ext cx="505386" cy="753895"/>
          </a:xfrm>
          <a:prstGeom prst="bentConnector3">
            <a:avLst>
              <a:gd name="adj1" fmla="val 453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9"/>
          <p:cNvCxnSpPr>
            <a:endCxn id="20" idx="2"/>
          </p:cNvCxnSpPr>
          <p:nvPr/>
        </p:nvCxnSpPr>
        <p:spPr>
          <a:xfrm>
            <a:off x="4600197" y="2223272"/>
            <a:ext cx="1179483" cy="499119"/>
          </a:xfrm>
          <a:prstGeom prst="bentConnector3">
            <a:avLst>
              <a:gd name="adj1" fmla="val 766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9"/>
          <p:cNvCxnSpPr>
            <a:endCxn id="20" idx="2"/>
          </p:cNvCxnSpPr>
          <p:nvPr/>
        </p:nvCxnSpPr>
        <p:spPr>
          <a:xfrm>
            <a:off x="5277469" y="2627197"/>
            <a:ext cx="502211" cy="95194"/>
          </a:xfrm>
          <a:prstGeom prst="bentConnector3">
            <a:avLst>
              <a:gd name="adj1" fmla="val 45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9"/>
          <p:cNvCxnSpPr>
            <a:stCxn id="12" idx="6"/>
            <a:endCxn id="20" idx="2"/>
          </p:cNvCxnSpPr>
          <p:nvPr/>
        </p:nvCxnSpPr>
        <p:spPr>
          <a:xfrm flipV="1">
            <a:off x="5275437" y="2722391"/>
            <a:ext cx="504243" cy="288053"/>
          </a:xfrm>
          <a:prstGeom prst="bentConnector3">
            <a:avLst>
              <a:gd name="adj1" fmla="val 452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9"/>
          <p:cNvCxnSpPr>
            <a:stCxn id="20" idx="6"/>
            <a:endCxn id="4" idx="1"/>
          </p:cNvCxnSpPr>
          <p:nvPr/>
        </p:nvCxnSpPr>
        <p:spPr>
          <a:xfrm flipV="1">
            <a:off x="6193446" y="2722037"/>
            <a:ext cx="370221" cy="3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29"/>
          <p:cNvCxnSpPr>
            <a:stCxn id="4" idx="3"/>
            <a:endCxn id="21" idx="2"/>
          </p:cNvCxnSpPr>
          <p:nvPr/>
        </p:nvCxnSpPr>
        <p:spPr>
          <a:xfrm>
            <a:off x="8459374" y="2722037"/>
            <a:ext cx="439037" cy="15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0259617" y="2327196"/>
            <a:ext cx="903443" cy="7905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29"/>
          <p:cNvCxnSpPr>
            <a:stCxn id="21" idx="6"/>
            <a:endCxn id="90" idx="2"/>
          </p:cNvCxnSpPr>
          <p:nvPr/>
        </p:nvCxnSpPr>
        <p:spPr>
          <a:xfrm flipV="1">
            <a:off x="9312177" y="2722463"/>
            <a:ext cx="947440" cy="10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769036" y="1457806"/>
            <a:ext cx="3147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AEP and Lifetime EFL Model</a:t>
            </a:r>
          </a:p>
          <a:p>
            <a:pPr algn="ctr"/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8304" y="1899891"/>
            <a:ext cx="1748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Uncertainty in </a:t>
            </a:r>
          </a:p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the wind resources</a:t>
            </a:r>
          </a:p>
          <a:p>
            <a:pPr algn="ctr"/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197299" y="1840505"/>
            <a:ext cx="1748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Joint distribution</a:t>
            </a:r>
          </a:p>
          <a:p>
            <a:pPr algn="ctr"/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2748" y="2129073"/>
            <a:ext cx="760274" cy="234652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8248406" y="1901028"/>
            <a:ext cx="1748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Joint distribution</a:t>
            </a:r>
          </a:p>
          <a:p>
            <a:pPr algn="ctr"/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059183" y="1812006"/>
            <a:ext cx="1380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Uncertainty in </a:t>
            </a:r>
          </a:p>
          <a:p>
            <a:pPr algn="just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AEP and 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39364" y="2162638"/>
            <a:ext cx="760272" cy="2346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48173" y="2571769"/>
            <a:ext cx="774700" cy="3175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72919" y="2098238"/>
            <a:ext cx="478748" cy="19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1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cp:lastPrinted>2016-09-27T08:03:38Z</cp:lastPrinted>
  <dcterms:created xsi:type="dcterms:W3CDTF">2016-09-12T14:39:09Z</dcterms:created>
  <dcterms:modified xsi:type="dcterms:W3CDTF">2016-09-27T08:03:39Z</dcterms:modified>
</cp:coreProperties>
</file>