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6"/>
    <p:restoredTop sz="94680"/>
  </p:normalViewPr>
  <p:slideViewPr>
    <p:cSldViewPr snapToGrid="0">
      <p:cViewPr>
        <p:scale>
          <a:sx n="100" d="100"/>
          <a:sy n="100" d="100"/>
        </p:scale>
        <p:origin x="391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A3F0A-B089-4D48-B6B3-44C2F1DAF8E4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153F-170B-2F46-8A3C-D0018C12AE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36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153F-170B-2F46-8A3C-D0018C12AE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153F-170B-2F46-8A3C-D0018C12AE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2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5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9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3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5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66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2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E187-27C3-C246-AF85-B38B15DC3A92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AA21-79F7-D34B-A00E-CC25C11A3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0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D7B93B6-CE9E-9917-BA6B-ADC4EA3E21F7}"/>
              </a:ext>
            </a:extLst>
          </p:cNvPr>
          <p:cNvSpPr/>
          <p:nvPr/>
        </p:nvSpPr>
        <p:spPr>
          <a:xfrm>
            <a:off x="0" y="0"/>
            <a:ext cx="16257588" cy="898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15DFB725-22DC-6C71-216E-FA60A729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031" y="220851"/>
            <a:ext cx="457200" cy="4572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5ECD093-99C6-38AB-C4B4-DF198C6CD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46478" y="220851"/>
            <a:ext cx="457200" cy="4572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9381944-C6CD-DAE5-8A0F-788A6D0F4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8924" y="220851"/>
            <a:ext cx="457200" cy="4572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1154999-B0BA-8925-17DF-9284D50893ED}"/>
              </a:ext>
            </a:extLst>
          </p:cNvPr>
          <p:cNvSpPr/>
          <p:nvPr/>
        </p:nvSpPr>
        <p:spPr>
          <a:xfrm>
            <a:off x="2841171" y="143451"/>
            <a:ext cx="11234058" cy="61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D2B35CD-982A-06E1-0F3A-C76A56E1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0276" y="220851"/>
            <a:ext cx="457200" cy="457200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2391DB-EC5A-C8BE-23AA-B30E4B8FA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071" y="1996677"/>
            <a:ext cx="1986375" cy="1986375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D69AB48-EB11-58FB-C4E3-890FF86D6006}"/>
              </a:ext>
            </a:extLst>
          </p:cNvPr>
          <p:cNvGrpSpPr/>
          <p:nvPr/>
        </p:nvGrpSpPr>
        <p:grpSpPr>
          <a:xfrm>
            <a:off x="1154054" y="4449856"/>
            <a:ext cx="8151310" cy="4265606"/>
            <a:chOff x="1154054" y="4449856"/>
            <a:chExt cx="8151310" cy="4265606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69A98E5E-A28A-83B3-3D4C-C457160FD4B4}"/>
                </a:ext>
              </a:extLst>
            </p:cNvPr>
            <p:cNvSpPr/>
            <p:nvPr/>
          </p:nvSpPr>
          <p:spPr>
            <a:xfrm>
              <a:off x="1154054" y="5255085"/>
              <a:ext cx="8151310" cy="3460377"/>
            </a:xfrm>
            <a:prstGeom prst="roundRect">
              <a:avLst/>
            </a:prstGeom>
            <a:solidFill>
              <a:schemeClr val="tx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>
                  <a:latin typeface="x12y12pxMaruMinya" panose="02000503000000000000" pitchFamily="2" charset="-128"/>
                  <a:ea typeface="x12y12pxMaruMinya" panose="02000503000000000000" pitchFamily="2" charset="-128"/>
                </a:rPr>
                <a:t>テンプレート文字列を書き込めます</a:t>
              </a:r>
              <a:endParaRPr kumimoji="1" lang="en-US" altLang="ja-JP" sz="3600" dirty="0">
                <a:latin typeface="x12y12pxMaruMinya" panose="02000503000000000000" pitchFamily="2" charset="-128"/>
                <a:ea typeface="x12y12pxMaruMinya" panose="02000503000000000000" pitchFamily="2" charset="-128"/>
              </a:endParaRPr>
            </a:p>
            <a:p>
              <a:pPr algn="ctr"/>
              <a:r>
                <a:rPr kumimoji="1" lang="en-US" altLang="ja-JP" sz="3600" dirty="0">
                  <a:latin typeface="x12y12pxMaruMinya" panose="02000503000000000000" pitchFamily="2" charset="-128"/>
                  <a:ea typeface="x12y12pxMaruMinya" panose="02000503000000000000" pitchFamily="2" charset="-128"/>
                </a:rPr>
                <a:t>Enter template text</a:t>
              </a:r>
              <a:endParaRPr kumimoji="1" lang="ja-JP" altLang="en-US" sz="3600">
                <a:latin typeface="x12y12pxMaruMinya" panose="02000503000000000000" pitchFamily="2" charset="-128"/>
                <a:ea typeface="x12y12pxMaruMinya" panose="02000503000000000000" pitchFamily="2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2B9D511-789D-4A79-6370-E17DB799DBC5}"/>
                </a:ext>
              </a:extLst>
            </p:cNvPr>
            <p:cNvSpPr/>
            <p:nvPr/>
          </p:nvSpPr>
          <p:spPr>
            <a:xfrm>
              <a:off x="1643886" y="4449856"/>
              <a:ext cx="3476744" cy="11687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 err="1">
                  <a:solidFill>
                    <a:schemeClr val="bg1"/>
                  </a:solidFill>
                  <a:latin typeface="x12y12pxMaruMinya" panose="02000503000000000000" pitchFamily="2" charset="-128"/>
                  <a:ea typeface="x12y12pxMaruMinya" panose="02000503000000000000" pitchFamily="2" charset="-128"/>
                </a:rPr>
                <a:t>temput</a:t>
              </a:r>
              <a:endParaRPr kumimoji="1" lang="ja-JP" altLang="en-US" sz="6600" b="1">
                <a:solidFill>
                  <a:schemeClr val="bg1"/>
                </a:solidFill>
                <a:latin typeface="x12y12pxMaruMinya" panose="02000503000000000000" pitchFamily="2" charset="-128"/>
                <a:ea typeface="x12y12pxMaruMinya" panose="02000503000000000000" pitchFamily="2" charset="-128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4C227B1-4564-AFE1-50F9-170983DB49AE}"/>
              </a:ext>
            </a:extLst>
          </p:cNvPr>
          <p:cNvGrpSpPr/>
          <p:nvPr/>
        </p:nvGrpSpPr>
        <p:grpSpPr>
          <a:xfrm>
            <a:off x="10506635" y="1264189"/>
            <a:ext cx="5040000" cy="3990896"/>
            <a:chOff x="10506635" y="1264189"/>
            <a:chExt cx="5040000" cy="3990896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3D6B62AC-FC43-0DE1-9E1B-24E6BF3B9440}"/>
                </a:ext>
              </a:extLst>
            </p:cNvPr>
            <p:cNvSpPr/>
            <p:nvPr/>
          </p:nvSpPr>
          <p:spPr>
            <a:xfrm>
              <a:off x="10506635" y="1264189"/>
              <a:ext cx="5040000" cy="3990896"/>
            </a:xfrm>
            <a:custGeom>
              <a:avLst/>
              <a:gdLst>
                <a:gd name="connsiteX0" fmla="*/ 4241718 w 5040000"/>
                <a:gd name="connsiteY0" fmla="*/ 0 h 3990896"/>
                <a:gd name="connsiteX1" fmla="*/ 4567465 w 5040000"/>
                <a:gd name="connsiteY1" fmla="*/ 390896 h 3990896"/>
                <a:gd name="connsiteX2" fmla="*/ 5040000 w 5040000"/>
                <a:gd name="connsiteY2" fmla="*/ 390896 h 3990896"/>
                <a:gd name="connsiteX3" fmla="*/ 5040000 w 5040000"/>
                <a:gd name="connsiteY3" fmla="*/ 3990896 h 3990896"/>
                <a:gd name="connsiteX4" fmla="*/ 0 w 5040000"/>
                <a:gd name="connsiteY4" fmla="*/ 3990896 h 3990896"/>
                <a:gd name="connsiteX5" fmla="*/ 0 w 5040000"/>
                <a:gd name="connsiteY5" fmla="*/ 390896 h 3990896"/>
                <a:gd name="connsiteX6" fmla="*/ 3915971 w 5040000"/>
                <a:gd name="connsiteY6" fmla="*/ 390896 h 399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0000" h="3990896">
                  <a:moveTo>
                    <a:pt x="4241718" y="0"/>
                  </a:moveTo>
                  <a:lnTo>
                    <a:pt x="4567465" y="390896"/>
                  </a:lnTo>
                  <a:lnTo>
                    <a:pt x="5040000" y="390896"/>
                  </a:lnTo>
                  <a:lnTo>
                    <a:pt x="5040000" y="3990896"/>
                  </a:lnTo>
                  <a:lnTo>
                    <a:pt x="0" y="3990896"/>
                  </a:lnTo>
                  <a:lnTo>
                    <a:pt x="0" y="390896"/>
                  </a:lnTo>
                  <a:lnTo>
                    <a:pt x="3915971" y="3908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9FA233F-01CA-0066-D499-AF85EB390FB8}"/>
                </a:ext>
              </a:extLst>
            </p:cNvPr>
            <p:cNvSpPr txBox="1"/>
            <p:nvPr/>
          </p:nvSpPr>
          <p:spPr>
            <a:xfrm>
              <a:off x="10748682" y="2085423"/>
              <a:ext cx="2335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Mail Template #1</a:t>
              </a:r>
              <a:endParaRPr kumimoji="1" lang="ja-JP" altLang="en-US" sz="24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3758FEE-BC46-5B55-338B-5395904E32CE}"/>
                </a:ext>
              </a:extLst>
            </p:cNvPr>
            <p:cNvSpPr txBox="1"/>
            <p:nvPr/>
          </p:nvSpPr>
          <p:spPr>
            <a:xfrm>
              <a:off x="10748682" y="3152223"/>
              <a:ext cx="307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Command Template #1</a:t>
              </a:r>
              <a:endParaRPr kumimoji="1" lang="ja-JP" altLang="en-US" sz="240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0DDCB37-1366-7E3C-3FFF-7D7DC00F8CB6}"/>
                </a:ext>
              </a:extLst>
            </p:cNvPr>
            <p:cNvSpPr txBox="1"/>
            <p:nvPr/>
          </p:nvSpPr>
          <p:spPr>
            <a:xfrm>
              <a:off x="10748682" y="4219023"/>
              <a:ext cx="2519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Ticket Template #1</a:t>
              </a:r>
              <a:endParaRPr kumimoji="1" lang="ja-JP" altLang="en-US" sz="240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F821A56-A121-F898-012F-8846DB8F4F3F}"/>
                </a:ext>
              </a:extLst>
            </p:cNvPr>
            <p:cNvGrpSpPr/>
            <p:nvPr/>
          </p:nvGrpSpPr>
          <p:grpSpPr>
            <a:xfrm>
              <a:off x="14526745" y="1966530"/>
              <a:ext cx="706017" cy="706017"/>
              <a:chOff x="14526745" y="1951961"/>
              <a:chExt cx="706017" cy="706017"/>
            </a:xfrm>
          </p:grpSpPr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EAB9ADD9-3030-0E61-762B-D2AF92E60BE4}"/>
                  </a:ext>
                </a:extLst>
              </p:cNvPr>
              <p:cNvSpPr/>
              <p:nvPr/>
            </p:nvSpPr>
            <p:spPr>
              <a:xfrm>
                <a:off x="14526745" y="1951961"/>
                <a:ext cx="706017" cy="706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28BF1EC4-4923-25CE-1891-6D3A40F47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51153" y="207636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E800AEB9-BD2A-96AA-18D0-8B3D59182CB5}"/>
                </a:ext>
              </a:extLst>
            </p:cNvPr>
            <p:cNvGrpSpPr/>
            <p:nvPr/>
          </p:nvGrpSpPr>
          <p:grpSpPr>
            <a:xfrm>
              <a:off x="14526745" y="3030046"/>
              <a:ext cx="706017" cy="706017"/>
              <a:chOff x="14526745" y="1951961"/>
              <a:chExt cx="706017" cy="706017"/>
            </a:xfrm>
          </p:grpSpPr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54FAF476-E94F-817A-5242-90EE8ECB6341}"/>
                  </a:ext>
                </a:extLst>
              </p:cNvPr>
              <p:cNvSpPr/>
              <p:nvPr/>
            </p:nvSpPr>
            <p:spPr>
              <a:xfrm>
                <a:off x="14526745" y="1951961"/>
                <a:ext cx="706017" cy="706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9" name="グラフィックス 28">
                <a:extLst>
                  <a:ext uri="{FF2B5EF4-FFF2-40B4-BE49-F238E27FC236}">
                    <a16:creationId xmlns:a16="http://schemas.microsoft.com/office/drawing/2014/main" id="{0D651F2F-14DA-20E0-093C-F74EBF197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51153" y="207636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A0168BE-3D75-E952-A8F6-8B31B2A3AEB0}"/>
                </a:ext>
              </a:extLst>
            </p:cNvPr>
            <p:cNvGrpSpPr/>
            <p:nvPr/>
          </p:nvGrpSpPr>
          <p:grpSpPr>
            <a:xfrm>
              <a:off x="14526745" y="4093562"/>
              <a:ext cx="706017" cy="706017"/>
              <a:chOff x="14526745" y="1951961"/>
              <a:chExt cx="706017" cy="706017"/>
            </a:xfrm>
          </p:grpSpPr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7562329A-16C5-6C63-7ED8-E19A00B7EFE0}"/>
                  </a:ext>
                </a:extLst>
              </p:cNvPr>
              <p:cNvSpPr/>
              <p:nvPr/>
            </p:nvSpPr>
            <p:spPr>
              <a:xfrm>
                <a:off x="14526745" y="1951961"/>
                <a:ext cx="706017" cy="7060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2" name="グラフィックス 31">
                <a:extLst>
                  <a:ext uri="{FF2B5EF4-FFF2-40B4-BE49-F238E27FC236}">
                    <a16:creationId xmlns:a16="http://schemas.microsoft.com/office/drawing/2014/main" id="{52682ACC-DE85-99CE-6383-E7213D6FD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651153" y="207636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E71A591-7B9F-7BE5-F37E-917953914FDD}"/>
              </a:ext>
            </a:extLst>
          </p:cNvPr>
          <p:cNvSpPr/>
          <p:nvPr/>
        </p:nvSpPr>
        <p:spPr>
          <a:xfrm>
            <a:off x="10506635" y="6076319"/>
            <a:ext cx="504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8F4B79-9466-E78C-CD2E-2BD13C6BEC11}"/>
              </a:ext>
            </a:extLst>
          </p:cNvPr>
          <p:cNvSpPr txBox="1"/>
          <p:nvPr/>
        </p:nvSpPr>
        <p:spPr>
          <a:xfrm>
            <a:off x="10748682" y="6444129"/>
            <a:ext cx="257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Mail Template #1</a:t>
            </a:r>
            <a:endParaRPr kumimoji="1" lang="ja-JP" altLang="en-US" sz="2400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8469413D-1ABE-51E4-8AA0-212BA26EB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9850" y="7084144"/>
            <a:ext cx="432000" cy="432000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313B1F2E-6AB4-A1A9-32EF-0630F35B3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06718" y="7084144"/>
            <a:ext cx="432000" cy="432000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E3E5D47-85F7-31DC-2168-5F178A388B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23353" y="7084144"/>
            <a:ext cx="432000" cy="432000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75DE9467-7F02-131E-8030-36E20BC2F6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587978" y="7084144"/>
            <a:ext cx="432000" cy="432000"/>
          </a:xfrm>
          <a:prstGeom prst="rect">
            <a:avLst/>
          </a:prstGeom>
        </p:spPr>
      </p:pic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C99420B4-9AF0-6148-FDEE-F60BA1742C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517229" y="7084144"/>
            <a:ext cx="432000" cy="432000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D20EA02B-F343-A2F4-2C11-3F16A5D8D7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052603" y="7084144"/>
            <a:ext cx="432000" cy="432000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F7E9DECE-B291-CAD8-24F1-0A7946CC9A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310745" y="7084144"/>
            <a:ext cx="432000" cy="432000"/>
          </a:xfrm>
          <a:prstGeom prst="rect">
            <a:avLst/>
          </a:prstGeom>
        </p:spPr>
      </p:pic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CCF8A2FA-2018-C218-169C-A2AE3FFA1BA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848460" y="7084144"/>
            <a:ext cx="432000" cy="432000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04B4281-F307-1B3D-C9A6-9B6CB9242DE8}"/>
              </a:ext>
            </a:extLst>
          </p:cNvPr>
          <p:cNvSpPr/>
          <p:nvPr/>
        </p:nvSpPr>
        <p:spPr>
          <a:xfrm>
            <a:off x="10769850" y="7704056"/>
            <a:ext cx="4513569" cy="178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Hello,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temput</a:t>
            </a:r>
            <a:r>
              <a:rPr kumimoji="1" lang="en-US" altLang="ja-JP" sz="2400" dirty="0">
                <a:solidFill>
                  <a:schemeClr val="tx1"/>
                </a:solidFill>
              </a:rPr>
              <a:t>!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How to use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1. Input template text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2. Click browser action button</a:t>
            </a:r>
          </a:p>
        </p:txBody>
      </p:sp>
    </p:spTree>
    <p:extLst>
      <p:ext uri="{BB962C8B-B14F-4D97-AF65-F5344CB8AC3E}">
        <p14:creationId xmlns:p14="http://schemas.microsoft.com/office/powerpoint/2010/main" val="21749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AA735B89-87A6-DE8E-5554-BA9AAC0C4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172" y="6346143"/>
            <a:ext cx="3600000" cy="360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D19F6C-B33F-16B6-861F-434223413D21}"/>
              </a:ext>
            </a:extLst>
          </p:cNvPr>
          <p:cNvSpPr>
            <a:spLocks noChangeAspect="1"/>
          </p:cNvSpPr>
          <p:nvPr/>
        </p:nvSpPr>
        <p:spPr>
          <a:xfrm>
            <a:off x="555172" y="212270"/>
            <a:ext cx="1800000" cy="1800000"/>
          </a:xfrm>
          <a:prstGeom prst="rect">
            <a:avLst/>
          </a:prstGeom>
          <a:solidFill>
            <a:srgbClr val="01A7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400" dirty="0">
                <a:solidFill>
                  <a:schemeClr val="bg1"/>
                </a:solidFill>
              </a:rPr>
              <a:t>#01A7C2</a:t>
            </a:r>
          </a:p>
          <a:p>
            <a:pPr algn="ctr"/>
            <a:r>
              <a:rPr kumimoji="1" lang="en" altLang="ja-JP" sz="2400" dirty="0">
                <a:solidFill>
                  <a:schemeClr val="bg1"/>
                </a:solidFill>
              </a:rPr>
              <a:t>1,167,194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8B96A6D-9330-96CA-DD76-71E0B9B27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172" y="2379206"/>
            <a:ext cx="3600000" cy="3600000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D5061A5-DBEA-56F7-C7E9-31475F690CC8}"/>
              </a:ext>
            </a:extLst>
          </p:cNvPr>
          <p:cNvGrpSpPr/>
          <p:nvPr/>
        </p:nvGrpSpPr>
        <p:grpSpPr>
          <a:xfrm>
            <a:off x="5704115" y="4677896"/>
            <a:ext cx="4337957" cy="4664915"/>
            <a:chOff x="5165272" y="1479206"/>
            <a:chExt cx="4337957" cy="4664915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A6ED2B0-50AA-4731-98C7-341D7D2A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5272" y="1479206"/>
              <a:ext cx="3600000" cy="360000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4EFEAD97-2BAA-6672-4FEF-7F4B6714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38314" y="3279206"/>
              <a:ext cx="2864915" cy="2864915"/>
            </a:xfrm>
            <a:prstGeom prst="rect">
              <a:avLst/>
            </a:prstGeom>
          </p:spPr>
        </p:pic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945FD329-B0F0-4DFC-2DEE-74CA97F2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65272" y="3635571"/>
              <a:ext cx="2160000" cy="2160000"/>
            </a:xfrm>
            <a:prstGeom prst="rect">
              <a:avLst/>
            </a:prstGeom>
          </p:spPr>
        </p:pic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A2C10ECF-F806-B5ED-ECA2-7008131339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1642" y="4677896"/>
            <a:ext cx="4356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1877</TotalTime>
  <Words>47</Words>
  <Application>Microsoft Macintosh PowerPoint</Application>
  <PresentationFormat>ユーザー設定</PresentationFormat>
  <Paragraphs>15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x12y12pxMaruMinya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Horie</dc:creator>
  <cp:lastModifiedBy>Naoki Horie</cp:lastModifiedBy>
  <cp:revision>3</cp:revision>
  <dcterms:created xsi:type="dcterms:W3CDTF">2023-07-23T12:53:21Z</dcterms:created>
  <dcterms:modified xsi:type="dcterms:W3CDTF">2023-07-25T14:34:19Z</dcterms:modified>
</cp:coreProperties>
</file>