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699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578099" y="4346575"/>
            <a:ext cx="7848602" cy="6604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2400"/>
              </a:spcBef>
              <a:defRPr sz="3800"/>
            </a:lvl1pPr>
          </a:lstStyle>
          <a:p>
            <a:r>
              <a:t>« Saisissez une citation ici. »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825749" y="1695449"/>
            <a:ext cx="7334251" cy="44386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9144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6664325" y="1790699"/>
            <a:ext cx="4000501" cy="61817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339974" y="1790699"/>
            <a:ext cx="4000502" cy="3000376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339974" y="4972050"/>
            <a:ext cx="4000502" cy="3000376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33136" indent="-433136" algn="l">
              <a:spcBef>
                <a:spcPts val="4200"/>
              </a:spcBef>
              <a:buSzPct val="75000"/>
              <a:buChar char="•"/>
              <a:defRPr sz="3600"/>
            </a:lvl1pPr>
            <a:lvl2pPr marL="890336" indent="-433136" algn="l">
              <a:spcBef>
                <a:spcPts val="4200"/>
              </a:spcBef>
              <a:buSzPct val="75000"/>
              <a:buChar char="•"/>
              <a:defRPr sz="3600"/>
            </a:lvl2pPr>
            <a:lvl3pPr marL="1347536" indent="-433136" algn="l">
              <a:spcBef>
                <a:spcPts val="4200"/>
              </a:spcBef>
              <a:buSzPct val="75000"/>
              <a:buChar char="•"/>
              <a:defRPr sz="3600"/>
            </a:lvl3pPr>
            <a:lvl4pPr marL="1804736" indent="-433136" algn="l">
              <a:spcBef>
                <a:spcPts val="4200"/>
              </a:spcBef>
              <a:buSzPct val="75000"/>
              <a:buChar char="•"/>
              <a:defRPr sz="3600"/>
            </a:lvl4pPr>
            <a:lvl5pPr marL="2261936" indent="-433136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6664325" y="3162299"/>
            <a:ext cx="4000501" cy="47148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53785" indent="-353785" algn="l">
              <a:spcBef>
                <a:spcPts val="3800"/>
              </a:spcBef>
              <a:buSzPct val="75000"/>
              <a:buChar char="•"/>
              <a:defRPr sz="2600"/>
            </a:lvl1pPr>
            <a:lvl2pPr marL="734785" indent="-353785" algn="l">
              <a:spcBef>
                <a:spcPts val="3800"/>
              </a:spcBef>
              <a:buSzPct val="75000"/>
              <a:buChar char="•"/>
              <a:defRPr sz="2600"/>
            </a:lvl2pPr>
            <a:lvl3pPr marL="1115785" indent="-353785" algn="l">
              <a:spcBef>
                <a:spcPts val="3800"/>
              </a:spcBef>
              <a:buSzPct val="75000"/>
              <a:buChar char="•"/>
              <a:defRPr sz="2600"/>
            </a:lvl3pPr>
            <a:lvl4pPr marL="1496785" indent="-353785" algn="l">
              <a:spcBef>
                <a:spcPts val="3800"/>
              </a:spcBef>
              <a:buSzPct val="75000"/>
              <a:buChar char="•"/>
              <a:defRPr sz="2600"/>
            </a:lvl4pPr>
            <a:lvl5pPr marL="1877785" indent="-353785" algn="l">
              <a:spcBef>
                <a:spcPts val="3800"/>
              </a:spcBef>
              <a:buSzPct val="75000"/>
              <a:buChar char="•"/>
              <a:defRPr sz="2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33136" indent="-433136" algn="l">
              <a:spcBef>
                <a:spcPts val="4200"/>
              </a:spcBef>
              <a:buSzPct val="75000"/>
              <a:buChar char="•"/>
              <a:defRPr sz="3600"/>
            </a:lvl1pPr>
            <a:lvl2pPr marL="890336" indent="-433136" algn="l">
              <a:spcBef>
                <a:spcPts val="4200"/>
              </a:spcBef>
              <a:buSzPct val="75000"/>
              <a:buChar char="•"/>
              <a:defRPr sz="3600"/>
            </a:lvl2pPr>
            <a:lvl3pPr marL="1347536" indent="-433136" algn="l">
              <a:spcBef>
                <a:spcPts val="4200"/>
              </a:spcBef>
              <a:buSzPct val="75000"/>
              <a:buChar char="•"/>
              <a:defRPr sz="3600"/>
            </a:lvl3pPr>
            <a:lvl4pPr marL="1804736" indent="-433136" algn="l">
              <a:spcBef>
                <a:spcPts val="4200"/>
              </a:spcBef>
              <a:buSzPct val="75000"/>
              <a:buChar char="•"/>
              <a:defRPr sz="3600"/>
            </a:lvl4pPr>
            <a:lvl5pPr marL="2261936" indent="-433136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64325" y="5038725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325" y="1790699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2339974" y="1791362"/>
            <a:ext cx="4000502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DCDEE0"/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Projet DLL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Développement d’une application FireFox Os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2" name="firefox-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8707" y="1380210"/>
            <a:ext cx="2827386" cy="2313316"/>
          </a:xfrm>
          <a:prstGeom prst="rect">
            <a:avLst/>
          </a:prstGeom>
          <a:ln w="3175">
            <a:miter lim="400000"/>
          </a:ln>
        </p:spPr>
      </p:pic>
      <p:pic>
        <p:nvPicPr>
          <p:cNvPr id="123" name="logo_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8385" y="8198062"/>
            <a:ext cx="3543301" cy="1193801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61513" y="254259"/>
            <a:ext cx="2972817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2000"/>
            </a:pPr>
            <a:r>
              <a:t>Quentin Lemeasle</a:t>
            </a:r>
          </a:p>
          <a:p>
            <a:pPr algn="l">
              <a:defRPr sz="2000"/>
            </a:pPr>
            <a:r>
              <a:rPr dirty="0"/>
              <a:t>Jean-Philippe Hernandez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H. Conclusion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90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91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93" name="Shape 193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 err="1"/>
              <a:t>Présentation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/>
              <a:t>Les </a:t>
            </a:r>
            <a:r>
              <a:rPr dirty="0" err="1"/>
              <a:t>besoins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/>
              <a:t>L</a:t>
            </a:r>
            <a:r>
              <a:rPr lang="fr-FR" dirty="0"/>
              <a:t>es</a:t>
            </a:r>
            <a:r>
              <a:rPr dirty="0"/>
              <a:t> solution</a:t>
            </a:r>
            <a:r>
              <a:rPr lang="fr-FR" dirty="0"/>
              <a:t>s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 err="1"/>
              <a:t>Navitia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/>
              <a:t>La </a:t>
            </a:r>
            <a:r>
              <a:rPr dirty="0" err="1"/>
              <a:t>réalisation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/>
              <a:t>Le Wiki</a:t>
            </a:r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 err="1"/>
              <a:t>Démonstration</a:t>
            </a:r>
            <a:endParaRPr dirty="0"/>
          </a:p>
          <a:p>
            <a:pPr marL="747882" lvl="1" indent="-363834" defTabSz="327152">
              <a:spcBef>
                <a:spcPts val="2300"/>
              </a:spcBef>
              <a:buSzPct val="99000"/>
              <a:buAutoNum type="alphaUcPeriod"/>
              <a:defRPr sz="2016"/>
            </a:pPr>
            <a:r>
              <a:rPr dirty="0"/>
              <a:t>Conclusion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29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5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30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32" name="Shape 132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A. Le projet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Nom : </a:t>
            </a:r>
            <a:r>
              <a:rPr dirty="0" err="1"/>
              <a:t>FireMetro</a:t>
            </a:r>
            <a:endParaRPr lang="fr-FR" dirty="0"/>
          </a:p>
          <a:p>
            <a:r>
              <a:rPr lang="fr-FR"/>
              <a:t>Objectif : Obtenir </a:t>
            </a:r>
            <a:r>
              <a:rPr lang="fr-FR" dirty="0"/>
              <a:t>des informations sur les transports publics.</a:t>
            </a:r>
            <a:endParaRPr dirty="0"/>
          </a:p>
          <a:p>
            <a:r>
              <a:rPr dirty="0"/>
              <a:t>OS : </a:t>
            </a:r>
            <a:r>
              <a:rPr dirty="0" err="1"/>
              <a:t>FireFox</a:t>
            </a:r>
            <a:r>
              <a:rPr dirty="0"/>
              <a:t> </a:t>
            </a:r>
            <a:r>
              <a:rPr dirty="0" err="1"/>
              <a:t>Os</a:t>
            </a:r>
            <a:endParaRPr lang="fr-FR" dirty="0"/>
          </a:p>
          <a:p>
            <a:r>
              <a:rPr lang="fr-FR" dirty="0"/>
              <a:t>Pas de reprise d’application existante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37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38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40" name="Shape 140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B. Les besoins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94911" indent="-194911" defTabSz="262889">
              <a:spcBef>
                <a:spcPts val="1800"/>
              </a:spcBef>
              <a:defRPr sz="1619"/>
            </a:pPr>
            <a:r>
              <a:rPr dirty="0" err="1"/>
              <a:t>Obtenir</a:t>
            </a:r>
            <a:r>
              <a:rPr dirty="0"/>
              <a:t> des </a:t>
            </a:r>
            <a:r>
              <a:rPr dirty="0" err="1"/>
              <a:t>informations</a:t>
            </a:r>
            <a:r>
              <a:rPr dirty="0"/>
              <a:t> sur les transports </a:t>
            </a:r>
            <a:r>
              <a:rPr dirty="0" err="1"/>
              <a:t>publi</a:t>
            </a:r>
            <a:r>
              <a:rPr lang="fr-FR" dirty="0"/>
              <a:t>c</a:t>
            </a:r>
            <a:r>
              <a:rPr dirty="0"/>
              <a:t>s de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région</a:t>
            </a:r>
            <a:r>
              <a:rPr dirty="0"/>
              <a:t>.</a:t>
            </a:r>
          </a:p>
          <a:p>
            <a:pPr marL="400651" lvl="1" indent="-194911" defTabSz="262889">
              <a:spcBef>
                <a:spcPts val="1800"/>
              </a:spcBef>
              <a:defRPr sz="1619"/>
            </a:pPr>
            <a:r>
              <a:rPr dirty="0" err="1"/>
              <a:t>Dans</a:t>
            </a:r>
            <a:r>
              <a:rPr dirty="0"/>
              <a:t> un premier temps, </a:t>
            </a:r>
            <a:r>
              <a:rPr dirty="0" err="1"/>
              <a:t>en</a:t>
            </a:r>
            <a:r>
              <a:rPr dirty="0"/>
              <a:t> France.</a:t>
            </a:r>
          </a:p>
          <a:p>
            <a:pPr marL="400651" lvl="1" indent="-194911" defTabSz="262889">
              <a:spcBef>
                <a:spcPts val="1800"/>
              </a:spcBef>
              <a:defRPr sz="1619"/>
            </a:pPr>
            <a:r>
              <a:rPr dirty="0" err="1"/>
              <a:t>Dans</a:t>
            </a:r>
            <a:r>
              <a:rPr dirty="0"/>
              <a:t> un second temps, à travers le monde.</a:t>
            </a:r>
          </a:p>
          <a:p>
            <a:pPr marL="194911" indent="-194911" defTabSz="262889">
              <a:spcBef>
                <a:spcPts val="1800"/>
              </a:spcBef>
              <a:defRPr sz="1619"/>
            </a:pPr>
            <a:r>
              <a:rPr dirty="0" err="1"/>
              <a:t>Accéder</a:t>
            </a:r>
            <a:r>
              <a:rPr dirty="0"/>
              <a:t> aux </a:t>
            </a:r>
            <a:r>
              <a:rPr dirty="0" err="1"/>
              <a:t>fonctionnalités</a:t>
            </a:r>
            <a:r>
              <a:rPr dirty="0"/>
              <a:t> </a:t>
            </a:r>
            <a:r>
              <a:rPr dirty="0" err="1"/>
              <a:t>classiques</a:t>
            </a:r>
            <a:r>
              <a:rPr dirty="0"/>
              <a:t> :</a:t>
            </a:r>
          </a:p>
          <a:p>
            <a:pPr marL="400651" lvl="1" indent="-194911" defTabSz="262889">
              <a:spcBef>
                <a:spcPts val="1800"/>
              </a:spcBef>
              <a:defRPr sz="1619"/>
            </a:pPr>
            <a:r>
              <a:rPr dirty="0"/>
              <a:t>Plans.</a:t>
            </a:r>
          </a:p>
          <a:p>
            <a:pPr marL="400651" lvl="1" indent="-194911" defTabSz="262889">
              <a:spcBef>
                <a:spcPts val="1800"/>
              </a:spcBef>
              <a:defRPr sz="1619"/>
            </a:pPr>
            <a:r>
              <a:rPr dirty="0" err="1"/>
              <a:t>Horaires</a:t>
            </a:r>
            <a:r>
              <a:rPr dirty="0"/>
              <a:t>.</a:t>
            </a:r>
          </a:p>
          <a:p>
            <a:pPr marL="400651" lvl="1" indent="-194911" defTabSz="262889">
              <a:spcBef>
                <a:spcPts val="1800"/>
              </a:spcBef>
              <a:defRPr sz="1619"/>
            </a:pPr>
            <a:r>
              <a:rPr dirty="0" err="1"/>
              <a:t>Itinéraires</a:t>
            </a:r>
            <a:r>
              <a:rPr dirty="0"/>
              <a:t>.</a:t>
            </a:r>
          </a:p>
          <a:p>
            <a:pPr marL="194911" indent="-194911" defTabSz="262889">
              <a:spcBef>
                <a:spcPts val="1800"/>
              </a:spcBef>
              <a:defRPr sz="1619"/>
            </a:pPr>
            <a:r>
              <a:rPr dirty="0" err="1"/>
              <a:t>Données</a:t>
            </a:r>
            <a:r>
              <a:rPr dirty="0"/>
              <a:t> à jour et </a:t>
            </a:r>
            <a:r>
              <a:rPr dirty="0" err="1"/>
              <a:t>disponibles</a:t>
            </a:r>
            <a:r>
              <a:rPr dirty="0"/>
              <a:t> à tout moment.</a:t>
            </a:r>
          </a:p>
          <a:p>
            <a:pPr marL="194911" indent="-194911" defTabSz="262889">
              <a:spcBef>
                <a:spcPts val="1800"/>
              </a:spcBef>
              <a:defRPr sz="1619"/>
            </a:pPr>
            <a:r>
              <a:rPr dirty="0" err="1"/>
              <a:t>Afficher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carte.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45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46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48" name="Shape 148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C. L</a:t>
            </a:r>
            <a:r>
              <a:rPr lang="fr-FR" dirty="0"/>
              <a:t>es</a:t>
            </a:r>
            <a:r>
              <a:rPr dirty="0"/>
              <a:t> solution</a:t>
            </a:r>
            <a:r>
              <a:rPr lang="fr-FR" dirty="0"/>
              <a:t>s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6189" indent="-316189" defTabSz="426466">
              <a:spcBef>
                <a:spcPts val="3000"/>
              </a:spcBef>
              <a:defRPr sz="2628"/>
            </a:pPr>
            <a:r>
              <a:rPr dirty="0"/>
              <a:t> </a:t>
            </a:r>
            <a:r>
              <a:rPr dirty="0" err="1"/>
              <a:t>Utilisation</a:t>
            </a:r>
            <a:r>
              <a:rPr dirty="0"/>
              <a:t> de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libre</a:t>
            </a:r>
            <a:r>
              <a:rPr dirty="0"/>
              <a:t> </a:t>
            </a:r>
            <a:r>
              <a:rPr dirty="0" err="1"/>
              <a:t>accès</a:t>
            </a:r>
            <a:r>
              <a:rPr dirty="0"/>
              <a:t> </a:t>
            </a:r>
            <a:r>
              <a:rPr dirty="0" err="1"/>
              <a:t>appelées</a:t>
            </a:r>
            <a:r>
              <a:rPr dirty="0"/>
              <a:t> « Open Data ».</a:t>
            </a:r>
          </a:p>
          <a:p>
            <a:pPr marL="649945" lvl="1" indent="-316189" defTabSz="426466">
              <a:spcBef>
                <a:spcPts val="3000"/>
              </a:spcBef>
              <a:defRPr sz="2628"/>
            </a:pP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numérique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d’origine</a:t>
            </a:r>
            <a:r>
              <a:rPr dirty="0"/>
              <a:t> </a:t>
            </a:r>
            <a:r>
              <a:rPr dirty="0" err="1"/>
              <a:t>privée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publique</a:t>
            </a:r>
            <a:r>
              <a:rPr dirty="0"/>
              <a:t>.</a:t>
            </a:r>
          </a:p>
          <a:p>
            <a:pPr marL="649945" lvl="1" indent="-316189" defTabSz="426466">
              <a:spcBef>
                <a:spcPts val="3000"/>
              </a:spcBef>
              <a:defRPr sz="2628"/>
            </a:pPr>
            <a:r>
              <a:rPr dirty="0" err="1"/>
              <a:t>Diffusées</a:t>
            </a:r>
            <a:r>
              <a:rPr dirty="0"/>
              <a:t> de </a:t>
            </a:r>
            <a:r>
              <a:rPr dirty="0" err="1"/>
              <a:t>manière</a:t>
            </a:r>
            <a:r>
              <a:rPr dirty="0"/>
              <a:t> </a:t>
            </a:r>
            <a:r>
              <a:rPr dirty="0" err="1"/>
              <a:t>structuré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licence</a:t>
            </a:r>
            <a:r>
              <a:rPr dirty="0"/>
              <a:t> </a:t>
            </a:r>
            <a:r>
              <a:rPr dirty="0" err="1"/>
              <a:t>ouverte</a:t>
            </a:r>
            <a:r>
              <a:rPr dirty="0"/>
              <a:t>.</a:t>
            </a:r>
          </a:p>
          <a:p>
            <a:pPr marL="649945" lvl="1" indent="-316189" defTabSz="426466">
              <a:spcBef>
                <a:spcPts val="3000"/>
              </a:spcBef>
              <a:defRPr sz="2628"/>
            </a:pPr>
            <a:r>
              <a:rPr dirty="0"/>
              <a:t>Diffusion </a:t>
            </a:r>
            <a:r>
              <a:rPr dirty="0" err="1"/>
              <a:t>d’intérêt</a:t>
            </a:r>
            <a:r>
              <a:rPr dirty="0"/>
              <a:t> public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général</a:t>
            </a:r>
            <a:r>
              <a:rPr dirty="0"/>
              <a:t>.</a:t>
            </a:r>
          </a:p>
          <a:p>
            <a:pPr marL="316189" indent="-316189" defTabSz="426466">
              <a:spcBef>
                <a:spcPts val="3000"/>
              </a:spcBef>
              <a:defRPr sz="2628"/>
            </a:pPr>
            <a:r>
              <a:rPr dirty="0" err="1"/>
              <a:t>Utilisation</a:t>
            </a:r>
            <a:r>
              <a:rPr dirty="0"/>
              <a:t> de </a:t>
            </a:r>
            <a:r>
              <a:rPr dirty="0" err="1"/>
              <a:t>l’API</a:t>
            </a:r>
            <a:r>
              <a:rPr dirty="0"/>
              <a:t> Leaflet pour </a:t>
            </a:r>
            <a:r>
              <a:rPr dirty="0" err="1"/>
              <a:t>l’affichage</a:t>
            </a:r>
            <a:r>
              <a:rPr dirty="0"/>
              <a:t> de carte.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53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54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56" name="Shape 156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D. Navitia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03195" indent="-303195" defTabSz="408940">
              <a:spcBef>
                <a:spcPts val="2900"/>
              </a:spcBef>
              <a:defRPr sz="2520"/>
            </a:pPr>
            <a:r>
              <a:rPr dirty="0"/>
              <a:t>API </a:t>
            </a:r>
            <a:r>
              <a:rPr dirty="0" err="1"/>
              <a:t>permettant</a:t>
            </a:r>
            <a:r>
              <a:rPr dirty="0"/>
              <a:t> de :</a:t>
            </a:r>
          </a:p>
          <a:p>
            <a:pPr marL="623235" lvl="1" indent="-303195" defTabSz="408940">
              <a:spcBef>
                <a:spcPts val="2900"/>
              </a:spcBef>
              <a:defRPr sz="2520"/>
            </a:pPr>
            <a:r>
              <a:rPr dirty="0" err="1"/>
              <a:t>Calculer</a:t>
            </a:r>
            <a:r>
              <a:rPr dirty="0"/>
              <a:t> des </a:t>
            </a:r>
            <a:r>
              <a:rPr dirty="0" err="1"/>
              <a:t>itinéraires</a:t>
            </a:r>
            <a:r>
              <a:rPr lang="fr-FR" dirty="0"/>
              <a:t>.</a:t>
            </a:r>
            <a:endParaRPr dirty="0"/>
          </a:p>
          <a:p>
            <a:pPr marL="623235" lvl="1" indent="-303195" defTabSz="408940">
              <a:spcBef>
                <a:spcPts val="2900"/>
              </a:spcBef>
              <a:defRPr sz="2520"/>
            </a:pPr>
            <a:r>
              <a:rPr dirty="0" err="1"/>
              <a:t>Accéder</a:t>
            </a:r>
            <a:r>
              <a:rPr dirty="0"/>
              <a:t> aux </a:t>
            </a:r>
            <a:r>
              <a:rPr dirty="0" err="1"/>
              <a:t>lignes</a:t>
            </a:r>
            <a:r>
              <a:rPr dirty="0"/>
              <a:t> de transport</a:t>
            </a:r>
            <a:r>
              <a:rPr lang="fr-FR" dirty="0"/>
              <a:t>.</a:t>
            </a:r>
            <a:endParaRPr dirty="0"/>
          </a:p>
          <a:p>
            <a:pPr marL="623235" lvl="1" indent="-303195" defTabSz="408940">
              <a:spcBef>
                <a:spcPts val="2900"/>
              </a:spcBef>
              <a:defRPr sz="2520"/>
            </a:pPr>
            <a:r>
              <a:rPr dirty="0"/>
              <a:t>Consulter les </a:t>
            </a:r>
            <a:r>
              <a:rPr dirty="0" err="1"/>
              <a:t>prochains</a:t>
            </a:r>
            <a:r>
              <a:rPr dirty="0"/>
              <a:t> </a:t>
            </a:r>
            <a:r>
              <a:rPr dirty="0" err="1"/>
              <a:t>départs</a:t>
            </a:r>
            <a:r>
              <a:rPr lang="fr-FR" dirty="0"/>
              <a:t>.</a:t>
            </a:r>
            <a:endParaRPr dirty="0"/>
          </a:p>
          <a:p>
            <a:pPr marL="623235" lvl="1" indent="-303195" defTabSz="408940">
              <a:spcBef>
                <a:spcPts val="2900"/>
              </a:spcBef>
              <a:defRPr sz="2520"/>
            </a:pPr>
            <a:r>
              <a:rPr dirty="0"/>
              <a:t>Explorer les </a:t>
            </a:r>
            <a:r>
              <a:rPr dirty="0" err="1"/>
              <a:t>données</a:t>
            </a:r>
            <a:r>
              <a:rPr dirty="0"/>
              <a:t> de transport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publi</a:t>
            </a:r>
            <a:r>
              <a:rPr lang="fr-FR" dirty="0" err="1"/>
              <a:t>cs</a:t>
            </a:r>
            <a:r>
              <a:rPr lang="fr-FR" dirty="0"/>
              <a:t>.</a:t>
            </a:r>
          </a:p>
          <a:p>
            <a:pPr marL="166035" indent="-303195" defTabSz="408940">
              <a:spcBef>
                <a:spcPts val="2900"/>
              </a:spcBef>
              <a:defRPr sz="2520"/>
            </a:pPr>
            <a:r>
              <a:rPr lang="fr-FR" dirty="0" err="1"/>
              <a:t>Developper</a:t>
            </a:r>
            <a:r>
              <a:rPr lang="fr-FR" dirty="0"/>
              <a:t> par </a:t>
            </a:r>
            <a:r>
              <a:rPr lang="fr-FR" dirty="0" err="1"/>
              <a:t>CanalTP</a:t>
            </a:r>
            <a:r>
              <a:rPr lang="fr-FR" dirty="0"/>
              <a:t>.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1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62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64" name="Shape 164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E. La réalisation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55550" indent="-255550" defTabSz="344677">
              <a:spcBef>
                <a:spcPts val="2400"/>
              </a:spcBef>
              <a:defRPr sz="2124"/>
            </a:pPr>
            <a:r>
              <a:rPr dirty="0" err="1"/>
              <a:t>Difficultés</a:t>
            </a:r>
            <a:r>
              <a:rPr dirty="0"/>
              <a:t> </a:t>
            </a:r>
            <a:r>
              <a:rPr dirty="0" err="1"/>
              <a:t>rencontrées</a:t>
            </a:r>
            <a:r>
              <a:rPr dirty="0"/>
              <a:t> :</a:t>
            </a:r>
          </a:p>
          <a:p>
            <a:pPr marL="525298" lvl="1" indent="-255550" defTabSz="344677">
              <a:spcBef>
                <a:spcPts val="2400"/>
              </a:spcBef>
              <a:defRPr sz="2124"/>
            </a:pPr>
            <a:r>
              <a:rPr dirty="0" err="1"/>
              <a:t>Trouver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solution </a:t>
            </a:r>
            <a:r>
              <a:rPr dirty="0" err="1"/>
              <a:t>permettant</a:t>
            </a:r>
            <a:r>
              <a:rPr dirty="0"/>
              <a:t> </a:t>
            </a:r>
            <a:r>
              <a:rPr dirty="0" err="1"/>
              <a:t>d’accéder</a:t>
            </a:r>
            <a:r>
              <a:rPr dirty="0"/>
              <a:t> au </a:t>
            </a:r>
            <a:r>
              <a:rPr dirty="0" err="1"/>
              <a:t>données</a:t>
            </a:r>
            <a:r>
              <a:rPr dirty="0"/>
              <a:t> de transport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publi</a:t>
            </a:r>
            <a:r>
              <a:rPr lang="fr-FR" dirty="0"/>
              <a:t>c</a:t>
            </a:r>
            <a:r>
              <a:rPr dirty="0"/>
              <a:t>s.</a:t>
            </a:r>
          </a:p>
          <a:p>
            <a:pPr marL="525298" lvl="1" indent="-255550" defTabSz="344677">
              <a:spcBef>
                <a:spcPts val="2400"/>
              </a:spcBef>
              <a:defRPr sz="2124"/>
            </a:pPr>
            <a:r>
              <a:rPr dirty="0" err="1"/>
              <a:t>Librairie</a:t>
            </a:r>
            <a:r>
              <a:rPr dirty="0"/>
              <a:t> de </a:t>
            </a:r>
            <a:r>
              <a:rPr dirty="0" err="1"/>
              <a:t>l’API</a:t>
            </a:r>
            <a:r>
              <a:rPr dirty="0"/>
              <a:t> </a:t>
            </a:r>
            <a:r>
              <a:rPr dirty="0" err="1"/>
              <a:t>Navitia</a:t>
            </a:r>
            <a:r>
              <a:rPr dirty="0"/>
              <a:t> difficile à </a:t>
            </a:r>
            <a:r>
              <a:rPr dirty="0" err="1"/>
              <a:t>prendre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main.</a:t>
            </a:r>
          </a:p>
          <a:p>
            <a:pPr marL="525298" lvl="1" indent="-255550" defTabSz="344677">
              <a:spcBef>
                <a:spcPts val="2400"/>
              </a:spcBef>
              <a:defRPr sz="2124"/>
            </a:pPr>
            <a:r>
              <a:rPr dirty="0" err="1"/>
              <a:t>Afficher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de transports </a:t>
            </a:r>
            <a:r>
              <a:rPr dirty="0" err="1"/>
              <a:t>publi</a:t>
            </a:r>
            <a:r>
              <a:rPr lang="fr-FR" dirty="0"/>
              <a:t>c</a:t>
            </a:r>
            <a:r>
              <a:rPr dirty="0"/>
              <a:t>s.</a:t>
            </a:r>
          </a:p>
          <a:p>
            <a:pPr marL="255550" indent="-255550" defTabSz="344677">
              <a:spcBef>
                <a:spcPts val="2400"/>
              </a:spcBef>
              <a:defRPr sz="2124"/>
            </a:pPr>
            <a:r>
              <a:rPr dirty="0" err="1"/>
              <a:t>Bilan</a:t>
            </a:r>
            <a:r>
              <a:rPr dirty="0"/>
              <a:t> : </a:t>
            </a:r>
          </a:p>
          <a:p>
            <a:pPr marL="525298" lvl="1" indent="-255550" defTabSz="344677">
              <a:spcBef>
                <a:spcPts val="2400"/>
              </a:spcBef>
              <a:defRPr sz="2124"/>
            </a:pPr>
            <a:r>
              <a:rPr dirty="0"/>
              <a:t>Nous ne </a:t>
            </a:r>
            <a:r>
              <a:rPr dirty="0" err="1"/>
              <a:t>recommandons</a:t>
            </a:r>
            <a:r>
              <a:rPr dirty="0"/>
              <a:t> pas </a:t>
            </a:r>
            <a:r>
              <a:rPr dirty="0" err="1"/>
              <a:t>l’API</a:t>
            </a:r>
            <a:r>
              <a:rPr dirty="0"/>
              <a:t> </a:t>
            </a:r>
            <a:r>
              <a:rPr dirty="0" err="1"/>
              <a:t>Navitia</a:t>
            </a:r>
            <a:r>
              <a:rPr dirty="0"/>
              <a:t>.</a:t>
            </a:r>
          </a:p>
          <a:p>
            <a:pPr marL="525298" lvl="1" indent="-255550" defTabSz="344677">
              <a:spcBef>
                <a:spcPts val="2400"/>
              </a:spcBef>
              <a:defRPr sz="2124"/>
            </a:pPr>
            <a:r>
              <a:rPr dirty="0"/>
              <a:t>Nous </a:t>
            </a:r>
            <a:r>
              <a:rPr dirty="0" err="1"/>
              <a:t>recommandons</a:t>
            </a:r>
            <a:r>
              <a:rPr dirty="0"/>
              <a:t> </a:t>
            </a:r>
            <a:r>
              <a:rPr dirty="0" err="1"/>
              <a:t>l’API</a:t>
            </a:r>
            <a:r>
              <a:rPr dirty="0"/>
              <a:t> Leaflet pour </a:t>
            </a:r>
            <a:r>
              <a:rPr dirty="0" err="1"/>
              <a:t>l’affichage</a:t>
            </a:r>
            <a:r>
              <a:rPr dirty="0"/>
              <a:t> des </a:t>
            </a:r>
            <a:r>
              <a:rPr dirty="0" err="1"/>
              <a:t>cartes</a:t>
            </a:r>
            <a:r>
              <a:rPr dirty="0"/>
              <a:t>.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9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70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72" name="Shape 172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F. Le Wiki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76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77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79" name="Shape 179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hueOff val="-137333"/>
                <a:satOff val="-2150"/>
                <a:lumOff val="15684"/>
              </a:schemeClr>
            </a:gs>
          </a:gsLst>
          <a:lin ang="455040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G. Démonstration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6396697" y="8153400"/>
            <a:ext cx="201881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83" name="logo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6653" y="8754522"/>
            <a:ext cx="2179914" cy="734452"/>
          </a:xfrm>
          <a:prstGeom prst="rect">
            <a:avLst/>
          </a:prstGeom>
          <a:ln w="3175">
            <a:miter lim="400000"/>
          </a:ln>
        </p:spPr>
      </p:pic>
      <p:pic>
        <p:nvPicPr>
          <p:cNvPr id="184" name="firefox-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23" y="8635331"/>
            <a:ext cx="1189020" cy="972834"/>
          </a:xfrm>
          <a:prstGeom prst="rect">
            <a:avLst/>
          </a:prstGeom>
          <a:ln w="3175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236733" y="250817"/>
            <a:ext cx="1253133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900"/>
            </a:lvl1pPr>
          </a:lstStyle>
          <a:p>
            <a:r>
              <a:t>Développement d’une application FireFox Os : FireMetro.</a:t>
            </a:r>
          </a:p>
        </p:txBody>
      </p:sp>
      <p:sp>
        <p:nvSpPr>
          <p:cNvPr id="186" name="Shape 186"/>
          <p:cNvSpPr/>
          <p:nvPr/>
        </p:nvSpPr>
        <p:spPr>
          <a:xfrm>
            <a:off x="322001" y="705497"/>
            <a:ext cx="1236079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blurRad="508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508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blurRad="508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313</Words>
  <Application>Microsoft Office PowerPoint</Application>
  <PresentationFormat>Personnalisé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Helvetica</vt:lpstr>
      <vt:lpstr>Helvetica Light</vt:lpstr>
      <vt:lpstr>Helvetica Neue</vt:lpstr>
      <vt:lpstr>Gradient</vt:lpstr>
      <vt:lpstr>Projet DLL</vt:lpstr>
      <vt:lpstr>Plan</vt:lpstr>
      <vt:lpstr>A. Le projet</vt:lpstr>
      <vt:lpstr>B. Les besoins</vt:lpstr>
      <vt:lpstr>C. Les solutions</vt:lpstr>
      <vt:lpstr>D. Navitia</vt:lpstr>
      <vt:lpstr>E. La réalisation</vt:lpstr>
      <vt:lpstr>F. Le Wiki</vt:lpstr>
      <vt:lpstr>G. Démonstration</vt:lpstr>
      <vt:lpstr>H.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DLL</dc:title>
  <cp:lastModifiedBy>Worlor Hotmail</cp:lastModifiedBy>
  <cp:revision>15</cp:revision>
  <dcterms:modified xsi:type="dcterms:W3CDTF">2016-03-15T14:56:51Z</dcterms:modified>
</cp:coreProperties>
</file>