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6" r:id="rId1"/>
  </p:sldMasterIdLst>
  <p:notesMasterIdLst>
    <p:notesMasterId r:id="rId3"/>
  </p:notesMasterIdLst>
  <p:sldIdLst>
    <p:sldId id="256" r:id="rId2"/>
  </p:sldIdLst>
  <p:sldSz cx="30240288" cy="424799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35079" userDrawn="1">
          <p15:clr>
            <a:srgbClr val="747775"/>
          </p15:clr>
        </p15:guide>
        <p15:guide id="2" pos="315357"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4B24"/>
    <a:srgbClr val="291711"/>
    <a:srgbClr val="857885"/>
    <a:srgbClr val="F26157"/>
    <a:srgbClr val="4456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0" autoAdjust="0"/>
    <p:restoredTop sz="94660"/>
  </p:normalViewPr>
  <p:slideViewPr>
    <p:cSldViewPr snapToGrid="0">
      <p:cViewPr>
        <p:scale>
          <a:sx n="14" d="100"/>
          <a:sy n="14" d="100"/>
        </p:scale>
        <p:origin x="-2" y="5"/>
      </p:cViewPr>
      <p:guideLst>
        <p:guide orient="horz" pos="835079"/>
        <p:guide pos="31535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09800" y="685800"/>
            <a:ext cx="2438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636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636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636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636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636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636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636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636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6362"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2208213" y="685800"/>
            <a:ext cx="24415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6523" y="6952156"/>
            <a:ext cx="25707248" cy="14789303"/>
          </a:xfrm>
        </p:spPr>
        <p:txBody>
          <a:bodyPr anchor="b">
            <a:normAutofit/>
          </a:bodyPr>
          <a:lstStyle>
            <a:lvl1pPr algn="ctr">
              <a:defRPr sz="15874"/>
            </a:lvl1pPr>
          </a:lstStyle>
          <a:p>
            <a:r>
              <a:rPr lang="en-US"/>
              <a:t>Click to edit Master title style</a:t>
            </a:r>
            <a:endParaRPr lang="en-US" dirty="0"/>
          </a:p>
        </p:txBody>
      </p:sp>
      <p:sp>
        <p:nvSpPr>
          <p:cNvPr id="3" name="Subtitle 2"/>
          <p:cNvSpPr>
            <a:spLocks noGrp="1"/>
          </p:cNvSpPr>
          <p:nvPr>
            <p:ph type="subTitle" idx="1"/>
          </p:nvPr>
        </p:nvSpPr>
        <p:spPr>
          <a:xfrm>
            <a:off x="2266523" y="22311791"/>
            <a:ext cx="25707248" cy="10256143"/>
          </a:xfrm>
        </p:spPr>
        <p:txBody>
          <a:bodyPr/>
          <a:lstStyle>
            <a:lvl1pPr marL="0" indent="0" algn="ctr">
              <a:buNone/>
              <a:defRPr sz="7937"/>
            </a:lvl1pPr>
            <a:lvl2pPr marL="1512006" indent="0" algn="ctr">
              <a:buNone/>
              <a:defRPr sz="6614"/>
            </a:lvl2pPr>
            <a:lvl3pPr marL="3024012" indent="0" algn="ctr">
              <a:buNone/>
              <a:defRPr sz="5953"/>
            </a:lvl3pPr>
            <a:lvl4pPr marL="4536018" indent="0" algn="ctr">
              <a:buNone/>
              <a:defRPr sz="5291"/>
            </a:lvl4pPr>
            <a:lvl5pPr marL="6048024" indent="0" algn="ctr">
              <a:buNone/>
              <a:defRPr sz="5291"/>
            </a:lvl5pPr>
            <a:lvl6pPr marL="7560031" indent="0" algn="ctr">
              <a:buNone/>
              <a:defRPr sz="5291"/>
            </a:lvl6pPr>
            <a:lvl7pPr marL="9072037" indent="0" algn="ctr">
              <a:buNone/>
              <a:defRPr sz="5291"/>
            </a:lvl7pPr>
            <a:lvl8pPr marL="10584043" indent="0" algn="ctr">
              <a:buNone/>
              <a:defRPr sz="5291"/>
            </a:lvl8pPr>
            <a:lvl9pPr marL="12096049" indent="0" algn="ctr">
              <a:buNone/>
              <a:defRPr sz="529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93602514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6552" y="26569293"/>
            <a:ext cx="25715069" cy="5075259"/>
          </a:xfrm>
        </p:spPr>
        <p:txBody>
          <a:bodyPr anchor="b">
            <a:normAutofit/>
          </a:bodyPr>
          <a:lstStyle>
            <a:lvl1pPr>
              <a:defRPr sz="9260"/>
            </a:lvl1pPr>
          </a:lstStyle>
          <a:p>
            <a:r>
              <a:rPr lang="en-US"/>
              <a:t>Click to edit Master title style</a:t>
            </a:r>
            <a:endParaRPr lang="en-US" dirty="0"/>
          </a:p>
        </p:txBody>
      </p:sp>
      <p:sp>
        <p:nvSpPr>
          <p:cNvPr id="3" name="Picture Placeholder 2"/>
          <p:cNvSpPr>
            <a:spLocks noGrp="1" noChangeAspect="1"/>
          </p:cNvSpPr>
          <p:nvPr>
            <p:ph type="pic" idx="1"/>
          </p:nvPr>
        </p:nvSpPr>
        <p:spPr>
          <a:xfrm>
            <a:off x="2266552" y="3848604"/>
            <a:ext cx="25715069" cy="20934799"/>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10583"/>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en-US" dirty="0"/>
              <a:t>Click icon to add picture</a:t>
            </a:r>
          </a:p>
        </p:txBody>
      </p:sp>
      <p:sp>
        <p:nvSpPr>
          <p:cNvPr id="4" name="Text Placeholder 3"/>
          <p:cNvSpPr>
            <a:spLocks noGrp="1"/>
          </p:cNvSpPr>
          <p:nvPr>
            <p:ph type="body" sz="half" idx="2"/>
          </p:nvPr>
        </p:nvSpPr>
        <p:spPr>
          <a:xfrm>
            <a:off x="2266522" y="31644550"/>
            <a:ext cx="25711186" cy="4227377"/>
          </a:xfrm>
        </p:spPr>
        <p:txBody>
          <a:bodyPr>
            <a:normAutofit/>
          </a:bodyPr>
          <a:lstStyle>
            <a:lvl1pPr marL="0" indent="0" algn="ctr">
              <a:buNone/>
              <a:defRPr sz="5953"/>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109949127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266520" y="3776002"/>
            <a:ext cx="25680837" cy="21214306"/>
          </a:xfrm>
        </p:spPr>
        <p:txBody>
          <a:bodyPr anchor="ctr"/>
          <a:lstStyle>
            <a:lvl1pPr>
              <a:defRPr sz="10583"/>
            </a:lvl1pPr>
          </a:lstStyle>
          <a:p>
            <a:r>
              <a:rPr lang="en-US"/>
              <a:t>Click to edit Master title style</a:t>
            </a:r>
            <a:endParaRPr lang="en-US" dirty="0"/>
          </a:p>
        </p:txBody>
      </p:sp>
      <p:sp>
        <p:nvSpPr>
          <p:cNvPr id="4" name="Text Placeholder 3"/>
          <p:cNvSpPr>
            <a:spLocks noGrp="1"/>
          </p:cNvSpPr>
          <p:nvPr>
            <p:ph type="body" sz="half" idx="2"/>
          </p:nvPr>
        </p:nvSpPr>
        <p:spPr>
          <a:xfrm>
            <a:off x="2266525" y="26045551"/>
            <a:ext cx="25680834" cy="9862339"/>
          </a:xfrm>
        </p:spPr>
        <p:txBody>
          <a:bodyPr anchor="ctr"/>
          <a:lstStyle>
            <a:lvl1pPr marL="0" indent="0" algn="ctr">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26502658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7095" y="3775992"/>
            <a:ext cx="23073975" cy="18538685"/>
          </a:xfrm>
        </p:spPr>
        <p:txBody>
          <a:bodyPr anchor="ctr"/>
          <a:lstStyle>
            <a:lvl1pPr>
              <a:defRPr sz="10583"/>
            </a:lvl1pPr>
          </a:lstStyle>
          <a:p>
            <a:r>
              <a:rPr lang="en-US"/>
              <a:t>Click to edit Master title style</a:t>
            </a:r>
            <a:endParaRPr lang="en-US" dirty="0"/>
          </a:p>
        </p:txBody>
      </p:sp>
      <p:sp>
        <p:nvSpPr>
          <p:cNvPr id="12" name="Text Placeholder 3"/>
          <p:cNvSpPr>
            <a:spLocks noGrp="1"/>
          </p:cNvSpPr>
          <p:nvPr>
            <p:ph type="body" sz="half" idx="13"/>
          </p:nvPr>
        </p:nvSpPr>
        <p:spPr>
          <a:xfrm>
            <a:off x="4267783" y="22361308"/>
            <a:ext cx="21708664" cy="2643764"/>
          </a:xfrm>
        </p:spPr>
        <p:txBody>
          <a:bodyPr anchor="t">
            <a:normAutofit/>
          </a:bodyPr>
          <a:lstStyle>
            <a:lvl1pPr marL="0" indent="0" algn="r">
              <a:buNone/>
              <a:defRPr sz="4630"/>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4" name="Text Placeholder 3"/>
          <p:cNvSpPr>
            <a:spLocks noGrp="1"/>
          </p:cNvSpPr>
          <p:nvPr>
            <p:ph type="body" sz="half" idx="2"/>
          </p:nvPr>
        </p:nvSpPr>
        <p:spPr>
          <a:xfrm>
            <a:off x="2266517" y="26045557"/>
            <a:ext cx="25680837" cy="9826376"/>
          </a:xfrm>
        </p:spPr>
        <p:txBody>
          <a:bodyPr anchor="ctr">
            <a:normAutofit/>
          </a:bodyPr>
          <a:lstStyle>
            <a:lvl1pPr marL="0" indent="0" algn="ctr">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da" smtClean="0"/>
              <a:pPr/>
              <a:t>‹#›</a:t>
            </a:fld>
            <a:endParaRPr lang="da"/>
          </a:p>
        </p:txBody>
      </p:sp>
      <p:sp>
        <p:nvSpPr>
          <p:cNvPr id="10" name="TextBox 9"/>
          <p:cNvSpPr txBox="1"/>
          <p:nvPr/>
        </p:nvSpPr>
        <p:spPr>
          <a:xfrm>
            <a:off x="1670905" y="3975130"/>
            <a:ext cx="1512014" cy="3622227"/>
          </a:xfrm>
          <a:prstGeom prst="rect">
            <a:avLst/>
          </a:prstGeom>
        </p:spPr>
        <p:txBody>
          <a:bodyPr vert="horz" lIns="302403" tIns="151201" rIns="302403" bIns="15120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26457" dirty="0">
                <a:solidFill>
                  <a:schemeClr val="tx1"/>
                </a:solidFill>
                <a:effectLst/>
              </a:rPr>
              <a:t>“</a:t>
            </a:r>
          </a:p>
        </p:txBody>
      </p:sp>
      <p:sp>
        <p:nvSpPr>
          <p:cNvPr id="14" name="TextBox 13"/>
          <p:cNvSpPr txBox="1"/>
          <p:nvPr/>
        </p:nvSpPr>
        <p:spPr>
          <a:xfrm>
            <a:off x="26280745" y="19037146"/>
            <a:ext cx="1512014" cy="3622227"/>
          </a:xfrm>
          <a:prstGeom prst="rect">
            <a:avLst/>
          </a:prstGeom>
        </p:spPr>
        <p:txBody>
          <a:bodyPr vert="horz" lIns="302403" tIns="151201" rIns="302403" bIns="151201"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26457" dirty="0">
                <a:solidFill>
                  <a:schemeClr val="tx1"/>
                </a:solidFill>
                <a:effectLst/>
              </a:rPr>
              <a:t>”</a:t>
            </a:r>
          </a:p>
        </p:txBody>
      </p:sp>
    </p:spTree>
    <p:extLst>
      <p:ext uri="{BB962C8B-B14F-4D97-AF65-F5344CB8AC3E}">
        <p14:creationId xmlns:p14="http://schemas.microsoft.com/office/powerpoint/2010/main" val="374660333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266552" y="13174741"/>
            <a:ext cx="25684716" cy="15558841"/>
          </a:xfrm>
        </p:spPr>
        <p:txBody>
          <a:bodyPr anchor="b"/>
          <a:lstStyle>
            <a:lvl1pPr>
              <a:defRPr sz="10583"/>
            </a:lvl1pPr>
          </a:lstStyle>
          <a:p>
            <a:r>
              <a:rPr lang="en-US"/>
              <a:t>Click to edit Master title style</a:t>
            </a:r>
            <a:endParaRPr lang="en-US" dirty="0"/>
          </a:p>
        </p:txBody>
      </p:sp>
      <p:sp>
        <p:nvSpPr>
          <p:cNvPr id="4" name="Text Placeholder 3"/>
          <p:cNvSpPr>
            <a:spLocks noGrp="1"/>
          </p:cNvSpPr>
          <p:nvPr>
            <p:ph type="body" sz="half" idx="2"/>
          </p:nvPr>
        </p:nvSpPr>
        <p:spPr>
          <a:xfrm>
            <a:off x="2266520" y="28806535"/>
            <a:ext cx="25680837" cy="7065392"/>
          </a:xfrm>
        </p:spPr>
        <p:txBody>
          <a:bodyPr anchor="t"/>
          <a:lstStyle>
            <a:lvl1pPr marL="0" indent="0" algn="ctr">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27896120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266517" y="3776001"/>
            <a:ext cx="25680837" cy="8210820"/>
          </a:xfrm>
        </p:spPr>
        <p:txBody>
          <a:bodyPr/>
          <a:lstStyle/>
          <a:p>
            <a:r>
              <a:rPr lang="en-US"/>
              <a:t>Click to edit Master title style</a:t>
            </a:r>
            <a:endParaRPr lang="en-US" dirty="0"/>
          </a:p>
        </p:txBody>
      </p:sp>
      <p:sp>
        <p:nvSpPr>
          <p:cNvPr id="7" name="Text Placeholder 2"/>
          <p:cNvSpPr>
            <a:spLocks noGrp="1"/>
          </p:cNvSpPr>
          <p:nvPr>
            <p:ph type="body" idx="1"/>
          </p:nvPr>
        </p:nvSpPr>
        <p:spPr>
          <a:xfrm>
            <a:off x="2266522" y="12935502"/>
            <a:ext cx="8182528" cy="5099727"/>
          </a:xfrm>
        </p:spPr>
        <p:txBody>
          <a:bodyPr anchor="b">
            <a:noAutofit/>
          </a:bodyPr>
          <a:lstStyle>
            <a:lvl1pPr marL="0" indent="0" algn="ctr">
              <a:lnSpc>
                <a:spcPct val="100000"/>
              </a:lnSpc>
              <a:buNone/>
              <a:defRPr sz="7937" b="0">
                <a:solidFill>
                  <a:schemeClr val="tx1"/>
                </a:solidFill>
              </a:defRPr>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8" name="Text Placeholder 3"/>
          <p:cNvSpPr>
            <a:spLocks noGrp="1"/>
          </p:cNvSpPr>
          <p:nvPr>
            <p:ph type="body" sz="half" idx="15"/>
          </p:nvPr>
        </p:nvSpPr>
        <p:spPr>
          <a:xfrm>
            <a:off x="2266522" y="18035219"/>
            <a:ext cx="8182528" cy="17836707"/>
          </a:xfrm>
        </p:spPr>
        <p:txBody>
          <a:bodyPr anchor="t">
            <a:normAutofit/>
          </a:bodyPr>
          <a:lstStyle>
            <a:lvl1pPr marL="0" indent="0" algn="ctr">
              <a:buNone/>
              <a:defRPr sz="4630"/>
            </a:lvl1pPr>
            <a:lvl2pPr marL="1512006" indent="0">
              <a:buNone/>
              <a:defRPr sz="3969"/>
            </a:lvl2pPr>
            <a:lvl3pPr marL="3024012" indent="0">
              <a:buNone/>
              <a:defRPr sz="3307"/>
            </a:lvl3pPr>
            <a:lvl4pPr marL="4536018" indent="0">
              <a:buNone/>
              <a:defRPr sz="2976"/>
            </a:lvl4pPr>
            <a:lvl5pPr marL="6048024" indent="0">
              <a:buNone/>
              <a:defRPr sz="2976"/>
            </a:lvl5pPr>
            <a:lvl6pPr marL="7560031" indent="0">
              <a:buNone/>
              <a:defRPr sz="2976"/>
            </a:lvl6pPr>
            <a:lvl7pPr marL="9072037" indent="0">
              <a:buNone/>
              <a:defRPr sz="2976"/>
            </a:lvl7pPr>
            <a:lvl8pPr marL="10584043" indent="0">
              <a:buNone/>
              <a:defRPr sz="2976"/>
            </a:lvl8pPr>
            <a:lvl9pPr marL="12096049" indent="0">
              <a:buNone/>
              <a:defRPr sz="2976"/>
            </a:lvl9pPr>
          </a:lstStyle>
          <a:p>
            <a:pPr lvl="0"/>
            <a:r>
              <a:rPr lang="en-US"/>
              <a:t>Click to edit Master text styles</a:t>
            </a:r>
          </a:p>
        </p:txBody>
      </p:sp>
      <p:sp>
        <p:nvSpPr>
          <p:cNvPr id="9" name="Text Placeholder 4"/>
          <p:cNvSpPr>
            <a:spLocks noGrp="1"/>
          </p:cNvSpPr>
          <p:nvPr>
            <p:ph type="body" sz="quarter" idx="3"/>
          </p:nvPr>
        </p:nvSpPr>
        <p:spPr>
          <a:xfrm>
            <a:off x="11024803" y="12935499"/>
            <a:ext cx="8181542" cy="5099720"/>
          </a:xfrm>
        </p:spPr>
        <p:txBody>
          <a:bodyPr anchor="b">
            <a:noAutofit/>
          </a:bodyPr>
          <a:lstStyle>
            <a:lvl1pPr marL="0" indent="0" algn="ctr">
              <a:lnSpc>
                <a:spcPct val="100000"/>
              </a:lnSpc>
              <a:buNone/>
              <a:defRPr sz="7937" b="0">
                <a:solidFill>
                  <a:schemeClr val="tx1"/>
                </a:solidFill>
              </a:defRPr>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10" name="Text Placeholder 3"/>
          <p:cNvSpPr>
            <a:spLocks noGrp="1"/>
          </p:cNvSpPr>
          <p:nvPr>
            <p:ph type="body" sz="half" idx="16"/>
          </p:nvPr>
        </p:nvSpPr>
        <p:spPr>
          <a:xfrm>
            <a:off x="11024804" y="18035219"/>
            <a:ext cx="8184674" cy="17836707"/>
          </a:xfrm>
        </p:spPr>
        <p:txBody>
          <a:bodyPr anchor="t">
            <a:normAutofit/>
          </a:bodyPr>
          <a:lstStyle>
            <a:lvl1pPr marL="0" indent="0" algn="ctr">
              <a:buNone/>
              <a:defRPr sz="4630"/>
            </a:lvl1pPr>
            <a:lvl2pPr marL="1512006" indent="0">
              <a:buNone/>
              <a:defRPr sz="3969"/>
            </a:lvl2pPr>
            <a:lvl3pPr marL="3024012" indent="0">
              <a:buNone/>
              <a:defRPr sz="3307"/>
            </a:lvl3pPr>
            <a:lvl4pPr marL="4536018" indent="0">
              <a:buNone/>
              <a:defRPr sz="2976"/>
            </a:lvl4pPr>
            <a:lvl5pPr marL="6048024" indent="0">
              <a:buNone/>
              <a:defRPr sz="2976"/>
            </a:lvl5pPr>
            <a:lvl6pPr marL="7560031" indent="0">
              <a:buNone/>
              <a:defRPr sz="2976"/>
            </a:lvl6pPr>
            <a:lvl7pPr marL="9072037" indent="0">
              <a:buNone/>
              <a:defRPr sz="2976"/>
            </a:lvl7pPr>
            <a:lvl8pPr marL="10584043" indent="0">
              <a:buNone/>
              <a:defRPr sz="2976"/>
            </a:lvl8pPr>
            <a:lvl9pPr marL="12096049" indent="0">
              <a:buNone/>
              <a:defRPr sz="2976"/>
            </a:lvl9pPr>
          </a:lstStyle>
          <a:p>
            <a:pPr lvl="0"/>
            <a:r>
              <a:rPr lang="en-US"/>
              <a:t>Click to edit Master text styles</a:t>
            </a:r>
          </a:p>
        </p:txBody>
      </p:sp>
      <p:sp>
        <p:nvSpPr>
          <p:cNvPr id="11" name="Text Placeholder 4"/>
          <p:cNvSpPr>
            <a:spLocks noGrp="1"/>
          </p:cNvSpPr>
          <p:nvPr>
            <p:ph type="body" sz="quarter" idx="13"/>
          </p:nvPr>
        </p:nvSpPr>
        <p:spPr>
          <a:xfrm>
            <a:off x="19776480" y="12935499"/>
            <a:ext cx="8163317" cy="5099720"/>
          </a:xfrm>
        </p:spPr>
        <p:txBody>
          <a:bodyPr anchor="b">
            <a:noAutofit/>
          </a:bodyPr>
          <a:lstStyle>
            <a:lvl1pPr marL="0" indent="0" algn="ctr">
              <a:lnSpc>
                <a:spcPct val="100000"/>
              </a:lnSpc>
              <a:buNone/>
              <a:defRPr sz="7937" b="0">
                <a:solidFill>
                  <a:schemeClr val="tx1"/>
                </a:solidFill>
              </a:defRPr>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12" name="Text Placeholder 3"/>
          <p:cNvSpPr>
            <a:spLocks noGrp="1"/>
          </p:cNvSpPr>
          <p:nvPr>
            <p:ph type="body" sz="half" idx="17"/>
          </p:nvPr>
        </p:nvSpPr>
        <p:spPr>
          <a:xfrm>
            <a:off x="19784040" y="18035219"/>
            <a:ext cx="8163317" cy="17836707"/>
          </a:xfrm>
        </p:spPr>
        <p:txBody>
          <a:bodyPr anchor="t">
            <a:normAutofit/>
          </a:bodyPr>
          <a:lstStyle>
            <a:lvl1pPr marL="0" indent="0" algn="ctr">
              <a:buNone/>
              <a:defRPr sz="4630"/>
            </a:lvl1pPr>
            <a:lvl2pPr marL="1512006" indent="0">
              <a:buNone/>
              <a:defRPr sz="3969"/>
            </a:lvl2pPr>
            <a:lvl3pPr marL="3024012" indent="0">
              <a:buNone/>
              <a:defRPr sz="3307"/>
            </a:lvl3pPr>
            <a:lvl4pPr marL="4536018" indent="0">
              <a:buNone/>
              <a:defRPr sz="2976"/>
            </a:lvl4pPr>
            <a:lvl5pPr marL="6048024" indent="0">
              <a:buNone/>
              <a:defRPr sz="2976"/>
            </a:lvl5pPr>
            <a:lvl6pPr marL="7560031" indent="0">
              <a:buNone/>
              <a:defRPr sz="2976"/>
            </a:lvl6pPr>
            <a:lvl7pPr marL="9072037" indent="0">
              <a:buNone/>
              <a:defRPr sz="2976"/>
            </a:lvl7pPr>
            <a:lvl8pPr marL="10584043" indent="0">
              <a:buNone/>
              <a:defRPr sz="2976"/>
            </a:lvl8pPr>
            <a:lvl9pPr marL="12096049" indent="0">
              <a:buNone/>
              <a:defRPr sz="2976"/>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16874786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266520" y="3776001"/>
            <a:ext cx="25680837" cy="821082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2266523" y="24709626"/>
            <a:ext cx="8182525" cy="3569490"/>
          </a:xfrm>
        </p:spPr>
        <p:txBody>
          <a:bodyPr anchor="b">
            <a:noAutofit/>
          </a:bodyPr>
          <a:lstStyle>
            <a:lvl1pPr marL="0" indent="0" algn="ctr">
              <a:lnSpc>
                <a:spcPct val="100000"/>
              </a:lnSpc>
              <a:buNone/>
              <a:defRPr sz="6614" b="0">
                <a:solidFill>
                  <a:schemeClr val="tx1"/>
                </a:solidFill>
              </a:defRPr>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20" name="Picture Placeholder 2"/>
          <p:cNvSpPr>
            <a:spLocks noGrp="1" noChangeAspect="1"/>
          </p:cNvSpPr>
          <p:nvPr>
            <p:ph type="pic" idx="15"/>
          </p:nvPr>
        </p:nvSpPr>
        <p:spPr>
          <a:xfrm>
            <a:off x="2708579" y="12959749"/>
            <a:ext cx="7292321" cy="9439981"/>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5291"/>
            </a:lvl1pPr>
            <a:lvl2pPr marL="1512006" indent="0">
              <a:buNone/>
              <a:defRPr sz="5291"/>
            </a:lvl2pPr>
            <a:lvl3pPr marL="3024012" indent="0">
              <a:buNone/>
              <a:defRPr sz="5291"/>
            </a:lvl3pPr>
            <a:lvl4pPr marL="4536018" indent="0">
              <a:buNone/>
              <a:defRPr sz="5291"/>
            </a:lvl4pPr>
            <a:lvl5pPr marL="6048024" indent="0">
              <a:buNone/>
              <a:defRPr sz="5291"/>
            </a:lvl5pPr>
            <a:lvl6pPr marL="7560031" indent="0">
              <a:buNone/>
              <a:defRPr sz="5291"/>
            </a:lvl6pPr>
            <a:lvl7pPr marL="9072037" indent="0">
              <a:buNone/>
              <a:defRPr sz="5291"/>
            </a:lvl7pPr>
            <a:lvl8pPr marL="10584043" indent="0">
              <a:buNone/>
              <a:defRPr sz="5291"/>
            </a:lvl8pPr>
            <a:lvl9pPr marL="12096049" indent="0">
              <a:buNone/>
              <a:defRPr sz="5291"/>
            </a:lvl9pPr>
          </a:lstStyle>
          <a:p>
            <a:r>
              <a:rPr lang="en-US" dirty="0"/>
              <a:t>Click icon to add picture</a:t>
            </a:r>
          </a:p>
        </p:txBody>
      </p:sp>
      <p:sp>
        <p:nvSpPr>
          <p:cNvPr id="21" name="Text Placeholder 3"/>
          <p:cNvSpPr>
            <a:spLocks noGrp="1"/>
          </p:cNvSpPr>
          <p:nvPr>
            <p:ph type="body" sz="half" idx="18"/>
          </p:nvPr>
        </p:nvSpPr>
        <p:spPr>
          <a:xfrm>
            <a:off x="2266523" y="28279116"/>
            <a:ext cx="8182525" cy="7592817"/>
          </a:xfrm>
        </p:spPr>
        <p:txBody>
          <a:bodyPr anchor="t">
            <a:normAutofit/>
          </a:bodyPr>
          <a:lstStyle>
            <a:lvl1pPr marL="0" indent="0" algn="ctr">
              <a:buNone/>
              <a:defRPr sz="4630"/>
            </a:lvl1pPr>
            <a:lvl2pPr marL="1512006" indent="0">
              <a:buNone/>
              <a:defRPr sz="3969"/>
            </a:lvl2pPr>
            <a:lvl3pPr marL="3024012" indent="0">
              <a:buNone/>
              <a:defRPr sz="3307"/>
            </a:lvl3pPr>
            <a:lvl4pPr marL="4536018" indent="0">
              <a:buNone/>
              <a:defRPr sz="2976"/>
            </a:lvl4pPr>
            <a:lvl5pPr marL="6048024" indent="0">
              <a:buNone/>
              <a:defRPr sz="2976"/>
            </a:lvl5pPr>
            <a:lvl6pPr marL="7560031" indent="0">
              <a:buNone/>
              <a:defRPr sz="2976"/>
            </a:lvl6pPr>
            <a:lvl7pPr marL="9072037" indent="0">
              <a:buNone/>
              <a:defRPr sz="2976"/>
            </a:lvl7pPr>
            <a:lvl8pPr marL="10584043" indent="0">
              <a:buNone/>
              <a:defRPr sz="2976"/>
            </a:lvl8pPr>
            <a:lvl9pPr marL="12096049" indent="0">
              <a:buNone/>
              <a:defRPr sz="2976"/>
            </a:lvl9pPr>
          </a:lstStyle>
          <a:p>
            <a:pPr lvl="0"/>
            <a:r>
              <a:rPr lang="en-US"/>
              <a:t>Click to edit Master text styles</a:t>
            </a:r>
          </a:p>
        </p:txBody>
      </p:sp>
      <p:sp>
        <p:nvSpPr>
          <p:cNvPr id="22" name="Text Placeholder 4"/>
          <p:cNvSpPr>
            <a:spLocks noGrp="1"/>
          </p:cNvSpPr>
          <p:nvPr>
            <p:ph type="body" sz="quarter" idx="3"/>
          </p:nvPr>
        </p:nvSpPr>
        <p:spPr>
          <a:xfrm>
            <a:off x="11019405" y="24709626"/>
            <a:ext cx="8182594" cy="3569490"/>
          </a:xfrm>
        </p:spPr>
        <p:txBody>
          <a:bodyPr anchor="b">
            <a:noAutofit/>
          </a:bodyPr>
          <a:lstStyle>
            <a:lvl1pPr marL="0" indent="0" algn="ctr">
              <a:lnSpc>
                <a:spcPct val="100000"/>
              </a:lnSpc>
              <a:buNone/>
              <a:defRPr sz="6614" b="0">
                <a:solidFill>
                  <a:schemeClr val="tx1"/>
                </a:solidFill>
              </a:defRPr>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23" name="Picture Placeholder 2"/>
          <p:cNvSpPr>
            <a:spLocks noGrp="1" noChangeAspect="1"/>
          </p:cNvSpPr>
          <p:nvPr>
            <p:ph type="pic" idx="21"/>
          </p:nvPr>
        </p:nvSpPr>
        <p:spPr>
          <a:xfrm>
            <a:off x="11332657" y="12959749"/>
            <a:ext cx="7268695" cy="9439981"/>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5291"/>
            </a:lvl1pPr>
            <a:lvl2pPr marL="1512006" indent="0">
              <a:buNone/>
              <a:defRPr sz="5291"/>
            </a:lvl2pPr>
            <a:lvl3pPr marL="3024012" indent="0">
              <a:buNone/>
              <a:defRPr sz="5291"/>
            </a:lvl3pPr>
            <a:lvl4pPr marL="4536018" indent="0">
              <a:buNone/>
              <a:defRPr sz="5291"/>
            </a:lvl4pPr>
            <a:lvl5pPr marL="6048024" indent="0">
              <a:buNone/>
              <a:defRPr sz="5291"/>
            </a:lvl5pPr>
            <a:lvl6pPr marL="7560031" indent="0">
              <a:buNone/>
              <a:defRPr sz="5291"/>
            </a:lvl6pPr>
            <a:lvl7pPr marL="9072037" indent="0">
              <a:buNone/>
              <a:defRPr sz="5291"/>
            </a:lvl7pPr>
            <a:lvl8pPr marL="10584043" indent="0">
              <a:buNone/>
              <a:defRPr sz="5291"/>
            </a:lvl8pPr>
            <a:lvl9pPr marL="12096049" indent="0">
              <a:buNone/>
              <a:defRPr sz="5291"/>
            </a:lvl9pPr>
          </a:lstStyle>
          <a:p>
            <a:r>
              <a:rPr lang="en-US" dirty="0"/>
              <a:t>Click icon to add picture</a:t>
            </a:r>
          </a:p>
        </p:txBody>
      </p:sp>
      <p:sp>
        <p:nvSpPr>
          <p:cNvPr id="24" name="Text Placeholder 3"/>
          <p:cNvSpPr>
            <a:spLocks noGrp="1"/>
          </p:cNvSpPr>
          <p:nvPr>
            <p:ph type="body" sz="half" idx="19"/>
          </p:nvPr>
        </p:nvSpPr>
        <p:spPr>
          <a:xfrm>
            <a:off x="11016047" y="28279110"/>
            <a:ext cx="8185951" cy="7592817"/>
          </a:xfrm>
        </p:spPr>
        <p:txBody>
          <a:bodyPr anchor="t">
            <a:normAutofit/>
          </a:bodyPr>
          <a:lstStyle>
            <a:lvl1pPr marL="0" indent="0" algn="ctr">
              <a:buNone/>
              <a:defRPr sz="4630"/>
            </a:lvl1pPr>
            <a:lvl2pPr marL="1512006" indent="0">
              <a:buNone/>
              <a:defRPr sz="3969"/>
            </a:lvl2pPr>
            <a:lvl3pPr marL="3024012" indent="0">
              <a:buNone/>
              <a:defRPr sz="3307"/>
            </a:lvl3pPr>
            <a:lvl4pPr marL="4536018" indent="0">
              <a:buNone/>
              <a:defRPr sz="2976"/>
            </a:lvl4pPr>
            <a:lvl5pPr marL="6048024" indent="0">
              <a:buNone/>
              <a:defRPr sz="2976"/>
            </a:lvl5pPr>
            <a:lvl6pPr marL="7560031" indent="0">
              <a:buNone/>
              <a:defRPr sz="2976"/>
            </a:lvl6pPr>
            <a:lvl7pPr marL="9072037" indent="0">
              <a:buNone/>
              <a:defRPr sz="2976"/>
            </a:lvl7pPr>
            <a:lvl8pPr marL="10584043" indent="0">
              <a:buNone/>
              <a:defRPr sz="2976"/>
            </a:lvl8pPr>
            <a:lvl9pPr marL="12096049" indent="0">
              <a:buNone/>
              <a:defRPr sz="2976"/>
            </a:lvl9pPr>
          </a:lstStyle>
          <a:p>
            <a:pPr lvl="0"/>
            <a:r>
              <a:rPr lang="en-US"/>
              <a:t>Click to edit Master text styles</a:t>
            </a:r>
          </a:p>
        </p:txBody>
      </p:sp>
      <p:sp>
        <p:nvSpPr>
          <p:cNvPr id="25" name="Text Placeholder 4"/>
          <p:cNvSpPr>
            <a:spLocks noGrp="1"/>
          </p:cNvSpPr>
          <p:nvPr>
            <p:ph type="body" sz="quarter" idx="13"/>
          </p:nvPr>
        </p:nvSpPr>
        <p:spPr>
          <a:xfrm>
            <a:off x="19776789" y="24709626"/>
            <a:ext cx="8160066" cy="3569490"/>
          </a:xfrm>
        </p:spPr>
        <p:txBody>
          <a:bodyPr anchor="b">
            <a:noAutofit/>
          </a:bodyPr>
          <a:lstStyle>
            <a:lvl1pPr marL="0" indent="0" algn="ctr">
              <a:lnSpc>
                <a:spcPct val="100000"/>
              </a:lnSpc>
              <a:buNone/>
              <a:defRPr sz="6614" b="0">
                <a:solidFill>
                  <a:schemeClr val="tx1"/>
                </a:solidFill>
              </a:defRPr>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26" name="Picture Placeholder 2"/>
          <p:cNvSpPr>
            <a:spLocks noGrp="1" noChangeAspect="1"/>
          </p:cNvSpPr>
          <p:nvPr>
            <p:ph type="pic" idx="22"/>
          </p:nvPr>
        </p:nvSpPr>
        <p:spPr>
          <a:xfrm>
            <a:off x="20221716" y="12959749"/>
            <a:ext cx="7272634" cy="9439981"/>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5291"/>
            </a:lvl1pPr>
            <a:lvl2pPr marL="1512006" indent="0">
              <a:buNone/>
              <a:defRPr sz="5291"/>
            </a:lvl2pPr>
            <a:lvl3pPr marL="3024012" indent="0">
              <a:buNone/>
              <a:defRPr sz="5291"/>
            </a:lvl3pPr>
            <a:lvl4pPr marL="4536018" indent="0">
              <a:buNone/>
              <a:defRPr sz="5291"/>
            </a:lvl4pPr>
            <a:lvl5pPr marL="6048024" indent="0">
              <a:buNone/>
              <a:defRPr sz="5291"/>
            </a:lvl5pPr>
            <a:lvl6pPr marL="7560031" indent="0">
              <a:buNone/>
              <a:defRPr sz="5291"/>
            </a:lvl6pPr>
            <a:lvl7pPr marL="9072037" indent="0">
              <a:buNone/>
              <a:defRPr sz="5291"/>
            </a:lvl7pPr>
            <a:lvl8pPr marL="10584043" indent="0">
              <a:buNone/>
              <a:defRPr sz="5291"/>
            </a:lvl8pPr>
            <a:lvl9pPr marL="12096049" indent="0">
              <a:buNone/>
              <a:defRPr sz="5291"/>
            </a:lvl9pPr>
          </a:lstStyle>
          <a:p>
            <a:r>
              <a:rPr lang="en-US" dirty="0"/>
              <a:t>Click icon to add picture</a:t>
            </a:r>
          </a:p>
        </p:txBody>
      </p:sp>
      <p:sp>
        <p:nvSpPr>
          <p:cNvPr id="27" name="Text Placeholder 3"/>
          <p:cNvSpPr>
            <a:spLocks noGrp="1"/>
          </p:cNvSpPr>
          <p:nvPr>
            <p:ph type="body" sz="half" idx="20"/>
          </p:nvPr>
        </p:nvSpPr>
        <p:spPr>
          <a:xfrm>
            <a:off x="19776477" y="28279122"/>
            <a:ext cx="8170877" cy="7592804"/>
          </a:xfrm>
        </p:spPr>
        <p:txBody>
          <a:bodyPr anchor="t">
            <a:normAutofit/>
          </a:bodyPr>
          <a:lstStyle>
            <a:lvl1pPr marL="0" indent="0" algn="ctr">
              <a:buNone/>
              <a:defRPr sz="4630"/>
            </a:lvl1pPr>
            <a:lvl2pPr marL="1512006" indent="0">
              <a:buNone/>
              <a:defRPr sz="3969"/>
            </a:lvl2pPr>
            <a:lvl3pPr marL="3024012" indent="0">
              <a:buNone/>
              <a:defRPr sz="3307"/>
            </a:lvl3pPr>
            <a:lvl4pPr marL="4536018" indent="0">
              <a:buNone/>
              <a:defRPr sz="2976"/>
            </a:lvl4pPr>
            <a:lvl5pPr marL="6048024" indent="0">
              <a:buNone/>
              <a:defRPr sz="2976"/>
            </a:lvl5pPr>
            <a:lvl6pPr marL="7560031" indent="0">
              <a:buNone/>
              <a:defRPr sz="2976"/>
            </a:lvl6pPr>
            <a:lvl7pPr marL="9072037" indent="0">
              <a:buNone/>
              <a:defRPr sz="2976"/>
            </a:lvl7pPr>
            <a:lvl8pPr marL="10584043" indent="0">
              <a:buNone/>
              <a:defRPr sz="2976"/>
            </a:lvl8pPr>
            <a:lvl9pPr marL="12096049" indent="0">
              <a:buNone/>
              <a:defRPr sz="2976"/>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186560107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283720655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3775996"/>
            <a:ext cx="6306651" cy="3209594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266522" y="3775996"/>
            <a:ext cx="18996182" cy="320959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81116281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74187878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48942" y="4071007"/>
            <a:ext cx="24142405" cy="17670461"/>
          </a:xfrm>
        </p:spPr>
        <p:txBody>
          <a:bodyPr anchor="b">
            <a:normAutofit/>
          </a:bodyPr>
          <a:lstStyle>
            <a:lvl1pPr>
              <a:defRPr sz="11244"/>
            </a:lvl1pPr>
          </a:lstStyle>
          <a:p>
            <a:r>
              <a:rPr lang="en-US"/>
              <a:t>Click to edit Master title style</a:t>
            </a:r>
            <a:endParaRPr lang="en-US" dirty="0"/>
          </a:p>
        </p:txBody>
      </p:sp>
      <p:sp>
        <p:nvSpPr>
          <p:cNvPr id="3" name="Text Placeholder 2"/>
          <p:cNvSpPr>
            <a:spLocks noGrp="1"/>
          </p:cNvSpPr>
          <p:nvPr>
            <p:ph type="body" idx="1"/>
          </p:nvPr>
        </p:nvSpPr>
        <p:spPr>
          <a:xfrm>
            <a:off x="3048942" y="22311800"/>
            <a:ext cx="24142405" cy="9292478"/>
          </a:xfrm>
        </p:spPr>
        <p:txBody>
          <a:bodyPr/>
          <a:lstStyle>
            <a:lvl1pPr marL="0" indent="0" algn="ctr">
              <a:buNone/>
              <a:defRPr sz="7937">
                <a:solidFill>
                  <a:schemeClr val="tx1">
                    <a:tint val="75000"/>
                  </a:schemeClr>
                </a:solidFill>
              </a:defRPr>
            </a:lvl1pPr>
            <a:lvl2pPr marL="1512006" indent="0">
              <a:buNone/>
              <a:defRPr sz="6614">
                <a:solidFill>
                  <a:schemeClr val="tx1">
                    <a:tint val="75000"/>
                  </a:schemeClr>
                </a:solidFill>
              </a:defRPr>
            </a:lvl2pPr>
            <a:lvl3pPr marL="3024012" indent="0">
              <a:buNone/>
              <a:defRPr sz="5953">
                <a:solidFill>
                  <a:schemeClr val="tx1">
                    <a:tint val="75000"/>
                  </a:schemeClr>
                </a:solidFill>
              </a:defRPr>
            </a:lvl3pPr>
            <a:lvl4pPr marL="4536018" indent="0">
              <a:buNone/>
              <a:defRPr sz="5291">
                <a:solidFill>
                  <a:schemeClr val="tx1">
                    <a:tint val="75000"/>
                  </a:schemeClr>
                </a:solidFill>
              </a:defRPr>
            </a:lvl4pPr>
            <a:lvl5pPr marL="6048024" indent="0">
              <a:buNone/>
              <a:defRPr sz="5291">
                <a:solidFill>
                  <a:schemeClr val="tx1">
                    <a:tint val="75000"/>
                  </a:schemeClr>
                </a:solidFill>
              </a:defRPr>
            </a:lvl5pPr>
            <a:lvl6pPr marL="7560031" indent="0">
              <a:buNone/>
              <a:defRPr sz="5291">
                <a:solidFill>
                  <a:schemeClr val="tx1">
                    <a:tint val="75000"/>
                  </a:schemeClr>
                </a:solidFill>
              </a:defRPr>
            </a:lvl6pPr>
            <a:lvl7pPr marL="9072037" indent="0">
              <a:buNone/>
              <a:defRPr sz="5291">
                <a:solidFill>
                  <a:schemeClr val="tx1">
                    <a:tint val="75000"/>
                  </a:schemeClr>
                </a:solidFill>
              </a:defRPr>
            </a:lvl7pPr>
            <a:lvl8pPr marL="10584043" indent="0">
              <a:buNone/>
              <a:defRPr sz="5291">
                <a:solidFill>
                  <a:schemeClr val="tx1">
                    <a:tint val="75000"/>
                  </a:schemeClr>
                </a:solidFill>
              </a:defRPr>
            </a:lvl8pPr>
            <a:lvl9pPr marL="12096049" indent="0">
              <a:buNone/>
              <a:defRPr sz="529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211657158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66525" y="3776001"/>
            <a:ext cx="25680834" cy="821551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66522" y="12935502"/>
            <a:ext cx="12664619" cy="22936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12129" y="12935502"/>
            <a:ext cx="12635228" cy="22936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299598712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6525" y="3776001"/>
            <a:ext cx="25680834" cy="8210820"/>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7425" y="12935499"/>
            <a:ext cx="11906703" cy="5103486"/>
          </a:xfrm>
        </p:spPr>
        <p:txBody>
          <a:bodyPr anchor="b"/>
          <a:lstStyle>
            <a:lvl1pPr marL="0" indent="0">
              <a:lnSpc>
                <a:spcPct val="100000"/>
              </a:lnSpc>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4" name="Content Placeholder 3"/>
          <p:cNvSpPr>
            <a:spLocks noGrp="1"/>
          </p:cNvSpPr>
          <p:nvPr>
            <p:ph sz="half" idx="2"/>
          </p:nvPr>
        </p:nvSpPr>
        <p:spPr>
          <a:xfrm>
            <a:off x="2266520" y="18038985"/>
            <a:ext cx="12667605" cy="178329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070049" y="12935499"/>
            <a:ext cx="11877306" cy="5103486"/>
          </a:xfrm>
        </p:spPr>
        <p:txBody>
          <a:bodyPr anchor="b"/>
          <a:lstStyle>
            <a:lvl1pPr marL="0" indent="0">
              <a:lnSpc>
                <a:spcPct val="100000"/>
              </a:lnSpc>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6" name="Content Placeholder 5"/>
          <p:cNvSpPr>
            <a:spLocks noGrp="1"/>
          </p:cNvSpPr>
          <p:nvPr>
            <p:ph sz="quarter" idx="4"/>
          </p:nvPr>
        </p:nvSpPr>
        <p:spPr>
          <a:xfrm>
            <a:off x="15309146" y="18038985"/>
            <a:ext cx="12638211" cy="178329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365813498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353716624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1360241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75036" y="3775992"/>
            <a:ext cx="9753280" cy="14631970"/>
          </a:xfrm>
        </p:spPr>
        <p:txBody>
          <a:bodyPr anchor="b">
            <a:normAutofit/>
          </a:bodyPr>
          <a:lstStyle>
            <a:lvl1pPr>
              <a:defRPr sz="9260"/>
            </a:lvl1pPr>
          </a:lstStyle>
          <a:p>
            <a:r>
              <a:rPr lang="en-US"/>
              <a:t>Click to edit Master title style</a:t>
            </a:r>
            <a:endParaRPr lang="en-US" dirty="0"/>
          </a:p>
        </p:txBody>
      </p:sp>
      <p:sp>
        <p:nvSpPr>
          <p:cNvPr id="3" name="Content Placeholder 2"/>
          <p:cNvSpPr>
            <a:spLocks noGrp="1"/>
          </p:cNvSpPr>
          <p:nvPr>
            <p:ph idx="1"/>
          </p:nvPr>
        </p:nvSpPr>
        <p:spPr>
          <a:xfrm>
            <a:off x="12595320" y="3775992"/>
            <a:ext cx="15352036" cy="320959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75036" y="18407972"/>
            <a:ext cx="9753280" cy="17463958"/>
          </a:xfrm>
        </p:spPr>
        <p:txBody>
          <a:bodyPr/>
          <a:lstStyle>
            <a:lvl1pPr marL="0" indent="0" algn="ctr">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25694829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75038" y="3775992"/>
            <a:ext cx="13782755" cy="14631970"/>
          </a:xfrm>
        </p:spPr>
        <p:txBody>
          <a:bodyPr anchor="b">
            <a:normAutofit/>
          </a:bodyPr>
          <a:lstStyle>
            <a:lvl1pPr>
              <a:defRPr sz="10583"/>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62145" y="4700670"/>
            <a:ext cx="9812014" cy="3024657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10583"/>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en-US" dirty="0"/>
              <a:t>Click icon to add picture</a:t>
            </a:r>
          </a:p>
        </p:txBody>
      </p:sp>
      <p:sp>
        <p:nvSpPr>
          <p:cNvPr id="4" name="Text Placeholder 3"/>
          <p:cNvSpPr>
            <a:spLocks noGrp="1"/>
          </p:cNvSpPr>
          <p:nvPr>
            <p:ph type="body" sz="half" idx="2"/>
          </p:nvPr>
        </p:nvSpPr>
        <p:spPr>
          <a:xfrm>
            <a:off x="2266520" y="18407962"/>
            <a:ext cx="13794790" cy="17463964"/>
          </a:xfrm>
        </p:spPr>
        <p:txBody>
          <a:bodyPr>
            <a:normAutofit/>
          </a:bodyPr>
          <a:lstStyle>
            <a:lvl1pPr marL="0" indent="0" algn="ctr">
              <a:buNone/>
              <a:defRPr sz="5953"/>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da" smtClean="0"/>
              <a:pPr/>
              <a:t>‹#›</a:t>
            </a:fld>
            <a:endParaRPr lang="da"/>
          </a:p>
        </p:txBody>
      </p:sp>
    </p:spTree>
    <p:extLst>
      <p:ext uri="{BB962C8B-B14F-4D97-AF65-F5344CB8AC3E}">
        <p14:creationId xmlns:p14="http://schemas.microsoft.com/office/powerpoint/2010/main" val="353300027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6525" y="3776001"/>
            <a:ext cx="25680834" cy="821551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6520" y="12983467"/>
            <a:ext cx="25680837" cy="228884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045865" y="36442268"/>
            <a:ext cx="6804065" cy="2261662"/>
          </a:xfrm>
          <a:prstGeom prst="rect">
            <a:avLst/>
          </a:prstGeom>
        </p:spPr>
        <p:txBody>
          <a:bodyPr vert="horz" lIns="91440" tIns="45720" rIns="91440" bIns="45720" rtlCol="0" anchor="ctr"/>
          <a:lstStyle>
            <a:lvl1pPr algn="r">
              <a:defRPr sz="3307">
                <a:solidFill>
                  <a:schemeClr val="tx1">
                    <a:tint val="75000"/>
                  </a:schemeClr>
                </a:solidFill>
              </a:defRPr>
            </a:lvl1pPr>
          </a:lstStyle>
          <a:p>
            <a:fld id="{48A87A34-81AB-432B-8DAE-1953F412C126}" type="datetimeFigureOut">
              <a:rPr lang="en-US" smtClean="0"/>
              <a:pPr/>
              <a:t>1/22/2025</a:t>
            </a:fld>
            <a:endParaRPr lang="en-US" dirty="0"/>
          </a:p>
        </p:txBody>
      </p:sp>
      <p:sp>
        <p:nvSpPr>
          <p:cNvPr id="5" name="Footer Placeholder 4"/>
          <p:cNvSpPr>
            <a:spLocks noGrp="1"/>
          </p:cNvSpPr>
          <p:nvPr>
            <p:ph type="ftr" sz="quarter" idx="3"/>
          </p:nvPr>
        </p:nvSpPr>
        <p:spPr>
          <a:xfrm>
            <a:off x="2266522" y="36442268"/>
            <a:ext cx="16550965" cy="2261662"/>
          </a:xfrm>
          <a:prstGeom prst="rect">
            <a:avLst/>
          </a:prstGeom>
        </p:spPr>
        <p:txBody>
          <a:bodyPr vert="horz" lIns="91440" tIns="45720" rIns="91440" bIns="45720" rtlCol="0" anchor="ctr"/>
          <a:lstStyle>
            <a:lvl1pPr algn="l">
              <a:defRPr sz="330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6078311" y="36442268"/>
            <a:ext cx="1869048" cy="2261662"/>
          </a:xfrm>
          <a:prstGeom prst="rect">
            <a:avLst/>
          </a:prstGeom>
        </p:spPr>
        <p:txBody>
          <a:bodyPr vert="horz" lIns="91440" tIns="45720" rIns="91440" bIns="45720" rtlCol="0" anchor="ctr"/>
          <a:lstStyle>
            <a:lvl1pPr algn="r">
              <a:defRPr sz="3307">
                <a:solidFill>
                  <a:schemeClr val="tx1">
                    <a:tint val="75000"/>
                  </a:schemeClr>
                </a:solidFill>
              </a:defRPr>
            </a:lvl1pPr>
          </a:lstStyle>
          <a:p>
            <a:fld id="{00000000-1234-1234-1234-123412341234}" type="slidenum">
              <a:rPr lang="da" smtClean="0"/>
              <a:pPr/>
              <a:t>‹#›</a:t>
            </a:fld>
            <a:endParaRPr lang="da"/>
          </a:p>
        </p:txBody>
      </p:sp>
    </p:spTree>
    <p:extLst>
      <p:ext uri="{BB962C8B-B14F-4D97-AF65-F5344CB8AC3E}">
        <p14:creationId xmlns:p14="http://schemas.microsoft.com/office/powerpoint/2010/main" val="410489197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sldNum="0" hdr="0" ftr="0" dt="0"/>
  <p:txStyles>
    <p:titleStyle>
      <a:lvl1pPr algn="ctr" defTabSz="3024012" rtl="0" eaLnBrk="1" latinLnBrk="0" hangingPunct="1">
        <a:lnSpc>
          <a:spcPct val="90000"/>
        </a:lnSpc>
        <a:spcBef>
          <a:spcPct val="0"/>
        </a:spcBef>
        <a:buNone/>
        <a:defRPr sz="11244"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756003" indent="-756003" algn="l" defTabSz="3024012" rtl="0" eaLnBrk="1" latinLnBrk="0" hangingPunct="1">
        <a:lnSpc>
          <a:spcPct val="120000"/>
        </a:lnSpc>
        <a:spcBef>
          <a:spcPts val="3307"/>
        </a:spcBef>
        <a:buFont typeface="Arial" panose="020B0604020202020204" pitchFamily="34" charset="0"/>
        <a:buChar char="•"/>
        <a:defRPr sz="6614" kern="1200">
          <a:solidFill>
            <a:schemeClr val="tx1"/>
          </a:solidFill>
          <a:effectLst>
            <a:outerShdw blurRad="50800" dist="38100" dir="2700000" algn="tl" rotWithShape="0">
              <a:srgbClr val="000000">
                <a:alpha val="48000"/>
              </a:srgbClr>
            </a:outerShdw>
          </a:effectLst>
          <a:latin typeface="+mn-lt"/>
          <a:ea typeface="+mn-ea"/>
          <a:cs typeface="+mn-cs"/>
        </a:defRPr>
      </a:lvl1pPr>
      <a:lvl2pPr marL="2268009" indent="-756003" algn="l" defTabSz="3024012" rtl="0" eaLnBrk="1" latinLnBrk="0" hangingPunct="1">
        <a:lnSpc>
          <a:spcPct val="120000"/>
        </a:lnSpc>
        <a:spcBef>
          <a:spcPts val="1654"/>
        </a:spcBef>
        <a:buFont typeface="Arial" panose="020B0604020202020204" pitchFamily="34" charset="0"/>
        <a:buChar char="•"/>
        <a:defRPr sz="5953" kern="1200">
          <a:solidFill>
            <a:schemeClr val="tx1"/>
          </a:solidFill>
          <a:effectLst>
            <a:outerShdw blurRad="50800" dist="38100" dir="2700000" algn="tl" rotWithShape="0">
              <a:srgbClr val="000000">
                <a:alpha val="48000"/>
              </a:srgbClr>
            </a:outerShdw>
          </a:effectLst>
          <a:latin typeface="+mn-lt"/>
          <a:ea typeface="+mn-ea"/>
          <a:cs typeface="+mn-cs"/>
        </a:defRPr>
      </a:lvl2pPr>
      <a:lvl3pPr marL="3780015" indent="-756003" algn="l" defTabSz="3024012" rtl="0" eaLnBrk="1" latinLnBrk="0" hangingPunct="1">
        <a:lnSpc>
          <a:spcPct val="120000"/>
        </a:lnSpc>
        <a:spcBef>
          <a:spcPts val="1654"/>
        </a:spcBef>
        <a:buFont typeface="Arial" panose="020B0604020202020204" pitchFamily="34" charset="0"/>
        <a:buChar char="•"/>
        <a:defRPr sz="5291" kern="1200">
          <a:solidFill>
            <a:schemeClr val="tx1"/>
          </a:solidFill>
          <a:effectLst>
            <a:outerShdw blurRad="50800" dist="38100" dir="2700000" algn="tl" rotWithShape="0">
              <a:srgbClr val="000000">
                <a:alpha val="48000"/>
              </a:srgbClr>
            </a:outerShdw>
          </a:effectLst>
          <a:latin typeface="+mn-lt"/>
          <a:ea typeface="+mn-ea"/>
          <a:cs typeface="+mn-cs"/>
        </a:defRPr>
      </a:lvl3pPr>
      <a:lvl4pPr marL="5292021" indent="-756003" algn="l" defTabSz="3024012" rtl="0" eaLnBrk="1" latinLnBrk="0" hangingPunct="1">
        <a:lnSpc>
          <a:spcPct val="120000"/>
        </a:lnSpc>
        <a:spcBef>
          <a:spcPts val="1654"/>
        </a:spcBef>
        <a:buFont typeface="Arial" panose="020B0604020202020204" pitchFamily="34" charset="0"/>
        <a:buChar char="•"/>
        <a:defRPr sz="4630" kern="1200">
          <a:solidFill>
            <a:schemeClr val="tx1"/>
          </a:solidFill>
          <a:effectLst>
            <a:outerShdw blurRad="50800" dist="38100" dir="2700000" algn="tl" rotWithShape="0">
              <a:srgbClr val="000000">
                <a:alpha val="48000"/>
              </a:srgbClr>
            </a:outerShdw>
          </a:effectLst>
          <a:latin typeface="+mn-lt"/>
          <a:ea typeface="+mn-ea"/>
          <a:cs typeface="+mn-cs"/>
        </a:defRPr>
      </a:lvl4pPr>
      <a:lvl5pPr marL="6804028" indent="-756003" algn="l" defTabSz="3024012" rtl="0" eaLnBrk="1" latinLnBrk="0" hangingPunct="1">
        <a:lnSpc>
          <a:spcPct val="120000"/>
        </a:lnSpc>
        <a:spcBef>
          <a:spcPts val="1654"/>
        </a:spcBef>
        <a:buFont typeface="Arial" panose="020B0604020202020204" pitchFamily="34" charset="0"/>
        <a:buChar char="•"/>
        <a:defRPr sz="3969" kern="1200">
          <a:solidFill>
            <a:schemeClr val="tx1"/>
          </a:solidFill>
          <a:effectLst>
            <a:outerShdw blurRad="50800" dist="38100" dir="2700000" algn="tl" rotWithShape="0">
              <a:srgbClr val="000000">
                <a:alpha val="48000"/>
              </a:srgbClr>
            </a:outerShdw>
          </a:effectLst>
          <a:latin typeface="+mn-lt"/>
          <a:ea typeface="+mn-ea"/>
          <a:cs typeface="+mn-cs"/>
        </a:defRPr>
      </a:lvl5pPr>
      <a:lvl6pPr marL="8316034" indent="-756003" algn="l" defTabSz="3024012" rtl="0" eaLnBrk="1" latinLnBrk="0" hangingPunct="1">
        <a:lnSpc>
          <a:spcPct val="120000"/>
        </a:lnSpc>
        <a:spcBef>
          <a:spcPts val="1654"/>
        </a:spcBef>
        <a:buFont typeface="Arial" panose="020B0604020202020204" pitchFamily="34" charset="0"/>
        <a:buChar char="•"/>
        <a:defRPr sz="3969" kern="1200">
          <a:solidFill>
            <a:schemeClr val="tx1"/>
          </a:solidFill>
          <a:effectLst>
            <a:outerShdw blurRad="50800" dist="38100" dir="2700000" algn="tl" rotWithShape="0">
              <a:srgbClr val="000000">
                <a:alpha val="48000"/>
              </a:srgbClr>
            </a:outerShdw>
          </a:effectLst>
          <a:latin typeface="+mn-lt"/>
          <a:ea typeface="+mn-ea"/>
          <a:cs typeface="+mn-cs"/>
        </a:defRPr>
      </a:lvl6pPr>
      <a:lvl7pPr marL="9828040" indent="-756003" algn="l" defTabSz="3024012" rtl="0" eaLnBrk="1" latinLnBrk="0" hangingPunct="1">
        <a:lnSpc>
          <a:spcPct val="120000"/>
        </a:lnSpc>
        <a:spcBef>
          <a:spcPts val="1654"/>
        </a:spcBef>
        <a:buFont typeface="Arial" panose="020B0604020202020204" pitchFamily="34" charset="0"/>
        <a:buChar char="•"/>
        <a:defRPr sz="3969" kern="1200">
          <a:solidFill>
            <a:schemeClr val="tx1"/>
          </a:solidFill>
          <a:effectLst>
            <a:outerShdw blurRad="50800" dist="38100" dir="2700000" algn="tl" rotWithShape="0">
              <a:srgbClr val="000000">
                <a:alpha val="48000"/>
              </a:srgbClr>
            </a:outerShdw>
          </a:effectLst>
          <a:latin typeface="+mn-lt"/>
          <a:ea typeface="+mn-ea"/>
          <a:cs typeface="+mn-cs"/>
        </a:defRPr>
      </a:lvl7pPr>
      <a:lvl8pPr marL="11340046" indent="-756003" algn="l" defTabSz="3024012" rtl="0" eaLnBrk="1" latinLnBrk="0" hangingPunct="1">
        <a:lnSpc>
          <a:spcPct val="120000"/>
        </a:lnSpc>
        <a:spcBef>
          <a:spcPts val="1654"/>
        </a:spcBef>
        <a:buFont typeface="Arial" panose="020B0604020202020204" pitchFamily="34" charset="0"/>
        <a:buChar char="•"/>
        <a:defRPr sz="3969" kern="1200">
          <a:solidFill>
            <a:schemeClr val="tx1"/>
          </a:solidFill>
          <a:effectLst>
            <a:outerShdw blurRad="50800" dist="38100" dir="2700000" algn="tl" rotWithShape="0">
              <a:srgbClr val="000000">
                <a:alpha val="48000"/>
              </a:srgbClr>
            </a:outerShdw>
          </a:effectLst>
          <a:latin typeface="+mn-lt"/>
          <a:ea typeface="+mn-ea"/>
          <a:cs typeface="+mn-cs"/>
        </a:defRPr>
      </a:lvl8pPr>
      <a:lvl9pPr marL="12852052" indent="-756003" algn="l" defTabSz="3024012" rtl="0" eaLnBrk="1" latinLnBrk="0" hangingPunct="1">
        <a:lnSpc>
          <a:spcPct val="120000"/>
        </a:lnSpc>
        <a:spcBef>
          <a:spcPts val="1654"/>
        </a:spcBef>
        <a:buFont typeface="Arial" panose="020B0604020202020204" pitchFamily="34" charset="0"/>
        <a:buChar char="•"/>
        <a:defRPr sz="3969"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3024012" rtl="0" eaLnBrk="1" latinLnBrk="0" hangingPunct="1">
        <a:defRPr sz="5953" kern="1200">
          <a:solidFill>
            <a:schemeClr val="tx1"/>
          </a:solidFill>
          <a:latin typeface="+mn-lt"/>
          <a:ea typeface="+mn-ea"/>
          <a:cs typeface="+mn-cs"/>
        </a:defRPr>
      </a:lvl1pPr>
      <a:lvl2pPr marL="1512006" algn="l" defTabSz="3024012" rtl="0" eaLnBrk="1" latinLnBrk="0" hangingPunct="1">
        <a:defRPr sz="5953" kern="1200">
          <a:solidFill>
            <a:schemeClr val="tx1"/>
          </a:solidFill>
          <a:latin typeface="+mn-lt"/>
          <a:ea typeface="+mn-ea"/>
          <a:cs typeface="+mn-cs"/>
        </a:defRPr>
      </a:lvl2pPr>
      <a:lvl3pPr marL="3024012" algn="l" defTabSz="3024012" rtl="0" eaLnBrk="1" latinLnBrk="0" hangingPunct="1">
        <a:defRPr sz="5953" kern="1200">
          <a:solidFill>
            <a:schemeClr val="tx1"/>
          </a:solidFill>
          <a:latin typeface="+mn-lt"/>
          <a:ea typeface="+mn-ea"/>
          <a:cs typeface="+mn-cs"/>
        </a:defRPr>
      </a:lvl3pPr>
      <a:lvl4pPr marL="4536018" algn="l" defTabSz="3024012" rtl="0" eaLnBrk="1" latinLnBrk="0" hangingPunct="1">
        <a:defRPr sz="5953" kern="1200">
          <a:solidFill>
            <a:schemeClr val="tx1"/>
          </a:solidFill>
          <a:latin typeface="+mn-lt"/>
          <a:ea typeface="+mn-ea"/>
          <a:cs typeface="+mn-cs"/>
        </a:defRPr>
      </a:lvl4pPr>
      <a:lvl5pPr marL="6048024" algn="l" defTabSz="3024012" rtl="0" eaLnBrk="1" latinLnBrk="0" hangingPunct="1">
        <a:defRPr sz="5953" kern="1200">
          <a:solidFill>
            <a:schemeClr val="tx1"/>
          </a:solidFill>
          <a:latin typeface="+mn-lt"/>
          <a:ea typeface="+mn-ea"/>
          <a:cs typeface="+mn-cs"/>
        </a:defRPr>
      </a:lvl5pPr>
      <a:lvl6pPr marL="7560031" algn="l" defTabSz="3024012" rtl="0" eaLnBrk="1" latinLnBrk="0" hangingPunct="1">
        <a:defRPr sz="5953" kern="1200">
          <a:solidFill>
            <a:schemeClr val="tx1"/>
          </a:solidFill>
          <a:latin typeface="+mn-lt"/>
          <a:ea typeface="+mn-ea"/>
          <a:cs typeface="+mn-cs"/>
        </a:defRPr>
      </a:lvl6pPr>
      <a:lvl7pPr marL="9072037" algn="l" defTabSz="3024012" rtl="0" eaLnBrk="1" latinLnBrk="0" hangingPunct="1">
        <a:defRPr sz="5953" kern="1200">
          <a:solidFill>
            <a:schemeClr val="tx1"/>
          </a:solidFill>
          <a:latin typeface="+mn-lt"/>
          <a:ea typeface="+mn-ea"/>
          <a:cs typeface="+mn-cs"/>
        </a:defRPr>
      </a:lvl7pPr>
      <a:lvl8pPr marL="10584043" algn="l" defTabSz="3024012" rtl="0" eaLnBrk="1" latinLnBrk="0" hangingPunct="1">
        <a:defRPr sz="5953" kern="1200">
          <a:solidFill>
            <a:schemeClr val="tx1"/>
          </a:solidFill>
          <a:latin typeface="+mn-lt"/>
          <a:ea typeface="+mn-ea"/>
          <a:cs typeface="+mn-cs"/>
        </a:defRPr>
      </a:lvl8pPr>
      <a:lvl9pPr marL="12096049" algn="l" defTabSz="3024012" rtl="0" eaLnBrk="1" latinLnBrk="0" hangingPunct="1">
        <a:defRPr sz="59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1711">
            <a:alpha val="94902"/>
          </a:srgbClr>
        </a:solidFill>
        <a:effectLst/>
      </p:bgPr>
    </p:bg>
    <p:spTree>
      <p:nvGrpSpPr>
        <p:cNvPr id="1" name="Shape 53"/>
        <p:cNvGrpSpPr/>
        <p:nvPr/>
      </p:nvGrpSpPr>
      <p:grpSpPr>
        <a:xfrm>
          <a:off x="0" y="0"/>
          <a:ext cx="0" cy="0"/>
          <a:chOff x="0" y="0"/>
          <a:chExt cx="0" cy="0"/>
        </a:xfrm>
      </p:grpSpPr>
      <p:sp>
        <p:nvSpPr>
          <p:cNvPr id="19" name="TextBox 18">
            <a:extLst>
              <a:ext uri="{FF2B5EF4-FFF2-40B4-BE49-F238E27FC236}">
                <a16:creationId xmlns:a16="http://schemas.microsoft.com/office/drawing/2014/main" id="{A9A0CD36-669A-525C-4BC1-98332E27D4AF}"/>
              </a:ext>
            </a:extLst>
          </p:cNvPr>
          <p:cNvSpPr txBox="1"/>
          <p:nvPr/>
        </p:nvSpPr>
        <p:spPr>
          <a:xfrm>
            <a:off x="16322113" y="3082085"/>
            <a:ext cx="12658291" cy="3108543"/>
          </a:xfrm>
          <a:prstGeom prst="rect">
            <a:avLst/>
          </a:prstGeom>
          <a:noFill/>
        </p:spPr>
        <p:txBody>
          <a:bodyPr wrap="square" rtlCol="0">
            <a:spAutoFit/>
          </a:bodyPr>
          <a:lstStyle/>
          <a:p>
            <a:r>
              <a:rPr lang="en-US" sz="2800" dirty="0"/>
              <a:t>Jarl Pallesen - s183424                Thomas Niebuhr - s136513 </a:t>
            </a:r>
          </a:p>
          <a:p>
            <a:r>
              <a:rPr lang="en-US" sz="2800" dirty="0"/>
              <a:t>Federico Morace - s241797       Anna-Beatrice Berciu - s232417</a:t>
            </a:r>
          </a:p>
          <a:p>
            <a:r>
              <a:rPr lang="en-US" sz="2800" dirty="0"/>
              <a:t>&amp; Anders Hansen - s225271 </a:t>
            </a:r>
          </a:p>
          <a:p>
            <a:endParaRPr lang="en-US" sz="2800" dirty="0"/>
          </a:p>
          <a:p>
            <a:endParaRPr lang="en-US" sz="2800" dirty="0"/>
          </a:p>
          <a:p>
            <a:endParaRPr lang="en-US" sz="2800" dirty="0"/>
          </a:p>
          <a:p>
            <a:endParaRPr lang="da-DK" sz="2800" dirty="0"/>
          </a:p>
        </p:txBody>
      </p:sp>
      <p:sp>
        <p:nvSpPr>
          <p:cNvPr id="54" name="Google Shape;54;p13"/>
          <p:cNvSpPr txBox="1">
            <a:spLocks noGrp="1"/>
          </p:cNvSpPr>
          <p:nvPr>
            <p:ph type="ctrTitle"/>
          </p:nvPr>
        </p:nvSpPr>
        <p:spPr>
          <a:xfrm>
            <a:off x="34130947" y="47842822"/>
            <a:ext cx="933001169" cy="156815932"/>
          </a:xfrm>
          <a:prstGeom prst="rect">
            <a:avLst/>
          </a:prstGeom>
        </p:spPr>
        <p:txBody>
          <a:bodyPr spcFirstLastPara="1" wrap="square" lIns="15061194" tIns="15061194" rIns="15061194" bIns="15061194" anchor="b" anchorCtr="0">
            <a:normAutofit/>
          </a:bodyPr>
          <a:lstStyle/>
          <a:p>
            <a:r>
              <a:rPr lang="da"/>
              <a:t>Security System</a:t>
            </a:r>
            <a:endParaRPr dirty="0"/>
          </a:p>
        </p:txBody>
      </p:sp>
      <p:cxnSp>
        <p:nvCxnSpPr>
          <p:cNvPr id="55" name="Google Shape;55;p13"/>
          <p:cNvCxnSpPr/>
          <p:nvPr/>
        </p:nvCxnSpPr>
        <p:spPr>
          <a:xfrm>
            <a:off x="104084679" y="189824589"/>
            <a:ext cx="815865694" cy="0"/>
          </a:xfrm>
          <a:prstGeom prst="straightConnector1">
            <a:avLst/>
          </a:prstGeom>
          <a:noFill/>
          <a:ln w="228600" cap="flat" cmpd="sng">
            <a:solidFill>
              <a:srgbClr val="000000"/>
            </a:solidFill>
            <a:prstDash val="solid"/>
            <a:round/>
            <a:headEnd type="none" w="med" len="med"/>
            <a:tailEnd type="none" w="med" len="med"/>
          </a:ln>
        </p:spPr>
      </p:cxnSp>
      <p:pic>
        <p:nvPicPr>
          <p:cNvPr id="56" name="Google Shape;56;p13"/>
          <p:cNvPicPr preferRelativeResize="0"/>
          <p:nvPr/>
        </p:nvPicPr>
        <p:blipFill>
          <a:blip r:embed="rId3">
            <a:alphaModFix/>
          </a:blip>
          <a:stretch>
            <a:fillRect/>
          </a:stretch>
        </p:blipFill>
        <p:spPr>
          <a:xfrm>
            <a:off x="39844615" y="275345918"/>
            <a:ext cx="418292308" cy="245180261"/>
          </a:xfrm>
          <a:prstGeom prst="rect">
            <a:avLst/>
          </a:prstGeom>
          <a:noFill/>
          <a:ln>
            <a:noFill/>
          </a:ln>
        </p:spPr>
      </p:pic>
      <p:sp>
        <p:nvSpPr>
          <p:cNvPr id="57" name="Google Shape;57;p13"/>
          <p:cNvSpPr txBox="1"/>
          <p:nvPr/>
        </p:nvSpPr>
        <p:spPr>
          <a:xfrm>
            <a:off x="84496701" y="229073675"/>
            <a:ext cx="328988136" cy="46261122"/>
          </a:xfrm>
          <a:prstGeom prst="rect">
            <a:avLst/>
          </a:prstGeom>
          <a:noFill/>
          <a:ln>
            <a:noFill/>
          </a:ln>
        </p:spPr>
        <p:txBody>
          <a:bodyPr spcFirstLastPara="1" wrap="square" lIns="302353" tIns="302353" rIns="302353" bIns="302353" anchor="t" anchorCtr="0">
            <a:spAutoFit/>
          </a:bodyPr>
          <a:lstStyle/>
          <a:p>
            <a:pPr algn="ctr"/>
            <a:r>
              <a:rPr lang="da" sz="296647">
                <a:solidFill>
                  <a:schemeClr val="dk2"/>
                </a:solidFill>
              </a:rPr>
              <a:t>System overview</a:t>
            </a:r>
            <a:endParaRPr sz="296647" dirty="0">
              <a:solidFill>
                <a:schemeClr val="dk2"/>
              </a:solidFill>
            </a:endParaRPr>
          </a:p>
        </p:txBody>
      </p:sp>
      <p:sp>
        <p:nvSpPr>
          <p:cNvPr id="58" name="Google Shape;58;p13"/>
          <p:cNvSpPr txBox="1"/>
          <p:nvPr/>
        </p:nvSpPr>
        <p:spPr>
          <a:xfrm>
            <a:off x="39844655" y="538235016"/>
            <a:ext cx="445175130" cy="182449429"/>
          </a:xfrm>
          <a:prstGeom prst="rect">
            <a:avLst/>
          </a:prstGeom>
          <a:noFill/>
          <a:ln>
            <a:noFill/>
          </a:ln>
        </p:spPr>
        <p:txBody>
          <a:bodyPr spcFirstLastPara="1" wrap="square" lIns="302353" tIns="302353" rIns="302353" bIns="302353" anchor="t" anchorCtr="0">
            <a:spAutoFit/>
          </a:bodyPr>
          <a:lstStyle/>
          <a:p>
            <a:r>
              <a:rPr lang="da" sz="131292">
                <a:solidFill>
                  <a:schemeClr val="dk2"/>
                </a:solidFill>
              </a:rPr>
              <a:t>The system consist of a few different parts. On one arduino there is an RFID sensor, that can scan a keyfob and a Ultrasonic sensor sitting on top of a servo motor, that will scan if somebody is nearby.  Depending on this a radio signal will be sent to an ESP8266. </a:t>
            </a:r>
            <a:endParaRPr sz="131292" dirty="0">
              <a:solidFill>
                <a:schemeClr val="dk2"/>
              </a:solidFill>
            </a:endParaRPr>
          </a:p>
          <a:p>
            <a:endParaRPr sz="131292" dirty="0">
              <a:solidFill>
                <a:schemeClr val="dk2"/>
              </a:solidFill>
            </a:endParaRPr>
          </a:p>
          <a:p>
            <a:endParaRPr sz="131292" dirty="0">
              <a:solidFill>
                <a:schemeClr val="dk2"/>
              </a:solidFill>
            </a:endParaRPr>
          </a:p>
          <a:p>
            <a:endParaRPr sz="131292" dirty="0">
              <a:solidFill>
                <a:schemeClr val="dk2"/>
              </a:solidFill>
            </a:endParaRPr>
          </a:p>
          <a:p>
            <a:endParaRPr sz="131292" dirty="0">
              <a:solidFill>
                <a:schemeClr val="dk2"/>
              </a:solidFill>
            </a:endParaRPr>
          </a:p>
        </p:txBody>
      </p:sp>
      <p:sp>
        <p:nvSpPr>
          <p:cNvPr id="59" name="Google Shape;59;p13"/>
          <p:cNvSpPr txBox="1"/>
          <p:nvPr/>
        </p:nvSpPr>
        <p:spPr>
          <a:xfrm flipH="1">
            <a:off x="39844655" y="666628831"/>
            <a:ext cx="445175130" cy="81427864"/>
          </a:xfrm>
          <a:prstGeom prst="rect">
            <a:avLst/>
          </a:prstGeom>
          <a:noFill/>
          <a:ln>
            <a:noFill/>
          </a:ln>
        </p:spPr>
        <p:txBody>
          <a:bodyPr spcFirstLastPara="1" wrap="square" lIns="302353" tIns="302353" rIns="302353" bIns="302353" anchor="t" anchorCtr="0">
            <a:spAutoFit/>
          </a:bodyPr>
          <a:lstStyle/>
          <a:p>
            <a:r>
              <a:rPr lang="da" sz="131292">
                <a:solidFill>
                  <a:schemeClr val="dk2"/>
                </a:solidFill>
              </a:rPr>
              <a:t>The ESP will control the lock depending on the signal received and get measurements from a tilt switch that can be on a handle and the light sensor that will sense if any light is on. The ESP can send this to thingspeak.</a:t>
            </a:r>
            <a:endParaRPr sz="131292" dirty="0">
              <a:solidFill>
                <a:schemeClr val="dk2"/>
              </a:solidFill>
            </a:endParaRPr>
          </a:p>
        </p:txBody>
      </p:sp>
      <p:sp>
        <p:nvSpPr>
          <p:cNvPr id="60" name="Google Shape;60;p13"/>
          <p:cNvSpPr txBox="1"/>
          <p:nvPr/>
        </p:nvSpPr>
        <p:spPr>
          <a:xfrm flipH="1">
            <a:off x="521956986" y="686865417"/>
            <a:ext cx="445175130" cy="81427864"/>
          </a:xfrm>
          <a:prstGeom prst="rect">
            <a:avLst/>
          </a:prstGeom>
          <a:noFill/>
          <a:ln>
            <a:noFill/>
          </a:ln>
        </p:spPr>
        <p:txBody>
          <a:bodyPr spcFirstLastPara="1" wrap="square" lIns="302353" tIns="302353" rIns="302353" bIns="302353" anchor="t" anchorCtr="0">
            <a:spAutoFit/>
          </a:bodyPr>
          <a:lstStyle/>
          <a:p>
            <a:r>
              <a:rPr lang="da" sz="131292">
                <a:solidFill>
                  <a:schemeClr val="dk2"/>
                </a:solidFill>
              </a:rPr>
              <a:t>The ESP will control the lock depending on the signal received and get measurements from a tilt switch that can be on a handle and the light sensor that will sense if any light is on. The ESP can send this to thingspeak.</a:t>
            </a:r>
            <a:endParaRPr sz="131292" dirty="0">
              <a:solidFill>
                <a:schemeClr val="dk2"/>
              </a:solidFill>
            </a:endParaRPr>
          </a:p>
        </p:txBody>
      </p:sp>
      <p:sp>
        <p:nvSpPr>
          <p:cNvPr id="3" name="TextBox 2">
            <a:extLst>
              <a:ext uri="{FF2B5EF4-FFF2-40B4-BE49-F238E27FC236}">
                <a16:creationId xmlns:a16="http://schemas.microsoft.com/office/drawing/2014/main" id="{30E6A89B-3722-1EBB-B8CE-50D4669FC1FA}"/>
              </a:ext>
            </a:extLst>
          </p:cNvPr>
          <p:cNvSpPr txBox="1"/>
          <p:nvPr/>
        </p:nvSpPr>
        <p:spPr>
          <a:xfrm>
            <a:off x="1510860" y="18253407"/>
            <a:ext cx="12407318" cy="6740307"/>
          </a:xfrm>
          <a:prstGeom prst="rect">
            <a:avLst/>
          </a:prstGeom>
          <a:noFill/>
        </p:spPr>
        <p:txBody>
          <a:bodyPr wrap="square" rtlCol="0">
            <a:spAutoFit/>
          </a:bodyPr>
          <a:lstStyle/>
          <a:p>
            <a:r>
              <a:rPr lang="en-US" sz="3600" b="0" i="0" u="none" strike="noStrike" dirty="0">
                <a:effectLst/>
                <a:latin typeface="Arial" panose="020B0604020202020204" pitchFamily="34" charset="0"/>
              </a:rPr>
              <a:t>An RFID scanner detects if a key fob is present and compares the ID of the key fob to an access ID. If the key fob has access the lock is toggled. If they aren’t the lock is locked. </a:t>
            </a:r>
          </a:p>
          <a:p>
            <a:endParaRPr lang="en-US" sz="3600" dirty="0">
              <a:latin typeface="Arial" panose="020B0604020202020204" pitchFamily="34" charset="0"/>
            </a:endParaRPr>
          </a:p>
          <a:p>
            <a:r>
              <a:rPr lang="en-US" sz="3600" dirty="0">
                <a:latin typeface="Arial" panose="020B0604020202020204" pitchFamily="34" charset="0"/>
              </a:rPr>
              <a:t>Additionally, there is an ultrasonic sensor sitting on top of a servo motor slowly scanning the nearby area if an intruder is present. </a:t>
            </a:r>
          </a:p>
          <a:p>
            <a:endParaRPr lang="en-US" sz="3600" dirty="0">
              <a:latin typeface="Arial" panose="020B0604020202020204" pitchFamily="34" charset="0"/>
            </a:endParaRPr>
          </a:p>
          <a:p>
            <a:r>
              <a:rPr lang="en-US" sz="3600" dirty="0">
                <a:latin typeface="Arial" panose="020B0604020202020204" pitchFamily="34" charset="0"/>
              </a:rPr>
              <a:t>Every ½ second the status is sent using radio, indicating if the lock is on or off and if somebody is close to the ultrasonic sensor.</a:t>
            </a:r>
          </a:p>
        </p:txBody>
      </p:sp>
      <p:sp>
        <p:nvSpPr>
          <p:cNvPr id="4" name="TextBox 3">
            <a:extLst>
              <a:ext uri="{FF2B5EF4-FFF2-40B4-BE49-F238E27FC236}">
                <a16:creationId xmlns:a16="http://schemas.microsoft.com/office/drawing/2014/main" id="{27C94C10-8E2E-AD9A-9F81-C11699FCF47A}"/>
              </a:ext>
            </a:extLst>
          </p:cNvPr>
          <p:cNvSpPr txBox="1"/>
          <p:nvPr/>
        </p:nvSpPr>
        <p:spPr>
          <a:xfrm>
            <a:off x="1510857" y="32728095"/>
            <a:ext cx="12407321" cy="2862322"/>
          </a:xfrm>
          <a:prstGeom prst="rect">
            <a:avLst/>
          </a:prstGeom>
          <a:noFill/>
        </p:spPr>
        <p:txBody>
          <a:bodyPr wrap="square" rtlCol="0">
            <a:spAutoFit/>
          </a:bodyPr>
          <a:lstStyle/>
          <a:p>
            <a:pPr rtl="0"/>
            <a:r>
              <a:rPr lang="en-US" sz="3600" b="0" i="0" u="none" strike="noStrike" dirty="0">
                <a:effectLst/>
                <a:latin typeface="Arial" panose="020B0604020202020204" pitchFamily="34" charset="0"/>
              </a:rPr>
              <a:t>The ESP will control the lock depending on the signal received and get measurements from a tilt switch that can be on a handle and the light sensor that will sense if any light is on. The ESP can use this to determine if the alarm should go off or not and send this to the thingspeak.</a:t>
            </a:r>
            <a:endParaRPr lang="en-US" sz="3600" dirty="0">
              <a:effectLst/>
            </a:endParaRPr>
          </a:p>
        </p:txBody>
      </p:sp>
      <p:sp>
        <p:nvSpPr>
          <p:cNvPr id="5" name="TextBox 4">
            <a:extLst>
              <a:ext uri="{FF2B5EF4-FFF2-40B4-BE49-F238E27FC236}">
                <a16:creationId xmlns:a16="http://schemas.microsoft.com/office/drawing/2014/main" id="{1BBD1283-974E-B4E2-384A-CE66CF2778F1}"/>
              </a:ext>
            </a:extLst>
          </p:cNvPr>
          <p:cNvSpPr txBox="1"/>
          <p:nvPr/>
        </p:nvSpPr>
        <p:spPr>
          <a:xfrm rot="10800000" flipV="1">
            <a:off x="8657352" y="806040"/>
            <a:ext cx="12913174" cy="1862048"/>
          </a:xfrm>
          <a:prstGeom prst="rect">
            <a:avLst/>
          </a:prstGeom>
          <a:noFill/>
        </p:spPr>
        <p:txBody>
          <a:bodyPr wrap="square" rtlCol="0">
            <a:spAutoFit/>
          </a:bodyPr>
          <a:lstStyle/>
          <a:p>
            <a:pPr algn="ctr"/>
            <a:r>
              <a:rPr lang="en-US" sz="11500" dirty="0"/>
              <a:t>Security system</a:t>
            </a:r>
            <a:endParaRPr lang="da-DK" sz="11500" dirty="0"/>
          </a:p>
        </p:txBody>
      </p:sp>
      <p:pic>
        <p:nvPicPr>
          <p:cNvPr id="8" name="Picture 7" descr="A diagram of a radio transmitter&#10;&#10;Description automatically generated">
            <a:extLst>
              <a:ext uri="{FF2B5EF4-FFF2-40B4-BE49-F238E27FC236}">
                <a16:creationId xmlns:a16="http://schemas.microsoft.com/office/drawing/2014/main" id="{6D33F483-4CAD-DB53-0484-359211F3E80A}"/>
              </a:ext>
            </a:extLst>
          </p:cNvPr>
          <p:cNvPicPr>
            <a:picLocks noChangeAspect="1"/>
          </p:cNvPicPr>
          <p:nvPr/>
        </p:nvPicPr>
        <p:blipFill>
          <a:blip r:embed="rId4"/>
          <a:stretch>
            <a:fillRect/>
          </a:stretch>
        </p:blipFill>
        <p:spPr>
          <a:xfrm>
            <a:off x="1887315" y="9075226"/>
            <a:ext cx="11905377" cy="6870671"/>
          </a:xfrm>
          <a:prstGeom prst="rect">
            <a:avLst/>
          </a:prstGeom>
          <a:ln w="57150" cap="sq" cmpd="thickThin">
            <a:solidFill>
              <a:srgbClr val="474B24"/>
            </a:solidFill>
            <a:prstDash val="solid"/>
            <a:miter lim="800000"/>
          </a:ln>
          <a:effectLst>
            <a:innerShdw blurRad="76200">
              <a:srgbClr val="000000"/>
            </a:innerShdw>
          </a:effectLst>
        </p:spPr>
      </p:pic>
      <p:sp>
        <p:nvSpPr>
          <p:cNvPr id="9" name="Rectangle 8">
            <a:extLst>
              <a:ext uri="{FF2B5EF4-FFF2-40B4-BE49-F238E27FC236}">
                <a16:creationId xmlns:a16="http://schemas.microsoft.com/office/drawing/2014/main" id="{4DDD8F64-8F86-F185-8CC0-79D875E1E013}"/>
              </a:ext>
            </a:extLst>
          </p:cNvPr>
          <p:cNvSpPr/>
          <p:nvPr/>
        </p:nvSpPr>
        <p:spPr>
          <a:xfrm>
            <a:off x="1510859" y="16743325"/>
            <a:ext cx="12658291" cy="1130996"/>
          </a:xfrm>
          <a:prstGeom prst="rect">
            <a:avLst/>
          </a:prstGeom>
          <a:solidFill>
            <a:srgbClr val="474B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RFID &amp; Spinning ultrasonic sensor</a:t>
            </a:r>
            <a:endParaRPr lang="da-DK" sz="4400" dirty="0"/>
          </a:p>
        </p:txBody>
      </p:sp>
      <p:sp>
        <p:nvSpPr>
          <p:cNvPr id="10" name="Rectangle 9">
            <a:extLst>
              <a:ext uri="{FF2B5EF4-FFF2-40B4-BE49-F238E27FC236}">
                <a16:creationId xmlns:a16="http://schemas.microsoft.com/office/drawing/2014/main" id="{F288787B-7476-BB82-F4D4-E6F590FB9F6A}"/>
              </a:ext>
            </a:extLst>
          </p:cNvPr>
          <p:cNvSpPr/>
          <p:nvPr/>
        </p:nvSpPr>
        <p:spPr>
          <a:xfrm>
            <a:off x="1510857" y="30983400"/>
            <a:ext cx="12658291" cy="1353925"/>
          </a:xfrm>
          <a:prstGeom prst="rect">
            <a:avLst/>
          </a:prstGeom>
          <a:solidFill>
            <a:srgbClr val="474B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Lock, Tilt Switch &amp; Light Sensor </a:t>
            </a:r>
            <a:endParaRPr lang="da-DK" sz="4400" dirty="0"/>
          </a:p>
        </p:txBody>
      </p:sp>
      <p:sp>
        <p:nvSpPr>
          <p:cNvPr id="11" name="Rectangle 10">
            <a:extLst>
              <a:ext uri="{FF2B5EF4-FFF2-40B4-BE49-F238E27FC236}">
                <a16:creationId xmlns:a16="http://schemas.microsoft.com/office/drawing/2014/main" id="{5B14DB45-C8C3-CC0F-1658-71F94BD6DA99}"/>
              </a:ext>
            </a:extLst>
          </p:cNvPr>
          <p:cNvSpPr/>
          <p:nvPr/>
        </p:nvSpPr>
        <p:spPr>
          <a:xfrm>
            <a:off x="16322111" y="4836703"/>
            <a:ext cx="12658291" cy="1353925"/>
          </a:xfrm>
          <a:prstGeom prst="rect">
            <a:avLst/>
          </a:prstGeom>
          <a:solidFill>
            <a:srgbClr val="474B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Alarm System</a:t>
            </a:r>
            <a:endParaRPr lang="da-DK" sz="4400" dirty="0"/>
          </a:p>
        </p:txBody>
      </p:sp>
      <p:sp>
        <p:nvSpPr>
          <p:cNvPr id="13" name="TextBox 12">
            <a:extLst>
              <a:ext uri="{FF2B5EF4-FFF2-40B4-BE49-F238E27FC236}">
                <a16:creationId xmlns:a16="http://schemas.microsoft.com/office/drawing/2014/main" id="{72CEB6BF-9906-9EE8-524E-313F5209BA66}"/>
              </a:ext>
            </a:extLst>
          </p:cNvPr>
          <p:cNvSpPr txBox="1"/>
          <p:nvPr/>
        </p:nvSpPr>
        <p:spPr>
          <a:xfrm>
            <a:off x="16573086" y="6371543"/>
            <a:ext cx="11905377" cy="4524315"/>
          </a:xfrm>
          <a:prstGeom prst="rect">
            <a:avLst/>
          </a:prstGeom>
          <a:noFill/>
        </p:spPr>
        <p:txBody>
          <a:bodyPr wrap="square" rtlCol="0">
            <a:spAutoFit/>
          </a:bodyPr>
          <a:lstStyle/>
          <a:p>
            <a:r>
              <a:rPr lang="en-US" sz="3600" dirty="0">
                <a:latin typeface="Arial" panose="020B0604020202020204" pitchFamily="34" charset="0"/>
              </a:rPr>
              <a:t>The alarm system will pull data from the thingspeak and use this to determine if the alarm should go off. If the alarm goes off it will play a very amazing sound inspired by the Italian Police sirens™.  Additionally, it will also make some LED’s blink blue and red to scare potential intruders away. </a:t>
            </a:r>
          </a:p>
          <a:p>
            <a:endParaRPr lang="en-US" sz="3600" dirty="0">
              <a:latin typeface="Arial" panose="020B0604020202020204" pitchFamily="34" charset="0"/>
            </a:endParaRPr>
          </a:p>
          <a:p>
            <a:endParaRPr lang="da-DK" sz="3600" dirty="0"/>
          </a:p>
        </p:txBody>
      </p:sp>
      <p:sp>
        <p:nvSpPr>
          <p:cNvPr id="14" name="Rectangle 13">
            <a:extLst>
              <a:ext uri="{FF2B5EF4-FFF2-40B4-BE49-F238E27FC236}">
                <a16:creationId xmlns:a16="http://schemas.microsoft.com/office/drawing/2014/main" id="{572DEDDE-866C-FEE5-2A84-76D8787784DA}"/>
              </a:ext>
            </a:extLst>
          </p:cNvPr>
          <p:cNvSpPr/>
          <p:nvPr/>
        </p:nvSpPr>
        <p:spPr>
          <a:xfrm>
            <a:off x="1510859" y="3207370"/>
            <a:ext cx="12658291" cy="1130996"/>
          </a:xfrm>
          <a:prstGeom prst="rect">
            <a:avLst/>
          </a:prstGeom>
          <a:solidFill>
            <a:srgbClr val="474B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Introduction</a:t>
            </a:r>
            <a:endParaRPr lang="da-DK" sz="4400" dirty="0"/>
          </a:p>
        </p:txBody>
      </p:sp>
      <p:sp>
        <p:nvSpPr>
          <p:cNvPr id="17" name="Rectangle 16">
            <a:extLst>
              <a:ext uri="{FF2B5EF4-FFF2-40B4-BE49-F238E27FC236}">
                <a16:creationId xmlns:a16="http://schemas.microsoft.com/office/drawing/2014/main" id="{7A9EFC83-07E4-8502-1DF0-21CAD8FEB9F5}"/>
              </a:ext>
            </a:extLst>
          </p:cNvPr>
          <p:cNvSpPr/>
          <p:nvPr/>
        </p:nvSpPr>
        <p:spPr>
          <a:xfrm>
            <a:off x="16196628" y="22964603"/>
            <a:ext cx="12658291" cy="1130996"/>
          </a:xfrm>
          <a:prstGeom prst="rect">
            <a:avLst/>
          </a:prstGeom>
          <a:solidFill>
            <a:srgbClr val="474B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Thingspeak</a:t>
            </a:r>
            <a:endParaRPr lang="da-DK" sz="4400" dirty="0"/>
          </a:p>
        </p:txBody>
      </p:sp>
      <p:sp>
        <p:nvSpPr>
          <p:cNvPr id="18" name="Rectangle 17">
            <a:extLst>
              <a:ext uri="{FF2B5EF4-FFF2-40B4-BE49-F238E27FC236}">
                <a16:creationId xmlns:a16="http://schemas.microsoft.com/office/drawing/2014/main" id="{1CCED383-1B5B-BD16-4793-FC486FA63F67}"/>
              </a:ext>
            </a:extLst>
          </p:cNvPr>
          <p:cNvSpPr/>
          <p:nvPr/>
        </p:nvSpPr>
        <p:spPr>
          <a:xfrm>
            <a:off x="16322111" y="30983400"/>
            <a:ext cx="12658291" cy="1130996"/>
          </a:xfrm>
          <a:prstGeom prst="rect">
            <a:avLst/>
          </a:prstGeom>
          <a:solidFill>
            <a:srgbClr val="474B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Conclusion</a:t>
            </a:r>
            <a:endParaRPr lang="da-DK" sz="4400" dirty="0"/>
          </a:p>
        </p:txBody>
      </p:sp>
      <p:pic>
        <p:nvPicPr>
          <p:cNvPr id="30" name="Picture 29">
            <a:extLst>
              <a:ext uri="{FF2B5EF4-FFF2-40B4-BE49-F238E27FC236}">
                <a16:creationId xmlns:a16="http://schemas.microsoft.com/office/drawing/2014/main" id="{C863B694-ECD0-7008-5031-E7371E99C0F1}"/>
              </a:ext>
            </a:extLst>
          </p:cNvPr>
          <p:cNvPicPr>
            <a:picLocks noChangeAspect="1"/>
          </p:cNvPicPr>
          <p:nvPr/>
        </p:nvPicPr>
        <p:blipFill>
          <a:blip r:embed="rId5"/>
          <a:srcRect t="1515" b="1515"/>
          <a:stretch/>
        </p:blipFill>
        <p:spPr>
          <a:xfrm>
            <a:off x="1761828" y="24428422"/>
            <a:ext cx="11905377" cy="5850858"/>
          </a:xfrm>
          <a:prstGeom prst="rect">
            <a:avLst/>
          </a:prstGeom>
          <a:ln w="38100" cap="sq" cmpd="thickThin">
            <a:solidFill>
              <a:srgbClr val="474B24"/>
            </a:solidFill>
            <a:prstDash val="solid"/>
            <a:miter lim="800000"/>
          </a:ln>
          <a:effectLst>
            <a:innerShdw blurRad="76200">
              <a:srgbClr val="000000"/>
            </a:innerShdw>
          </a:effectLst>
        </p:spPr>
      </p:pic>
      <p:sp>
        <p:nvSpPr>
          <p:cNvPr id="31" name="Rectangle 30">
            <a:extLst>
              <a:ext uri="{FF2B5EF4-FFF2-40B4-BE49-F238E27FC236}">
                <a16:creationId xmlns:a16="http://schemas.microsoft.com/office/drawing/2014/main" id="{B7D8A2AA-7B3B-3287-6850-278A00512C1D}"/>
              </a:ext>
            </a:extLst>
          </p:cNvPr>
          <p:cNvSpPr/>
          <p:nvPr/>
        </p:nvSpPr>
        <p:spPr>
          <a:xfrm>
            <a:off x="16447595" y="16808580"/>
            <a:ext cx="12658291" cy="1130996"/>
          </a:xfrm>
          <a:prstGeom prst="rect">
            <a:avLst/>
          </a:prstGeom>
          <a:solidFill>
            <a:srgbClr val="474B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Radio</a:t>
            </a:r>
            <a:endParaRPr lang="da-DK" sz="4400" dirty="0"/>
          </a:p>
        </p:txBody>
      </p:sp>
      <p:sp>
        <p:nvSpPr>
          <p:cNvPr id="32" name="TextBox 31">
            <a:extLst>
              <a:ext uri="{FF2B5EF4-FFF2-40B4-BE49-F238E27FC236}">
                <a16:creationId xmlns:a16="http://schemas.microsoft.com/office/drawing/2014/main" id="{D558379E-4C6F-743A-4C5B-759CAE611037}"/>
              </a:ext>
            </a:extLst>
          </p:cNvPr>
          <p:cNvSpPr txBox="1"/>
          <p:nvPr/>
        </p:nvSpPr>
        <p:spPr>
          <a:xfrm>
            <a:off x="1887315" y="4421068"/>
            <a:ext cx="11905377" cy="4524315"/>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To protect your home and valuables you need a system that can detect intruders and alert you that an intruder is in your home, so you can effectively use the second amendment to protect your home. That’s exactly what this systems aims to do! </a:t>
            </a:r>
          </a:p>
          <a:p>
            <a:endParaRPr lang="en-US" sz="3600"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The system consists of 3 parts communicating with radio and Wi-Fi. </a:t>
            </a:r>
          </a:p>
        </p:txBody>
      </p:sp>
      <p:sp>
        <p:nvSpPr>
          <p:cNvPr id="33" name="TextBox 32">
            <a:extLst>
              <a:ext uri="{FF2B5EF4-FFF2-40B4-BE49-F238E27FC236}">
                <a16:creationId xmlns:a16="http://schemas.microsoft.com/office/drawing/2014/main" id="{10E1286A-D706-DB9D-CF2E-153DCC51122C}"/>
              </a:ext>
            </a:extLst>
          </p:cNvPr>
          <p:cNvSpPr txBox="1"/>
          <p:nvPr/>
        </p:nvSpPr>
        <p:spPr>
          <a:xfrm>
            <a:off x="18562320" y="7680960"/>
            <a:ext cx="10794538" cy="646331"/>
          </a:xfrm>
          <a:prstGeom prst="rect">
            <a:avLst/>
          </a:prstGeom>
          <a:noFill/>
        </p:spPr>
        <p:txBody>
          <a:bodyPr wrap="square" rtlCol="0">
            <a:spAutoFit/>
          </a:bodyPr>
          <a:lstStyle/>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1C3A7FE7-5E7D-31D7-8F5E-07F618B4656B}"/>
              </a:ext>
            </a:extLst>
          </p:cNvPr>
          <p:cNvSpPr txBox="1"/>
          <p:nvPr/>
        </p:nvSpPr>
        <p:spPr>
          <a:xfrm>
            <a:off x="16855439" y="18253407"/>
            <a:ext cx="11623023" cy="3416320"/>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To communicate between the RFID &amp; Ultrasonic sensor to the ESP radio frequency is used. The RFID part sends the wanted status of the lock and if someone is close to the ultrasonic sensor. The ESP then receives this to control the lock accordingly and to send data to thingspeak to control the alarm.</a:t>
            </a:r>
            <a:endParaRPr lang="da-DK"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3FE53778-506A-D40F-E445-8DC927A9BAAC}"/>
              </a:ext>
            </a:extLst>
          </p:cNvPr>
          <p:cNvSpPr txBox="1"/>
          <p:nvPr/>
        </p:nvSpPr>
        <p:spPr>
          <a:xfrm>
            <a:off x="16573085" y="24658320"/>
            <a:ext cx="11623021" cy="2862322"/>
          </a:xfrm>
          <a:prstGeom prst="rect">
            <a:avLst/>
          </a:prstGeom>
          <a:noFill/>
        </p:spPr>
        <p:txBody>
          <a:bodyPr wrap="square" rtlCol="0">
            <a:spAutoFit/>
          </a:bodyPr>
          <a:lstStyle/>
          <a:p>
            <a:pPr lvl="1"/>
            <a:r>
              <a:rPr lang="en-US" sz="3600" dirty="0">
                <a:latin typeface="Arial" panose="020B0604020202020204" pitchFamily="34" charset="0"/>
                <a:cs typeface="Arial" panose="020B0604020202020204" pitchFamily="34" charset="0"/>
              </a:rPr>
              <a:t>Thingspeak is used to communicate from the ESP to the alarm over Wi-Fi. It sends a signal from the ESP indicating that the alarm should go. It also sends if door is locked and threat so it can be viewed on thingspeak.</a:t>
            </a:r>
            <a:endParaRPr lang="da-DK" sz="3600" dirty="0">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A89A3949-4FD0-FC0D-67CB-109796183645}"/>
              </a:ext>
            </a:extLst>
          </p:cNvPr>
          <p:cNvSpPr txBox="1"/>
          <p:nvPr/>
        </p:nvSpPr>
        <p:spPr>
          <a:xfrm>
            <a:off x="16573085" y="32390860"/>
            <a:ext cx="11623021" cy="2308324"/>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A security system has been made, that can effectively detect an intruder and use a key fob to turn on and off the system. The system uses Wi-Fi communication and radio communication to effectively move data around.</a:t>
            </a:r>
            <a:endParaRPr lang="da-DK" sz="36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1443409-EEA0-A4E9-C254-4292993E8C58}"/>
              </a:ext>
            </a:extLst>
          </p:cNvPr>
          <p:cNvPicPr>
            <a:picLocks noChangeAspect="1"/>
          </p:cNvPicPr>
          <p:nvPr/>
        </p:nvPicPr>
        <p:blipFill>
          <a:blip r:embed="rId6"/>
          <a:stretch>
            <a:fillRect/>
          </a:stretch>
        </p:blipFill>
        <p:spPr>
          <a:xfrm>
            <a:off x="2882457" y="35738488"/>
            <a:ext cx="8090344" cy="5762727"/>
          </a:xfrm>
          <a:prstGeom prst="rect">
            <a:avLst/>
          </a:prstGeom>
        </p:spPr>
      </p:pic>
      <p:pic>
        <p:nvPicPr>
          <p:cNvPr id="12" name="Picture 11">
            <a:extLst>
              <a:ext uri="{FF2B5EF4-FFF2-40B4-BE49-F238E27FC236}">
                <a16:creationId xmlns:a16="http://schemas.microsoft.com/office/drawing/2014/main" id="{51163CE9-9EB0-1502-A8CA-EB2346274DA2}"/>
              </a:ext>
            </a:extLst>
          </p:cNvPr>
          <p:cNvPicPr>
            <a:picLocks noChangeAspect="1"/>
          </p:cNvPicPr>
          <p:nvPr/>
        </p:nvPicPr>
        <p:blipFill>
          <a:blip r:embed="rId7"/>
          <a:stretch>
            <a:fillRect/>
          </a:stretch>
        </p:blipFill>
        <p:spPr>
          <a:xfrm>
            <a:off x="18166080" y="9920779"/>
            <a:ext cx="8656320" cy="6394572"/>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TM04033921[[fn=Damask]]</Template>
  <TotalTime>6</TotalTime>
  <Words>605</Words>
  <Application>Microsoft Office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Bookman Old Style</vt:lpstr>
      <vt:lpstr>Rockwell</vt:lpstr>
      <vt:lpstr>Damask</vt:lpstr>
      <vt:lpstr>Security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Anders Hansen</dc:creator>
  <cp:lastModifiedBy>Jarl Vincent Eugen Pallesen</cp:lastModifiedBy>
  <cp:revision>3</cp:revision>
  <dcterms:modified xsi:type="dcterms:W3CDTF">2025-01-22T10:12:45Z</dcterms:modified>
</cp:coreProperties>
</file>