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F6E3-B6CA-4564-AAE7-C2218BF6C040}" type="datetimeFigureOut">
              <a:rPr lang="en-US" smtClean="0"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AA3A-1DA3-49E2-82F0-96DB6D41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07783"/>
              </p:ext>
            </p:extLst>
          </p:nvPr>
        </p:nvGraphicFramePr>
        <p:xfrm>
          <a:off x="4659630" y="914400"/>
          <a:ext cx="3874770" cy="476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731520"/>
                <a:gridCol w="1047750"/>
                <a:gridCol w="1047750"/>
              </a:tblGrid>
              <a:tr h="457200">
                <a:tc rowSpan="2" grid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 A-specific signatures</a:t>
                      </a:r>
                      <a:endParaRPr lang="en-US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423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Drug B-treated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sample </a:t>
                      </a:r>
                    </a:p>
                    <a:p>
                      <a:pPr algn="ctr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against other drugs treated samples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Upregulated</a:t>
                      </a:r>
                      <a:r>
                        <a:rPr lang="en-US" b="1" dirty="0" smtClean="0"/>
                        <a:t> </a:t>
                      </a:r>
                    </a:p>
                    <a:p>
                      <a:pPr algn="ctr"/>
                      <a:r>
                        <a:rPr lang="en-US" b="1" dirty="0" smtClean="0"/>
                        <a:t>genes</a:t>
                      </a:r>
                      <a:endParaRPr lang="en-US" b="1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++</a:t>
                      </a:r>
                      <a:endParaRPr lang="en-US" sz="4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-</a:t>
                      </a:r>
                      <a:endParaRPr lang="en-US" sz="4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342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Downregulated</a:t>
                      </a:r>
                      <a:r>
                        <a:rPr lang="en-US" b="1" baseline="0" dirty="0" smtClean="0"/>
                        <a:t> genes</a:t>
                      </a:r>
                      <a:endParaRPr lang="en-US" b="1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+</a:t>
                      </a:r>
                      <a:endParaRPr lang="en-US" sz="4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--</a:t>
                      </a:r>
                      <a:endParaRPr lang="en-US" sz="4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4555"/>
              </p:ext>
            </p:extLst>
          </p:nvPr>
        </p:nvGraphicFramePr>
        <p:xfrm>
          <a:off x="621030" y="1828800"/>
          <a:ext cx="3143250" cy="293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 A-specific signatures</a:t>
                      </a:r>
                      <a:endParaRPr lang="en-US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4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Drug B-treated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samples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++</a:t>
                      </a:r>
                      <a:endParaRPr lang="en-US" sz="4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--</a:t>
                      </a:r>
                      <a:endParaRPr lang="en-US" sz="4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050030" y="3200400"/>
            <a:ext cx="3810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6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JEAN-PAUL</dc:creator>
  <cp:lastModifiedBy>JEAN-PAUL</cp:lastModifiedBy>
  <cp:revision>2</cp:revision>
  <dcterms:created xsi:type="dcterms:W3CDTF">2013-02-01T16:18:50Z</dcterms:created>
  <dcterms:modified xsi:type="dcterms:W3CDTF">2013-02-01T21:45:58Z</dcterms:modified>
</cp:coreProperties>
</file>