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BE652-3032-4089-A02A-2829F3D5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#2</a:t>
            </a:r>
            <a:br>
              <a:rPr lang="en-US" dirty="0"/>
            </a:br>
            <a:r>
              <a:rPr lang="en-US" dirty="0"/>
              <a:t>Cholesky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130EA-CE25-4CAB-95B6-630E895CC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err="1"/>
              <a:t>Andres</a:t>
            </a:r>
            <a:r>
              <a:rPr lang="es-CO" dirty="0"/>
              <a:t> José </a:t>
            </a:r>
            <a:r>
              <a:rPr lang="es-CO" dirty="0" err="1"/>
              <a:t>Rodriguez</a:t>
            </a:r>
            <a:r>
              <a:rPr lang="es-CO" dirty="0"/>
              <a:t> Ortega</a:t>
            </a:r>
          </a:p>
          <a:p>
            <a:r>
              <a:rPr lang="es-CO" dirty="0"/>
              <a:t>Juan Sebastián Ruiz Bulla</a:t>
            </a:r>
          </a:p>
          <a:p>
            <a:r>
              <a:rPr lang="es-CO" dirty="0"/>
              <a:t>Juan Pablo Ortiz Rubio</a:t>
            </a:r>
          </a:p>
        </p:txBody>
      </p:sp>
    </p:spTree>
    <p:extLst>
      <p:ext uri="{BB962C8B-B14F-4D97-AF65-F5344CB8AC3E}">
        <p14:creationId xmlns:p14="http://schemas.microsoft.com/office/powerpoint/2010/main" val="246518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D4B8ECA-3FFF-4C68-B3DA-1F7143A1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553" y="999136"/>
            <a:ext cx="9008893" cy="4859727"/>
          </a:xfrm>
        </p:spPr>
      </p:pic>
    </p:spTree>
    <p:extLst>
      <p:ext uri="{BB962C8B-B14F-4D97-AF65-F5344CB8AC3E}">
        <p14:creationId xmlns:p14="http://schemas.microsoft.com/office/powerpoint/2010/main" val="267501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DE2BE40-CBB3-4AFD-8CAA-5DE66B24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287513"/>
            <a:ext cx="7796212" cy="26323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81D738-A510-4C39-8AD5-209CDB0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12" y="3133436"/>
            <a:ext cx="7463776" cy="19188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940F64-AE44-4B40-8AB0-8AF6E041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1" y="5331584"/>
            <a:ext cx="11841018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D2BFFF-5B2B-4BA3-87F1-6D77E4C3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713702"/>
            <a:ext cx="11933382" cy="34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5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32D98B-E500-4AB8-8193-8C84E045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361765"/>
            <a:ext cx="11393490" cy="752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C15A62-D77C-49D4-A9FC-5B660227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45" y="1114345"/>
            <a:ext cx="3477110" cy="57158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65FE761B-43BC-45F6-B595-33E4629BA0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" t="9663" r="2678" b="12178"/>
          <a:stretch/>
        </p:blipFill>
        <p:spPr>
          <a:xfrm>
            <a:off x="1214582" y="1958108"/>
            <a:ext cx="9762836" cy="27247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81F425-8934-45DE-BA58-336761F5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709" y="5078437"/>
            <a:ext cx="2562582" cy="14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5DBF1E7-E7EE-4F8E-A4BF-78218041A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3" b="12979"/>
          <a:stretch/>
        </p:blipFill>
        <p:spPr>
          <a:xfrm>
            <a:off x="1921451" y="229823"/>
            <a:ext cx="8349095" cy="20874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F372C2-4A92-4A53-8390-B328BBEF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54" y="2317531"/>
            <a:ext cx="1792690" cy="1111469"/>
          </a:xfrm>
          <a:prstGeom prst="rect">
            <a:avLst/>
          </a:prstGeom>
        </p:spPr>
      </p:pic>
      <p:pic>
        <p:nvPicPr>
          <p:cNvPr id="8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AF52139-F633-43E9-8488-B2EB002D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1777" b="12415"/>
          <a:stretch/>
        </p:blipFill>
        <p:spPr>
          <a:xfrm>
            <a:off x="1807666" y="3649397"/>
            <a:ext cx="8576667" cy="20874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396211-6583-449B-8BD0-CBE7C765F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946" y="5737105"/>
            <a:ext cx="184810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6A1B7A3-3E65-4DAB-A2F7-421ABFC1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85290"/>
            <a:ext cx="8373644" cy="733527"/>
          </a:xfrm>
          <a:prstGeom prst="rect">
            <a:avLst/>
          </a:prstGeom>
        </p:spPr>
      </p:pic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046DCE6-F5F0-4551-94C3-C4D4B9664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9" t="14026" r="4912" b="13909"/>
          <a:stretch/>
        </p:blipFill>
        <p:spPr>
          <a:xfrm>
            <a:off x="55416" y="2353021"/>
            <a:ext cx="6105323" cy="16540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FD5961-DE4B-4ECD-B673-D91DD146C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444" y="4311456"/>
            <a:ext cx="1905266" cy="1333686"/>
          </a:xfrm>
          <a:prstGeom prst="rect">
            <a:avLst/>
          </a:prstGeom>
        </p:spPr>
      </p:pic>
      <p:pic>
        <p:nvPicPr>
          <p:cNvPr id="17" name="Imagen 1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5B9DAA2-8C5A-4136-8E69-FBAAD8B4B9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6" t="12577" r="4020" b="12709"/>
          <a:stretch/>
        </p:blipFill>
        <p:spPr>
          <a:xfrm>
            <a:off x="6160739" y="2353022"/>
            <a:ext cx="5994400" cy="16540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BA4854-47D0-42C7-BC6E-B78921F19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333" y="4311456"/>
            <a:ext cx="134321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657D6B-FA03-42C9-8842-865DEC1A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30" y="318623"/>
            <a:ext cx="1793339" cy="683177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89ED085A-C218-4D39-813D-3D1C461F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70" y="1001800"/>
            <a:ext cx="8543059" cy="31681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787A24-9BFF-45ED-8EC7-5A36F638E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16" y="4609110"/>
            <a:ext cx="54871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A3B3F9B-96E8-4D58-893E-2945D38A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02" y="229282"/>
            <a:ext cx="7013796" cy="78671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1B96135-5237-43D7-BC46-8CF39B82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65" y="1027745"/>
            <a:ext cx="9622270" cy="40826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847772-8AD6-4511-9F6F-71655443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5251460"/>
            <a:ext cx="231489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BBB89-D264-413F-8AF6-57E1565A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98271"/>
            <a:ext cx="10583752" cy="685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857AA3-1384-448D-AA85-9D6FBBEF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1259862"/>
            <a:ext cx="9535856" cy="514422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7090A4A-A33B-415A-9FF0-ECDB84CF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01" y="1882916"/>
            <a:ext cx="8994198" cy="41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1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5E782B-25ED-4ADA-9067-7DBB5B5F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4" y="4862415"/>
            <a:ext cx="2905530" cy="140037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85D84A1-729D-4B86-8FED-0B065092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34" y="106172"/>
            <a:ext cx="9673931" cy="4410411"/>
          </a:xfrm>
          <a:prstGeom prst="rect">
            <a:avLst/>
          </a:prstGeom>
        </p:spPr>
      </p:pic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C71BF10F-F6FE-402A-A243-EEC4B399CF20}"/>
              </a:ext>
            </a:extLst>
          </p:cNvPr>
          <p:cNvSpPr/>
          <p:nvPr/>
        </p:nvSpPr>
        <p:spPr>
          <a:xfrm>
            <a:off x="2112818" y="3286991"/>
            <a:ext cx="320616" cy="284018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9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854E-78BA-44A0-954E-D456F1C9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4652ABA-B2C3-4C65-86F9-ECABE0B5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18" y="3831296"/>
            <a:ext cx="11573164" cy="72710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EBA4A9-F30A-41F6-820B-45225421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4" y="583023"/>
            <a:ext cx="11692792" cy="24436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D25058-6B35-4040-8F18-276681EC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8" y="5333174"/>
            <a:ext cx="11573164" cy="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959E3F-5CB3-4707-8F16-E674C157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547111"/>
            <a:ext cx="11709400" cy="483574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FB38DE4-9D3D-4AD0-B449-A8609B28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203325"/>
            <a:ext cx="10325100" cy="3486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E32C09-1A6E-4F56-BAAD-67D6F492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66" y="4996256"/>
            <a:ext cx="281026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9F62CFB-6605-4436-BF34-D422F650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9" t="13289" r="4209" b="11960"/>
          <a:stretch/>
        </p:blipFill>
        <p:spPr>
          <a:xfrm>
            <a:off x="6140194" y="3853247"/>
            <a:ext cx="5828146" cy="1764145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552ED9-017F-417F-A03D-2982594C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2493"/>
            <a:ext cx="5916535" cy="806801"/>
          </a:xfrm>
          <a:prstGeom prst="rect">
            <a:avLst/>
          </a:prstGeom>
        </p:spPr>
      </p:pic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163585D9-AECF-420E-815C-09A9C8C5B1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" t="3367" r="2590" b="2761"/>
          <a:stretch/>
        </p:blipFill>
        <p:spPr>
          <a:xfrm>
            <a:off x="179465" y="230909"/>
            <a:ext cx="5380826" cy="64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8E97C714-A572-4D62-B5A4-CBFE23D65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2676423"/>
            <a:ext cx="7796212" cy="263230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411566-8510-4202-ADD0-F9314EC6A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9"/>
          <a:stretch/>
        </p:blipFill>
        <p:spPr>
          <a:xfrm>
            <a:off x="4010292" y="1025238"/>
            <a:ext cx="4171416" cy="9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5C750-126A-4284-A26A-C5DD0B43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4" y="341745"/>
            <a:ext cx="11738192" cy="175342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D7F260C-A2E5-4A19-B1BB-5EDBBF22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8" y="2273012"/>
            <a:ext cx="10325100" cy="3143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247B7F-5CD1-4AD1-AB76-DE21F617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158" y="5665644"/>
            <a:ext cx="9086120" cy="7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79AB35-28DE-4C37-93E5-3F286B5F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73"/>
          <a:stretch/>
        </p:blipFill>
        <p:spPr>
          <a:xfrm>
            <a:off x="207818" y="1230862"/>
            <a:ext cx="11776364" cy="177095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35F0A17-DEE5-4588-B369-CCAA0DDE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308211"/>
            <a:ext cx="11480800" cy="23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7C99963-6BE3-4F90-B510-AEE44B34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0" y="244589"/>
            <a:ext cx="10793659" cy="3516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A2831-48E3-4F71-88F1-923CEB7F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31" y="3979320"/>
            <a:ext cx="7829936" cy="1673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E14FDA-ABF3-419D-B378-A6BB8658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5997175"/>
            <a:ext cx="11618563" cy="5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923BD9-A00D-4622-A6CC-49356CB0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382777"/>
            <a:ext cx="6858957" cy="52394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533B0B1-8E07-4102-8AA1-A4BFB0A27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" t="9235" r="2743" b="8578"/>
          <a:stretch/>
        </p:blipFill>
        <p:spPr>
          <a:xfrm>
            <a:off x="2530762" y="1215950"/>
            <a:ext cx="7130473" cy="2098964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37BA672-DBE3-42F3-8956-1B2D5F531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7" t="11884" r="1984" b="12004"/>
          <a:stretch/>
        </p:blipFill>
        <p:spPr>
          <a:xfrm>
            <a:off x="1967343" y="3595576"/>
            <a:ext cx="8257309" cy="17658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5688A8-C40D-45D7-A062-94605007C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239" y="5758873"/>
            <a:ext cx="7381522" cy="7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AA83EE-E156-40C6-83E2-6F1FDAA1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" y="315525"/>
            <a:ext cx="12062691" cy="7112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B96E3A-D33C-45F7-AC7A-F820DE15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8" y="1026752"/>
            <a:ext cx="10688542" cy="628738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F5010B4-393C-4E53-B31C-F0855C3D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85" y="1830981"/>
            <a:ext cx="7877827" cy="49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57</TotalTime>
  <Words>17</Words>
  <Application>Microsoft Office PowerPoint</Application>
  <PresentationFormat>Panorámica</PresentationFormat>
  <Paragraphs>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Taller #2 Cholesky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#2 Cholesky</dc:title>
  <dc:creator>Juan Pablo Ortiz Rubio</dc:creator>
  <cp:lastModifiedBy>Juan Pablo Ortiz Rubio</cp:lastModifiedBy>
  <cp:revision>1</cp:revision>
  <dcterms:created xsi:type="dcterms:W3CDTF">2021-09-21T12:06:24Z</dcterms:created>
  <dcterms:modified xsi:type="dcterms:W3CDTF">2021-09-21T13:04:14Z</dcterms:modified>
</cp:coreProperties>
</file>