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512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5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5" r:id="rId36"/>
    <p:sldId id="536" r:id="rId37"/>
    <p:sldId id="537" r:id="rId38"/>
    <p:sldId id="511" r:id="rId3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06FC1-8C0D-4CFE-8CA2-1A256435C7A5}" v="1192" dt="2022-02-17T05:52:16.512"/>
    <p1510:client id="{6B802BFF-E7DC-4057-8871-2EB3A1DCB364}" v="2077" dt="2022-02-17T05:49:24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1"/>
    <p:restoredTop sz="93875" autoAdjust="0"/>
  </p:normalViewPr>
  <p:slideViewPr>
    <p:cSldViewPr snapToGrid="0" snapToObjects="1">
      <p:cViewPr varScale="1">
        <p:scale>
          <a:sx n="107" d="100"/>
          <a:sy n="107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D2781-37DB-47BB-AD66-E2AA5A8A657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3F028FD0-5019-406A-BD61-70A59942C86D}">
      <dgm:prSet phldrT="[Texto]"/>
      <dgm:spPr/>
      <dgm:t>
        <a:bodyPr/>
        <a:lstStyle/>
        <a:p>
          <a:r>
            <a:rPr lang="es-ES" dirty="0"/>
            <a:t>OBJETIVOS A ALCANZAR</a:t>
          </a:r>
        </a:p>
      </dgm:t>
    </dgm:pt>
    <dgm:pt modelId="{D2ACF646-5DBF-44B0-B542-665317CA27FD}" type="parTrans" cxnId="{41388E81-3BBE-4E72-AE02-4A3B42FAD675}">
      <dgm:prSet/>
      <dgm:spPr/>
      <dgm:t>
        <a:bodyPr/>
        <a:lstStyle/>
        <a:p>
          <a:endParaRPr lang="es-ES"/>
        </a:p>
      </dgm:t>
    </dgm:pt>
    <dgm:pt modelId="{E64E10EF-DD0B-404E-800A-C2891F531CDE}" type="sibTrans" cxnId="{41388E81-3BBE-4E72-AE02-4A3B42FAD675}">
      <dgm:prSet/>
      <dgm:spPr/>
      <dgm:t>
        <a:bodyPr/>
        <a:lstStyle/>
        <a:p>
          <a:endParaRPr lang="es-ES"/>
        </a:p>
      </dgm:t>
    </dgm:pt>
    <dgm:pt modelId="{A9B1B59B-A9D5-4A4A-8EB4-E3DE60E26858}">
      <dgm:prSet phldrT="[Texto]"/>
      <dgm:spPr/>
      <dgm:t>
        <a:bodyPr/>
        <a:lstStyle/>
        <a:p>
          <a:r>
            <a:rPr lang="es-ES" dirty="0"/>
            <a:t>ACCIONES POTENCIALES</a:t>
          </a:r>
        </a:p>
      </dgm:t>
    </dgm:pt>
    <dgm:pt modelId="{FA65136C-0411-4DA2-9689-F7081ABA3E44}" type="parTrans" cxnId="{1F00F5E5-FB28-422C-A2EF-4F0786024D0F}">
      <dgm:prSet/>
      <dgm:spPr/>
      <dgm:t>
        <a:bodyPr/>
        <a:lstStyle/>
        <a:p>
          <a:endParaRPr lang="es-ES"/>
        </a:p>
      </dgm:t>
    </dgm:pt>
    <dgm:pt modelId="{172FD57B-F98F-416F-874A-D972F5E600AA}" type="sibTrans" cxnId="{1F00F5E5-FB28-422C-A2EF-4F0786024D0F}">
      <dgm:prSet/>
      <dgm:spPr/>
      <dgm:t>
        <a:bodyPr/>
        <a:lstStyle/>
        <a:p>
          <a:endParaRPr lang="es-ES"/>
        </a:p>
      </dgm:t>
    </dgm:pt>
    <dgm:pt modelId="{8042A9A7-7CE9-4E64-AF54-8F34E7A928D7}">
      <dgm:prSet phldrT="[Texto]"/>
      <dgm:spPr/>
      <dgm:t>
        <a:bodyPr/>
        <a:lstStyle/>
        <a:p>
          <a:r>
            <a:rPr lang="es-ES" dirty="0"/>
            <a:t>OBJETIVOS QUE SE CUMPLEN</a:t>
          </a:r>
        </a:p>
        <a:p>
          <a:r>
            <a:rPr lang="es-ES" dirty="0"/>
            <a:t> O SE DEDUCEN</a:t>
          </a:r>
        </a:p>
      </dgm:t>
    </dgm:pt>
    <dgm:pt modelId="{871CE4E4-8A57-45C0-9FEB-01FF7859251E}" type="parTrans" cxnId="{E8F0CCD8-5E89-4109-84E7-CADC0C8AE2E8}">
      <dgm:prSet/>
      <dgm:spPr/>
      <dgm:t>
        <a:bodyPr/>
        <a:lstStyle/>
        <a:p>
          <a:endParaRPr lang="es-ES"/>
        </a:p>
      </dgm:t>
    </dgm:pt>
    <dgm:pt modelId="{0D325411-A1B9-488A-BC76-A01C8C0BCB28}" type="sibTrans" cxnId="{E8F0CCD8-5E89-4109-84E7-CADC0C8AE2E8}">
      <dgm:prSet/>
      <dgm:spPr/>
      <dgm:t>
        <a:bodyPr/>
        <a:lstStyle/>
        <a:p>
          <a:endParaRPr lang="es-ES"/>
        </a:p>
      </dgm:t>
    </dgm:pt>
    <dgm:pt modelId="{F0510F77-AF79-4B4B-A228-AEABD4D399BA}" type="pres">
      <dgm:prSet presAssocID="{E6AD2781-37DB-47BB-AD66-E2AA5A8A6576}" presName="Name0" presStyleCnt="0">
        <dgm:presLayoutVars>
          <dgm:chMax val="7"/>
          <dgm:chPref val="7"/>
          <dgm:dir/>
        </dgm:presLayoutVars>
      </dgm:prSet>
      <dgm:spPr/>
    </dgm:pt>
    <dgm:pt modelId="{1136F8FA-4041-4D1F-8293-0862D39C77C9}" type="pres">
      <dgm:prSet presAssocID="{E6AD2781-37DB-47BB-AD66-E2AA5A8A6576}" presName="Name1" presStyleCnt="0"/>
      <dgm:spPr/>
    </dgm:pt>
    <dgm:pt modelId="{D19450CA-F940-4EB9-9DF1-FAA13489A331}" type="pres">
      <dgm:prSet presAssocID="{E6AD2781-37DB-47BB-AD66-E2AA5A8A6576}" presName="cycle" presStyleCnt="0"/>
      <dgm:spPr/>
    </dgm:pt>
    <dgm:pt modelId="{24D6F204-E935-42B2-9CCB-DC257D947E02}" type="pres">
      <dgm:prSet presAssocID="{E6AD2781-37DB-47BB-AD66-E2AA5A8A6576}" presName="srcNode" presStyleLbl="node1" presStyleIdx="0" presStyleCnt="3"/>
      <dgm:spPr/>
    </dgm:pt>
    <dgm:pt modelId="{BFD37D32-84BB-4839-8AD5-D6F687116D55}" type="pres">
      <dgm:prSet presAssocID="{E6AD2781-37DB-47BB-AD66-E2AA5A8A6576}" presName="conn" presStyleLbl="parChTrans1D2" presStyleIdx="0" presStyleCnt="1"/>
      <dgm:spPr/>
    </dgm:pt>
    <dgm:pt modelId="{D8CD248D-2FEA-4123-8942-EE4106C07080}" type="pres">
      <dgm:prSet presAssocID="{E6AD2781-37DB-47BB-AD66-E2AA5A8A6576}" presName="extraNode" presStyleLbl="node1" presStyleIdx="0" presStyleCnt="3"/>
      <dgm:spPr/>
    </dgm:pt>
    <dgm:pt modelId="{BD4A02DA-BC98-453E-B6AB-F9775A826EA3}" type="pres">
      <dgm:prSet presAssocID="{E6AD2781-37DB-47BB-AD66-E2AA5A8A6576}" presName="dstNode" presStyleLbl="node1" presStyleIdx="0" presStyleCnt="3"/>
      <dgm:spPr/>
    </dgm:pt>
    <dgm:pt modelId="{ED642E6C-661F-4B49-98E4-96160EF19469}" type="pres">
      <dgm:prSet presAssocID="{3F028FD0-5019-406A-BD61-70A59942C86D}" presName="text_1" presStyleLbl="node1" presStyleIdx="0" presStyleCnt="3">
        <dgm:presLayoutVars>
          <dgm:bulletEnabled val="1"/>
        </dgm:presLayoutVars>
      </dgm:prSet>
      <dgm:spPr/>
    </dgm:pt>
    <dgm:pt modelId="{F0F6C142-9F41-42C8-A3A2-8DF1EC4A516A}" type="pres">
      <dgm:prSet presAssocID="{3F028FD0-5019-406A-BD61-70A59942C86D}" presName="accent_1" presStyleCnt="0"/>
      <dgm:spPr/>
    </dgm:pt>
    <dgm:pt modelId="{0CD9C70E-BBC1-4D7A-BFBC-DCCAFEAD9FB6}" type="pres">
      <dgm:prSet presAssocID="{3F028FD0-5019-406A-BD61-70A59942C86D}" presName="accentRepeatNode" presStyleLbl="solidFgAcc1" presStyleIdx="0" presStyleCnt="3"/>
      <dgm:spPr/>
    </dgm:pt>
    <dgm:pt modelId="{1AA2F31F-C5AB-4DF9-8EBC-97841A60A70D}" type="pres">
      <dgm:prSet presAssocID="{A9B1B59B-A9D5-4A4A-8EB4-E3DE60E26858}" presName="text_2" presStyleLbl="node1" presStyleIdx="1" presStyleCnt="3">
        <dgm:presLayoutVars>
          <dgm:bulletEnabled val="1"/>
        </dgm:presLayoutVars>
      </dgm:prSet>
      <dgm:spPr/>
    </dgm:pt>
    <dgm:pt modelId="{F76D3DD3-D280-46D6-9E67-1A7D48907B69}" type="pres">
      <dgm:prSet presAssocID="{A9B1B59B-A9D5-4A4A-8EB4-E3DE60E26858}" presName="accent_2" presStyleCnt="0"/>
      <dgm:spPr/>
    </dgm:pt>
    <dgm:pt modelId="{43EAAAC6-08F9-4665-AE80-FCB0CEBACF56}" type="pres">
      <dgm:prSet presAssocID="{A9B1B59B-A9D5-4A4A-8EB4-E3DE60E26858}" presName="accentRepeatNode" presStyleLbl="solidFgAcc1" presStyleIdx="1" presStyleCnt="3"/>
      <dgm:spPr/>
    </dgm:pt>
    <dgm:pt modelId="{D70A1F5A-97C7-4CB2-9A83-679E19A92842}" type="pres">
      <dgm:prSet presAssocID="{8042A9A7-7CE9-4E64-AF54-8F34E7A928D7}" presName="text_3" presStyleLbl="node1" presStyleIdx="2" presStyleCnt="3">
        <dgm:presLayoutVars>
          <dgm:bulletEnabled val="1"/>
        </dgm:presLayoutVars>
      </dgm:prSet>
      <dgm:spPr/>
    </dgm:pt>
    <dgm:pt modelId="{F31160C2-A995-4D2D-95CC-E06392D813CC}" type="pres">
      <dgm:prSet presAssocID="{8042A9A7-7CE9-4E64-AF54-8F34E7A928D7}" presName="accent_3" presStyleCnt="0"/>
      <dgm:spPr/>
    </dgm:pt>
    <dgm:pt modelId="{C2D39AEE-C292-42D2-A073-E303F86573A5}" type="pres">
      <dgm:prSet presAssocID="{8042A9A7-7CE9-4E64-AF54-8F34E7A928D7}" presName="accentRepeatNode" presStyleLbl="solidFgAcc1" presStyleIdx="2" presStyleCnt="3"/>
      <dgm:spPr/>
    </dgm:pt>
  </dgm:ptLst>
  <dgm:cxnLst>
    <dgm:cxn modelId="{61BC5814-52C1-425A-9A62-8493B961D905}" type="presOf" srcId="{A9B1B59B-A9D5-4A4A-8EB4-E3DE60E26858}" destId="{1AA2F31F-C5AB-4DF9-8EBC-97841A60A70D}" srcOrd="0" destOrd="0" presId="urn:microsoft.com/office/officeart/2008/layout/VerticalCurvedList"/>
    <dgm:cxn modelId="{4DE59040-1D10-413C-8FDD-0E3A2D5FB49C}" type="presOf" srcId="{8042A9A7-7CE9-4E64-AF54-8F34E7A928D7}" destId="{D70A1F5A-97C7-4CB2-9A83-679E19A92842}" srcOrd="0" destOrd="0" presId="urn:microsoft.com/office/officeart/2008/layout/VerticalCurvedList"/>
    <dgm:cxn modelId="{EE0C095C-2A39-40D4-AE0F-BBA14B91A228}" type="presOf" srcId="{E64E10EF-DD0B-404E-800A-C2891F531CDE}" destId="{BFD37D32-84BB-4839-8AD5-D6F687116D55}" srcOrd="0" destOrd="0" presId="urn:microsoft.com/office/officeart/2008/layout/VerticalCurvedList"/>
    <dgm:cxn modelId="{7DFC304C-ACC3-4277-B250-0B3205A3123D}" type="presOf" srcId="{E6AD2781-37DB-47BB-AD66-E2AA5A8A6576}" destId="{F0510F77-AF79-4B4B-A228-AEABD4D399BA}" srcOrd="0" destOrd="0" presId="urn:microsoft.com/office/officeart/2008/layout/VerticalCurvedList"/>
    <dgm:cxn modelId="{41388E81-3BBE-4E72-AE02-4A3B42FAD675}" srcId="{E6AD2781-37DB-47BB-AD66-E2AA5A8A6576}" destId="{3F028FD0-5019-406A-BD61-70A59942C86D}" srcOrd="0" destOrd="0" parTransId="{D2ACF646-5DBF-44B0-B542-665317CA27FD}" sibTransId="{E64E10EF-DD0B-404E-800A-C2891F531CDE}"/>
    <dgm:cxn modelId="{E97CEC98-F661-48F3-888F-B84ADC0ACAAD}" type="presOf" srcId="{3F028FD0-5019-406A-BD61-70A59942C86D}" destId="{ED642E6C-661F-4B49-98E4-96160EF19469}" srcOrd="0" destOrd="0" presId="urn:microsoft.com/office/officeart/2008/layout/VerticalCurvedList"/>
    <dgm:cxn modelId="{E8F0CCD8-5E89-4109-84E7-CADC0C8AE2E8}" srcId="{E6AD2781-37DB-47BB-AD66-E2AA5A8A6576}" destId="{8042A9A7-7CE9-4E64-AF54-8F34E7A928D7}" srcOrd="2" destOrd="0" parTransId="{871CE4E4-8A57-45C0-9FEB-01FF7859251E}" sibTransId="{0D325411-A1B9-488A-BC76-A01C8C0BCB28}"/>
    <dgm:cxn modelId="{1F00F5E5-FB28-422C-A2EF-4F0786024D0F}" srcId="{E6AD2781-37DB-47BB-AD66-E2AA5A8A6576}" destId="{A9B1B59B-A9D5-4A4A-8EB4-E3DE60E26858}" srcOrd="1" destOrd="0" parTransId="{FA65136C-0411-4DA2-9689-F7081ABA3E44}" sibTransId="{172FD57B-F98F-416F-874A-D972F5E600AA}"/>
    <dgm:cxn modelId="{8AB0CE0A-96D3-4EE7-BE8D-BE955FC0C869}" type="presParOf" srcId="{F0510F77-AF79-4B4B-A228-AEABD4D399BA}" destId="{1136F8FA-4041-4D1F-8293-0862D39C77C9}" srcOrd="0" destOrd="0" presId="urn:microsoft.com/office/officeart/2008/layout/VerticalCurvedList"/>
    <dgm:cxn modelId="{7DE9EA35-8C86-45CD-B470-851C9BF8D5D3}" type="presParOf" srcId="{1136F8FA-4041-4D1F-8293-0862D39C77C9}" destId="{D19450CA-F940-4EB9-9DF1-FAA13489A331}" srcOrd="0" destOrd="0" presId="urn:microsoft.com/office/officeart/2008/layout/VerticalCurvedList"/>
    <dgm:cxn modelId="{3C712873-57A8-40B0-B2C5-B7712AC2D4A6}" type="presParOf" srcId="{D19450CA-F940-4EB9-9DF1-FAA13489A331}" destId="{24D6F204-E935-42B2-9CCB-DC257D947E02}" srcOrd="0" destOrd="0" presId="urn:microsoft.com/office/officeart/2008/layout/VerticalCurvedList"/>
    <dgm:cxn modelId="{C6F355F9-DFD0-4151-B964-EAE5EE1EF685}" type="presParOf" srcId="{D19450CA-F940-4EB9-9DF1-FAA13489A331}" destId="{BFD37D32-84BB-4839-8AD5-D6F687116D55}" srcOrd="1" destOrd="0" presId="urn:microsoft.com/office/officeart/2008/layout/VerticalCurvedList"/>
    <dgm:cxn modelId="{7513ECFD-F43D-4BE2-9AE4-42DFC5406E14}" type="presParOf" srcId="{D19450CA-F940-4EB9-9DF1-FAA13489A331}" destId="{D8CD248D-2FEA-4123-8942-EE4106C07080}" srcOrd="2" destOrd="0" presId="urn:microsoft.com/office/officeart/2008/layout/VerticalCurvedList"/>
    <dgm:cxn modelId="{02BBB919-59EB-4B54-967D-6BAD034E271F}" type="presParOf" srcId="{D19450CA-F940-4EB9-9DF1-FAA13489A331}" destId="{BD4A02DA-BC98-453E-B6AB-F9775A826EA3}" srcOrd="3" destOrd="0" presId="urn:microsoft.com/office/officeart/2008/layout/VerticalCurvedList"/>
    <dgm:cxn modelId="{6CA25933-D0F7-4272-82AD-50553082CDF5}" type="presParOf" srcId="{1136F8FA-4041-4D1F-8293-0862D39C77C9}" destId="{ED642E6C-661F-4B49-98E4-96160EF19469}" srcOrd="1" destOrd="0" presId="urn:microsoft.com/office/officeart/2008/layout/VerticalCurvedList"/>
    <dgm:cxn modelId="{2B43DC7E-3FA8-49C2-917C-44972FA0D4E8}" type="presParOf" srcId="{1136F8FA-4041-4D1F-8293-0862D39C77C9}" destId="{F0F6C142-9F41-42C8-A3A2-8DF1EC4A516A}" srcOrd="2" destOrd="0" presId="urn:microsoft.com/office/officeart/2008/layout/VerticalCurvedList"/>
    <dgm:cxn modelId="{B10149B6-0EF5-4D7A-8D97-5C30DE430A8C}" type="presParOf" srcId="{F0F6C142-9F41-42C8-A3A2-8DF1EC4A516A}" destId="{0CD9C70E-BBC1-4D7A-BFBC-DCCAFEAD9FB6}" srcOrd="0" destOrd="0" presId="urn:microsoft.com/office/officeart/2008/layout/VerticalCurvedList"/>
    <dgm:cxn modelId="{441454CD-2AB3-4EFF-82F4-B69B9606020A}" type="presParOf" srcId="{1136F8FA-4041-4D1F-8293-0862D39C77C9}" destId="{1AA2F31F-C5AB-4DF9-8EBC-97841A60A70D}" srcOrd="3" destOrd="0" presId="urn:microsoft.com/office/officeart/2008/layout/VerticalCurvedList"/>
    <dgm:cxn modelId="{5F5E5B0D-6F53-4FC4-94AB-61AAFE946230}" type="presParOf" srcId="{1136F8FA-4041-4D1F-8293-0862D39C77C9}" destId="{F76D3DD3-D280-46D6-9E67-1A7D48907B69}" srcOrd="4" destOrd="0" presId="urn:microsoft.com/office/officeart/2008/layout/VerticalCurvedList"/>
    <dgm:cxn modelId="{F1E2BEA2-D09B-4736-869B-E369670A86C4}" type="presParOf" srcId="{F76D3DD3-D280-46D6-9E67-1A7D48907B69}" destId="{43EAAAC6-08F9-4665-AE80-FCB0CEBACF56}" srcOrd="0" destOrd="0" presId="urn:microsoft.com/office/officeart/2008/layout/VerticalCurvedList"/>
    <dgm:cxn modelId="{D9613176-73F2-46A6-A562-D033D9A806E0}" type="presParOf" srcId="{1136F8FA-4041-4D1F-8293-0862D39C77C9}" destId="{D70A1F5A-97C7-4CB2-9A83-679E19A92842}" srcOrd="5" destOrd="0" presId="urn:microsoft.com/office/officeart/2008/layout/VerticalCurvedList"/>
    <dgm:cxn modelId="{79680E92-2B2A-4183-AC4B-FABD6FB3EE82}" type="presParOf" srcId="{1136F8FA-4041-4D1F-8293-0862D39C77C9}" destId="{F31160C2-A995-4D2D-95CC-E06392D813CC}" srcOrd="6" destOrd="0" presId="urn:microsoft.com/office/officeart/2008/layout/VerticalCurvedList"/>
    <dgm:cxn modelId="{8C01CA2F-A583-4990-850E-C73CC2BA17F0}" type="presParOf" srcId="{F31160C2-A995-4D2D-95CC-E06392D813CC}" destId="{C2D39AEE-C292-42D2-A073-E303F86573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D3762-9CD8-493A-ADEF-34D2782983F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DBA62FE7-2241-4C51-BB29-7E6C324EBA71}">
      <dgm:prSet phldrT="[Texto]"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2730FE12-60DC-4AD6-ADF1-0F072B8EB5D1}" type="parTrans" cxnId="{2CE81B1B-F166-4C88-98C3-AC101D86373D}">
      <dgm:prSet/>
      <dgm:spPr/>
      <dgm:t>
        <a:bodyPr/>
        <a:lstStyle/>
        <a:p>
          <a:endParaRPr lang="es-ES"/>
        </a:p>
      </dgm:t>
    </dgm:pt>
    <dgm:pt modelId="{5B42BD84-8DAF-4702-8EF0-CBE925B82D71}" type="sibTrans" cxnId="{2CE81B1B-F166-4C88-98C3-AC101D86373D}">
      <dgm:prSet/>
      <dgm:spPr/>
      <dgm:t>
        <a:bodyPr/>
        <a:lstStyle/>
        <a:p>
          <a:endParaRPr lang="es-ES"/>
        </a:p>
      </dgm:t>
    </dgm:pt>
    <dgm:pt modelId="{F547F4D0-71DE-474B-BE3B-9942EE6EF0F8}">
      <dgm:prSet phldrT="[Texto]"/>
      <dgm:spPr/>
      <dgm:t>
        <a:bodyPr/>
        <a:lstStyle/>
        <a:p>
          <a:r>
            <a:rPr lang="es-CO" dirty="0"/>
            <a:t>en(A,H1)</a:t>
          </a:r>
          <a:endParaRPr lang="es-ES" dirty="0"/>
        </a:p>
      </dgm:t>
    </dgm:pt>
    <dgm:pt modelId="{EC8AD749-1D3E-4D88-AC95-F7A3B727E236}" type="parTrans" cxnId="{096E0E7D-450A-4113-A71F-48249D07D53A}">
      <dgm:prSet/>
      <dgm:spPr/>
      <dgm:t>
        <a:bodyPr/>
        <a:lstStyle/>
        <a:p>
          <a:endParaRPr lang="es-ES"/>
        </a:p>
      </dgm:t>
    </dgm:pt>
    <dgm:pt modelId="{9B764DDB-3387-4FE1-B29B-8DF6F5CF59E3}" type="sibTrans" cxnId="{096E0E7D-450A-4113-A71F-48249D07D53A}">
      <dgm:prSet/>
      <dgm:spPr/>
      <dgm:t>
        <a:bodyPr/>
        <a:lstStyle/>
        <a:p>
          <a:endParaRPr lang="es-ES"/>
        </a:p>
      </dgm:t>
    </dgm:pt>
    <dgm:pt modelId="{2A18C827-BCBA-4FFA-A1D5-31CB7FCED702}">
      <dgm:prSet phldrT="[Texto]"/>
      <dgm:spPr/>
      <dgm:t>
        <a:bodyPr/>
        <a:lstStyle/>
        <a:p>
          <a:r>
            <a:rPr lang="es-CO" dirty="0">
              <a:solidFill>
                <a:srgbClr val="FFFF00"/>
              </a:solidFill>
            </a:rPr>
            <a:t>en(V,H2)</a:t>
          </a:r>
          <a:endParaRPr lang="es-ES" dirty="0">
            <a:solidFill>
              <a:srgbClr val="FFFF00"/>
            </a:solidFill>
          </a:endParaRPr>
        </a:p>
      </dgm:t>
    </dgm:pt>
    <dgm:pt modelId="{37246E21-59DE-4975-A649-848E9BEFBD8C}" type="parTrans" cxnId="{715CAAAB-FBE1-40E4-8A73-5AF5ADA00370}">
      <dgm:prSet/>
      <dgm:spPr/>
      <dgm:t>
        <a:bodyPr/>
        <a:lstStyle/>
        <a:p>
          <a:endParaRPr lang="es-ES"/>
        </a:p>
      </dgm:t>
    </dgm:pt>
    <dgm:pt modelId="{6E470228-5869-49BB-814A-061EAC290A11}" type="sibTrans" cxnId="{715CAAAB-FBE1-40E4-8A73-5AF5ADA00370}">
      <dgm:prSet/>
      <dgm:spPr/>
      <dgm:t>
        <a:bodyPr/>
        <a:lstStyle/>
        <a:p>
          <a:endParaRPr lang="es-ES"/>
        </a:p>
      </dgm:t>
    </dgm:pt>
    <dgm:pt modelId="{B76D99D2-C766-4B02-AC12-B561A7464EB9}" type="pres">
      <dgm:prSet presAssocID="{9D4D3762-9CD8-493A-ADEF-34D2782983F8}" presName="Name0" presStyleCnt="0">
        <dgm:presLayoutVars>
          <dgm:chMax val="7"/>
          <dgm:chPref val="7"/>
          <dgm:dir/>
        </dgm:presLayoutVars>
      </dgm:prSet>
      <dgm:spPr/>
    </dgm:pt>
    <dgm:pt modelId="{1AE4B48E-879C-47F2-BA9D-4182DF15595F}" type="pres">
      <dgm:prSet presAssocID="{9D4D3762-9CD8-493A-ADEF-34D2782983F8}" presName="Name1" presStyleCnt="0"/>
      <dgm:spPr/>
    </dgm:pt>
    <dgm:pt modelId="{16F9E67B-2ACB-4E16-A3B8-9BF4A698B783}" type="pres">
      <dgm:prSet presAssocID="{9D4D3762-9CD8-493A-ADEF-34D2782983F8}" presName="cycle" presStyleCnt="0"/>
      <dgm:spPr/>
    </dgm:pt>
    <dgm:pt modelId="{F15C67A4-666E-44F7-9DB5-67CA42ED68EF}" type="pres">
      <dgm:prSet presAssocID="{9D4D3762-9CD8-493A-ADEF-34D2782983F8}" presName="srcNode" presStyleLbl="node1" presStyleIdx="0" presStyleCnt="3"/>
      <dgm:spPr/>
    </dgm:pt>
    <dgm:pt modelId="{7C85FC4D-487A-4385-95F3-3F82A626D8C2}" type="pres">
      <dgm:prSet presAssocID="{9D4D3762-9CD8-493A-ADEF-34D2782983F8}" presName="conn" presStyleLbl="parChTrans1D2" presStyleIdx="0" presStyleCnt="1"/>
      <dgm:spPr/>
    </dgm:pt>
    <dgm:pt modelId="{5A6B40AB-3EDD-4507-BD9E-F1D5D73CAF98}" type="pres">
      <dgm:prSet presAssocID="{9D4D3762-9CD8-493A-ADEF-34D2782983F8}" presName="extraNode" presStyleLbl="node1" presStyleIdx="0" presStyleCnt="3"/>
      <dgm:spPr/>
    </dgm:pt>
    <dgm:pt modelId="{11F8C25F-7FCF-4B1A-8145-A285C0DC6EC7}" type="pres">
      <dgm:prSet presAssocID="{9D4D3762-9CD8-493A-ADEF-34D2782983F8}" presName="dstNode" presStyleLbl="node1" presStyleIdx="0" presStyleCnt="3"/>
      <dgm:spPr/>
    </dgm:pt>
    <dgm:pt modelId="{E59F5359-568F-4F4D-99FD-AB1DCD28992E}" type="pres">
      <dgm:prSet presAssocID="{DBA62FE7-2241-4C51-BB29-7E6C324EBA71}" presName="text_1" presStyleLbl="node1" presStyleIdx="0" presStyleCnt="3">
        <dgm:presLayoutVars>
          <dgm:bulletEnabled val="1"/>
        </dgm:presLayoutVars>
      </dgm:prSet>
      <dgm:spPr/>
    </dgm:pt>
    <dgm:pt modelId="{F3F83FD5-C71B-4BA0-AA7A-D471DC739581}" type="pres">
      <dgm:prSet presAssocID="{DBA62FE7-2241-4C51-BB29-7E6C324EBA71}" presName="accent_1" presStyleCnt="0"/>
      <dgm:spPr/>
    </dgm:pt>
    <dgm:pt modelId="{869228F5-A467-45D7-8A6C-1AD3F7A9D02D}" type="pres">
      <dgm:prSet presAssocID="{DBA62FE7-2241-4C51-BB29-7E6C324EBA71}" presName="accentRepeatNode" presStyleLbl="solidFgAcc1" presStyleIdx="0" presStyleCnt="3"/>
      <dgm:spPr/>
    </dgm:pt>
    <dgm:pt modelId="{5C3BFC46-3E32-4A05-AF22-FB288A775ADF}" type="pres">
      <dgm:prSet presAssocID="{F547F4D0-71DE-474B-BE3B-9942EE6EF0F8}" presName="text_2" presStyleLbl="node1" presStyleIdx="1" presStyleCnt="3">
        <dgm:presLayoutVars>
          <dgm:bulletEnabled val="1"/>
        </dgm:presLayoutVars>
      </dgm:prSet>
      <dgm:spPr/>
    </dgm:pt>
    <dgm:pt modelId="{EE9BE70D-6CE5-40E5-80C7-025BD221FF6A}" type="pres">
      <dgm:prSet presAssocID="{F547F4D0-71DE-474B-BE3B-9942EE6EF0F8}" presName="accent_2" presStyleCnt="0"/>
      <dgm:spPr/>
    </dgm:pt>
    <dgm:pt modelId="{4F4E1F00-7482-4F1B-998D-01049D4859CA}" type="pres">
      <dgm:prSet presAssocID="{F547F4D0-71DE-474B-BE3B-9942EE6EF0F8}" presName="accentRepeatNode" presStyleLbl="solidFgAcc1" presStyleIdx="1" presStyleCnt="3"/>
      <dgm:spPr/>
    </dgm:pt>
    <dgm:pt modelId="{17EA0B60-B237-41E2-B36D-A2B76F6CE6E0}" type="pres">
      <dgm:prSet presAssocID="{2A18C827-BCBA-4FFA-A1D5-31CB7FCED702}" presName="text_3" presStyleLbl="node1" presStyleIdx="2" presStyleCnt="3">
        <dgm:presLayoutVars>
          <dgm:bulletEnabled val="1"/>
        </dgm:presLayoutVars>
      </dgm:prSet>
      <dgm:spPr/>
    </dgm:pt>
    <dgm:pt modelId="{26E659D4-2A92-4833-978A-D7C60F158599}" type="pres">
      <dgm:prSet presAssocID="{2A18C827-BCBA-4FFA-A1D5-31CB7FCED702}" presName="accent_3" presStyleCnt="0"/>
      <dgm:spPr/>
    </dgm:pt>
    <dgm:pt modelId="{AD093FF5-5646-4D7B-9C9E-042D40F2B286}" type="pres">
      <dgm:prSet presAssocID="{2A18C827-BCBA-4FFA-A1D5-31CB7FCED702}" presName="accentRepeatNode" presStyleLbl="solidFgAcc1" presStyleIdx="2" presStyleCnt="3"/>
      <dgm:spPr/>
    </dgm:pt>
  </dgm:ptLst>
  <dgm:cxnLst>
    <dgm:cxn modelId="{2CE81B1B-F166-4C88-98C3-AC101D86373D}" srcId="{9D4D3762-9CD8-493A-ADEF-34D2782983F8}" destId="{DBA62FE7-2241-4C51-BB29-7E6C324EBA71}" srcOrd="0" destOrd="0" parTransId="{2730FE12-60DC-4AD6-ADF1-0F072B8EB5D1}" sibTransId="{5B42BD84-8DAF-4702-8EF0-CBE925B82D71}"/>
    <dgm:cxn modelId="{C52B5527-338F-4A76-8ADB-B4BDA8A0CF95}" type="presOf" srcId="{2A18C827-BCBA-4FFA-A1D5-31CB7FCED702}" destId="{17EA0B60-B237-41E2-B36D-A2B76F6CE6E0}" srcOrd="0" destOrd="0" presId="urn:microsoft.com/office/officeart/2008/layout/VerticalCurvedList"/>
    <dgm:cxn modelId="{3FEA8730-49A1-4D3A-8A1A-68D61EF79682}" type="presOf" srcId="{9D4D3762-9CD8-493A-ADEF-34D2782983F8}" destId="{B76D99D2-C766-4B02-AC12-B561A7464EB9}" srcOrd="0" destOrd="0" presId="urn:microsoft.com/office/officeart/2008/layout/VerticalCurvedList"/>
    <dgm:cxn modelId="{69DB437B-DC4C-41C1-B6B3-2CD877AD1701}" type="presOf" srcId="{DBA62FE7-2241-4C51-BB29-7E6C324EBA71}" destId="{E59F5359-568F-4F4D-99FD-AB1DCD28992E}" srcOrd="0" destOrd="0" presId="urn:microsoft.com/office/officeart/2008/layout/VerticalCurvedList"/>
    <dgm:cxn modelId="{096E0E7D-450A-4113-A71F-48249D07D53A}" srcId="{9D4D3762-9CD8-493A-ADEF-34D2782983F8}" destId="{F547F4D0-71DE-474B-BE3B-9942EE6EF0F8}" srcOrd="1" destOrd="0" parTransId="{EC8AD749-1D3E-4D88-AC95-F7A3B727E236}" sibTransId="{9B764DDB-3387-4FE1-B29B-8DF6F5CF59E3}"/>
    <dgm:cxn modelId="{04B80E83-805A-45D2-8B2A-6B1E9598F66F}" type="presOf" srcId="{5B42BD84-8DAF-4702-8EF0-CBE925B82D71}" destId="{7C85FC4D-487A-4385-95F3-3F82A626D8C2}" srcOrd="0" destOrd="0" presId="urn:microsoft.com/office/officeart/2008/layout/VerticalCurvedList"/>
    <dgm:cxn modelId="{52AA018F-A6F9-49E2-AF67-31CE2958F0C5}" type="presOf" srcId="{F547F4D0-71DE-474B-BE3B-9942EE6EF0F8}" destId="{5C3BFC46-3E32-4A05-AF22-FB288A775ADF}" srcOrd="0" destOrd="0" presId="urn:microsoft.com/office/officeart/2008/layout/VerticalCurvedList"/>
    <dgm:cxn modelId="{715CAAAB-FBE1-40E4-8A73-5AF5ADA00370}" srcId="{9D4D3762-9CD8-493A-ADEF-34D2782983F8}" destId="{2A18C827-BCBA-4FFA-A1D5-31CB7FCED702}" srcOrd="2" destOrd="0" parTransId="{37246E21-59DE-4975-A649-848E9BEFBD8C}" sibTransId="{6E470228-5869-49BB-814A-061EAC290A11}"/>
    <dgm:cxn modelId="{2D14673A-66C3-4AF0-ACA4-3B816F554434}" type="presParOf" srcId="{B76D99D2-C766-4B02-AC12-B561A7464EB9}" destId="{1AE4B48E-879C-47F2-BA9D-4182DF15595F}" srcOrd="0" destOrd="0" presId="urn:microsoft.com/office/officeart/2008/layout/VerticalCurvedList"/>
    <dgm:cxn modelId="{D5561491-FD6E-4FED-9379-897E687B327B}" type="presParOf" srcId="{1AE4B48E-879C-47F2-BA9D-4182DF15595F}" destId="{16F9E67B-2ACB-4E16-A3B8-9BF4A698B783}" srcOrd="0" destOrd="0" presId="urn:microsoft.com/office/officeart/2008/layout/VerticalCurvedList"/>
    <dgm:cxn modelId="{473E81BF-30B4-48B3-84C5-DC16BB8CDDDE}" type="presParOf" srcId="{16F9E67B-2ACB-4E16-A3B8-9BF4A698B783}" destId="{F15C67A4-666E-44F7-9DB5-67CA42ED68EF}" srcOrd="0" destOrd="0" presId="urn:microsoft.com/office/officeart/2008/layout/VerticalCurvedList"/>
    <dgm:cxn modelId="{FCEAEFA3-4380-4C9D-8774-B2E8E47F5AB0}" type="presParOf" srcId="{16F9E67B-2ACB-4E16-A3B8-9BF4A698B783}" destId="{7C85FC4D-487A-4385-95F3-3F82A626D8C2}" srcOrd="1" destOrd="0" presId="urn:microsoft.com/office/officeart/2008/layout/VerticalCurvedList"/>
    <dgm:cxn modelId="{150DDF72-0D37-4117-8A1C-9BF0302C4DD0}" type="presParOf" srcId="{16F9E67B-2ACB-4E16-A3B8-9BF4A698B783}" destId="{5A6B40AB-3EDD-4507-BD9E-F1D5D73CAF98}" srcOrd="2" destOrd="0" presId="urn:microsoft.com/office/officeart/2008/layout/VerticalCurvedList"/>
    <dgm:cxn modelId="{8CA02262-E202-4FC6-9ACB-53358866C160}" type="presParOf" srcId="{16F9E67B-2ACB-4E16-A3B8-9BF4A698B783}" destId="{11F8C25F-7FCF-4B1A-8145-A285C0DC6EC7}" srcOrd="3" destOrd="0" presId="urn:microsoft.com/office/officeart/2008/layout/VerticalCurvedList"/>
    <dgm:cxn modelId="{F63B11C2-7A5E-4A49-A63F-290E8E0A6567}" type="presParOf" srcId="{1AE4B48E-879C-47F2-BA9D-4182DF15595F}" destId="{E59F5359-568F-4F4D-99FD-AB1DCD28992E}" srcOrd="1" destOrd="0" presId="urn:microsoft.com/office/officeart/2008/layout/VerticalCurvedList"/>
    <dgm:cxn modelId="{DD65A183-F44B-450C-9CEE-F947731FC8E7}" type="presParOf" srcId="{1AE4B48E-879C-47F2-BA9D-4182DF15595F}" destId="{F3F83FD5-C71B-4BA0-AA7A-D471DC739581}" srcOrd="2" destOrd="0" presId="urn:microsoft.com/office/officeart/2008/layout/VerticalCurvedList"/>
    <dgm:cxn modelId="{926F1AA3-637A-450D-941E-E608CE29F673}" type="presParOf" srcId="{F3F83FD5-C71B-4BA0-AA7A-D471DC739581}" destId="{869228F5-A467-45D7-8A6C-1AD3F7A9D02D}" srcOrd="0" destOrd="0" presId="urn:microsoft.com/office/officeart/2008/layout/VerticalCurvedList"/>
    <dgm:cxn modelId="{5D5989A1-5D18-4AAA-9327-578FC071B685}" type="presParOf" srcId="{1AE4B48E-879C-47F2-BA9D-4182DF15595F}" destId="{5C3BFC46-3E32-4A05-AF22-FB288A775ADF}" srcOrd="3" destOrd="0" presId="urn:microsoft.com/office/officeart/2008/layout/VerticalCurvedList"/>
    <dgm:cxn modelId="{8DD5FAB8-E783-4FF4-AEAD-41B3F7FE762B}" type="presParOf" srcId="{1AE4B48E-879C-47F2-BA9D-4182DF15595F}" destId="{EE9BE70D-6CE5-40E5-80C7-025BD221FF6A}" srcOrd="4" destOrd="0" presId="urn:microsoft.com/office/officeart/2008/layout/VerticalCurvedList"/>
    <dgm:cxn modelId="{4DF91305-6C00-4592-884B-9B69556F4E81}" type="presParOf" srcId="{EE9BE70D-6CE5-40E5-80C7-025BD221FF6A}" destId="{4F4E1F00-7482-4F1B-998D-01049D4859CA}" srcOrd="0" destOrd="0" presId="urn:microsoft.com/office/officeart/2008/layout/VerticalCurvedList"/>
    <dgm:cxn modelId="{407B1D2A-75B0-4B10-BB39-DC2BF98B560F}" type="presParOf" srcId="{1AE4B48E-879C-47F2-BA9D-4182DF15595F}" destId="{17EA0B60-B237-41E2-B36D-A2B76F6CE6E0}" srcOrd="5" destOrd="0" presId="urn:microsoft.com/office/officeart/2008/layout/VerticalCurvedList"/>
    <dgm:cxn modelId="{18DABC3D-02FA-4006-B394-BAA396988B21}" type="presParOf" srcId="{1AE4B48E-879C-47F2-BA9D-4182DF15595F}" destId="{26E659D4-2A92-4833-978A-D7C60F158599}" srcOrd="6" destOrd="0" presId="urn:microsoft.com/office/officeart/2008/layout/VerticalCurvedList"/>
    <dgm:cxn modelId="{55B806B6-F570-4F53-915F-C2D16E8296B4}" type="presParOf" srcId="{26E659D4-2A92-4833-978A-D7C60F158599}" destId="{AD093FF5-5646-4D7B-9C9E-042D40F2B2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EDCD4-1774-4C33-8B4A-03B0BE3DD3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D234F78-A2CE-4295-8DFE-F7948F549BAF}">
      <dgm:prSet phldrT="[Texto]"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187A6D67-FD5D-4E4F-8DC3-9C53805CFEEF}" type="parTrans" cxnId="{06DA959D-786C-4238-9AE2-99460EBE8F1A}">
      <dgm:prSet/>
      <dgm:spPr/>
      <dgm:t>
        <a:bodyPr/>
        <a:lstStyle/>
        <a:p>
          <a:endParaRPr lang="es-ES"/>
        </a:p>
      </dgm:t>
    </dgm:pt>
    <dgm:pt modelId="{0074B8FD-9328-44E8-B300-CA4484F8AEBA}" type="sibTrans" cxnId="{06DA959D-786C-4238-9AE2-99460EBE8F1A}">
      <dgm:prSet/>
      <dgm:spPr/>
      <dgm:t>
        <a:bodyPr/>
        <a:lstStyle/>
        <a:p>
          <a:endParaRPr lang="es-ES"/>
        </a:p>
      </dgm:t>
    </dgm:pt>
    <dgm:pt modelId="{E773BF3B-68C2-47AD-ACBB-51CE2722BE3C}">
      <dgm:prSet phldrT="[Texto]"/>
      <dgm:spPr/>
      <dgm:t>
        <a:bodyPr/>
        <a:lstStyle/>
        <a:p>
          <a:r>
            <a:rPr lang="es-CO" dirty="0">
              <a:solidFill>
                <a:srgbClr val="FFFF00"/>
              </a:solidFill>
            </a:rPr>
            <a:t>en(V,H2)</a:t>
          </a:r>
          <a:endParaRPr lang="es-ES" dirty="0">
            <a:solidFill>
              <a:srgbClr val="FFFF00"/>
            </a:solidFill>
          </a:endParaRPr>
        </a:p>
      </dgm:t>
    </dgm:pt>
    <dgm:pt modelId="{40EB3D3C-B0CA-4F16-B427-F7148279DCAB}" type="parTrans" cxnId="{8577DFF5-5943-45D9-BFA6-E7CF36DB1D7F}">
      <dgm:prSet/>
      <dgm:spPr/>
      <dgm:t>
        <a:bodyPr/>
        <a:lstStyle/>
        <a:p>
          <a:endParaRPr lang="es-ES"/>
        </a:p>
      </dgm:t>
    </dgm:pt>
    <dgm:pt modelId="{8317C8D4-6292-41B6-A19F-3C87933F76E4}" type="sibTrans" cxnId="{8577DFF5-5943-45D9-BFA6-E7CF36DB1D7F}">
      <dgm:prSet/>
      <dgm:spPr/>
      <dgm:t>
        <a:bodyPr/>
        <a:lstStyle/>
        <a:p>
          <a:endParaRPr lang="es-ES"/>
        </a:p>
      </dgm:t>
    </dgm:pt>
    <dgm:pt modelId="{F7B677ED-3F90-4DD4-91F4-DA8D38528F4B}">
      <dgm:prSet phldrT="[Texto]"/>
      <dgm:spPr/>
      <dgm:t>
        <a:bodyPr/>
        <a:lstStyle/>
        <a:p>
          <a:r>
            <a:rPr lang="es-CO" dirty="0"/>
            <a:t>en(A,H1)</a:t>
          </a:r>
          <a:endParaRPr lang="es-ES" dirty="0"/>
        </a:p>
      </dgm:t>
    </dgm:pt>
    <dgm:pt modelId="{310063EF-E18C-42CF-B34A-C3481A722719}" type="parTrans" cxnId="{779075F8-FB13-4346-8250-255FF498D7BB}">
      <dgm:prSet/>
      <dgm:spPr/>
      <dgm:t>
        <a:bodyPr/>
        <a:lstStyle/>
        <a:p>
          <a:endParaRPr lang="es-ES"/>
        </a:p>
      </dgm:t>
    </dgm:pt>
    <dgm:pt modelId="{3E8092FD-E6A4-49AB-828E-24CD120E42B7}" type="sibTrans" cxnId="{779075F8-FB13-4346-8250-255FF498D7BB}">
      <dgm:prSet/>
      <dgm:spPr/>
      <dgm:t>
        <a:bodyPr/>
        <a:lstStyle/>
        <a:p>
          <a:endParaRPr lang="es-ES"/>
        </a:p>
      </dgm:t>
    </dgm:pt>
    <dgm:pt modelId="{8C3F5CB2-55AB-4464-9D6C-A4DC2F1AB9D8}" type="pres">
      <dgm:prSet presAssocID="{7A1EDCD4-1774-4C33-8B4A-03B0BE3DD3B8}" presName="Name0" presStyleCnt="0">
        <dgm:presLayoutVars>
          <dgm:chMax val="7"/>
          <dgm:chPref val="7"/>
          <dgm:dir/>
        </dgm:presLayoutVars>
      </dgm:prSet>
      <dgm:spPr/>
    </dgm:pt>
    <dgm:pt modelId="{9E2F260A-0B9B-44ED-973A-BD1D05BDE979}" type="pres">
      <dgm:prSet presAssocID="{7A1EDCD4-1774-4C33-8B4A-03B0BE3DD3B8}" presName="Name1" presStyleCnt="0"/>
      <dgm:spPr/>
    </dgm:pt>
    <dgm:pt modelId="{8C185C15-00EB-4E0E-B230-9893326EDD1A}" type="pres">
      <dgm:prSet presAssocID="{7A1EDCD4-1774-4C33-8B4A-03B0BE3DD3B8}" presName="cycle" presStyleCnt="0"/>
      <dgm:spPr/>
    </dgm:pt>
    <dgm:pt modelId="{D7406768-08ED-4357-AECD-5FFC524EBD33}" type="pres">
      <dgm:prSet presAssocID="{7A1EDCD4-1774-4C33-8B4A-03B0BE3DD3B8}" presName="srcNode" presStyleLbl="node1" presStyleIdx="0" presStyleCnt="3"/>
      <dgm:spPr/>
    </dgm:pt>
    <dgm:pt modelId="{CB53F1E0-89BE-49A6-BD43-A4307F796C5E}" type="pres">
      <dgm:prSet presAssocID="{7A1EDCD4-1774-4C33-8B4A-03B0BE3DD3B8}" presName="conn" presStyleLbl="parChTrans1D2" presStyleIdx="0" presStyleCnt="1"/>
      <dgm:spPr/>
    </dgm:pt>
    <dgm:pt modelId="{05DDC61A-DF83-4BC3-9B43-08866662B91B}" type="pres">
      <dgm:prSet presAssocID="{7A1EDCD4-1774-4C33-8B4A-03B0BE3DD3B8}" presName="extraNode" presStyleLbl="node1" presStyleIdx="0" presStyleCnt="3"/>
      <dgm:spPr/>
    </dgm:pt>
    <dgm:pt modelId="{A819FC9D-28EA-4EAD-9F1D-458E6F0DA930}" type="pres">
      <dgm:prSet presAssocID="{7A1EDCD4-1774-4C33-8B4A-03B0BE3DD3B8}" presName="dstNode" presStyleLbl="node1" presStyleIdx="0" presStyleCnt="3"/>
      <dgm:spPr/>
    </dgm:pt>
    <dgm:pt modelId="{E3A25226-0FB4-46A1-AE83-11C0620CE6A9}" type="pres">
      <dgm:prSet presAssocID="{BD234F78-A2CE-4295-8DFE-F7948F549BAF}" presName="text_1" presStyleLbl="node1" presStyleIdx="0" presStyleCnt="3">
        <dgm:presLayoutVars>
          <dgm:bulletEnabled val="1"/>
        </dgm:presLayoutVars>
      </dgm:prSet>
      <dgm:spPr/>
    </dgm:pt>
    <dgm:pt modelId="{72080D51-2AC8-4704-AB89-04034F5CD416}" type="pres">
      <dgm:prSet presAssocID="{BD234F78-A2CE-4295-8DFE-F7948F549BAF}" presName="accent_1" presStyleCnt="0"/>
      <dgm:spPr/>
    </dgm:pt>
    <dgm:pt modelId="{3CB926C7-8F54-4E49-A442-D4F77C2C7203}" type="pres">
      <dgm:prSet presAssocID="{BD234F78-A2CE-4295-8DFE-F7948F549BAF}" presName="accentRepeatNode" presStyleLbl="solidFgAcc1" presStyleIdx="0" presStyleCnt="3"/>
      <dgm:spPr/>
    </dgm:pt>
    <dgm:pt modelId="{986ECA42-9C02-4E3A-93E7-C620C5D98FEE}" type="pres">
      <dgm:prSet presAssocID="{E773BF3B-68C2-47AD-ACBB-51CE2722BE3C}" presName="text_2" presStyleLbl="node1" presStyleIdx="1" presStyleCnt="3">
        <dgm:presLayoutVars>
          <dgm:bulletEnabled val="1"/>
        </dgm:presLayoutVars>
      </dgm:prSet>
      <dgm:spPr/>
    </dgm:pt>
    <dgm:pt modelId="{2651DF49-731A-4243-AC2F-5B5F8A272A7C}" type="pres">
      <dgm:prSet presAssocID="{E773BF3B-68C2-47AD-ACBB-51CE2722BE3C}" presName="accent_2" presStyleCnt="0"/>
      <dgm:spPr/>
    </dgm:pt>
    <dgm:pt modelId="{44832A4C-5F0C-4D51-A662-AEBF4890B32B}" type="pres">
      <dgm:prSet presAssocID="{E773BF3B-68C2-47AD-ACBB-51CE2722BE3C}" presName="accentRepeatNode" presStyleLbl="solidFgAcc1" presStyleIdx="1" presStyleCnt="3"/>
      <dgm:spPr/>
    </dgm:pt>
    <dgm:pt modelId="{6CA27A04-D1B5-43C4-A637-EA9965397FC9}" type="pres">
      <dgm:prSet presAssocID="{F7B677ED-3F90-4DD4-91F4-DA8D38528F4B}" presName="text_3" presStyleLbl="node1" presStyleIdx="2" presStyleCnt="3">
        <dgm:presLayoutVars>
          <dgm:bulletEnabled val="1"/>
        </dgm:presLayoutVars>
      </dgm:prSet>
      <dgm:spPr/>
    </dgm:pt>
    <dgm:pt modelId="{7D926AF4-F819-433F-AC94-BD09B6042F45}" type="pres">
      <dgm:prSet presAssocID="{F7B677ED-3F90-4DD4-91F4-DA8D38528F4B}" presName="accent_3" presStyleCnt="0"/>
      <dgm:spPr/>
    </dgm:pt>
    <dgm:pt modelId="{A699818E-A16B-458F-84D5-C432A97DEE9C}" type="pres">
      <dgm:prSet presAssocID="{F7B677ED-3F90-4DD4-91F4-DA8D38528F4B}" presName="accentRepeatNode" presStyleLbl="solidFgAcc1" presStyleIdx="2" presStyleCnt="3"/>
      <dgm:spPr/>
    </dgm:pt>
  </dgm:ptLst>
  <dgm:cxnLst>
    <dgm:cxn modelId="{057E5E3E-93CD-4529-B70D-36E4BFF2213B}" type="presOf" srcId="{E773BF3B-68C2-47AD-ACBB-51CE2722BE3C}" destId="{986ECA42-9C02-4E3A-93E7-C620C5D98FEE}" srcOrd="0" destOrd="0" presId="urn:microsoft.com/office/officeart/2008/layout/VerticalCurvedList"/>
    <dgm:cxn modelId="{C5F5256C-E977-44EA-A37D-577FA4A2A161}" type="presOf" srcId="{7A1EDCD4-1774-4C33-8B4A-03B0BE3DD3B8}" destId="{8C3F5CB2-55AB-4464-9D6C-A4DC2F1AB9D8}" srcOrd="0" destOrd="0" presId="urn:microsoft.com/office/officeart/2008/layout/VerticalCurvedList"/>
    <dgm:cxn modelId="{1F91AC52-25C5-46D1-A293-1FF0D84FEB33}" type="presOf" srcId="{0074B8FD-9328-44E8-B300-CA4484F8AEBA}" destId="{CB53F1E0-89BE-49A6-BD43-A4307F796C5E}" srcOrd="0" destOrd="0" presId="urn:microsoft.com/office/officeart/2008/layout/VerticalCurvedList"/>
    <dgm:cxn modelId="{06DA959D-786C-4238-9AE2-99460EBE8F1A}" srcId="{7A1EDCD4-1774-4C33-8B4A-03B0BE3DD3B8}" destId="{BD234F78-A2CE-4295-8DFE-F7948F549BAF}" srcOrd="0" destOrd="0" parTransId="{187A6D67-FD5D-4E4F-8DC3-9C53805CFEEF}" sibTransId="{0074B8FD-9328-44E8-B300-CA4484F8AEBA}"/>
    <dgm:cxn modelId="{C70A75A9-AEFF-492C-AB7D-BE09E08ABBC1}" type="presOf" srcId="{BD234F78-A2CE-4295-8DFE-F7948F549BAF}" destId="{E3A25226-0FB4-46A1-AE83-11C0620CE6A9}" srcOrd="0" destOrd="0" presId="urn:microsoft.com/office/officeart/2008/layout/VerticalCurvedList"/>
    <dgm:cxn modelId="{84BEB4B0-AFB5-4058-91C3-5D973B73472E}" type="presOf" srcId="{F7B677ED-3F90-4DD4-91F4-DA8D38528F4B}" destId="{6CA27A04-D1B5-43C4-A637-EA9965397FC9}" srcOrd="0" destOrd="0" presId="urn:microsoft.com/office/officeart/2008/layout/VerticalCurvedList"/>
    <dgm:cxn modelId="{8577DFF5-5943-45D9-BFA6-E7CF36DB1D7F}" srcId="{7A1EDCD4-1774-4C33-8B4A-03B0BE3DD3B8}" destId="{E773BF3B-68C2-47AD-ACBB-51CE2722BE3C}" srcOrd="1" destOrd="0" parTransId="{40EB3D3C-B0CA-4F16-B427-F7148279DCAB}" sibTransId="{8317C8D4-6292-41B6-A19F-3C87933F76E4}"/>
    <dgm:cxn modelId="{779075F8-FB13-4346-8250-255FF498D7BB}" srcId="{7A1EDCD4-1774-4C33-8B4A-03B0BE3DD3B8}" destId="{F7B677ED-3F90-4DD4-91F4-DA8D38528F4B}" srcOrd="2" destOrd="0" parTransId="{310063EF-E18C-42CF-B34A-C3481A722719}" sibTransId="{3E8092FD-E6A4-49AB-828E-24CD120E42B7}"/>
    <dgm:cxn modelId="{9920BFE4-8147-426D-A074-8F221BB5215A}" type="presParOf" srcId="{8C3F5CB2-55AB-4464-9D6C-A4DC2F1AB9D8}" destId="{9E2F260A-0B9B-44ED-973A-BD1D05BDE979}" srcOrd="0" destOrd="0" presId="urn:microsoft.com/office/officeart/2008/layout/VerticalCurvedList"/>
    <dgm:cxn modelId="{3397C9BB-27B7-4AB3-B95D-F06846DC912B}" type="presParOf" srcId="{9E2F260A-0B9B-44ED-973A-BD1D05BDE979}" destId="{8C185C15-00EB-4E0E-B230-9893326EDD1A}" srcOrd="0" destOrd="0" presId="urn:microsoft.com/office/officeart/2008/layout/VerticalCurvedList"/>
    <dgm:cxn modelId="{F3C48B25-21F5-4ECE-8475-4AE35D5C90B1}" type="presParOf" srcId="{8C185C15-00EB-4E0E-B230-9893326EDD1A}" destId="{D7406768-08ED-4357-AECD-5FFC524EBD33}" srcOrd="0" destOrd="0" presId="urn:microsoft.com/office/officeart/2008/layout/VerticalCurvedList"/>
    <dgm:cxn modelId="{95A75AD8-2728-4879-BCCB-D7E17A80179D}" type="presParOf" srcId="{8C185C15-00EB-4E0E-B230-9893326EDD1A}" destId="{CB53F1E0-89BE-49A6-BD43-A4307F796C5E}" srcOrd="1" destOrd="0" presId="urn:microsoft.com/office/officeart/2008/layout/VerticalCurvedList"/>
    <dgm:cxn modelId="{F23D639A-0BE9-4A41-A48C-44ABBA9FEDFC}" type="presParOf" srcId="{8C185C15-00EB-4E0E-B230-9893326EDD1A}" destId="{05DDC61A-DF83-4BC3-9B43-08866662B91B}" srcOrd="2" destOrd="0" presId="urn:microsoft.com/office/officeart/2008/layout/VerticalCurvedList"/>
    <dgm:cxn modelId="{99C9DB40-969B-491C-A60C-022FCB10C8C2}" type="presParOf" srcId="{8C185C15-00EB-4E0E-B230-9893326EDD1A}" destId="{A819FC9D-28EA-4EAD-9F1D-458E6F0DA930}" srcOrd="3" destOrd="0" presId="urn:microsoft.com/office/officeart/2008/layout/VerticalCurvedList"/>
    <dgm:cxn modelId="{6DD704F5-F520-42D2-9F53-DF1A3F81A705}" type="presParOf" srcId="{9E2F260A-0B9B-44ED-973A-BD1D05BDE979}" destId="{E3A25226-0FB4-46A1-AE83-11C0620CE6A9}" srcOrd="1" destOrd="0" presId="urn:microsoft.com/office/officeart/2008/layout/VerticalCurvedList"/>
    <dgm:cxn modelId="{ED5A344D-F774-4AA5-AB2C-32A91E4134ED}" type="presParOf" srcId="{9E2F260A-0B9B-44ED-973A-BD1D05BDE979}" destId="{72080D51-2AC8-4704-AB89-04034F5CD416}" srcOrd="2" destOrd="0" presId="urn:microsoft.com/office/officeart/2008/layout/VerticalCurvedList"/>
    <dgm:cxn modelId="{04E83E6E-3017-4F96-8BF3-C514FB2E5292}" type="presParOf" srcId="{72080D51-2AC8-4704-AB89-04034F5CD416}" destId="{3CB926C7-8F54-4E49-A442-D4F77C2C7203}" srcOrd="0" destOrd="0" presId="urn:microsoft.com/office/officeart/2008/layout/VerticalCurvedList"/>
    <dgm:cxn modelId="{BCE68DB4-C83F-41EC-B926-88A1F1FF6572}" type="presParOf" srcId="{9E2F260A-0B9B-44ED-973A-BD1D05BDE979}" destId="{986ECA42-9C02-4E3A-93E7-C620C5D98FEE}" srcOrd="3" destOrd="0" presId="urn:microsoft.com/office/officeart/2008/layout/VerticalCurvedList"/>
    <dgm:cxn modelId="{EA0EC335-A227-43D7-A4A0-D2638A7D4BE0}" type="presParOf" srcId="{9E2F260A-0B9B-44ED-973A-BD1D05BDE979}" destId="{2651DF49-731A-4243-AC2F-5B5F8A272A7C}" srcOrd="4" destOrd="0" presId="urn:microsoft.com/office/officeart/2008/layout/VerticalCurvedList"/>
    <dgm:cxn modelId="{6507A289-8E72-411F-8D49-EB5F8F3FC9AD}" type="presParOf" srcId="{2651DF49-731A-4243-AC2F-5B5F8A272A7C}" destId="{44832A4C-5F0C-4D51-A662-AEBF4890B32B}" srcOrd="0" destOrd="0" presId="urn:microsoft.com/office/officeart/2008/layout/VerticalCurvedList"/>
    <dgm:cxn modelId="{3D85C774-35FA-491E-93C4-29B3D1EFFFCD}" type="presParOf" srcId="{9E2F260A-0B9B-44ED-973A-BD1D05BDE979}" destId="{6CA27A04-D1B5-43C4-A637-EA9965397FC9}" srcOrd="5" destOrd="0" presId="urn:microsoft.com/office/officeart/2008/layout/VerticalCurvedList"/>
    <dgm:cxn modelId="{989F5BEC-4509-4EEB-8996-A03745CD151D}" type="presParOf" srcId="{9E2F260A-0B9B-44ED-973A-BD1D05BDE979}" destId="{7D926AF4-F819-433F-AC94-BD09B6042F45}" srcOrd="6" destOrd="0" presId="urn:microsoft.com/office/officeart/2008/layout/VerticalCurvedList"/>
    <dgm:cxn modelId="{10872057-35F0-48CD-928B-1F8D65091B4C}" type="presParOf" srcId="{7D926AF4-F819-433F-AC94-BD09B6042F45}" destId="{A699818E-A16B-458F-84D5-C432A97DEE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FE3B4-458B-4651-80FB-CD80FCA7F17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4B851324-779E-4927-B104-6C6B7C7A47A3}">
      <dgm:prSet phldrT="[Texto]"/>
      <dgm:spPr/>
      <dgm:t>
        <a:bodyPr/>
        <a:lstStyle/>
        <a:p>
          <a:r>
            <a:rPr lang="es-CO" dirty="0">
              <a:solidFill>
                <a:srgbClr val="FFFF00"/>
              </a:solidFill>
            </a:rPr>
            <a:t>en(V,H2)</a:t>
          </a:r>
          <a:endParaRPr lang="es-ES" dirty="0">
            <a:solidFill>
              <a:srgbClr val="FFFF00"/>
            </a:solidFill>
          </a:endParaRPr>
        </a:p>
      </dgm:t>
    </dgm:pt>
    <dgm:pt modelId="{7C290CFE-F071-475F-9DF6-95110E5B820F}" type="parTrans" cxnId="{0C25D8E1-CCBA-4617-93EB-460890115470}">
      <dgm:prSet/>
      <dgm:spPr/>
      <dgm:t>
        <a:bodyPr/>
        <a:lstStyle/>
        <a:p>
          <a:endParaRPr lang="es-ES"/>
        </a:p>
      </dgm:t>
    </dgm:pt>
    <dgm:pt modelId="{3CB17F9D-347A-4130-9FA3-5D57EA661D4D}" type="sibTrans" cxnId="{0C25D8E1-CCBA-4617-93EB-460890115470}">
      <dgm:prSet/>
      <dgm:spPr/>
      <dgm:t>
        <a:bodyPr/>
        <a:lstStyle/>
        <a:p>
          <a:endParaRPr lang="es-ES"/>
        </a:p>
      </dgm:t>
    </dgm:pt>
    <dgm:pt modelId="{F084B9C3-6F9D-4D61-A186-D7C8462D0070}">
      <dgm:prSet phldrT="[Texto]"/>
      <dgm:spPr/>
      <dgm:t>
        <a:bodyPr/>
        <a:lstStyle/>
        <a:p>
          <a:r>
            <a:rPr lang="es-CO" dirty="0"/>
            <a:t>en(A,H1)</a:t>
          </a:r>
          <a:endParaRPr lang="es-ES" dirty="0"/>
        </a:p>
      </dgm:t>
    </dgm:pt>
    <dgm:pt modelId="{C50E1C32-85D8-4A5E-AAC3-7DA14C1A03B4}" type="parTrans" cxnId="{7CE1CF45-A1D2-4826-BDBC-1B03429D9C9C}">
      <dgm:prSet/>
      <dgm:spPr/>
      <dgm:t>
        <a:bodyPr/>
        <a:lstStyle/>
        <a:p>
          <a:endParaRPr lang="es-ES"/>
        </a:p>
      </dgm:t>
    </dgm:pt>
    <dgm:pt modelId="{D6B678C3-EAC4-4DCD-A4DB-7555299E20EA}" type="sibTrans" cxnId="{7CE1CF45-A1D2-4826-BDBC-1B03429D9C9C}">
      <dgm:prSet/>
      <dgm:spPr/>
      <dgm:t>
        <a:bodyPr/>
        <a:lstStyle/>
        <a:p>
          <a:endParaRPr lang="es-ES"/>
        </a:p>
      </dgm:t>
    </dgm:pt>
    <dgm:pt modelId="{77908323-B76B-42D2-AC13-EA7D5EC60C92}">
      <dgm:prSet phldrT="[Texto]"/>
      <dgm:spPr/>
      <dgm:t>
        <a:bodyPr/>
        <a:lstStyle/>
        <a:p>
          <a:r>
            <a:rPr lang="es-CO" dirty="0"/>
            <a:t>robot(H1)</a:t>
          </a:r>
          <a:endParaRPr lang="es-ES" dirty="0"/>
        </a:p>
      </dgm:t>
    </dgm:pt>
    <dgm:pt modelId="{7F0A0839-ECBB-4AB6-85E2-CA0F320238FB}" type="parTrans" cxnId="{11351BDF-90F9-426B-AC3C-5548BAD2A0DA}">
      <dgm:prSet/>
      <dgm:spPr/>
      <dgm:t>
        <a:bodyPr/>
        <a:lstStyle/>
        <a:p>
          <a:endParaRPr lang="es-ES"/>
        </a:p>
      </dgm:t>
    </dgm:pt>
    <dgm:pt modelId="{E84E5BBB-27CE-42A6-8D00-E03779F684B8}" type="sibTrans" cxnId="{11351BDF-90F9-426B-AC3C-5548BAD2A0DA}">
      <dgm:prSet/>
      <dgm:spPr/>
      <dgm:t>
        <a:bodyPr/>
        <a:lstStyle/>
        <a:p>
          <a:endParaRPr lang="es-ES"/>
        </a:p>
      </dgm:t>
    </dgm:pt>
    <dgm:pt modelId="{45FB7C84-B89E-4B1B-B811-055E14700A40}" type="pres">
      <dgm:prSet presAssocID="{36CFE3B4-458B-4651-80FB-CD80FCA7F17F}" presName="Name0" presStyleCnt="0">
        <dgm:presLayoutVars>
          <dgm:chMax val="7"/>
          <dgm:chPref val="7"/>
          <dgm:dir/>
        </dgm:presLayoutVars>
      </dgm:prSet>
      <dgm:spPr/>
    </dgm:pt>
    <dgm:pt modelId="{6343EE40-228E-4C9B-94F9-B92B5B451EEA}" type="pres">
      <dgm:prSet presAssocID="{36CFE3B4-458B-4651-80FB-CD80FCA7F17F}" presName="Name1" presStyleCnt="0"/>
      <dgm:spPr/>
    </dgm:pt>
    <dgm:pt modelId="{31F5A289-AC0E-4763-BA47-486454B138CB}" type="pres">
      <dgm:prSet presAssocID="{36CFE3B4-458B-4651-80FB-CD80FCA7F17F}" presName="cycle" presStyleCnt="0"/>
      <dgm:spPr/>
    </dgm:pt>
    <dgm:pt modelId="{63F49045-0BD5-4318-A6A1-8D4BCE640C00}" type="pres">
      <dgm:prSet presAssocID="{36CFE3B4-458B-4651-80FB-CD80FCA7F17F}" presName="srcNode" presStyleLbl="node1" presStyleIdx="0" presStyleCnt="3"/>
      <dgm:spPr/>
    </dgm:pt>
    <dgm:pt modelId="{67B83C06-F6E2-4B14-98FA-90D9E0FC9152}" type="pres">
      <dgm:prSet presAssocID="{36CFE3B4-458B-4651-80FB-CD80FCA7F17F}" presName="conn" presStyleLbl="parChTrans1D2" presStyleIdx="0" presStyleCnt="1"/>
      <dgm:spPr/>
    </dgm:pt>
    <dgm:pt modelId="{05D4D268-1272-418A-9853-CC61C11B2328}" type="pres">
      <dgm:prSet presAssocID="{36CFE3B4-458B-4651-80FB-CD80FCA7F17F}" presName="extraNode" presStyleLbl="node1" presStyleIdx="0" presStyleCnt="3"/>
      <dgm:spPr/>
    </dgm:pt>
    <dgm:pt modelId="{6D439382-8C9B-4BE6-A15D-4F8672BF9EA8}" type="pres">
      <dgm:prSet presAssocID="{36CFE3B4-458B-4651-80FB-CD80FCA7F17F}" presName="dstNode" presStyleLbl="node1" presStyleIdx="0" presStyleCnt="3"/>
      <dgm:spPr/>
    </dgm:pt>
    <dgm:pt modelId="{D7E691CE-51C7-4A83-BC2C-5F0EA1848FCA}" type="pres">
      <dgm:prSet presAssocID="{4B851324-779E-4927-B104-6C6B7C7A47A3}" presName="text_1" presStyleLbl="node1" presStyleIdx="0" presStyleCnt="3">
        <dgm:presLayoutVars>
          <dgm:bulletEnabled val="1"/>
        </dgm:presLayoutVars>
      </dgm:prSet>
      <dgm:spPr/>
    </dgm:pt>
    <dgm:pt modelId="{3D0DB243-F4BC-4944-A099-ECB1F676763D}" type="pres">
      <dgm:prSet presAssocID="{4B851324-779E-4927-B104-6C6B7C7A47A3}" presName="accent_1" presStyleCnt="0"/>
      <dgm:spPr/>
    </dgm:pt>
    <dgm:pt modelId="{92C38FBA-F289-4128-9821-38ACEE24BB15}" type="pres">
      <dgm:prSet presAssocID="{4B851324-779E-4927-B104-6C6B7C7A47A3}" presName="accentRepeatNode" presStyleLbl="solidFgAcc1" presStyleIdx="0" presStyleCnt="3"/>
      <dgm:spPr/>
    </dgm:pt>
    <dgm:pt modelId="{57238260-8E79-4608-9411-250CF0674453}" type="pres">
      <dgm:prSet presAssocID="{F084B9C3-6F9D-4D61-A186-D7C8462D0070}" presName="text_2" presStyleLbl="node1" presStyleIdx="1" presStyleCnt="3">
        <dgm:presLayoutVars>
          <dgm:bulletEnabled val="1"/>
        </dgm:presLayoutVars>
      </dgm:prSet>
      <dgm:spPr/>
    </dgm:pt>
    <dgm:pt modelId="{97EE0D6D-46D8-44E2-9F46-E8859962B8CB}" type="pres">
      <dgm:prSet presAssocID="{F084B9C3-6F9D-4D61-A186-D7C8462D0070}" presName="accent_2" presStyleCnt="0"/>
      <dgm:spPr/>
    </dgm:pt>
    <dgm:pt modelId="{46A05E23-F866-4ECD-AC8F-308895548337}" type="pres">
      <dgm:prSet presAssocID="{F084B9C3-6F9D-4D61-A186-D7C8462D0070}" presName="accentRepeatNode" presStyleLbl="solidFgAcc1" presStyleIdx="1" presStyleCnt="3"/>
      <dgm:spPr/>
    </dgm:pt>
    <dgm:pt modelId="{98113A86-0BF6-4192-A8CE-FE6BFCB54C0E}" type="pres">
      <dgm:prSet presAssocID="{77908323-B76B-42D2-AC13-EA7D5EC60C92}" presName="text_3" presStyleLbl="node1" presStyleIdx="2" presStyleCnt="3">
        <dgm:presLayoutVars>
          <dgm:bulletEnabled val="1"/>
        </dgm:presLayoutVars>
      </dgm:prSet>
      <dgm:spPr/>
    </dgm:pt>
    <dgm:pt modelId="{4FC34EE8-4648-4C45-979A-01A5C325DDBA}" type="pres">
      <dgm:prSet presAssocID="{77908323-B76B-42D2-AC13-EA7D5EC60C92}" presName="accent_3" presStyleCnt="0"/>
      <dgm:spPr/>
    </dgm:pt>
    <dgm:pt modelId="{BFB0683B-6E74-4D8D-9D6D-84D1BE927B5F}" type="pres">
      <dgm:prSet presAssocID="{77908323-B76B-42D2-AC13-EA7D5EC60C92}" presName="accentRepeatNode" presStyleLbl="solidFgAcc1" presStyleIdx="2" presStyleCnt="3"/>
      <dgm:spPr/>
    </dgm:pt>
  </dgm:ptLst>
  <dgm:cxnLst>
    <dgm:cxn modelId="{85196E1E-6DBE-4209-BBB3-32208972848A}" type="presOf" srcId="{36CFE3B4-458B-4651-80FB-CD80FCA7F17F}" destId="{45FB7C84-B89E-4B1B-B811-055E14700A40}" srcOrd="0" destOrd="0" presId="urn:microsoft.com/office/officeart/2008/layout/VerticalCurvedList"/>
    <dgm:cxn modelId="{7CE1CF45-A1D2-4826-BDBC-1B03429D9C9C}" srcId="{36CFE3B4-458B-4651-80FB-CD80FCA7F17F}" destId="{F084B9C3-6F9D-4D61-A186-D7C8462D0070}" srcOrd="1" destOrd="0" parTransId="{C50E1C32-85D8-4A5E-AAC3-7DA14C1A03B4}" sibTransId="{D6B678C3-EAC4-4DCD-A4DB-7555299E20EA}"/>
    <dgm:cxn modelId="{38241A4F-4482-4791-84CA-B84B89314013}" type="presOf" srcId="{3CB17F9D-347A-4130-9FA3-5D57EA661D4D}" destId="{67B83C06-F6E2-4B14-98FA-90D9E0FC9152}" srcOrd="0" destOrd="0" presId="urn:microsoft.com/office/officeart/2008/layout/VerticalCurvedList"/>
    <dgm:cxn modelId="{7D0C3AC1-8FB7-481C-8838-A7E25CCEB785}" type="presOf" srcId="{4B851324-779E-4927-B104-6C6B7C7A47A3}" destId="{D7E691CE-51C7-4A83-BC2C-5F0EA1848FCA}" srcOrd="0" destOrd="0" presId="urn:microsoft.com/office/officeart/2008/layout/VerticalCurvedList"/>
    <dgm:cxn modelId="{A6DDA5CE-9654-4B1B-885D-8407561632AF}" type="presOf" srcId="{F084B9C3-6F9D-4D61-A186-D7C8462D0070}" destId="{57238260-8E79-4608-9411-250CF0674453}" srcOrd="0" destOrd="0" presId="urn:microsoft.com/office/officeart/2008/layout/VerticalCurvedList"/>
    <dgm:cxn modelId="{11351BDF-90F9-426B-AC3C-5548BAD2A0DA}" srcId="{36CFE3B4-458B-4651-80FB-CD80FCA7F17F}" destId="{77908323-B76B-42D2-AC13-EA7D5EC60C92}" srcOrd="2" destOrd="0" parTransId="{7F0A0839-ECBB-4AB6-85E2-CA0F320238FB}" sibTransId="{E84E5BBB-27CE-42A6-8D00-E03779F684B8}"/>
    <dgm:cxn modelId="{0C25D8E1-CCBA-4617-93EB-460890115470}" srcId="{36CFE3B4-458B-4651-80FB-CD80FCA7F17F}" destId="{4B851324-779E-4927-B104-6C6B7C7A47A3}" srcOrd="0" destOrd="0" parTransId="{7C290CFE-F071-475F-9DF6-95110E5B820F}" sibTransId="{3CB17F9D-347A-4130-9FA3-5D57EA661D4D}"/>
    <dgm:cxn modelId="{83B7BBE8-2F63-4040-9C15-65F7000A68E2}" type="presOf" srcId="{77908323-B76B-42D2-AC13-EA7D5EC60C92}" destId="{98113A86-0BF6-4192-A8CE-FE6BFCB54C0E}" srcOrd="0" destOrd="0" presId="urn:microsoft.com/office/officeart/2008/layout/VerticalCurvedList"/>
    <dgm:cxn modelId="{84DAF82F-8DF4-4779-82F8-625AA83616C9}" type="presParOf" srcId="{45FB7C84-B89E-4B1B-B811-055E14700A40}" destId="{6343EE40-228E-4C9B-94F9-B92B5B451EEA}" srcOrd="0" destOrd="0" presId="urn:microsoft.com/office/officeart/2008/layout/VerticalCurvedList"/>
    <dgm:cxn modelId="{83E55FC0-E1CF-4349-9BD4-B262ADDF5E9D}" type="presParOf" srcId="{6343EE40-228E-4C9B-94F9-B92B5B451EEA}" destId="{31F5A289-AC0E-4763-BA47-486454B138CB}" srcOrd="0" destOrd="0" presId="urn:microsoft.com/office/officeart/2008/layout/VerticalCurvedList"/>
    <dgm:cxn modelId="{569F239C-711B-43B0-9B03-C74EAEAFED1F}" type="presParOf" srcId="{31F5A289-AC0E-4763-BA47-486454B138CB}" destId="{63F49045-0BD5-4318-A6A1-8D4BCE640C00}" srcOrd="0" destOrd="0" presId="urn:microsoft.com/office/officeart/2008/layout/VerticalCurvedList"/>
    <dgm:cxn modelId="{684096E1-7FD0-48A5-97B1-38A7AB504204}" type="presParOf" srcId="{31F5A289-AC0E-4763-BA47-486454B138CB}" destId="{67B83C06-F6E2-4B14-98FA-90D9E0FC9152}" srcOrd="1" destOrd="0" presId="urn:microsoft.com/office/officeart/2008/layout/VerticalCurvedList"/>
    <dgm:cxn modelId="{035E1EEE-1FA5-40E9-A555-AC985FAF4207}" type="presParOf" srcId="{31F5A289-AC0E-4763-BA47-486454B138CB}" destId="{05D4D268-1272-418A-9853-CC61C11B2328}" srcOrd="2" destOrd="0" presId="urn:microsoft.com/office/officeart/2008/layout/VerticalCurvedList"/>
    <dgm:cxn modelId="{057D3D6F-6F5C-4933-A4AE-238811B7C569}" type="presParOf" srcId="{31F5A289-AC0E-4763-BA47-486454B138CB}" destId="{6D439382-8C9B-4BE6-A15D-4F8672BF9EA8}" srcOrd="3" destOrd="0" presId="urn:microsoft.com/office/officeart/2008/layout/VerticalCurvedList"/>
    <dgm:cxn modelId="{E27CF675-CF57-4914-BB71-80E212536EC2}" type="presParOf" srcId="{6343EE40-228E-4C9B-94F9-B92B5B451EEA}" destId="{D7E691CE-51C7-4A83-BC2C-5F0EA1848FCA}" srcOrd="1" destOrd="0" presId="urn:microsoft.com/office/officeart/2008/layout/VerticalCurvedList"/>
    <dgm:cxn modelId="{3ED7A0D8-EC35-4724-8399-827D4B76BD28}" type="presParOf" srcId="{6343EE40-228E-4C9B-94F9-B92B5B451EEA}" destId="{3D0DB243-F4BC-4944-A099-ECB1F676763D}" srcOrd="2" destOrd="0" presId="urn:microsoft.com/office/officeart/2008/layout/VerticalCurvedList"/>
    <dgm:cxn modelId="{EE3319E4-6B19-4C8B-98B4-55CF7761E292}" type="presParOf" srcId="{3D0DB243-F4BC-4944-A099-ECB1F676763D}" destId="{92C38FBA-F289-4128-9821-38ACEE24BB15}" srcOrd="0" destOrd="0" presId="urn:microsoft.com/office/officeart/2008/layout/VerticalCurvedList"/>
    <dgm:cxn modelId="{A8A1D026-B27D-4057-980A-298030433151}" type="presParOf" srcId="{6343EE40-228E-4C9B-94F9-B92B5B451EEA}" destId="{57238260-8E79-4608-9411-250CF0674453}" srcOrd="3" destOrd="0" presId="urn:microsoft.com/office/officeart/2008/layout/VerticalCurvedList"/>
    <dgm:cxn modelId="{C858669E-A9E8-4EE9-BA19-F4BED2C9CC35}" type="presParOf" srcId="{6343EE40-228E-4C9B-94F9-B92B5B451EEA}" destId="{97EE0D6D-46D8-44E2-9F46-E8859962B8CB}" srcOrd="4" destOrd="0" presId="urn:microsoft.com/office/officeart/2008/layout/VerticalCurvedList"/>
    <dgm:cxn modelId="{5B6714B9-6742-49C4-AC54-5876E43DD2F8}" type="presParOf" srcId="{97EE0D6D-46D8-44E2-9F46-E8859962B8CB}" destId="{46A05E23-F866-4ECD-AC8F-308895548337}" srcOrd="0" destOrd="0" presId="urn:microsoft.com/office/officeart/2008/layout/VerticalCurvedList"/>
    <dgm:cxn modelId="{7ED2AC8E-2FE6-4228-8FE1-593CBFBC0A71}" type="presParOf" srcId="{6343EE40-228E-4C9B-94F9-B92B5B451EEA}" destId="{98113A86-0BF6-4192-A8CE-FE6BFCB54C0E}" srcOrd="5" destOrd="0" presId="urn:microsoft.com/office/officeart/2008/layout/VerticalCurvedList"/>
    <dgm:cxn modelId="{633CC2A3-0412-4DCD-A27A-DB8524FBA6B2}" type="presParOf" srcId="{6343EE40-228E-4C9B-94F9-B92B5B451EEA}" destId="{4FC34EE8-4648-4C45-979A-01A5C325DDBA}" srcOrd="6" destOrd="0" presId="urn:microsoft.com/office/officeart/2008/layout/VerticalCurvedList"/>
    <dgm:cxn modelId="{ABE94777-F22F-430D-B230-27AC2043F422}" type="presParOf" srcId="{4FC34EE8-4648-4C45-979A-01A5C325DDBA}" destId="{BFB0683B-6E74-4D8D-9D6D-84D1BE927B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1EDCD4-1774-4C33-8B4A-03B0BE3DD3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D234F78-A2CE-4295-8DFE-F7948F549BAF}">
      <dgm:prSet phldrT="[Texto]"/>
      <dgm:spPr/>
      <dgm:t>
        <a:bodyPr/>
        <a:lstStyle/>
        <a:p>
          <a:r>
            <a:rPr lang="es-CO"/>
            <a:t>robot(H1)</a:t>
          </a:r>
          <a:endParaRPr lang="es-ES"/>
        </a:p>
      </dgm:t>
    </dgm:pt>
    <dgm:pt modelId="{187A6D67-FD5D-4E4F-8DC3-9C53805CFEEF}" type="parTrans" cxnId="{06DA959D-786C-4238-9AE2-99460EBE8F1A}">
      <dgm:prSet/>
      <dgm:spPr/>
      <dgm:t>
        <a:bodyPr/>
        <a:lstStyle/>
        <a:p>
          <a:endParaRPr lang="es-ES"/>
        </a:p>
      </dgm:t>
    </dgm:pt>
    <dgm:pt modelId="{0074B8FD-9328-44E8-B300-CA4484F8AEBA}" type="sibTrans" cxnId="{06DA959D-786C-4238-9AE2-99460EBE8F1A}">
      <dgm:prSet/>
      <dgm:spPr/>
      <dgm:t>
        <a:bodyPr/>
        <a:lstStyle/>
        <a:p>
          <a:endParaRPr lang="es-ES"/>
        </a:p>
      </dgm:t>
    </dgm:pt>
    <dgm:pt modelId="{E773BF3B-68C2-47AD-ACBB-51CE2722BE3C}">
      <dgm:prSet phldrT="[Texto]"/>
      <dgm:spPr/>
      <dgm:t>
        <a:bodyPr/>
        <a:lstStyle/>
        <a:p>
          <a:r>
            <a:rPr lang="es-CO">
              <a:solidFill>
                <a:schemeClr val="bg1"/>
              </a:solidFill>
            </a:rPr>
            <a:t>en(V,H2)</a:t>
          </a:r>
          <a:endParaRPr lang="es-ES">
            <a:solidFill>
              <a:schemeClr val="bg1"/>
            </a:solidFill>
          </a:endParaRPr>
        </a:p>
      </dgm:t>
    </dgm:pt>
    <dgm:pt modelId="{40EB3D3C-B0CA-4F16-B427-F7148279DCAB}" type="parTrans" cxnId="{8577DFF5-5943-45D9-BFA6-E7CF36DB1D7F}">
      <dgm:prSet/>
      <dgm:spPr/>
      <dgm:t>
        <a:bodyPr/>
        <a:lstStyle/>
        <a:p>
          <a:endParaRPr lang="es-ES"/>
        </a:p>
      </dgm:t>
    </dgm:pt>
    <dgm:pt modelId="{8317C8D4-6292-41B6-A19F-3C87933F76E4}" type="sibTrans" cxnId="{8577DFF5-5943-45D9-BFA6-E7CF36DB1D7F}">
      <dgm:prSet/>
      <dgm:spPr/>
      <dgm:t>
        <a:bodyPr/>
        <a:lstStyle/>
        <a:p>
          <a:endParaRPr lang="es-ES"/>
        </a:p>
      </dgm:t>
    </dgm:pt>
    <dgm:pt modelId="{F7B677ED-3F90-4DD4-91F4-DA8D38528F4B}">
      <dgm:prSet phldrT="[Texto]"/>
      <dgm:spPr/>
      <dgm:t>
        <a:bodyPr/>
        <a:lstStyle/>
        <a:p>
          <a:r>
            <a:rPr lang="es-CO">
              <a:solidFill>
                <a:srgbClr val="FFFF00"/>
              </a:solidFill>
            </a:rPr>
            <a:t>en(A,H1)</a:t>
          </a:r>
          <a:endParaRPr lang="es-ES">
            <a:solidFill>
              <a:srgbClr val="FFFF00"/>
            </a:solidFill>
          </a:endParaRPr>
        </a:p>
      </dgm:t>
    </dgm:pt>
    <dgm:pt modelId="{310063EF-E18C-42CF-B34A-C3481A722719}" type="parTrans" cxnId="{779075F8-FB13-4346-8250-255FF498D7BB}">
      <dgm:prSet/>
      <dgm:spPr/>
      <dgm:t>
        <a:bodyPr/>
        <a:lstStyle/>
        <a:p>
          <a:endParaRPr lang="es-ES"/>
        </a:p>
      </dgm:t>
    </dgm:pt>
    <dgm:pt modelId="{3E8092FD-E6A4-49AB-828E-24CD120E42B7}" type="sibTrans" cxnId="{779075F8-FB13-4346-8250-255FF498D7BB}">
      <dgm:prSet/>
      <dgm:spPr/>
      <dgm:t>
        <a:bodyPr/>
        <a:lstStyle/>
        <a:p>
          <a:endParaRPr lang="es-ES"/>
        </a:p>
      </dgm:t>
    </dgm:pt>
    <dgm:pt modelId="{8C3F5CB2-55AB-4464-9D6C-A4DC2F1AB9D8}" type="pres">
      <dgm:prSet presAssocID="{7A1EDCD4-1774-4C33-8B4A-03B0BE3DD3B8}" presName="Name0" presStyleCnt="0">
        <dgm:presLayoutVars>
          <dgm:chMax val="7"/>
          <dgm:chPref val="7"/>
          <dgm:dir/>
        </dgm:presLayoutVars>
      </dgm:prSet>
      <dgm:spPr/>
    </dgm:pt>
    <dgm:pt modelId="{9E2F260A-0B9B-44ED-973A-BD1D05BDE979}" type="pres">
      <dgm:prSet presAssocID="{7A1EDCD4-1774-4C33-8B4A-03B0BE3DD3B8}" presName="Name1" presStyleCnt="0"/>
      <dgm:spPr/>
    </dgm:pt>
    <dgm:pt modelId="{8C185C15-00EB-4E0E-B230-9893326EDD1A}" type="pres">
      <dgm:prSet presAssocID="{7A1EDCD4-1774-4C33-8B4A-03B0BE3DD3B8}" presName="cycle" presStyleCnt="0"/>
      <dgm:spPr/>
    </dgm:pt>
    <dgm:pt modelId="{D7406768-08ED-4357-AECD-5FFC524EBD33}" type="pres">
      <dgm:prSet presAssocID="{7A1EDCD4-1774-4C33-8B4A-03B0BE3DD3B8}" presName="srcNode" presStyleLbl="node1" presStyleIdx="0" presStyleCnt="3"/>
      <dgm:spPr/>
    </dgm:pt>
    <dgm:pt modelId="{CB53F1E0-89BE-49A6-BD43-A4307F796C5E}" type="pres">
      <dgm:prSet presAssocID="{7A1EDCD4-1774-4C33-8B4A-03B0BE3DD3B8}" presName="conn" presStyleLbl="parChTrans1D2" presStyleIdx="0" presStyleCnt="1"/>
      <dgm:spPr/>
    </dgm:pt>
    <dgm:pt modelId="{05DDC61A-DF83-4BC3-9B43-08866662B91B}" type="pres">
      <dgm:prSet presAssocID="{7A1EDCD4-1774-4C33-8B4A-03B0BE3DD3B8}" presName="extraNode" presStyleLbl="node1" presStyleIdx="0" presStyleCnt="3"/>
      <dgm:spPr/>
    </dgm:pt>
    <dgm:pt modelId="{A819FC9D-28EA-4EAD-9F1D-458E6F0DA930}" type="pres">
      <dgm:prSet presAssocID="{7A1EDCD4-1774-4C33-8B4A-03B0BE3DD3B8}" presName="dstNode" presStyleLbl="node1" presStyleIdx="0" presStyleCnt="3"/>
      <dgm:spPr/>
    </dgm:pt>
    <dgm:pt modelId="{E3A25226-0FB4-46A1-AE83-11C0620CE6A9}" type="pres">
      <dgm:prSet presAssocID="{BD234F78-A2CE-4295-8DFE-F7948F549BAF}" presName="text_1" presStyleLbl="node1" presStyleIdx="0" presStyleCnt="3">
        <dgm:presLayoutVars>
          <dgm:bulletEnabled val="1"/>
        </dgm:presLayoutVars>
      </dgm:prSet>
      <dgm:spPr/>
    </dgm:pt>
    <dgm:pt modelId="{72080D51-2AC8-4704-AB89-04034F5CD416}" type="pres">
      <dgm:prSet presAssocID="{BD234F78-A2CE-4295-8DFE-F7948F549BAF}" presName="accent_1" presStyleCnt="0"/>
      <dgm:spPr/>
    </dgm:pt>
    <dgm:pt modelId="{3CB926C7-8F54-4E49-A442-D4F77C2C7203}" type="pres">
      <dgm:prSet presAssocID="{BD234F78-A2CE-4295-8DFE-F7948F549BAF}" presName="accentRepeatNode" presStyleLbl="solidFgAcc1" presStyleIdx="0" presStyleCnt="3"/>
      <dgm:spPr/>
    </dgm:pt>
    <dgm:pt modelId="{986ECA42-9C02-4E3A-93E7-C620C5D98FEE}" type="pres">
      <dgm:prSet presAssocID="{E773BF3B-68C2-47AD-ACBB-51CE2722BE3C}" presName="text_2" presStyleLbl="node1" presStyleIdx="1" presStyleCnt="3">
        <dgm:presLayoutVars>
          <dgm:bulletEnabled val="1"/>
        </dgm:presLayoutVars>
      </dgm:prSet>
      <dgm:spPr/>
    </dgm:pt>
    <dgm:pt modelId="{2651DF49-731A-4243-AC2F-5B5F8A272A7C}" type="pres">
      <dgm:prSet presAssocID="{E773BF3B-68C2-47AD-ACBB-51CE2722BE3C}" presName="accent_2" presStyleCnt="0"/>
      <dgm:spPr/>
    </dgm:pt>
    <dgm:pt modelId="{44832A4C-5F0C-4D51-A662-AEBF4890B32B}" type="pres">
      <dgm:prSet presAssocID="{E773BF3B-68C2-47AD-ACBB-51CE2722BE3C}" presName="accentRepeatNode" presStyleLbl="solidFgAcc1" presStyleIdx="1" presStyleCnt="3"/>
      <dgm:spPr/>
    </dgm:pt>
    <dgm:pt modelId="{6CA27A04-D1B5-43C4-A637-EA9965397FC9}" type="pres">
      <dgm:prSet presAssocID="{F7B677ED-3F90-4DD4-91F4-DA8D38528F4B}" presName="text_3" presStyleLbl="node1" presStyleIdx="2" presStyleCnt="3">
        <dgm:presLayoutVars>
          <dgm:bulletEnabled val="1"/>
        </dgm:presLayoutVars>
      </dgm:prSet>
      <dgm:spPr/>
    </dgm:pt>
    <dgm:pt modelId="{7D926AF4-F819-433F-AC94-BD09B6042F45}" type="pres">
      <dgm:prSet presAssocID="{F7B677ED-3F90-4DD4-91F4-DA8D38528F4B}" presName="accent_3" presStyleCnt="0"/>
      <dgm:spPr/>
    </dgm:pt>
    <dgm:pt modelId="{A699818E-A16B-458F-84D5-C432A97DEE9C}" type="pres">
      <dgm:prSet presAssocID="{F7B677ED-3F90-4DD4-91F4-DA8D38528F4B}" presName="accentRepeatNode" presStyleLbl="solidFgAcc1" presStyleIdx="2" presStyleCnt="3"/>
      <dgm:spPr/>
    </dgm:pt>
  </dgm:ptLst>
  <dgm:cxnLst>
    <dgm:cxn modelId="{057E5E3E-93CD-4529-B70D-36E4BFF2213B}" type="presOf" srcId="{E773BF3B-68C2-47AD-ACBB-51CE2722BE3C}" destId="{986ECA42-9C02-4E3A-93E7-C620C5D98FEE}" srcOrd="0" destOrd="0" presId="urn:microsoft.com/office/officeart/2008/layout/VerticalCurvedList"/>
    <dgm:cxn modelId="{C5F5256C-E977-44EA-A37D-577FA4A2A161}" type="presOf" srcId="{7A1EDCD4-1774-4C33-8B4A-03B0BE3DD3B8}" destId="{8C3F5CB2-55AB-4464-9D6C-A4DC2F1AB9D8}" srcOrd="0" destOrd="0" presId="urn:microsoft.com/office/officeart/2008/layout/VerticalCurvedList"/>
    <dgm:cxn modelId="{1F91AC52-25C5-46D1-A293-1FF0D84FEB33}" type="presOf" srcId="{0074B8FD-9328-44E8-B300-CA4484F8AEBA}" destId="{CB53F1E0-89BE-49A6-BD43-A4307F796C5E}" srcOrd="0" destOrd="0" presId="urn:microsoft.com/office/officeart/2008/layout/VerticalCurvedList"/>
    <dgm:cxn modelId="{06DA959D-786C-4238-9AE2-99460EBE8F1A}" srcId="{7A1EDCD4-1774-4C33-8B4A-03B0BE3DD3B8}" destId="{BD234F78-A2CE-4295-8DFE-F7948F549BAF}" srcOrd="0" destOrd="0" parTransId="{187A6D67-FD5D-4E4F-8DC3-9C53805CFEEF}" sibTransId="{0074B8FD-9328-44E8-B300-CA4484F8AEBA}"/>
    <dgm:cxn modelId="{C70A75A9-AEFF-492C-AB7D-BE09E08ABBC1}" type="presOf" srcId="{BD234F78-A2CE-4295-8DFE-F7948F549BAF}" destId="{E3A25226-0FB4-46A1-AE83-11C0620CE6A9}" srcOrd="0" destOrd="0" presId="urn:microsoft.com/office/officeart/2008/layout/VerticalCurvedList"/>
    <dgm:cxn modelId="{84BEB4B0-AFB5-4058-91C3-5D973B73472E}" type="presOf" srcId="{F7B677ED-3F90-4DD4-91F4-DA8D38528F4B}" destId="{6CA27A04-D1B5-43C4-A637-EA9965397FC9}" srcOrd="0" destOrd="0" presId="urn:microsoft.com/office/officeart/2008/layout/VerticalCurvedList"/>
    <dgm:cxn modelId="{8577DFF5-5943-45D9-BFA6-E7CF36DB1D7F}" srcId="{7A1EDCD4-1774-4C33-8B4A-03B0BE3DD3B8}" destId="{E773BF3B-68C2-47AD-ACBB-51CE2722BE3C}" srcOrd="1" destOrd="0" parTransId="{40EB3D3C-B0CA-4F16-B427-F7148279DCAB}" sibTransId="{8317C8D4-6292-41B6-A19F-3C87933F76E4}"/>
    <dgm:cxn modelId="{779075F8-FB13-4346-8250-255FF498D7BB}" srcId="{7A1EDCD4-1774-4C33-8B4A-03B0BE3DD3B8}" destId="{F7B677ED-3F90-4DD4-91F4-DA8D38528F4B}" srcOrd="2" destOrd="0" parTransId="{310063EF-E18C-42CF-B34A-C3481A722719}" sibTransId="{3E8092FD-E6A4-49AB-828E-24CD120E42B7}"/>
    <dgm:cxn modelId="{9920BFE4-8147-426D-A074-8F221BB5215A}" type="presParOf" srcId="{8C3F5CB2-55AB-4464-9D6C-A4DC2F1AB9D8}" destId="{9E2F260A-0B9B-44ED-973A-BD1D05BDE979}" srcOrd="0" destOrd="0" presId="urn:microsoft.com/office/officeart/2008/layout/VerticalCurvedList"/>
    <dgm:cxn modelId="{3397C9BB-27B7-4AB3-B95D-F06846DC912B}" type="presParOf" srcId="{9E2F260A-0B9B-44ED-973A-BD1D05BDE979}" destId="{8C185C15-00EB-4E0E-B230-9893326EDD1A}" srcOrd="0" destOrd="0" presId="urn:microsoft.com/office/officeart/2008/layout/VerticalCurvedList"/>
    <dgm:cxn modelId="{F3C48B25-21F5-4ECE-8475-4AE35D5C90B1}" type="presParOf" srcId="{8C185C15-00EB-4E0E-B230-9893326EDD1A}" destId="{D7406768-08ED-4357-AECD-5FFC524EBD33}" srcOrd="0" destOrd="0" presId="urn:microsoft.com/office/officeart/2008/layout/VerticalCurvedList"/>
    <dgm:cxn modelId="{95A75AD8-2728-4879-BCCB-D7E17A80179D}" type="presParOf" srcId="{8C185C15-00EB-4E0E-B230-9893326EDD1A}" destId="{CB53F1E0-89BE-49A6-BD43-A4307F796C5E}" srcOrd="1" destOrd="0" presId="urn:microsoft.com/office/officeart/2008/layout/VerticalCurvedList"/>
    <dgm:cxn modelId="{F23D639A-0BE9-4A41-A48C-44ABBA9FEDFC}" type="presParOf" srcId="{8C185C15-00EB-4E0E-B230-9893326EDD1A}" destId="{05DDC61A-DF83-4BC3-9B43-08866662B91B}" srcOrd="2" destOrd="0" presId="urn:microsoft.com/office/officeart/2008/layout/VerticalCurvedList"/>
    <dgm:cxn modelId="{99C9DB40-969B-491C-A60C-022FCB10C8C2}" type="presParOf" srcId="{8C185C15-00EB-4E0E-B230-9893326EDD1A}" destId="{A819FC9D-28EA-4EAD-9F1D-458E6F0DA930}" srcOrd="3" destOrd="0" presId="urn:microsoft.com/office/officeart/2008/layout/VerticalCurvedList"/>
    <dgm:cxn modelId="{6DD704F5-F520-42D2-9F53-DF1A3F81A705}" type="presParOf" srcId="{9E2F260A-0B9B-44ED-973A-BD1D05BDE979}" destId="{E3A25226-0FB4-46A1-AE83-11C0620CE6A9}" srcOrd="1" destOrd="0" presId="urn:microsoft.com/office/officeart/2008/layout/VerticalCurvedList"/>
    <dgm:cxn modelId="{ED5A344D-F774-4AA5-AB2C-32A91E4134ED}" type="presParOf" srcId="{9E2F260A-0B9B-44ED-973A-BD1D05BDE979}" destId="{72080D51-2AC8-4704-AB89-04034F5CD416}" srcOrd="2" destOrd="0" presId="urn:microsoft.com/office/officeart/2008/layout/VerticalCurvedList"/>
    <dgm:cxn modelId="{04E83E6E-3017-4F96-8BF3-C514FB2E5292}" type="presParOf" srcId="{72080D51-2AC8-4704-AB89-04034F5CD416}" destId="{3CB926C7-8F54-4E49-A442-D4F77C2C7203}" srcOrd="0" destOrd="0" presId="urn:microsoft.com/office/officeart/2008/layout/VerticalCurvedList"/>
    <dgm:cxn modelId="{BCE68DB4-C83F-41EC-B926-88A1F1FF6572}" type="presParOf" srcId="{9E2F260A-0B9B-44ED-973A-BD1D05BDE979}" destId="{986ECA42-9C02-4E3A-93E7-C620C5D98FEE}" srcOrd="3" destOrd="0" presId="urn:microsoft.com/office/officeart/2008/layout/VerticalCurvedList"/>
    <dgm:cxn modelId="{EA0EC335-A227-43D7-A4A0-D2638A7D4BE0}" type="presParOf" srcId="{9E2F260A-0B9B-44ED-973A-BD1D05BDE979}" destId="{2651DF49-731A-4243-AC2F-5B5F8A272A7C}" srcOrd="4" destOrd="0" presId="urn:microsoft.com/office/officeart/2008/layout/VerticalCurvedList"/>
    <dgm:cxn modelId="{6507A289-8E72-411F-8D49-EB5F8F3FC9AD}" type="presParOf" srcId="{2651DF49-731A-4243-AC2F-5B5F8A272A7C}" destId="{44832A4C-5F0C-4D51-A662-AEBF4890B32B}" srcOrd="0" destOrd="0" presId="urn:microsoft.com/office/officeart/2008/layout/VerticalCurvedList"/>
    <dgm:cxn modelId="{3D85C774-35FA-491E-93C4-29B3D1EFFFCD}" type="presParOf" srcId="{9E2F260A-0B9B-44ED-973A-BD1D05BDE979}" destId="{6CA27A04-D1B5-43C4-A637-EA9965397FC9}" srcOrd="5" destOrd="0" presId="urn:microsoft.com/office/officeart/2008/layout/VerticalCurvedList"/>
    <dgm:cxn modelId="{989F5BEC-4509-4EEB-8996-A03745CD151D}" type="presParOf" srcId="{9E2F260A-0B9B-44ED-973A-BD1D05BDE979}" destId="{7D926AF4-F819-433F-AC94-BD09B6042F45}" srcOrd="6" destOrd="0" presId="urn:microsoft.com/office/officeart/2008/layout/VerticalCurvedList"/>
    <dgm:cxn modelId="{10872057-35F0-48CD-928B-1F8D65091B4C}" type="presParOf" srcId="{7D926AF4-F819-433F-AC94-BD09B6042F45}" destId="{A699818E-A16B-458F-84D5-C432A97DEE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1EDCD4-1774-4C33-8B4A-03B0BE3DD3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D234F78-A2CE-4295-8DFE-F7948F549BAF}">
      <dgm:prSet phldrT="[Texto]" custT="1"/>
      <dgm:spPr/>
      <dgm:t>
        <a:bodyPr/>
        <a:lstStyle/>
        <a:p>
          <a:r>
            <a:rPr lang="es-CO" sz="1400"/>
            <a:t>robot(H1)</a:t>
          </a:r>
          <a:endParaRPr lang="es-ES" sz="1400"/>
        </a:p>
      </dgm:t>
    </dgm:pt>
    <dgm:pt modelId="{187A6D67-FD5D-4E4F-8DC3-9C53805CFEEF}" type="parTrans" cxnId="{06DA959D-786C-4238-9AE2-99460EBE8F1A}">
      <dgm:prSet/>
      <dgm:spPr/>
      <dgm:t>
        <a:bodyPr/>
        <a:lstStyle/>
        <a:p>
          <a:endParaRPr lang="es-ES"/>
        </a:p>
      </dgm:t>
    </dgm:pt>
    <dgm:pt modelId="{0074B8FD-9328-44E8-B300-CA4484F8AEBA}" type="sibTrans" cxnId="{06DA959D-786C-4238-9AE2-99460EBE8F1A}">
      <dgm:prSet/>
      <dgm:spPr/>
      <dgm:t>
        <a:bodyPr/>
        <a:lstStyle/>
        <a:p>
          <a:endParaRPr lang="es-ES"/>
        </a:p>
      </dgm:t>
    </dgm:pt>
    <dgm:pt modelId="{E773BF3B-68C2-47AD-ACBB-51CE2722BE3C}">
      <dgm:prSet phldrT="[Texto]" custT="1"/>
      <dgm:spPr/>
      <dgm:t>
        <a:bodyPr/>
        <a:lstStyle/>
        <a:p>
          <a:r>
            <a:rPr lang="es-CO" sz="1400">
              <a:solidFill>
                <a:schemeClr val="bg1"/>
              </a:solidFill>
            </a:rPr>
            <a:t>en(V,H2)</a:t>
          </a:r>
          <a:endParaRPr lang="es-ES" sz="1400">
            <a:solidFill>
              <a:schemeClr val="bg1"/>
            </a:solidFill>
          </a:endParaRPr>
        </a:p>
      </dgm:t>
    </dgm:pt>
    <dgm:pt modelId="{40EB3D3C-B0CA-4F16-B427-F7148279DCAB}" type="parTrans" cxnId="{8577DFF5-5943-45D9-BFA6-E7CF36DB1D7F}">
      <dgm:prSet/>
      <dgm:spPr/>
      <dgm:t>
        <a:bodyPr/>
        <a:lstStyle/>
        <a:p>
          <a:endParaRPr lang="es-ES"/>
        </a:p>
      </dgm:t>
    </dgm:pt>
    <dgm:pt modelId="{8317C8D4-6292-41B6-A19F-3C87933F76E4}" type="sibTrans" cxnId="{8577DFF5-5943-45D9-BFA6-E7CF36DB1D7F}">
      <dgm:prSet/>
      <dgm:spPr/>
      <dgm:t>
        <a:bodyPr/>
        <a:lstStyle/>
        <a:p>
          <a:endParaRPr lang="es-ES"/>
        </a:p>
      </dgm:t>
    </dgm:pt>
    <dgm:pt modelId="{F7B677ED-3F90-4DD4-91F4-DA8D38528F4B}">
      <dgm:prSet phldrT="[Texto]"/>
      <dgm:spPr/>
      <dgm:t>
        <a:bodyPr/>
        <a:lstStyle/>
        <a:p>
          <a:r>
            <a:rPr lang="es-ES"/>
            <a:t>Soltar() con </a:t>
          </a:r>
          <a:r>
            <a:rPr lang="es-ES" err="1"/>
            <a:t>Cp</a:t>
          </a:r>
          <a:r>
            <a:rPr lang="es-ES"/>
            <a:t>=A y </a:t>
          </a:r>
          <a:r>
            <a:rPr lang="es-ES" err="1"/>
            <a:t>Hr</a:t>
          </a:r>
          <a:r>
            <a:rPr lang="es-ES"/>
            <a:t>=H1</a:t>
          </a:r>
        </a:p>
      </dgm:t>
    </dgm:pt>
    <dgm:pt modelId="{310063EF-E18C-42CF-B34A-C3481A722719}" type="parTrans" cxnId="{779075F8-FB13-4346-8250-255FF498D7BB}">
      <dgm:prSet/>
      <dgm:spPr/>
      <dgm:t>
        <a:bodyPr/>
        <a:lstStyle/>
        <a:p>
          <a:endParaRPr lang="es-ES"/>
        </a:p>
      </dgm:t>
    </dgm:pt>
    <dgm:pt modelId="{3E8092FD-E6A4-49AB-828E-24CD120E42B7}" type="sibTrans" cxnId="{779075F8-FB13-4346-8250-255FF498D7BB}">
      <dgm:prSet/>
      <dgm:spPr/>
      <dgm:t>
        <a:bodyPr/>
        <a:lstStyle/>
        <a:p>
          <a:endParaRPr lang="es-ES"/>
        </a:p>
      </dgm:t>
    </dgm:pt>
    <dgm:pt modelId="{A1A1EB75-464C-4250-A94F-75BFCE14008E}">
      <dgm:prSet phldrT="[Texto]" custT="1"/>
      <dgm:spPr/>
      <dgm:t>
        <a:bodyPr/>
        <a:lstStyle/>
        <a:p>
          <a:r>
            <a:rPr lang="es-ES" sz="1400"/>
            <a:t>Pinza(A) y robot(H1)</a:t>
          </a:r>
        </a:p>
      </dgm:t>
    </dgm:pt>
    <dgm:pt modelId="{90777BD7-54E9-4142-8110-6CB3CFE980FB}" type="parTrans" cxnId="{58F49607-9F58-499D-87F7-BE094343CDAE}">
      <dgm:prSet/>
      <dgm:spPr/>
      <dgm:t>
        <a:bodyPr/>
        <a:lstStyle/>
        <a:p>
          <a:endParaRPr lang="en-US"/>
        </a:p>
      </dgm:t>
    </dgm:pt>
    <dgm:pt modelId="{6DC8C6F9-3059-4DEB-923C-1700B9E685C2}" type="sibTrans" cxnId="{58F49607-9F58-499D-87F7-BE094343CDAE}">
      <dgm:prSet/>
      <dgm:spPr/>
      <dgm:t>
        <a:bodyPr/>
        <a:lstStyle/>
        <a:p>
          <a:endParaRPr lang="en-US"/>
        </a:p>
      </dgm:t>
    </dgm:pt>
    <dgm:pt modelId="{BD3023CB-65CD-4227-9642-CFEEE282D17F}">
      <dgm:prSet phldrT="[Texto]" custT="1"/>
      <dgm:spPr/>
      <dgm:t>
        <a:bodyPr/>
        <a:lstStyle/>
        <a:p>
          <a:r>
            <a:rPr lang="es-ES" sz="1400"/>
            <a:t>Pinza(A)</a:t>
          </a:r>
        </a:p>
      </dgm:t>
    </dgm:pt>
    <dgm:pt modelId="{4C414791-1F2C-437A-91BE-9412CD671C41}" type="parTrans" cxnId="{D768CD7B-BB3D-476B-A6AC-733E1FC9F3C2}">
      <dgm:prSet/>
      <dgm:spPr/>
      <dgm:t>
        <a:bodyPr/>
        <a:lstStyle/>
        <a:p>
          <a:endParaRPr lang="en-US"/>
        </a:p>
      </dgm:t>
    </dgm:pt>
    <dgm:pt modelId="{B958C417-07EE-4769-A4C0-949BF96DD35B}" type="sibTrans" cxnId="{D768CD7B-BB3D-476B-A6AC-733E1FC9F3C2}">
      <dgm:prSet/>
      <dgm:spPr/>
      <dgm:t>
        <a:bodyPr/>
        <a:lstStyle/>
        <a:p>
          <a:endParaRPr lang="en-US"/>
        </a:p>
      </dgm:t>
    </dgm:pt>
    <dgm:pt modelId="{905408F4-9C19-4C13-BAE9-E1CA54D16AEF}">
      <dgm:prSet phldrT="[Texto]" custT="1"/>
      <dgm:spPr/>
      <dgm:t>
        <a:bodyPr/>
        <a:lstStyle/>
        <a:p>
          <a:r>
            <a:rPr lang="es-ES" sz="1400">
              <a:solidFill>
                <a:srgbClr val="FFFF00"/>
              </a:solidFill>
            </a:rPr>
            <a:t>Robot(H1)</a:t>
          </a:r>
        </a:p>
      </dgm:t>
    </dgm:pt>
    <dgm:pt modelId="{B260049C-F1E2-4B89-8D44-11ACC028D76D}" type="parTrans" cxnId="{3D57FF78-3EA9-4CCC-AAC0-95508E1036AE}">
      <dgm:prSet/>
      <dgm:spPr/>
      <dgm:t>
        <a:bodyPr/>
        <a:lstStyle/>
        <a:p>
          <a:endParaRPr lang="en-US"/>
        </a:p>
      </dgm:t>
    </dgm:pt>
    <dgm:pt modelId="{F0F9A1B4-FAB7-4EFA-BF2B-98F0F5A7F8EE}" type="sibTrans" cxnId="{3D57FF78-3EA9-4CCC-AAC0-95508E1036AE}">
      <dgm:prSet/>
      <dgm:spPr/>
      <dgm:t>
        <a:bodyPr/>
        <a:lstStyle/>
        <a:p>
          <a:endParaRPr lang="en-US"/>
        </a:p>
      </dgm:t>
    </dgm:pt>
    <dgm:pt modelId="{8C3F5CB2-55AB-4464-9D6C-A4DC2F1AB9D8}" type="pres">
      <dgm:prSet presAssocID="{7A1EDCD4-1774-4C33-8B4A-03B0BE3DD3B8}" presName="Name0" presStyleCnt="0">
        <dgm:presLayoutVars>
          <dgm:chMax val="7"/>
          <dgm:chPref val="7"/>
          <dgm:dir/>
        </dgm:presLayoutVars>
      </dgm:prSet>
      <dgm:spPr/>
    </dgm:pt>
    <dgm:pt modelId="{9E2F260A-0B9B-44ED-973A-BD1D05BDE979}" type="pres">
      <dgm:prSet presAssocID="{7A1EDCD4-1774-4C33-8B4A-03B0BE3DD3B8}" presName="Name1" presStyleCnt="0"/>
      <dgm:spPr/>
    </dgm:pt>
    <dgm:pt modelId="{8C185C15-00EB-4E0E-B230-9893326EDD1A}" type="pres">
      <dgm:prSet presAssocID="{7A1EDCD4-1774-4C33-8B4A-03B0BE3DD3B8}" presName="cycle" presStyleCnt="0"/>
      <dgm:spPr/>
    </dgm:pt>
    <dgm:pt modelId="{D7406768-08ED-4357-AECD-5FFC524EBD33}" type="pres">
      <dgm:prSet presAssocID="{7A1EDCD4-1774-4C33-8B4A-03B0BE3DD3B8}" presName="srcNode" presStyleLbl="node1" presStyleIdx="0" presStyleCnt="6"/>
      <dgm:spPr/>
    </dgm:pt>
    <dgm:pt modelId="{CB53F1E0-89BE-49A6-BD43-A4307F796C5E}" type="pres">
      <dgm:prSet presAssocID="{7A1EDCD4-1774-4C33-8B4A-03B0BE3DD3B8}" presName="conn" presStyleLbl="parChTrans1D2" presStyleIdx="0" presStyleCnt="1"/>
      <dgm:spPr/>
    </dgm:pt>
    <dgm:pt modelId="{05DDC61A-DF83-4BC3-9B43-08866662B91B}" type="pres">
      <dgm:prSet presAssocID="{7A1EDCD4-1774-4C33-8B4A-03B0BE3DD3B8}" presName="extraNode" presStyleLbl="node1" presStyleIdx="0" presStyleCnt="6"/>
      <dgm:spPr/>
    </dgm:pt>
    <dgm:pt modelId="{A819FC9D-28EA-4EAD-9F1D-458E6F0DA930}" type="pres">
      <dgm:prSet presAssocID="{7A1EDCD4-1774-4C33-8B4A-03B0BE3DD3B8}" presName="dstNode" presStyleLbl="node1" presStyleIdx="0" presStyleCnt="6"/>
      <dgm:spPr/>
    </dgm:pt>
    <dgm:pt modelId="{E3A25226-0FB4-46A1-AE83-11C0620CE6A9}" type="pres">
      <dgm:prSet presAssocID="{BD234F78-A2CE-4295-8DFE-F7948F549BAF}" presName="text_1" presStyleLbl="node1" presStyleIdx="0" presStyleCnt="6">
        <dgm:presLayoutVars>
          <dgm:bulletEnabled val="1"/>
        </dgm:presLayoutVars>
      </dgm:prSet>
      <dgm:spPr/>
    </dgm:pt>
    <dgm:pt modelId="{72080D51-2AC8-4704-AB89-04034F5CD416}" type="pres">
      <dgm:prSet presAssocID="{BD234F78-A2CE-4295-8DFE-F7948F549BAF}" presName="accent_1" presStyleCnt="0"/>
      <dgm:spPr/>
    </dgm:pt>
    <dgm:pt modelId="{3CB926C7-8F54-4E49-A442-D4F77C2C7203}" type="pres">
      <dgm:prSet presAssocID="{BD234F78-A2CE-4295-8DFE-F7948F549BAF}" presName="accentRepeatNode" presStyleLbl="solidFgAcc1" presStyleIdx="0" presStyleCnt="6"/>
      <dgm:spPr/>
    </dgm:pt>
    <dgm:pt modelId="{986ECA42-9C02-4E3A-93E7-C620C5D98FEE}" type="pres">
      <dgm:prSet presAssocID="{E773BF3B-68C2-47AD-ACBB-51CE2722BE3C}" presName="text_2" presStyleLbl="node1" presStyleIdx="1" presStyleCnt="6">
        <dgm:presLayoutVars>
          <dgm:bulletEnabled val="1"/>
        </dgm:presLayoutVars>
      </dgm:prSet>
      <dgm:spPr/>
    </dgm:pt>
    <dgm:pt modelId="{2651DF49-731A-4243-AC2F-5B5F8A272A7C}" type="pres">
      <dgm:prSet presAssocID="{E773BF3B-68C2-47AD-ACBB-51CE2722BE3C}" presName="accent_2" presStyleCnt="0"/>
      <dgm:spPr/>
    </dgm:pt>
    <dgm:pt modelId="{44832A4C-5F0C-4D51-A662-AEBF4890B32B}" type="pres">
      <dgm:prSet presAssocID="{E773BF3B-68C2-47AD-ACBB-51CE2722BE3C}" presName="accentRepeatNode" presStyleLbl="solidFgAcc1" presStyleIdx="1" presStyleCnt="6"/>
      <dgm:spPr/>
    </dgm:pt>
    <dgm:pt modelId="{6CA27A04-D1B5-43C4-A637-EA9965397FC9}" type="pres">
      <dgm:prSet presAssocID="{F7B677ED-3F90-4DD4-91F4-DA8D38528F4B}" presName="text_3" presStyleLbl="node1" presStyleIdx="2" presStyleCnt="6">
        <dgm:presLayoutVars>
          <dgm:bulletEnabled val="1"/>
        </dgm:presLayoutVars>
      </dgm:prSet>
      <dgm:spPr/>
    </dgm:pt>
    <dgm:pt modelId="{7D926AF4-F819-433F-AC94-BD09B6042F45}" type="pres">
      <dgm:prSet presAssocID="{F7B677ED-3F90-4DD4-91F4-DA8D38528F4B}" presName="accent_3" presStyleCnt="0"/>
      <dgm:spPr/>
    </dgm:pt>
    <dgm:pt modelId="{A699818E-A16B-458F-84D5-C432A97DEE9C}" type="pres">
      <dgm:prSet presAssocID="{F7B677ED-3F90-4DD4-91F4-DA8D38528F4B}" presName="accentRepeatNode" presStyleLbl="solidFgAcc1" presStyleIdx="2" presStyleCnt="6"/>
      <dgm:spPr/>
    </dgm:pt>
    <dgm:pt modelId="{91C367DF-9413-491E-B769-F4E357AFD198}" type="pres">
      <dgm:prSet presAssocID="{A1A1EB75-464C-4250-A94F-75BFCE14008E}" presName="text_4" presStyleLbl="node1" presStyleIdx="3" presStyleCnt="6">
        <dgm:presLayoutVars>
          <dgm:bulletEnabled val="1"/>
        </dgm:presLayoutVars>
      </dgm:prSet>
      <dgm:spPr/>
    </dgm:pt>
    <dgm:pt modelId="{B0430477-6EBB-46FE-88A1-2AF9C677DCAE}" type="pres">
      <dgm:prSet presAssocID="{A1A1EB75-464C-4250-A94F-75BFCE14008E}" presName="accent_4" presStyleCnt="0"/>
      <dgm:spPr/>
    </dgm:pt>
    <dgm:pt modelId="{72881650-47AA-4631-B3F2-667B85E322A4}" type="pres">
      <dgm:prSet presAssocID="{A1A1EB75-464C-4250-A94F-75BFCE14008E}" presName="accentRepeatNode" presStyleLbl="solidFgAcc1" presStyleIdx="3" presStyleCnt="6"/>
      <dgm:spPr/>
    </dgm:pt>
    <dgm:pt modelId="{078F76EC-7910-49E7-86C3-8AD99C7D6AA7}" type="pres">
      <dgm:prSet presAssocID="{BD3023CB-65CD-4227-9642-CFEEE282D17F}" presName="text_5" presStyleLbl="node1" presStyleIdx="4" presStyleCnt="6" custLinFactNeighborX="657" custLinFactNeighborY="24726">
        <dgm:presLayoutVars>
          <dgm:bulletEnabled val="1"/>
        </dgm:presLayoutVars>
      </dgm:prSet>
      <dgm:spPr/>
    </dgm:pt>
    <dgm:pt modelId="{4213FB75-7F55-4B4F-9F52-2400D141E586}" type="pres">
      <dgm:prSet presAssocID="{BD3023CB-65CD-4227-9642-CFEEE282D17F}" presName="accent_5" presStyleCnt="0"/>
      <dgm:spPr/>
    </dgm:pt>
    <dgm:pt modelId="{CF2B49CD-4F2B-4A8C-8AAD-C1AB540B0CE1}" type="pres">
      <dgm:prSet presAssocID="{BD3023CB-65CD-4227-9642-CFEEE282D17F}" presName="accentRepeatNode" presStyleLbl="solidFgAcc1" presStyleIdx="4" presStyleCnt="6"/>
      <dgm:spPr/>
    </dgm:pt>
    <dgm:pt modelId="{04F28385-82EE-4BC3-99B0-3C2A79A9B6E9}" type="pres">
      <dgm:prSet presAssocID="{905408F4-9C19-4C13-BAE9-E1CA54D16AEF}" presName="text_6" presStyleLbl="node1" presStyleIdx="5" presStyleCnt="6">
        <dgm:presLayoutVars>
          <dgm:bulletEnabled val="1"/>
        </dgm:presLayoutVars>
      </dgm:prSet>
      <dgm:spPr/>
    </dgm:pt>
    <dgm:pt modelId="{34CE2AD3-E41D-474B-8546-45D68E3F68FA}" type="pres">
      <dgm:prSet presAssocID="{905408F4-9C19-4C13-BAE9-E1CA54D16AEF}" presName="accent_6" presStyleCnt="0"/>
      <dgm:spPr/>
    </dgm:pt>
    <dgm:pt modelId="{CD874CC5-E973-4D11-9D39-F824C2FCF9E1}" type="pres">
      <dgm:prSet presAssocID="{905408F4-9C19-4C13-BAE9-E1CA54D16AEF}" presName="accentRepeatNode" presStyleLbl="solidFgAcc1" presStyleIdx="5" presStyleCnt="6"/>
      <dgm:spPr/>
    </dgm:pt>
  </dgm:ptLst>
  <dgm:cxnLst>
    <dgm:cxn modelId="{58F49607-9F58-499D-87F7-BE094343CDAE}" srcId="{7A1EDCD4-1774-4C33-8B4A-03B0BE3DD3B8}" destId="{A1A1EB75-464C-4250-A94F-75BFCE14008E}" srcOrd="3" destOrd="0" parTransId="{90777BD7-54E9-4142-8110-6CB3CFE980FB}" sibTransId="{6DC8C6F9-3059-4DEB-923C-1700B9E685C2}"/>
    <dgm:cxn modelId="{057E5E3E-93CD-4529-B70D-36E4BFF2213B}" type="presOf" srcId="{E773BF3B-68C2-47AD-ACBB-51CE2722BE3C}" destId="{986ECA42-9C02-4E3A-93E7-C620C5D98FEE}" srcOrd="0" destOrd="0" presId="urn:microsoft.com/office/officeart/2008/layout/VerticalCurvedList"/>
    <dgm:cxn modelId="{C5F5256C-E977-44EA-A37D-577FA4A2A161}" type="presOf" srcId="{7A1EDCD4-1774-4C33-8B4A-03B0BE3DD3B8}" destId="{8C3F5CB2-55AB-4464-9D6C-A4DC2F1AB9D8}" srcOrd="0" destOrd="0" presId="urn:microsoft.com/office/officeart/2008/layout/VerticalCurvedList"/>
    <dgm:cxn modelId="{1F91AC52-25C5-46D1-A293-1FF0D84FEB33}" type="presOf" srcId="{0074B8FD-9328-44E8-B300-CA4484F8AEBA}" destId="{CB53F1E0-89BE-49A6-BD43-A4307F796C5E}" srcOrd="0" destOrd="0" presId="urn:microsoft.com/office/officeart/2008/layout/VerticalCurvedList"/>
    <dgm:cxn modelId="{7043D554-1D5B-4CC7-BF0D-A06ADBCB4693}" type="presOf" srcId="{905408F4-9C19-4C13-BAE9-E1CA54D16AEF}" destId="{04F28385-82EE-4BC3-99B0-3C2A79A9B6E9}" srcOrd="0" destOrd="0" presId="urn:microsoft.com/office/officeart/2008/layout/VerticalCurvedList"/>
    <dgm:cxn modelId="{3D57FF78-3EA9-4CCC-AAC0-95508E1036AE}" srcId="{7A1EDCD4-1774-4C33-8B4A-03B0BE3DD3B8}" destId="{905408F4-9C19-4C13-BAE9-E1CA54D16AEF}" srcOrd="5" destOrd="0" parTransId="{B260049C-F1E2-4B89-8D44-11ACC028D76D}" sibTransId="{F0F9A1B4-FAB7-4EFA-BF2B-98F0F5A7F8EE}"/>
    <dgm:cxn modelId="{D768CD7B-BB3D-476B-A6AC-733E1FC9F3C2}" srcId="{7A1EDCD4-1774-4C33-8B4A-03B0BE3DD3B8}" destId="{BD3023CB-65CD-4227-9642-CFEEE282D17F}" srcOrd="4" destOrd="0" parTransId="{4C414791-1F2C-437A-91BE-9412CD671C41}" sibTransId="{B958C417-07EE-4769-A4C0-949BF96DD35B}"/>
    <dgm:cxn modelId="{06DA959D-786C-4238-9AE2-99460EBE8F1A}" srcId="{7A1EDCD4-1774-4C33-8B4A-03B0BE3DD3B8}" destId="{BD234F78-A2CE-4295-8DFE-F7948F549BAF}" srcOrd="0" destOrd="0" parTransId="{187A6D67-FD5D-4E4F-8DC3-9C53805CFEEF}" sibTransId="{0074B8FD-9328-44E8-B300-CA4484F8AEBA}"/>
    <dgm:cxn modelId="{04D0B79D-649D-48C5-A4A7-A8D2CB1BD3F1}" type="presOf" srcId="{BD3023CB-65CD-4227-9642-CFEEE282D17F}" destId="{078F76EC-7910-49E7-86C3-8AD99C7D6AA7}" srcOrd="0" destOrd="0" presId="urn:microsoft.com/office/officeart/2008/layout/VerticalCurvedList"/>
    <dgm:cxn modelId="{C70A75A9-AEFF-492C-AB7D-BE09E08ABBC1}" type="presOf" srcId="{BD234F78-A2CE-4295-8DFE-F7948F549BAF}" destId="{E3A25226-0FB4-46A1-AE83-11C0620CE6A9}" srcOrd="0" destOrd="0" presId="urn:microsoft.com/office/officeart/2008/layout/VerticalCurvedList"/>
    <dgm:cxn modelId="{84BEB4B0-AFB5-4058-91C3-5D973B73472E}" type="presOf" srcId="{F7B677ED-3F90-4DD4-91F4-DA8D38528F4B}" destId="{6CA27A04-D1B5-43C4-A637-EA9965397FC9}" srcOrd="0" destOrd="0" presId="urn:microsoft.com/office/officeart/2008/layout/VerticalCurvedList"/>
    <dgm:cxn modelId="{1D46CFE8-A4FD-49EC-B438-ABDE2879B528}" type="presOf" srcId="{A1A1EB75-464C-4250-A94F-75BFCE14008E}" destId="{91C367DF-9413-491E-B769-F4E357AFD198}" srcOrd="0" destOrd="0" presId="urn:microsoft.com/office/officeart/2008/layout/VerticalCurvedList"/>
    <dgm:cxn modelId="{8577DFF5-5943-45D9-BFA6-E7CF36DB1D7F}" srcId="{7A1EDCD4-1774-4C33-8B4A-03B0BE3DD3B8}" destId="{E773BF3B-68C2-47AD-ACBB-51CE2722BE3C}" srcOrd="1" destOrd="0" parTransId="{40EB3D3C-B0CA-4F16-B427-F7148279DCAB}" sibTransId="{8317C8D4-6292-41B6-A19F-3C87933F76E4}"/>
    <dgm:cxn modelId="{779075F8-FB13-4346-8250-255FF498D7BB}" srcId="{7A1EDCD4-1774-4C33-8B4A-03B0BE3DD3B8}" destId="{F7B677ED-3F90-4DD4-91F4-DA8D38528F4B}" srcOrd="2" destOrd="0" parTransId="{310063EF-E18C-42CF-B34A-C3481A722719}" sibTransId="{3E8092FD-E6A4-49AB-828E-24CD120E42B7}"/>
    <dgm:cxn modelId="{9920BFE4-8147-426D-A074-8F221BB5215A}" type="presParOf" srcId="{8C3F5CB2-55AB-4464-9D6C-A4DC2F1AB9D8}" destId="{9E2F260A-0B9B-44ED-973A-BD1D05BDE979}" srcOrd="0" destOrd="0" presId="urn:microsoft.com/office/officeart/2008/layout/VerticalCurvedList"/>
    <dgm:cxn modelId="{3397C9BB-27B7-4AB3-B95D-F06846DC912B}" type="presParOf" srcId="{9E2F260A-0B9B-44ED-973A-BD1D05BDE979}" destId="{8C185C15-00EB-4E0E-B230-9893326EDD1A}" srcOrd="0" destOrd="0" presId="urn:microsoft.com/office/officeart/2008/layout/VerticalCurvedList"/>
    <dgm:cxn modelId="{F3C48B25-21F5-4ECE-8475-4AE35D5C90B1}" type="presParOf" srcId="{8C185C15-00EB-4E0E-B230-9893326EDD1A}" destId="{D7406768-08ED-4357-AECD-5FFC524EBD33}" srcOrd="0" destOrd="0" presId="urn:microsoft.com/office/officeart/2008/layout/VerticalCurvedList"/>
    <dgm:cxn modelId="{95A75AD8-2728-4879-BCCB-D7E17A80179D}" type="presParOf" srcId="{8C185C15-00EB-4E0E-B230-9893326EDD1A}" destId="{CB53F1E0-89BE-49A6-BD43-A4307F796C5E}" srcOrd="1" destOrd="0" presId="urn:microsoft.com/office/officeart/2008/layout/VerticalCurvedList"/>
    <dgm:cxn modelId="{F23D639A-0BE9-4A41-A48C-44ABBA9FEDFC}" type="presParOf" srcId="{8C185C15-00EB-4E0E-B230-9893326EDD1A}" destId="{05DDC61A-DF83-4BC3-9B43-08866662B91B}" srcOrd="2" destOrd="0" presId="urn:microsoft.com/office/officeart/2008/layout/VerticalCurvedList"/>
    <dgm:cxn modelId="{99C9DB40-969B-491C-A60C-022FCB10C8C2}" type="presParOf" srcId="{8C185C15-00EB-4E0E-B230-9893326EDD1A}" destId="{A819FC9D-28EA-4EAD-9F1D-458E6F0DA930}" srcOrd="3" destOrd="0" presId="urn:microsoft.com/office/officeart/2008/layout/VerticalCurvedList"/>
    <dgm:cxn modelId="{6DD704F5-F520-42D2-9F53-DF1A3F81A705}" type="presParOf" srcId="{9E2F260A-0B9B-44ED-973A-BD1D05BDE979}" destId="{E3A25226-0FB4-46A1-AE83-11C0620CE6A9}" srcOrd="1" destOrd="0" presId="urn:microsoft.com/office/officeart/2008/layout/VerticalCurvedList"/>
    <dgm:cxn modelId="{ED5A344D-F774-4AA5-AB2C-32A91E4134ED}" type="presParOf" srcId="{9E2F260A-0B9B-44ED-973A-BD1D05BDE979}" destId="{72080D51-2AC8-4704-AB89-04034F5CD416}" srcOrd="2" destOrd="0" presId="urn:microsoft.com/office/officeart/2008/layout/VerticalCurvedList"/>
    <dgm:cxn modelId="{04E83E6E-3017-4F96-8BF3-C514FB2E5292}" type="presParOf" srcId="{72080D51-2AC8-4704-AB89-04034F5CD416}" destId="{3CB926C7-8F54-4E49-A442-D4F77C2C7203}" srcOrd="0" destOrd="0" presId="urn:microsoft.com/office/officeart/2008/layout/VerticalCurvedList"/>
    <dgm:cxn modelId="{BCE68DB4-C83F-41EC-B926-88A1F1FF6572}" type="presParOf" srcId="{9E2F260A-0B9B-44ED-973A-BD1D05BDE979}" destId="{986ECA42-9C02-4E3A-93E7-C620C5D98FEE}" srcOrd="3" destOrd="0" presId="urn:microsoft.com/office/officeart/2008/layout/VerticalCurvedList"/>
    <dgm:cxn modelId="{EA0EC335-A227-43D7-A4A0-D2638A7D4BE0}" type="presParOf" srcId="{9E2F260A-0B9B-44ED-973A-BD1D05BDE979}" destId="{2651DF49-731A-4243-AC2F-5B5F8A272A7C}" srcOrd="4" destOrd="0" presId="urn:microsoft.com/office/officeart/2008/layout/VerticalCurvedList"/>
    <dgm:cxn modelId="{6507A289-8E72-411F-8D49-EB5F8F3FC9AD}" type="presParOf" srcId="{2651DF49-731A-4243-AC2F-5B5F8A272A7C}" destId="{44832A4C-5F0C-4D51-A662-AEBF4890B32B}" srcOrd="0" destOrd="0" presId="urn:microsoft.com/office/officeart/2008/layout/VerticalCurvedList"/>
    <dgm:cxn modelId="{3D85C774-35FA-491E-93C4-29B3D1EFFFCD}" type="presParOf" srcId="{9E2F260A-0B9B-44ED-973A-BD1D05BDE979}" destId="{6CA27A04-D1B5-43C4-A637-EA9965397FC9}" srcOrd="5" destOrd="0" presId="urn:microsoft.com/office/officeart/2008/layout/VerticalCurvedList"/>
    <dgm:cxn modelId="{989F5BEC-4509-4EEB-8996-A03745CD151D}" type="presParOf" srcId="{9E2F260A-0B9B-44ED-973A-BD1D05BDE979}" destId="{7D926AF4-F819-433F-AC94-BD09B6042F45}" srcOrd="6" destOrd="0" presId="urn:microsoft.com/office/officeart/2008/layout/VerticalCurvedList"/>
    <dgm:cxn modelId="{10872057-35F0-48CD-928B-1F8D65091B4C}" type="presParOf" srcId="{7D926AF4-F819-433F-AC94-BD09B6042F45}" destId="{A699818E-A16B-458F-84D5-C432A97DEE9C}" srcOrd="0" destOrd="0" presId="urn:microsoft.com/office/officeart/2008/layout/VerticalCurvedList"/>
    <dgm:cxn modelId="{C84D6A78-EAF9-41F8-A1DF-A21452E4984C}" type="presParOf" srcId="{9E2F260A-0B9B-44ED-973A-BD1D05BDE979}" destId="{91C367DF-9413-491E-B769-F4E357AFD198}" srcOrd="7" destOrd="0" presId="urn:microsoft.com/office/officeart/2008/layout/VerticalCurvedList"/>
    <dgm:cxn modelId="{F617A832-073F-49A7-BB28-50B58D9ECE6E}" type="presParOf" srcId="{9E2F260A-0B9B-44ED-973A-BD1D05BDE979}" destId="{B0430477-6EBB-46FE-88A1-2AF9C677DCAE}" srcOrd="8" destOrd="0" presId="urn:microsoft.com/office/officeart/2008/layout/VerticalCurvedList"/>
    <dgm:cxn modelId="{761C1939-E8B6-4EB8-9878-A458671F9D8A}" type="presParOf" srcId="{B0430477-6EBB-46FE-88A1-2AF9C677DCAE}" destId="{72881650-47AA-4631-B3F2-667B85E322A4}" srcOrd="0" destOrd="0" presId="urn:microsoft.com/office/officeart/2008/layout/VerticalCurvedList"/>
    <dgm:cxn modelId="{0C90F437-2689-41A9-8C5A-08CBD65168CB}" type="presParOf" srcId="{9E2F260A-0B9B-44ED-973A-BD1D05BDE979}" destId="{078F76EC-7910-49E7-86C3-8AD99C7D6AA7}" srcOrd="9" destOrd="0" presId="urn:microsoft.com/office/officeart/2008/layout/VerticalCurvedList"/>
    <dgm:cxn modelId="{4D2DABBE-0FDF-418E-80FE-01110E0E9A20}" type="presParOf" srcId="{9E2F260A-0B9B-44ED-973A-BD1D05BDE979}" destId="{4213FB75-7F55-4B4F-9F52-2400D141E586}" srcOrd="10" destOrd="0" presId="urn:microsoft.com/office/officeart/2008/layout/VerticalCurvedList"/>
    <dgm:cxn modelId="{28892B0A-AE1F-4F8F-A949-3A39747F9C2C}" type="presParOf" srcId="{4213FB75-7F55-4B4F-9F52-2400D141E586}" destId="{CF2B49CD-4F2B-4A8C-8AAD-C1AB540B0CE1}" srcOrd="0" destOrd="0" presId="urn:microsoft.com/office/officeart/2008/layout/VerticalCurvedList"/>
    <dgm:cxn modelId="{CC285B4D-F121-459D-BC00-D2F55430874A}" type="presParOf" srcId="{9E2F260A-0B9B-44ED-973A-BD1D05BDE979}" destId="{04F28385-82EE-4BC3-99B0-3C2A79A9B6E9}" srcOrd="11" destOrd="0" presId="urn:microsoft.com/office/officeart/2008/layout/VerticalCurvedList"/>
    <dgm:cxn modelId="{2D946B67-1A32-4356-99E2-FA068072A34E}" type="presParOf" srcId="{9E2F260A-0B9B-44ED-973A-BD1D05BDE979}" destId="{34CE2AD3-E41D-474B-8546-45D68E3F68FA}" srcOrd="12" destOrd="0" presId="urn:microsoft.com/office/officeart/2008/layout/VerticalCurvedList"/>
    <dgm:cxn modelId="{2FA03C51-19B3-4E24-AD45-4084C3CEFA1C}" type="presParOf" srcId="{34CE2AD3-E41D-474B-8546-45D68E3F68FA}" destId="{CD874CC5-E973-4D11-9D39-F824C2FCF9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1EDCD4-1774-4C33-8B4A-03B0BE3DD3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D234F78-A2CE-4295-8DFE-F7948F549BAF}">
      <dgm:prSet phldrT="[Texto]" custT="1"/>
      <dgm:spPr/>
      <dgm:t>
        <a:bodyPr/>
        <a:lstStyle/>
        <a:p>
          <a:r>
            <a:rPr lang="es-CO" sz="1400"/>
            <a:t>robot(H1)</a:t>
          </a:r>
          <a:endParaRPr lang="es-ES" sz="1400"/>
        </a:p>
      </dgm:t>
    </dgm:pt>
    <dgm:pt modelId="{187A6D67-FD5D-4E4F-8DC3-9C53805CFEEF}" type="parTrans" cxnId="{06DA959D-786C-4238-9AE2-99460EBE8F1A}">
      <dgm:prSet/>
      <dgm:spPr/>
      <dgm:t>
        <a:bodyPr/>
        <a:lstStyle/>
        <a:p>
          <a:endParaRPr lang="es-ES"/>
        </a:p>
      </dgm:t>
    </dgm:pt>
    <dgm:pt modelId="{0074B8FD-9328-44E8-B300-CA4484F8AEBA}" type="sibTrans" cxnId="{06DA959D-786C-4238-9AE2-99460EBE8F1A}">
      <dgm:prSet/>
      <dgm:spPr/>
      <dgm:t>
        <a:bodyPr/>
        <a:lstStyle/>
        <a:p>
          <a:endParaRPr lang="es-ES"/>
        </a:p>
      </dgm:t>
    </dgm:pt>
    <dgm:pt modelId="{E773BF3B-68C2-47AD-ACBB-51CE2722BE3C}">
      <dgm:prSet phldrT="[Texto]" custT="1"/>
      <dgm:spPr/>
      <dgm:t>
        <a:bodyPr/>
        <a:lstStyle/>
        <a:p>
          <a:r>
            <a:rPr lang="es-CO" sz="1400">
              <a:solidFill>
                <a:schemeClr val="bg1"/>
              </a:solidFill>
            </a:rPr>
            <a:t>en(V,H2)</a:t>
          </a:r>
          <a:endParaRPr lang="es-ES" sz="1400">
            <a:solidFill>
              <a:schemeClr val="bg1"/>
            </a:solidFill>
          </a:endParaRPr>
        </a:p>
      </dgm:t>
    </dgm:pt>
    <dgm:pt modelId="{40EB3D3C-B0CA-4F16-B427-F7148279DCAB}" type="parTrans" cxnId="{8577DFF5-5943-45D9-BFA6-E7CF36DB1D7F}">
      <dgm:prSet/>
      <dgm:spPr/>
      <dgm:t>
        <a:bodyPr/>
        <a:lstStyle/>
        <a:p>
          <a:endParaRPr lang="es-ES"/>
        </a:p>
      </dgm:t>
    </dgm:pt>
    <dgm:pt modelId="{8317C8D4-6292-41B6-A19F-3C87933F76E4}" type="sibTrans" cxnId="{8577DFF5-5943-45D9-BFA6-E7CF36DB1D7F}">
      <dgm:prSet/>
      <dgm:spPr/>
      <dgm:t>
        <a:bodyPr/>
        <a:lstStyle/>
        <a:p>
          <a:endParaRPr lang="es-ES"/>
        </a:p>
      </dgm:t>
    </dgm:pt>
    <dgm:pt modelId="{F7B677ED-3F90-4DD4-91F4-DA8D38528F4B}">
      <dgm:prSet phldrT="[Texto]"/>
      <dgm:spPr/>
      <dgm:t>
        <a:bodyPr/>
        <a:lstStyle/>
        <a:p>
          <a:r>
            <a:rPr lang="es-ES"/>
            <a:t>Soltar() con </a:t>
          </a:r>
          <a:r>
            <a:rPr lang="es-ES" err="1"/>
            <a:t>Cp</a:t>
          </a:r>
          <a:r>
            <a:rPr lang="es-ES"/>
            <a:t>=A y </a:t>
          </a:r>
          <a:r>
            <a:rPr lang="es-ES" err="1"/>
            <a:t>Hr</a:t>
          </a:r>
          <a:r>
            <a:rPr lang="es-ES"/>
            <a:t>=H1</a:t>
          </a:r>
        </a:p>
      </dgm:t>
    </dgm:pt>
    <dgm:pt modelId="{310063EF-E18C-42CF-B34A-C3481A722719}" type="parTrans" cxnId="{779075F8-FB13-4346-8250-255FF498D7BB}">
      <dgm:prSet/>
      <dgm:spPr/>
      <dgm:t>
        <a:bodyPr/>
        <a:lstStyle/>
        <a:p>
          <a:endParaRPr lang="es-ES"/>
        </a:p>
      </dgm:t>
    </dgm:pt>
    <dgm:pt modelId="{3E8092FD-E6A4-49AB-828E-24CD120E42B7}" type="sibTrans" cxnId="{779075F8-FB13-4346-8250-255FF498D7BB}">
      <dgm:prSet/>
      <dgm:spPr/>
      <dgm:t>
        <a:bodyPr/>
        <a:lstStyle/>
        <a:p>
          <a:endParaRPr lang="es-ES"/>
        </a:p>
      </dgm:t>
    </dgm:pt>
    <dgm:pt modelId="{A1A1EB75-464C-4250-A94F-75BFCE14008E}">
      <dgm:prSet phldrT="[Texto]" custT="1"/>
      <dgm:spPr/>
      <dgm:t>
        <a:bodyPr/>
        <a:lstStyle/>
        <a:p>
          <a:r>
            <a:rPr lang="es-ES" sz="1400"/>
            <a:t>Pinza(A) y robot(H1)</a:t>
          </a:r>
        </a:p>
      </dgm:t>
    </dgm:pt>
    <dgm:pt modelId="{90777BD7-54E9-4142-8110-6CB3CFE980FB}" type="parTrans" cxnId="{58F49607-9F58-499D-87F7-BE094343CDAE}">
      <dgm:prSet/>
      <dgm:spPr/>
      <dgm:t>
        <a:bodyPr/>
        <a:lstStyle/>
        <a:p>
          <a:endParaRPr lang="en-US"/>
        </a:p>
      </dgm:t>
    </dgm:pt>
    <dgm:pt modelId="{6DC8C6F9-3059-4DEB-923C-1700B9E685C2}" type="sibTrans" cxnId="{58F49607-9F58-499D-87F7-BE094343CDAE}">
      <dgm:prSet/>
      <dgm:spPr/>
      <dgm:t>
        <a:bodyPr/>
        <a:lstStyle/>
        <a:p>
          <a:endParaRPr lang="en-US"/>
        </a:p>
      </dgm:t>
    </dgm:pt>
    <dgm:pt modelId="{BD3023CB-65CD-4227-9642-CFEEE282D17F}">
      <dgm:prSet phldrT="[Texto]" custT="1"/>
      <dgm:spPr/>
      <dgm:t>
        <a:bodyPr/>
        <a:lstStyle/>
        <a:p>
          <a:r>
            <a:rPr lang="es-ES" sz="1400"/>
            <a:t>Robot(H1)</a:t>
          </a:r>
        </a:p>
      </dgm:t>
    </dgm:pt>
    <dgm:pt modelId="{4C414791-1F2C-437A-91BE-9412CD671C41}" type="parTrans" cxnId="{D768CD7B-BB3D-476B-A6AC-733E1FC9F3C2}">
      <dgm:prSet/>
      <dgm:spPr/>
      <dgm:t>
        <a:bodyPr/>
        <a:lstStyle/>
        <a:p>
          <a:endParaRPr lang="en-US"/>
        </a:p>
      </dgm:t>
    </dgm:pt>
    <dgm:pt modelId="{B958C417-07EE-4769-A4C0-949BF96DD35B}" type="sibTrans" cxnId="{D768CD7B-BB3D-476B-A6AC-733E1FC9F3C2}">
      <dgm:prSet/>
      <dgm:spPr/>
      <dgm:t>
        <a:bodyPr/>
        <a:lstStyle/>
        <a:p>
          <a:endParaRPr lang="en-US"/>
        </a:p>
      </dgm:t>
    </dgm:pt>
    <dgm:pt modelId="{905408F4-9C19-4C13-BAE9-E1CA54D16AEF}">
      <dgm:prSet phldrT="[Texto]" custT="1"/>
      <dgm:spPr/>
      <dgm:t>
        <a:bodyPr/>
        <a:lstStyle/>
        <a:p>
          <a:r>
            <a:rPr lang="es-ES" sz="1400">
              <a:solidFill>
                <a:srgbClr val="FFFF00"/>
              </a:solidFill>
            </a:rPr>
            <a:t>Pinza(A)</a:t>
          </a:r>
        </a:p>
      </dgm:t>
    </dgm:pt>
    <dgm:pt modelId="{F0F9A1B4-FAB7-4EFA-BF2B-98F0F5A7F8EE}" type="sibTrans" cxnId="{3D57FF78-3EA9-4CCC-AAC0-95508E1036AE}">
      <dgm:prSet/>
      <dgm:spPr/>
      <dgm:t>
        <a:bodyPr/>
        <a:lstStyle/>
        <a:p>
          <a:endParaRPr lang="en-US"/>
        </a:p>
      </dgm:t>
    </dgm:pt>
    <dgm:pt modelId="{B260049C-F1E2-4B89-8D44-11ACC028D76D}" type="parTrans" cxnId="{3D57FF78-3EA9-4CCC-AAC0-95508E1036AE}">
      <dgm:prSet/>
      <dgm:spPr/>
      <dgm:t>
        <a:bodyPr/>
        <a:lstStyle/>
        <a:p>
          <a:endParaRPr lang="en-US"/>
        </a:p>
      </dgm:t>
    </dgm:pt>
    <dgm:pt modelId="{8C3F5CB2-55AB-4464-9D6C-A4DC2F1AB9D8}" type="pres">
      <dgm:prSet presAssocID="{7A1EDCD4-1774-4C33-8B4A-03B0BE3DD3B8}" presName="Name0" presStyleCnt="0">
        <dgm:presLayoutVars>
          <dgm:chMax val="7"/>
          <dgm:chPref val="7"/>
          <dgm:dir/>
        </dgm:presLayoutVars>
      </dgm:prSet>
      <dgm:spPr/>
    </dgm:pt>
    <dgm:pt modelId="{9E2F260A-0B9B-44ED-973A-BD1D05BDE979}" type="pres">
      <dgm:prSet presAssocID="{7A1EDCD4-1774-4C33-8B4A-03B0BE3DD3B8}" presName="Name1" presStyleCnt="0"/>
      <dgm:spPr/>
    </dgm:pt>
    <dgm:pt modelId="{8C185C15-00EB-4E0E-B230-9893326EDD1A}" type="pres">
      <dgm:prSet presAssocID="{7A1EDCD4-1774-4C33-8B4A-03B0BE3DD3B8}" presName="cycle" presStyleCnt="0"/>
      <dgm:spPr/>
    </dgm:pt>
    <dgm:pt modelId="{D7406768-08ED-4357-AECD-5FFC524EBD33}" type="pres">
      <dgm:prSet presAssocID="{7A1EDCD4-1774-4C33-8B4A-03B0BE3DD3B8}" presName="srcNode" presStyleLbl="node1" presStyleIdx="0" presStyleCnt="6"/>
      <dgm:spPr/>
    </dgm:pt>
    <dgm:pt modelId="{CB53F1E0-89BE-49A6-BD43-A4307F796C5E}" type="pres">
      <dgm:prSet presAssocID="{7A1EDCD4-1774-4C33-8B4A-03B0BE3DD3B8}" presName="conn" presStyleLbl="parChTrans1D2" presStyleIdx="0" presStyleCnt="1"/>
      <dgm:spPr/>
    </dgm:pt>
    <dgm:pt modelId="{05DDC61A-DF83-4BC3-9B43-08866662B91B}" type="pres">
      <dgm:prSet presAssocID="{7A1EDCD4-1774-4C33-8B4A-03B0BE3DD3B8}" presName="extraNode" presStyleLbl="node1" presStyleIdx="0" presStyleCnt="6"/>
      <dgm:spPr/>
    </dgm:pt>
    <dgm:pt modelId="{A819FC9D-28EA-4EAD-9F1D-458E6F0DA930}" type="pres">
      <dgm:prSet presAssocID="{7A1EDCD4-1774-4C33-8B4A-03B0BE3DD3B8}" presName="dstNode" presStyleLbl="node1" presStyleIdx="0" presStyleCnt="6"/>
      <dgm:spPr/>
    </dgm:pt>
    <dgm:pt modelId="{E3A25226-0FB4-46A1-AE83-11C0620CE6A9}" type="pres">
      <dgm:prSet presAssocID="{BD234F78-A2CE-4295-8DFE-F7948F549BAF}" presName="text_1" presStyleLbl="node1" presStyleIdx="0" presStyleCnt="6">
        <dgm:presLayoutVars>
          <dgm:bulletEnabled val="1"/>
        </dgm:presLayoutVars>
      </dgm:prSet>
      <dgm:spPr/>
    </dgm:pt>
    <dgm:pt modelId="{72080D51-2AC8-4704-AB89-04034F5CD416}" type="pres">
      <dgm:prSet presAssocID="{BD234F78-A2CE-4295-8DFE-F7948F549BAF}" presName="accent_1" presStyleCnt="0"/>
      <dgm:spPr/>
    </dgm:pt>
    <dgm:pt modelId="{3CB926C7-8F54-4E49-A442-D4F77C2C7203}" type="pres">
      <dgm:prSet presAssocID="{BD234F78-A2CE-4295-8DFE-F7948F549BAF}" presName="accentRepeatNode" presStyleLbl="solidFgAcc1" presStyleIdx="0" presStyleCnt="6"/>
      <dgm:spPr/>
    </dgm:pt>
    <dgm:pt modelId="{986ECA42-9C02-4E3A-93E7-C620C5D98FEE}" type="pres">
      <dgm:prSet presAssocID="{E773BF3B-68C2-47AD-ACBB-51CE2722BE3C}" presName="text_2" presStyleLbl="node1" presStyleIdx="1" presStyleCnt="6">
        <dgm:presLayoutVars>
          <dgm:bulletEnabled val="1"/>
        </dgm:presLayoutVars>
      </dgm:prSet>
      <dgm:spPr/>
    </dgm:pt>
    <dgm:pt modelId="{2651DF49-731A-4243-AC2F-5B5F8A272A7C}" type="pres">
      <dgm:prSet presAssocID="{E773BF3B-68C2-47AD-ACBB-51CE2722BE3C}" presName="accent_2" presStyleCnt="0"/>
      <dgm:spPr/>
    </dgm:pt>
    <dgm:pt modelId="{44832A4C-5F0C-4D51-A662-AEBF4890B32B}" type="pres">
      <dgm:prSet presAssocID="{E773BF3B-68C2-47AD-ACBB-51CE2722BE3C}" presName="accentRepeatNode" presStyleLbl="solidFgAcc1" presStyleIdx="1" presStyleCnt="6"/>
      <dgm:spPr/>
    </dgm:pt>
    <dgm:pt modelId="{6CA27A04-D1B5-43C4-A637-EA9965397FC9}" type="pres">
      <dgm:prSet presAssocID="{F7B677ED-3F90-4DD4-91F4-DA8D38528F4B}" presName="text_3" presStyleLbl="node1" presStyleIdx="2" presStyleCnt="6">
        <dgm:presLayoutVars>
          <dgm:bulletEnabled val="1"/>
        </dgm:presLayoutVars>
      </dgm:prSet>
      <dgm:spPr/>
    </dgm:pt>
    <dgm:pt modelId="{7D926AF4-F819-433F-AC94-BD09B6042F45}" type="pres">
      <dgm:prSet presAssocID="{F7B677ED-3F90-4DD4-91F4-DA8D38528F4B}" presName="accent_3" presStyleCnt="0"/>
      <dgm:spPr/>
    </dgm:pt>
    <dgm:pt modelId="{A699818E-A16B-458F-84D5-C432A97DEE9C}" type="pres">
      <dgm:prSet presAssocID="{F7B677ED-3F90-4DD4-91F4-DA8D38528F4B}" presName="accentRepeatNode" presStyleLbl="solidFgAcc1" presStyleIdx="2" presStyleCnt="6"/>
      <dgm:spPr/>
    </dgm:pt>
    <dgm:pt modelId="{91C367DF-9413-491E-B769-F4E357AFD198}" type="pres">
      <dgm:prSet presAssocID="{A1A1EB75-464C-4250-A94F-75BFCE14008E}" presName="text_4" presStyleLbl="node1" presStyleIdx="3" presStyleCnt="6">
        <dgm:presLayoutVars>
          <dgm:bulletEnabled val="1"/>
        </dgm:presLayoutVars>
      </dgm:prSet>
      <dgm:spPr/>
    </dgm:pt>
    <dgm:pt modelId="{B0430477-6EBB-46FE-88A1-2AF9C677DCAE}" type="pres">
      <dgm:prSet presAssocID="{A1A1EB75-464C-4250-A94F-75BFCE14008E}" presName="accent_4" presStyleCnt="0"/>
      <dgm:spPr/>
    </dgm:pt>
    <dgm:pt modelId="{72881650-47AA-4631-B3F2-667B85E322A4}" type="pres">
      <dgm:prSet presAssocID="{A1A1EB75-464C-4250-A94F-75BFCE14008E}" presName="accentRepeatNode" presStyleLbl="solidFgAcc1" presStyleIdx="3" presStyleCnt="6"/>
      <dgm:spPr/>
    </dgm:pt>
    <dgm:pt modelId="{078F76EC-7910-49E7-86C3-8AD99C7D6AA7}" type="pres">
      <dgm:prSet presAssocID="{BD3023CB-65CD-4227-9642-CFEEE282D17F}" presName="text_5" presStyleLbl="node1" presStyleIdx="4" presStyleCnt="6" custLinFactNeighborX="657" custLinFactNeighborY="24726">
        <dgm:presLayoutVars>
          <dgm:bulletEnabled val="1"/>
        </dgm:presLayoutVars>
      </dgm:prSet>
      <dgm:spPr/>
    </dgm:pt>
    <dgm:pt modelId="{4213FB75-7F55-4B4F-9F52-2400D141E586}" type="pres">
      <dgm:prSet presAssocID="{BD3023CB-65CD-4227-9642-CFEEE282D17F}" presName="accent_5" presStyleCnt="0"/>
      <dgm:spPr/>
    </dgm:pt>
    <dgm:pt modelId="{CF2B49CD-4F2B-4A8C-8AAD-C1AB540B0CE1}" type="pres">
      <dgm:prSet presAssocID="{BD3023CB-65CD-4227-9642-CFEEE282D17F}" presName="accentRepeatNode" presStyleLbl="solidFgAcc1" presStyleIdx="4" presStyleCnt="6"/>
      <dgm:spPr/>
    </dgm:pt>
    <dgm:pt modelId="{04F28385-82EE-4BC3-99B0-3C2A79A9B6E9}" type="pres">
      <dgm:prSet presAssocID="{905408F4-9C19-4C13-BAE9-E1CA54D16AEF}" presName="text_6" presStyleLbl="node1" presStyleIdx="5" presStyleCnt="6">
        <dgm:presLayoutVars>
          <dgm:bulletEnabled val="1"/>
        </dgm:presLayoutVars>
      </dgm:prSet>
      <dgm:spPr/>
    </dgm:pt>
    <dgm:pt modelId="{34CE2AD3-E41D-474B-8546-45D68E3F68FA}" type="pres">
      <dgm:prSet presAssocID="{905408F4-9C19-4C13-BAE9-E1CA54D16AEF}" presName="accent_6" presStyleCnt="0"/>
      <dgm:spPr/>
    </dgm:pt>
    <dgm:pt modelId="{CD874CC5-E973-4D11-9D39-F824C2FCF9E1}" type="pres">
      <dgm:prSet presAssocID="{905408F4-9C19-4C13-BAE9-E1CA54D16AEF}" presName="accentRepeatNode" presStyleLbl="solidFgAcc1" presStyleIdx="5" presStyleCnt="6"/>
      <dgm:spPr/>
    </dgm:pt>
  </dgm:ptLst>
  <dgm:cxnLst>
    <dgm:cxn modelId="{58F49607-9F58-499D-87F7-BE094343CDAE}" srcId="{7A1EDCD4-1774-4C33-8B4A-03B0BE3DD3B8}" destId="{A1A1EB75-464C-4250-A94F-75BFCE14008E}" srcOrd="3" destOrd="0" parTransId="{90777BD7-54E9-4142-8110-6CB3CFE980FB}" sibTransId="{6DC8C6F9-3059-4DEB-923C-1700B9E685C2}"/>
    <dgm:cxn modelId="{057E5E3E-93CD-4529-B70D-36E4BFF2213B}" type="presOf" srcId="{E773BF3B-68C2-47AD-ACBB-51CE2722BE3C}" destId="{986ECA42-9C02-4E3A-93E7-C620C5D98FEE}" srcOrd="0" destOrd="0" presId="urn:microsoft.com/office/officeart/2008/layout/VerticalCurvedList"/>
    <dgm:cxn modelId="{C5F5256C-E977-44EA-A37D-577FA4A2A161}" type="presOf" srcId="{7A1EDCD4-1774-4C33-8B4A-03B0BE3DD3B8}" destId="{8C3F5CB2-55AB-4464-9D6C-A4DC2F1AB9D8}" srcOrd="0" destOrd="0" presId="urn:microsoft.com/office/officeart/2008/layout/VerticalCurvedList"/>
    <dgm:cxn modelId="{1F91AC52-25C5-46D1-A293-1FF0D84FEB33}" type="presOf" srcId="{0074B8FD-9328-44E8-B300-CA4484F8AEBA}" destId="{CB53F1E0-89BE-49A6-BD43-A4307F796C5E}" srcOrd="0" destOrd="0" presId="urn:microsoft.com/office/officeart/2008/layout/VerticalCurvedList"/>
    <dgm:cxn modelId="{7043D554-1D5B-4CC7-BF0D-A06ADBCB4693}" type="presOf" srcId="{905408F4-9C19-4C13-BAE9-E1CA54D16AEF}" destId="{04F28385-82EE-4BC3-99B0-3C2A79A9B6E9}" srcOrd="0" destOrd="0" presId="urn:microsoft.com/office/officeart/2008/layout/VerticalCurvedList"/>
    <dgm:cxn modelId="{3D57FF78-3EA9-4CCC-AAC0-95508E1036AE}" srcId="{7A1EDCD4-1774-4C33-8B4A-03B0BE3DD3B8}" destId="{905408F4-9C19-4C13-BAE9-E1CA54D16AEF}" srcOrd="5" destOrd="0" parTransId="{B260049C-F1E2-4B89-8D44-11ACC028D76D}" sibTransId="{F0F9A1B4-FAB7-4EFA-BF2B-98F0F5A7F8EE}"/>
    <dgm:cxn modelId="{D768CD7B-BB3D-476B-A6AC-733E1FC9F3C2}" srcId="{7A1EDCD4-1774-4C33-8B4A-03B0BE3DD3B8}" destId="{BD3023CB-65CD-4227-9642-CFEEE282D17F}" srcOrd="4" destOrd="0" parTransId="{4C414791-1F2C-437A-91BE-9412CD671C41}" sibTransId="{B958C417-07EE-4769-A4C0-949BF96DD35B}"/>
    <dgm:cxn modelId="{06DA959D-786C-4238-9AE2-99460EBE8F1A}" srcId="{7A1EDCD4-1774-4C33-8B4A-03B0BE3DD3B8}" destId="{BD234F78-A2CE-4295-8DFE-F7948F549BAF}" srcOrd="0" destOrd="0" parTransId="{187A6D67-FD5D-4E4F-8DC3-9C53805CFEEF}" sibTransId="{0074B8FD-9328-44E8-B300-CA4484F8AEBA}"/>
    <dgm:cxn modelId="{04D0B79D-649D-48C5-A4A7-A8D2CB1BD3F1}" type="presOf" srcId="{BD3023CB-65CD-4227-9642-CFEEE282D17F}" destId="{078F76EC-7910-49E7-86C3-8AD99C7D6AA7}" srcOrd="0" destOrd="0" presId="urn:microsoft.com/office/officeart/2008/layout/VerticalCurvedList"/>
    <dgm:cxn modelId="{C70A75A9-AEFF-492C-AB7D-BE09E08ABBC1}" type="presOf" srcId="{BD234F78-A2CE-4295-8DFE-F7948F549BAF}" destId="{E3A25226-0FB4-46A1-AE83-11C0620CE6A9}" srcOrd="0" destOrd="0" presId="urn:microsoft.com/office/officeart/2008/layout/VerticalCurvedList"/>
    <dgm:cxn modelId="{84BEB4B0-AFB5-4058-91C3-5D973B73472E}" type="presOf" srcId="{F7B677ED-3F90-4DD4-91F4-DA8D38528F4B}" destId="{6CA27A04-D1B5-43C4-A637-EA9965397FC9}" srcOrd="0" destOrd="0" presId="urn:microsoft.com/office/officeart/2008/layout/VerticalCurvedList"/>
    <dgm:cxn modelId="{1D46CFE8-A4FD-49EC-B438-ABDE2879B528}" type="presOf" srcId="{A1A1EB75-464C-4250-A94F-75BFCE14008E}" destId="{91C367DF-9413-491E-B769-F4E357AFD198}" srcOrd="0" destOrd="0" presId="urn:microsoft.com/office/officeart/2008/layout/VerticalCurvedList"/>
    <dgm:cxn modelId="{8577DFF5-5943-45D9-BFA6-E7CF36DB1D7F}" srcId="{7A1EDCD4-1774-4C33-8B4A-03B0BE3DD3B8}" destId="{E773BF3B-68C2-47AD-ACBB-51CE2722BE3C}" srcOrd="1" destOrd="0" parTransId="{40EB3D3C-B0CA-4F16-B427-F7148279DCAB}" sibTransId="{8317C8D4-6292-41B6-A19F-3C87933F76E4}"/>
    <dgm:cxn modelId="{779075F8-FB13-4346-8250-255FF498D7BB}" srcId="{7A1EDCD4-1774-4C33-8B4A-03B0BE3DD3B8}" destId="{F7B677ED-3F90-4DD4-91F4-DA8D38528F4B}" srcOrd="2" destOrd="0" parTransId="{310063EF-E18C-42CF-B34A-C3481A722719}" sibTransId="{3E8092FD-E6A4-49AB-828E-24CD120E42B7}"/>
    <dgm:cxn modelId="{9920BFE4-8147-426D-A074-8F221BB5215A}" type="presParOf" srcId="{8C3F5CB2-55AB-4464-9D6C-A4DC2F1AB9D8}" destId="{9E2F260A-0B9B-44ED-973A-BD1D05BDE979}" srcOrd="0" destOrd="0" presId="urn:microsoft.com/office/officeart/2008/layout/VerticalCurvedList"/>
    <dgm:cxn modelId="{3397C9BB-27B7-4AB3-B95D-F06846DC912B}" type="presParOf" srcId="{9E2F260A-0B9B-44ED-973A-BD1D05BDE979}" destId="{8C185C15-00EB-4E0E-B230-9893326EDD1A}" srcOrd="0" destOrd="0" presId="urn:microsoft.com/office/officeart/2008/layout/VerticalCurvedList"/>
    <dgm:cxn modelId="{F3C48B25-21F5-4ECE-8475-4AE35D5C90B1}" type="presParOf" srcId="{8C185C15-00EB-4E0E-B230-9893326EDD1A}" destId="{D7406768-08ED-4357-AECD-5FFC524EBD33}" srcOrd="0" destOrd="0" presId="urn:microsoft.com/office/officeart/2008/layout/VerticalCurvedList"/>
    <dgm:cxn modelId="{95A75AD8-2728-4879-BCCB-D7E17A80179D}" type="presParOf" srcId="{8C185C15-00EB-4E0E-B230-9893326EDD1A}" destId="{CB53F1E0-89BE-49A6-BD43-A4307F796C5E}" srcOrd="1" destOrd="0" presId="urn:microsoft.com/office/officeart/2008/layout/VerticalCurvedList"/>
    <dgm:cxn modelId="{F23D639A-0BE9-4A41-A48C-44ABBA9FEDFC}" type="presParOf" srcId="{8C185C15-00EB-4E0E-B230-9893326EDD1A}" destId="{05DDC61A-DF83-4BC3-9B43-08866662B91B}" srcOrd="2" destOrd="0" presId="urn:microsoft.com/office/officeart/2008/layout/VerticalCurvedList"/>
    <dgm:cxn modelId="{99C9DB40-969B-491C-A60C-022FCB10C8C2}" type="presParOf" srcId="{8C185C15-00EB-4E0E-B230-9893326EDD1A}" destId="{A819FC9D-28EA-4EAD-9F1D-458E6F0DA930}" srcOrd="3" destOrd="0" presId="urn:microsoft.com/office/officeart/2008/layout/VerticalCurvedList"/>
    <dgm:cxn modelId="{6DD704F5-F520-42D2-9F53-DF1A3F81A705}" type="presParOf" srcId="{9E2F260A-0B9B-44ED-973A-BD1D05BDE979}" destId="{E3A25226-0FB4-46A1-AE83-11C0620CE6A9}" srcOrd="1" destOrd="0" presId="urn:microsoft.com/office/officeart/2008/layout/VerticalCurvedList"/>
    <dgm:cxn modelId="{ED5A344D-F774-4AA5-AB2C-32A91E4134ED}" type="presParOf" srcId="{9E2F260A-0B9B-44ED-973A-BD1D05BDE979}" destId="{72080D51-2AC8-4704-AB89-04034F5CD416}" srcOrd="2" destOrd="0" presId="urn:microsoft.com/office/officeart/2008/layout/VerticalCurvedList"/>
    <dgm:cxn modelId="{04E83E6E-3017-4F96-8BF3-C514FB2E5292}" type="presParOf" srcId="{72080D51-2AC8-4704-AB89-04034F5CD416}" destId="{3CB926C7-8F54-4E49-A442-D4F77C2C7203}" srcOrd="0" destOrd="0" presId="urn:microsoft.com/office/officeart/2008/layout/VerticalCurvedList"/>
    <dgm:cxn modelId="{BCE68DB4-C83F-41EC-B926-88A1F1FF6572}" type="presParOf" srcId="{9E2F260A-0B9B-44ED-973A-BD1D05BDE979}" destId="{986ECA42-9C02-4E3A-93E7-C620C5D98FEE}" srcOrd="3" destOrd="0" presId="urn:microsoft.com/office/officeart/2008/layout/VerticalCurvedList"/>
    <dgm:cxn modelId="{EA0EC335-A227-43D7-A4A0-D2638A7D4BE0}" type="presParOf" srcId="{9E2F260A-0B9B-44ED-973A-BD1D05BDE979}" destId="{2651DF49-731A-4243-AC2F-5B5F8A272A7C}" srcOrd="4" destOrd="0" presId="urn:microsoft.com/office/officeart/2008/layout/VerticalCurvedList"/>
    <dgm:cxn modelId="{6507A289-8E72-411F-8D49-EB5F8F3FC9AD}" type="presParOf" srcId="{2651DF49-731A-4243-AC2F-5B5F8A272A7C}" destId="{44832A4C-5F0C-4D51-A662-AEBF4890B32B}" srcOrd="0" destOrd="0" presId="urn:microsoft.com/office/officeart/2008/layout/VerticalCurvedList"/>
    <dgm:cxn modelId="{3D85C774-35FA-491E-93C4-29B3D1EFFFCD}" type="presParOf" srcId="{9E2F260A-0B9B-44ED-973A-BD1D05BDE979}" destId="{6CA27A04-D1B5-43C4-A637-EA9965397FC9}" srcOrd="5" destOrd="0" presId="urn:microsoft.com/office/officeart/2008/layout/VerticalCurvedList"/>
    <dgm:cxn modelId="{989F5BEC-4509-4EEB-8996-A03745CD151D}" type="presParOf" srcId="{9E2F260A-0B9B-44ED-973A-BD1D05BDE979}" destId="{7D926AF4-F819-433F-AC94-BD09B6042F45}" srcOrd="6" destOrd="0" presId="urn:microsoft.com/office/officeart/2008/layout/VerticalCurvedList"/>
    <dgm:cxn modelId="{10872057-35F0-48CD-928B-1F8D65091B4C}" type="presParOf" srcId="{7D926AF4-F819-433F-AC94-BD09B6042F45}" destId="{A699818E-A16B-458F-84D5-C432A97DEE9C}" srcOrd="0" destOrd="0" presId="urn:microsoft.com/office/officeart/2008/layout/VerticalCurvedList"/>
    <dgm:cxn modelId="{C84D6A78-EAF9-41F8-A1DF-A21452E4984C}" type="presParOf" srcId="{9E2F260A-0B9B-44ED-973A-BD1D05BDE979}" destId="{91C367DF-9413-491E-B769-F4E357AFD198}" srcOrd="7" destOrd="0" presId="urn:microsoft.com/office/officeart/2008/layout/VerticalCurvedList"/>
    <dgm:cxn modelId="{F617A832-073F-49A7-BB28-50B58D9ECE6E}" type="presParOf" srcId="{9E2F260A-0B9B-44ED-973A-BD1D05BDE979}" destId="{B0430477-6EBB-46FE-88A1-2AF9C677DCAE}" srcOrd="8" destOrd="0" presId="urn:microsoft.com/office/officeart/2008/layout/VerticalCurvedList"/>
    <dgm:cxn modelId="{761C1939-E8B6-4EB8-9878-A458671F9D8A}" type="presParOf" srcId="{B0430477-6EBB-46FE-88A1-2AF9C677DCAE}" destId="{72881650-47AA-4631-B3F2-667B85E322A4}" srcOrd="0" destOrd="0" presId="urn:microsoft.com/office/officeart/2008/layout/VerticalCurvedList"/>
    <dgm:cxn modelId="{0C90F437-2689-41A9-8C5A-08CBD65168CB}" type="presParOf" srcId="{9E2F260A-0B9B-44ED-973A-BD1D05BDE979}" destId="{078F76EC-7910-49E7-86C3-8AD99C7D6AA7}" srcOrd="9" destOrd="0" presId="urn:microsoft.com/office/officeart/2008/layout/VerticalCurvedList"/>
    <dgm:cxn modelId="{4D2DABBE-0FDF-418E-80FE-01110E0E9A20}" type="presParOf" srcId="{9E2F260A-0B9B-44ED-973A-BD1D05BDE979}" destId="{4213FB75-7F55-4B4F-9F52-2400D141E586}" srcOrd="10" destOrd="0" presId="urn:microsoft.com/office/officeart/2008/layout/VerticalCurvedList"/>
    <dgm:cxn modelId="{28892B0A-AE1F-4F8F-A949-3A39747F9C2C}" type="presParOf" srcId="{4213FB75-7F55-4B4F-9F52-2400D141E586}" destId="{CF2B49CD-4F2B-4A8C-8AAD-C1AB540B0CE1}" srcOrd="0" destOrd="0" presId="urn:microsoft.com/office/officeart/2008/layout/VerticalCurvedList"/>
    <dgm:cxn modelId="{CC285B4D-F121-459D-BC00-D2F55430874A}" type="presParOf" srcId="{9E2F260A-0B9B-44ED-973A-BD1D05BDE979}" destId="{04F28385-82EE-4BC3-99B0-3C2A79A9B6E9}" srcOrd="11" destOrd="0" presId="urn:microsoft.com/office/officeart/2008/layout/VerticalCurvedList"/>
    <dgm:cxn modelId="{2D946B67-1A32-4356-99E2-FA068072A34E}" type="presParOf" srcId="{9E2F260A-0B9B-44ED-973A-BD1D05BDE979}" destId="{34CE2AD3-E41D-474B-8546-45D68E3F68FA}" srcOrd="12" destOrd="0" presId="urn:microsoft.com/office/officeart/2008/layout/VerticalCurvedList"/>
    <dgm:cxn modelId="{2FA03C51-19B3-4E24-AD45-4084C3CEFA1C}" type="presParOf" srcId="{34CE2AD3-E41D-474B-8546-45D68E3F68FA}" destId="{CD874CC5-E973-4D11-9D39-F824C2FCF9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1EDCD4-1774-4C33-8B4A-03B0BE3DD3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D234F78-A2CE-4295-8DFE-F7948F549BAF}">
      <dgm:prSet phldrT="[Texto]" custT="1"/>
      <dgm:spPr/>
      <dgm:t>
        <a:bodyPr/>
        <a:lstStyle/>
        <a:p>
          <a:r>
            <a:rPr lang="es-CO" sz="1400" dirty="0"/>
            <a:t>robot(H1)</a:t>
          </a:r>
          <a:endParaRPr lang="es-ES" sz="1400" dirty="0"/>
        </a:p>
      </dgm:t>
    </dgm:pt>
    <dgm:pt modelId="{187A6D67-FD5D-4E4F-8DC3-9C53805CFEEF}" type="parTrans" cxnId="{06DA959D-786C-4238-9AE2-99460EBE8F1A}">
      <dgm:prSet/>
      <dgm:spPr/>
      <dgm:t>
        <a:bodyPr/>
        <a:lstStyle/>
        <a:p>
          <a:endParaRPr lang="es-ES"/>
        </a:p>
      </dgm:t>
    </dgm:pt>
    <dgm:pt modelId="{0074B8FD-9328-44E8-B300-CA4484F8AEBA}" type="sibTrans" cxnId="{06DA959D-786C-4238-9AE2-99460EBE8F1A}">
      <dgm:prSet/>
      <dgm:spPr/>
      <dgm:t>
        <a:bodyPr/>
        <a:lstStyle/>
        <a:p>
          <a:endParaRPr lang="es-ES"/>
        </a:p>
      </dgm:t>
    </dgm:pt>
    <dgm:pt modelId="{E773BF3B-68C2-47AD-ACBB-51CE2722BE3C}">
      <dgm:prSet phldrT="[Texto]" custT="1"/>
      <dgm:spPr/>
      <dgm:t>
        <a:bodyPr/>
        <a:lstStyle/>
        <a:p>
          <a:r>
            <a:rPr lang="es-CO" sz="1400">
              <a:solidFill>
                <a:schemeClr val="bg1"/>
              </a:solidFill>
            </a:rPr>
            <a:t>en(V,H2)</a:t>
          </a:r>
          <a:endParaRPr lang="es-ES" sz="1400">
            <a:solidFill>
              <a:schemeClr val="bg1"/>
            </a:solidFill>
          </a:endParaRPr>
        </a:p>
      </dgm:t>
    </dgm:pt>
    <dgm:pt modelId="{40EB3D3C-B0CA-4F16-B427-F7148279DCAB}" type="parTrans" cxnId="{8577DFF5-5943-45D9-BFA6-E7CF36DB1D7F}">
      <dgm:prSet/>
      <dgm:spPr/>
      <dgm:t>
        <a:bodyPr/>
        <a:lstStyle/>
        <a:p>
          <a:endParaRPr lang="es-ES"/>
        </a:p>
      </dgm:t>
    </dgm:pt>
    <dgm:pt modelId="{8317C8D4-6292-41B6-A19F-3C87933F76E4}" type="sibTrans" cxnId="{8577DFF5-5943-45D9-BFA6-E7CF36DB1D7F}">
      <dgm:prSet/>
      <dgm:spPr/>
      <dgm:t>
        <a:bodyPr/>
        <a:lstStyle/>
        <a:p>
          <a:endParaRPr lang="es-ES"/>
        </a:p>
      </dgm:t>
    </dgm:pt>
    <dgm:pt modelId="{F7B677ED-3F90-4DD4-91F4-DA8D38528F4B}">
      <dgm:prSet phldrT="[Texto]"/>
      <dgm:spPr/>
      <dgm:t>
        <a:bodyPr/>
        <a:lstStyle/>
        <a:p>
          <a:r>
            <a:rPr lang="es-ES" dirty="0"/>
            <a:t>Soltar() con </a:t>
          </a:r>
          <a:r>
            <a:rPr lang="es-ES" dirty="0" err="1"/>
            <a:t>Cp</a:t>
          </a:r>
          <a:r>
            <a:rPr lang="es-ES" dirty="0"/>
            <a:t>=A y </a:t>
          </a:r>
          <a:r>
            <a:rPr lang="es-ES" dirty="0" err="1"/>
            <a:t>Hr</a:t>
          </a:r>
          <a:r>
            <a:rPr lang="es-ES" dirty="0"/>
            <a:t>=H1</a:t>
          </a:r>
        </a:p>
      </dgm:t>
    </dgm:pt>
    <dgm:pt modelId="{310063EF-E18C-42CF-B34A-C3481A722719}" type="parTrans" cxnId="{779075F8-FB13-4346-8250-255FF498D7BB}">
      <dgm:prSet/>
      <dgm:spPr/>
      <dgm:t>
        <a:bodyPr/>
        <a:lstStyle/>
        <a:p>
          <a:endParaRPr lang="es-ES"/>
        </a:p>
      </dgm:t>
    </dgm:pt>
    <dgm:pt modelId="{3E8092FD-E6A4-49AB-828E-24CD120E42B7}" type="sibTrans" cxnId="{779075F8-FB13-4346-8250-255FF498D7BB}">
      <dgm:prSet/>
      <dgm:spPr/>
      <dgm:t>
        <a:bodyPr/>
        <a:lstStyle/>
        <a:p>
          <a:endParaRPr lang="es-ES"/>
        </a:p>
      </dgm:t>
    </dgm:pt>
    <dgm:pt modelId="{A1A1EB75-464C-4250-A94F-75BFCE14008E}">
      <dgm:prSet phldrT="[Texto]" custT="1"/>
      <dgm:spPr/>
      <dgm:t>
        <a:bodyPr/>
        <a:lstStyle/>
        <a:p>
          <a:r>
            <a:rPr lang="es-ES" sz="1400" dirty="0"/>
            <a:t>Pinza(A) y robot(H1)</a:t>
          </a:r>
        </a:p>
      </dgm:t>
    </dgm:pt>
    <dgm:pt modelId="{90777BD7-54E9-4142-8110-6CB3CFE980FB}" type="parTrans" cxnId="{58F49607-9F58-499D-87F7-BE094343CDAE}">
      <dgm:prSet/>
      <dgm:spPr/>
      <dgm:t>
        <a:bodyPr/>
        <a:lstStyle/>
        <a:p>
          <a:endParaRPr lang="en-US"/>
        </a:p>
      </dgm:t>
    </dgm:pt>
    <dgm:pt modelId="{6DC8C6F9-3059-4DEB-923C-1700B9E685C2}" type="sibTrans" cxnId="{58F49607-9F58-499D-87F7-BE094343CDAE}">
      <dgm:prSet/>
      <dgm:spPr/>
      <dgm:t>
        <a:bodyPr/>
        <a:lstStyle/>
        <a:p>
          <a:endParaRPr lang="en-US"/>
        </a:p>
      </dgm:t>
    </dgm:pt>
    <dgm:pt modelId="{BD3023CB-65CD-4227-9642-CFEEE282D17F}">
      <dgm:prSet phldrT="[Texto]" custT="1"/>
      <dgm:spPr/>
      <dgm:t>
        <a:bodyPr/>
        <a:lstStyle/>
        <a:p>
          <a:r>
            <a:rPr lang="es-ES" sz="1400" dirty="0"/>
            <a:t>Pinza(A)</a:t>
          </a:r>
        </a:p>
      </dgm:t>
    </dgm:pt>
    <dgm:pt modelId="{4C414791-1F2C-437A-91BE-9412CD671C41}" type="parTrans" cxnId="{D768CD7B-BB3D-476B-A6AC-733E1FC9F3C2}">
      <dgm:prSet/>
      <dgm:spPr/>
      <dgm:t>
        <a:bodyPr/>
        <a:lstStyle/>
        <a:p>
          <a:endParaRPr lang="en-US"/>
        </a:p>
      </dgm:t>
    </dgm:pt>
    <dgm:pt modelId="{B958C417-07EE-4769-A4C0-949BF96DD35B}" type="sibTrans" cxnId="{D768CD7B-BB3D-476B-A6AC-733E1FC9F3C2}">
      <dgm:prSet/>
      <dgm:spPr/>
      <dgm:t>
        <a:bodyPr/>
        <a:lstStyle/>
        <a:p>
          <a:endParaRPr lang="en-US"/>
        </a:p>
      </dgm:t>
    </dgm:pt>
    <dgm:pt modelId="{905408F4-9C19-4C13-BAE9-E1CA54D16AEF}">
      <dgm:prSet phldrT="[Texto]" custT="1"/>
      <dgm:spPr/>
      <dgm:t>
        <a:bodyPr/>
        <a:lstStyle/>
        <a:p>
          <a:r>
            <a:rPr lang="es-ES" sz="1400">
              <a:solidFill>
                <a:srgbClr val="FFFF00"/>
              </a:solidFill>
            </a:rPr>
            <a:t>Robot(H1)</a:t>
          </a:r>
        </a:p>
      </dgm:t>
    </dgm:pt>
    <dgm:pt modelId="{B260049C-F1E2-4B89-8D44-11ACC028D76D}" type="parTrans" cxnId="{3D57FF78-3EA9-4CCC-AAC0-95508E1036AE}">
      <dgm:prSet/>
      <dgm:spPr/>
      <dgm:t>
        <a:bodyPr/>
        <a:lstStyle/>
        <a:p>
          <a:endParaRPr lang="en-US"/>
        </a:p>
      </dgm:t>
    </dgm:pt>
    <dgm:pt modelId="{F0F9A1B4-FAB7-4EFA-BF2B-98F0F5A7F8EE}" type="sibTrans" cxnId="{3D57FF78-3EA9-4CCC-AAC0-95508E1036AE}">
      <dgm:prSet/>
      <dgm:spPr/>
      <dgm:t>
        <a:bodyPr/>
        <a:lstStyle/>
        <a:p>
          <a:endParaRPr lang="en-US"/>
        </a:p>
      </dgm:t>
    </dgm:pt>
    <dgm:pt modelId="{8C3F5CB2-55AB-4464-9D6C-A4DC2F1AB9D8}" type="pres">
      <dgm:prSet presAssocID="{7A1EDCD4-1774-4C33-8B4A-03B0BE3DD3B8}" presName="Name0" presStyleCnt="0">
        <dgm:presLayoutVars>
          <dgm:chMax val="7"/>
          <dgm:chPref val="7"/>
          <dgm:dir/>
        </dgm:presLayoutVars>
      </dgm:prSet>
      <dgm:spPr/>
    </dgm:pt>
    <dgm:pt modelId="{9E2F260A-0B9B-44ED-973A-BD1D05BDE979}" type="pres">
      <dgm:prSet presAssocID="{7A1EDCD4-1774-4C33-8B4A-03B0BE3DD3B8}" presName="Name1" presStyleCnt="0"/>
      <dgm:spPr/>
    </dgm:pt>
    <dgm:pt modelId="{8C185C15-00EB-4E0E-B230-9893326EDD1A}" type="pres">
      <dgm:prSet presAssocID="{7A1EDCD4-1774-4C33-8B4A-03B0BE3DD3B8}" presName="cycle" presStyleCnt="0"/>
      <dgm:spPr/>
    </dgm:pt>
    <dgm:pt modelId="{D7406768-08ED-4357-AECD-5FFC524EBD33}" type="pres">
      <dgm:prSet presAssocID="{7A1EDCD4-1774-4C33-8B4A-03B0BE3DD3B8}" presName="srcNode" presStyleLbl="node1" presStyleIdx="0" presStyleCnt="6"/>
      <dgm:spPr/>
    </dgm:pt>
    <dgm:pt modelId="{CB53F1E0-89BE-49A6-BD43-A4307F796C5E}" type="pres">
      <dgm:prSet presAssocID="{7A1EDCD4-1774-4C33-8B4A-03B0BE3DD3B8}" presName="conn" presStyleLbl="parChTrans1D2" presStyleIdx="0" presStyleCnt="1"/>
      <dgm:spPr/>
    </dgm:pt>
    <dgm:pt modelId="{05DDC61A-DF83-4BC3-9B43-08866662B91B}" type="pres">
      <dgm:prSet presAssocID="{7A1EDCD4-1774-4C33-8B4A-03B0BE3DD3B8}" presName="extraNode" presStyleLbl="node1" presStyleIdx="0" presStyleCnt="6"/>
      <dgm:spPr/>
    </dgm:pt>
    <dgm:pt modelId="{A819FC9D-28EA-4EAD-9F1D-458E6F0DA930}" type="pres">
      <dgm:prSet presAssocID="{7A1EDCD4-1774-4C33-8B4A-03B0BE3DD3B8}" presName="dstNode" presStyleLbl="node1" presStyleIdx="0" presStyleCnt="6"/>
      <dgm:spPr/>
    </dgm:pt>
    <dgm:pt modelId="{E3A25226-0FB4-46A1-AE83-11C0620CE6A9}" type="pres">
      <dgm:prSet presAssocID="{BD234F78-A2CE-4295-8DFE-F7948F549BAF}" presName="text_1" presStyleLbl="node1" presStyleIdx="0" presStyleCnt="6">
        <dgm:presLayoutVars>
          <dgm:bulletEnabled val="1"/>
        </dgm:presLayoutVars>
      </dgm:prSet>
      <dgm:spPr/>
    </dgm:pt>
    <dgm:pt modelId="{72080D51-2AC8-4704-AB89-04034F5CD416}" type="pres">
      <dgm:prSet presAssocID="{BD234F78-A2CE-4295-8DFE-F7948F549BAF}" presName="accent_1" presStyleCnt="0"/>
      <dgm:spPr/>
    </dgm:pt>
    <dgm:pt modelId="{3CB926C7-8F54-4E49-A442-D4F77C2C7203}" type="pres">
      <dgm:prSet presAssocID="{BD234F78-A2CE-4295-8DFE-F7948F549BAF}" presName="accentRepeatNode" presStyleLbl="solidFgAcc1" presStyleIdx="0" presStyleCnt="6"/>
      <dgm:spPr/>
    </dgm:pt>
    <dgm:pt modelId="{986ECA42-9C02-4E3A-93E7-C620C5D98FEE}" type="pres">
      <dgm:prSet presAssocID="{E773BF3B-68C2-47AD-ACBB-51CE2722BE3C}" presName="text_2" presStyleLbl="node1" presStyleIdx="1" presStyleCnt="6">
        <dgm:presLayoutVars>
          <dgm:bulletEnabled val="1"/>
        </dgm:presLayoutVars>
      </dgm:prSet>
      <dgm:spPr/>
    </dgm:pt>
    <dgm:pt modelId="{2651DF49-731A-4243-AC2F-5B5F8A272A7C}" type="pres">
      <dgm:prSet presAssocID="{E773BF3B-68C2-47AD-ACBB-51CE2722BE3C}" presName="accent_2" presStyleCnt="0"/>
      <dgm:spPr/>
    </dgm:pt>
    <dgm:pt modelId="{44832A4C-5F0C-4D51-A662-AEBF4890B32B}" type="pres">
      <dgm:prSet presAssocID="{E773BF3B-68C2-47AD-ACBB-51CE2722BE3C}" presName="accentRepeatNode" presStyleLbl="solidFgAcc1" presStyleIdx="1" presStyleCnt="6"/>
      <dgm:spPr/>
    </dgm:pt>
    <dgm:pt modelId="{6CA27A04-D1B5-43C4-A637-EA9965397FC9}" type="pres">
      <dgm:prSet presAssocID="{F7B677ED-3F90-4DD4-91F4-DA8D38528F4B}" presName="text_3" presStyleLbl="node1" presStyleIdx="2" presStyleCnt="6">
        <dgm:presLayoutVars>
          <dgm:bulletEnabled val="1"/>
        </dgm:presLayoutVars>
      </dgm:prSet>
      <dgm:spPr/>
    </dgm:pt>
    <dgm:pt modelId="{7D926AF4-F819-433F-AC94-BD09B6042F45}" type="pres">
      <dgm:prSet presAssocID="{F7B677ED-3F90-4DD4-91F4-DA8D38528F4B}" presName="accent_3" presStyleCnt="0"/>
      <dgm:spPr/>
    </dgm:pt>
    <dgm:pt modelId="{A699818E-A16B-458F-84D5-C432A97DEE9C}" type="pres">
      <dgm:prSet presAssocID="{F7B677ED-3F90-4DD4-91F4-DA8D38528F4B}" presName="accentRepeatNode" presStyleLbl="solidFgAcc1" presStyleIdx="2" presStyleCnt="6"/>
      <dgm:spPr/>
    </dgm:pt>
    <dgm:pt modelId="{91C367DF-9413-491E-B769-F4E357AFD198}" type="pres">
      <dgm:prSet presAssocID="{A1A1EB75-464C-4250-A94F-75BFCE14008E}" presName="text_4" presStyleLbl="node1" presStyleIdx="3" presStyleCnt="6">
        <dgm:presLayoutVars>
          <dgm:bulletEnabled val="1"/>
        </dgm:presLayoutVars>
      </dgm:prSet>
      <dgm:spPr/>
    </dgm:pt>
    <dgm:pt modelId="{B0430477-6EBB-46FE-88A1-2AF9C677DCAE}" type="pres">
      <dgm:prSet presAssocID="{A1A1EB75-464C-4250-A94F-75BFCE14008E}" presName="accent_4" presStyleCnt="0"/>
      <dgm:spPr/>
    </dgm:pt>
    <dgm:pt modelId="{72881650-47AA-4631-B3F2-667B85E322A4}" type="pres">
      <dgm:prSet presAssocID="{A1A1EB75-464C-4250-A94F-75BFCE14008E}" presName="accentRepeatNode" presStyleLbl="solidFgAcc1" presStyleIdx="3" presStyleCnt="6"/>
      <dgm:spPr/>
    </dgm:pt>
    <dgm:pt modelId="{078F76EC-7910-49E7-86C3-8AD99C7D6AA7}" type="pres">
      <dgm:prSet presAssocID="{BD3023CB-65CD-4227-9642-CFEEE282D17F}" presName="text_5" presStyleLbl="node1" presStyleIdx="4" presStyleCnt="6" custLinFactNeighborX="657" custLinFactNeighborY="24726">
        <dgm:presLayoutVars>
          <dgm:bulletEnabled val="1"/>
        </dgm:presLayoutVars>
      </dgm:prSet>
      <dgm:spPr/>
    </dgm:pt>
    <dgm:pt modelId="{4213FB75-7F55-4B4F-9F52-2400D141E586}" type="pres">
      <dgm:prSet presAssocID="{BD3023CB-65CD-4227-9642-CFEEE282D17F}" presName="accent_5" presStyleCnt="0"/>
      <dgm:spPr/>
    </dgm:pt>
    <dgm:pt modelId="{CF2B49CD-4F2B-4A8C-8AAD-C1AB540B0CE1}" type="pres">
      <dgm:prSet presAssocID="{BD3023CB-65CD-4227-9642-CFEEE282D17F}" presName="accentRepeatNode" presStyleLbl="solidFgAcc1" presStyleIdx="4" presStyleCnt="6"/>
      <dgm:spPr/>
    </dgm:pt>
    <dgm:pt modelId="{04F28385-82EE-4BC3-99B0-3C2A79A9B6E9}" type="pres">
      <dgm:prSet presAssocID="{905408F4-9C19-4C13-BAE9-E1CA54D16AEF}" presName="text_6" presStyleLbl="node1" presStyleIdx="5" presStyleCnt="6">
        <dgm:presLayoutVars>
          <dgm:bulletEnabled val="1"/>
        </dgm:presLayoutVars>
      </dgm:prSet>
      <dgm:spPr/>
    </dgm:pt>
    <dgm:pt modelId="{34CE2AD3-E41D-474B-8546-45D68E3F68FA}" type="pres">
      <dgm:prSet presAssocID="{905408F4-9C19-4C13-BAE9-E1CA54D16AEF}" presName="accent_6" presStyleCnt="0"/>
      <dgm:spPr/>
    </dgm:pt>
    <dgm:pt modelId="{CD874CC5-E973-4D11-9D39-F824C2FCF9E1}" type="pres">
      <dgm:prSet presAssocID="{905408F4-9C19-4C13-BAE9-E1CA54D16AEF}" presName="accentRepeatNode" presStyleLbl="solidFgAcc1" presStyleIdx="5" presStyleCnt="6"/>
      <dgm:spPr/>
    </dgm:pt>
  </dgm:ptLst>
  <dgm:cxnLst>
    <dgm:cxn modelId="{58F49607-9F58-499D-87F7-BE094343CDAE}" srcId="{7A1EDCD4-1774-4C33-8B4A-03B0BE3DD3B8}" destId="{A1A1EB75-464C-4250-A94F-75BFCE14008E}" srcOrd="3" destOrd="0" parTransId="{90777BD7-54E9-4142-8110-6CB3CFE980FB}" sibTransId="{6DC8C6F9-3059-4DEB-923C-1700B9E685C2}"/>
    <dgm:cxn modelId="{057E5E3E-93CD-4529-B70D-36E4BFF2213B}" type="presOf" srcId="{E773BF3B-68C2-47AD-ACBB-51CE2722BE3C}" destId="{986ECA42-9C02-4E3A-93E7-C620C5D98FEE}" srcOrd="0" destOrd="0" presId="urn:microsoft.com/office/officeart/2008/layout/VerticalCurvedList"/>
    <dgm:cxn modelId="{C5F5256C-E977-44EA-A37D-577FA4A2A161}" type="presOf" srcId="{7A1EDCD4-1774-4C33-8B4A-03B0BE3DD3B8}" destId="{8C3F5CB2-55AB-4464-9D6C-A4DC2F1AB9D8}" srcOrd="0" destOrd="0" presId="urn:microsoft.com/office/officeart/2008/layout/VerticalCurvedList"/>
    <dgm:cxn modelId="{1F91AC52-25C5-46D1-A293-1FF0D84FEB33}" type="presOf" srcId="{0074B8FD-9328-44E8-B300-CA4484F8AEBA}" destId="{CB53F1E0-89BE-49A6-BD43-A4307F796C5E}" srcOrd="0" destOrd="0" presId="urn:microsoft.com/office/officeart/2008/layout/VerticalCurvedList"/>
    <dgm:cxn modelId="{7043D554-1D5B-4CC7-BF0D-A06ADBCB4693}" type="presOf" srcId="{905408F4-9C19-4C13-BAE9-E1CA54D16AEF}" destId="{04F28385-82EE-4BC3-99B0-3C2A79A9B6E9}" srcOrd="0" destOrd="0" presId="urn:microsoft.com/office/officeart/2008/layout/VerticalCurvedList"/>
    <dgm:cxn modelId="{3D57FF78-3EA9-4CCC-AAC0-95508E1036AE}" srcId="{7A1EDCD4-1774-4C33-8B4A-03B0BE3DD3B8}" destId="{905408F4-9C19-4C13-BAE9-E1CA54D16AEF}" srcOrd="5" destOrd="0" parTransId="{B260049C-F1E2-4B89-8D44-11ACC028D76D}" sibTransId="{F0F9A1B4-FAB7-4EFA-BF2B-98F0F5A7F8EE}"/>
    <dgm:cxn modelId="{D768CD7B-BB3D-476B-A6AC-733E1FC9F3C2}" srcId="{7A1EDCD4-1774-4C33-8B4A-03B0BE3DD3B8}" destId="{BD3023CB-65CD-4227-9642-CFEEE282D17F}" srcOrd="4" destOrd="0" parTransId="{4C414791-1F2C-437A-91BE-9412CD671C41}" sibTransId="{B958C417-07EE-4769-A4C0-949BF96DD35B}"/>
    <dgm:cxn modelId="{06DA959D-786C-4238-9AE2-99460EBE8F1A}" srcId="{7A1EDCD4-1774-4C33-8B4A-03B0BE3DD3B8}" destId="{BD234F78-A2CE-4295-8DFE-F7948F549BAF}" srcOrd="0" destOrd="0" parTransId="{187A6D67-FD5D-4E4F-8DC3-9C53805CFEEF}" sibTransId="{0074B8FD-9328-44E8-B300-CA4484F8AEBA}"/>
    <dgm:cxn modelId="{04D0B79D-649D-48C5-A4A7-A8D2CB1BD3F1}" type="presOf" srcId="{BD3023CB-65CD-4227-9642-CFEEE282D17F}" destId="{078F76EC-7910-49E7-86C3-8AD99C7D6AA7}" srcOrd="0" destOrd="0" presId="urn:microsoft.com/office/officeart/2008/layout/VerticalCurvedList"/>
    <dgm:cxn modelId="{C70A75A9-AEFF-492C-AB7D-BE09E08ABBC1}" type="presOf" srcId="{BD234F78-A2CE-4295-8DFE-F7948F549BAF}" destId="{E3A25226-0FB4-46A1-AE83-11C0620CE6A9}" srcOrd="0" destOrd="0" presId="urn:microsoft.com/office/officeart/2008/layout/VerticalCurvedList"/>
    <dgm:cxn modelId="{84BEB4B0-AFB5-4058-91C3-5D973B73472E}" type="presOf" srcId="{F7B677ED-3F90-4DD4-91F4-DA8D38528F4B}" destId="{6CA27A04-D1B5-43C4-A637-EA9965397FC9}" srcOrd="0" destOrd="0" presId="urn:microsoft.com/office/officeart/2008/layout/VerticalCurvedList"/>
    <dgm:cxn modelId="{1D46CFE8-A4FD-49EC-B438-ABDE2879B528}" type="presOf" srcId="{A1A1EB75-464C-4250-A94F-75BFCE14008E}" destId="{91C367DF-9413-491E-B769-F4E357AFD198}" srcOrd="0" destOrd="0" presId="urn:microsoft.com/office/officeart/2008/layout/VerticalCurvedList"/>
    <dgm:cxn modelId="{8577DFF5-5943-45D9-BFA6-E7CF36DB1D7F}" srcId="{7A1EDCD4-1774-4C33-8B4A-03B0BE3DD3B8}" destId="{E773BF3B-68C2-47AD-ACBB-51CE2722BE3C}" srcOrd="1" destOrd="0" parTransId="{40EB3D3C-B0CA-4F16-B427-F7148279DCAB}" sibTransId="{8317C8D4-6292-41B6-A19F-3C87933F76E4}"/>
    <dgm:cxn modelId="{779075F8-FB13-4346-8250-255FF498D7BB}" srcId="{7A1EDCD4-1774-4C33-8B4A-03B0BE3DD3B8}" destId="{F7B677ED-3F90-4DD4-91F4-DA8D38528F4B}" srcOrd="2" destOrd="0" parTransId="{310063EF-E18C-42CF-B34A-C3481A722719}" sibTransId="{3E8092FD-E6A4-49AB-828E-24CD120E42B7}"/>
    <dgm:cxn modelId="{9920BFE4-8147-426D-A074-8F221BB5215A}" type="presParOf" srcId="{8C3F5CB2-55AB-4464-9D6C-A4DC2F1AB9D8}" destId="{9E2F260A-0B9B-44ED-973A-BD1D05BDE979}" srcOrd="0" destOrd="0" presId="urn:microsoft.com/office/officeart/2008/layout/VerticalCurvedList"/>
    <dgm:cxn modelId="{3397C9BB-27B7-4AB3-B95D-F06846DC912B}" type="presParOf" srcId="{9E2F260A-0B9B-44ED-973A-BD1D05BDE979}" destId="{8C185C15-00EB-4E0E-B230-9893326EDD1A}" srcOrd="0" destOrd="0" presId="urn:microsoft.com/office/officeart/2008/layout/VerticalCurvedList"/>
    <dgm:cxn modelId="{F3C48B25-21F5-4ECE-8475-4AE35D5C90B1}" type="presParOf" srcId="{8C185C15-00EB-4E0E-B230-9893326EDD1A}" destId="{D7406768-08ED-4357-AECD-5FFC524EBD33}" srcOrd="0" destOrd="0" presId="urn:microsoft.com/office/officeart/2008/layout/VerticalCurvedList"/>
    <dgm:cxn modelId="{95A75AD8-2728-4879-BCCB-D7E17A80179D}" type="presParOf" srcId="{8C185C15-00EB-4E0E-B230-9893326EDD1A}" destId="{CB53F1E0-89BE-49A6-BD43-A4307F796C5E}" srcOrd="1" destOrd="0" presId="urn:microsoft.com/office/officeart/2008/layout/VerticalCurvedList"/>
    <dgm:cxn modelId="{F23D639A-0BE9-4A41-A48C-44ABBA9FEDFC}" type="presParOf" srcId="{8C185C15-00EB-4E0E-B230-9893326EDD1A}" destId="{05DDC61A-DF83-4BC3-9B43-08866662B91B}" srcOrd="2" destOrd="0" presId="urn:microsoft.com/office/officeart/2008/layout/VerticalCurvedList"/>
    <dgm:cxn modelId="{99C9DB40-969B-491C-A60C-022FCB10C8C2}" type="presParOf" srcId="{8C185C15-00EB-4E0E-B230-9893326EDD1A}" destId="{A819FC9D-28EA-4EAD-9F1D-458E6F0DA930}" srcOrd="3" destOrd="0" presId="urn:microsoft.com/office/officeart/2008/layout/VerticalCurvedList"/>
    <dgm:cxn modelId="{6DD704F5-F520-42D2-9F53-DF1A3F81A705}" type="presParOf" srcId="{9E2F260A-0B9B-44ED-973A-BD1D05BDE979}" destId="{E3A25226-0FB4-46A1-AE83-11C0620CE6A9}" srcOrd="1" destOrd="0" presId="urn:microsoft.com/office/officeart/2008/layout/VerticalCurvedList"/>
    <dgm:cxn modelId="{ED5A344D-F774-4AA5-AB2C-32A91E4134ED}" type="presParOf" srcId="{9E2F260A-0B9B-44ED-973A-BD1D05BDE979}" destId="{72080D51-2AC8-4704-AB89-04034F5CD416}" srcOrd="2" destOrd="0" presId="urn:microsoft.com/office/officeart/2008/layout/VerticalCurvedList"/>
    <dgm:cxn modelId="{04E83E6E-3017-4F96-8BF3-C514FB2E5292}" type="presParOf" srcId="{72080D51-2AC8-4704-AB89-04034F5CD416}" destId="{3CB926C7-8F54-4E49-A442-D4F77C2C7203}" srcOrd="0" destOrd="0" presId="urn:microsoft.com/office/officeart/2008/layout/VerticalCurvedList"/>
    <dgm:cxn modelId="{BCE68DB4-C83F-41EC-B926-88A1F1FF6572}" type="presParOf" srcId="{9E2F260A-0B9B-44ED-973A-BD1D05BDE979}" destId="{986ECA42-9C02-4E3A-93E7-C620C5D98FEE}" srcOrd="3" destOrd="0" presId="urn:microsoft.com/office/officeart/2008/layout/VerticalCurvedList"/>
    <dgm:cxn modelId="{EA0EC335-A227-43D7-A4A0-D2638A7D4BE0}" type="presParOf" srcId="{9E2F260A-0B9B-44ED-973A-BD1D05BDE979}" destId="{2651DF49-731A-4243-AC2F-5B5F8A272A7C}" srcOrd="4" destOrd="0" presId="urn:microsoft.com/office/officeart/2008/layout/VerticalCurvedList"/>
    <dgm:cxn modelId="{6507A289-8E72-411F-8D49-EB5F8F3FC9AD}" type="presParOf" srcId="{2651DF49-731A-4243-AC2F-5B5F8A272A7C}" destId="{44832A4C-5F0C-4D51-A662-AEBF4890B32B}" srcOrd="0" destOrd="0" presId="urn:microsoft.com/office/officeart/2008/layout/VerticalCurvedList"/>
    <dgm:cxn modelId="{3D85C774-35FA-491E-93C4-29B3D1EFFFCD}" type="presParOf" srcId="{9E2F260A-0B9B-44ED-973A-BD1D05BDE979}" destId="{6CA27A04-D1B5-43C4-A637-EA9965397FC9}" srcOrd="5" destOrd="0" presId="urn:microsoft.com/office/officeart/2008/layout/VerticalCurvedList"/>
    <dgm:cxn modelId="{989F5BEC-4509-4EEB-8996-A03745CD151D}" type="presParOf" srcId="{9E2F260A-0B9B-44ED-973A-BD1D05BDE979}" destId="{7D926AF4-F819-433F-AC94-BD09B6042F45}" srcOrd="6" destOrd="0" presId="urn:microsoft.com/office/officeart/2008/layout/VerticalCurvedList"/>
    <dgm:cxn modelId="{10872057-35F0-48CD-928B-1F8D65091B4C}" type="presParOf" srcId="{7D926AF4-F819-433F-AC94-BD09B6042F45}" destId="{A699818E-A16B-458F-84D5-C432A97DEE9C}" srcOrd="0" destOrd="0" presId="urn:microsoft.com/office/officeart/2008/layout/VerticalCurvedList"/>
    <dgm:cxn modelId="{C84D6A78-EAF9-41F8-A1DF-A21452E4984C}" type="presParOf" srcId="{9E2F260A-0B9B-44ED-973A-BD1D05BDE979}" destId="{91C367DF-9413-491E-B769-F4E357AFD198}" srcOrd="7" destOrd="0" presId="urn:microsoft.com/office/officeart/2008/layout/VerticalCurvedList"/>
    <dgm:cxn modelId="{F617A832-073F-49A7-BB28-50B58D9ECE6E}" type="presParOf" srcId="{9E2F260A-0B9B-44ED-973A-BD1D05BDE979}" destId="{B0430477-6EBB-46FE-88A1-2AF9C677DCAE}" srcOrd="8" destOrd="0" presId="urn:microsoft.com/office/officeart/2008/layout/VerticalCurvedList"/>
    <dgm:cxn modelId="{761C1939-E8B6-4EB8-9878-A458671F9D8A}" type="presParOf" srcId="{B0430477-6EBB-46FE-88A1-2AF9C677DCAE}" destId="{72881650-47AA-4631-B3F2-667B85E322A4}" srcOrd="0" destOrd="0" presId="urn:microsoft.com/office/officeart/2008/layout/VerticalCurvedList"/>
    <dgm:cxn modelId="{0C90F437-2689-41A9-8C5A-08CBD65168CB}" type="presParOf" srcId="{9E2F260A-0B9B-44ED-973A-BD1D05BDE979}" destId="{078F76EC-7910-49E7-86C3-8AD99C7D6AA7}" srcOrd="9" destOrd="0" presId="urn:microsoft.com/office/officeart/2008/layout/VerticalCurvedList"/>
    <dgm:cxn modelId="{4D2DABBE-0FDF-418E-80FE-01110E0E9A20}" type="presParOf" srcId="{9E2F260A-0B9B-44ED-973A-BD1D05BDE979}" destId="{4213FB75-7F55-4B4F-9F52-2400D141E586}" srcOrd="10" destOrd="0" presId="urn:microsoft.com/office/officeart/2008/layout/VerticalCurvedList"/>
    <dgm:cxn modelId="{28892B0A-AE1F-4F8F-A949-3A39747F9C2C}" type="presParOf" srcId="{4213FB75-7F55-4B4F-9F52-2400D141E586}" destId="{CF2B49CD-4F2B-4A8C-8AAD-C1AB540B0CE1}" srcOrd="0" destOrd="0" presId="urn:microsoft.com/office/officeart/2008/layout/VerticalCurvedList"/>
    <dgm:cxn modelId="{CC285B4D-F121-459D-BC00-D2F55430874A}" type="presParOf" srcId="{9E2F260A-0B9B-44ED-973A-BD1D05BDE979}" destId="{04F28385-82EE-4BC3-99B0-3C2A79A9B6E9}" srcOrd="11" destOrd="0" presId="urn:microsoft.com/office/officeart/2008/layout/VerticalCurvedList"/>
    <dgm:cxn modelId="{2D946B67-1A32-4356-99E2-FA068072A34E}" type="presParOf" srcId="{9E2F260A-0B9B-44ED-973A-BD1D05BDE979}" destId="{34CE2AD3-E41D-474B-8546-45D68E3F68FA}" srcOrd="12" destOrd="0" presId="urn:microsoft.com/office/officeart/2008/layout/VerticalCurvedList"/>
    <dgm:cxn modelId="{2FA03C51-19B3-4E24-AD45-4084C3CEFA1C}" type="presParOf" srcId="{34CE2AD3-E41D-474B-8546-45D68E3F68FA}" destId="{CD874CC5-E973-4D11-9D39-F824C2FCF9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1EDCD4-1774-4C33-8B4A-03B0BE3DD3B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BD234F78-A2CE-4295-8DFE-F7948F549BAF}">
      <dgm:prSet phldrT="[Texto]" custT="1"/>
      <dgm:spPr/>
      <dgm:t>
        <a:bodyPr/>
        <a:lstStyle/>
        <a:p>
          <a:r>
            <a:rPr lang="es-CO" sz="1400" dirty="0"/>
            <a:t>robot(H1)</a:t>
          </a:r>
          <a:endParaRPr lang="es-ES" sz="1400" dirty="0"/>
        </a:p>
      </dgm:t>
    </dgm:pt>
    <dgm:pt modelId="{187A6D67-FD5D-4E4F-8DC3-9C53805CFEEF}" type="parTrans" cxnId="{06DA959D-786C-4238-9AE2-99460EBE8F1A}">
      <dgm:prSet/>
      <dgm:spPr/>
      <dgm:t>
        <a:bodyPr/>
        <a:lstStyle/>
        <a:p>
          <a:endParaRPr lang="es-ES"/>
        </a:p>
      </dgm:t>
    </dgm:pt>
    <dgm:pt modelId="{0074B8FD-9328-44E8-B300-CA4484F8AEBA}" type="sibTrans" cxnId="{06DA959D-786C-4238-9AE2-99460EBE8F1A}">
      <dgm:prSet/>
      <dgm:spPr/>
      <dgm:t>
        <a:bodyPr/>
        <a:lstStyle/>
        <a:p>
          <a:endParaRPr lang="es-ES"/>
        </a:p>
      </dgm:t>
    </dgm:pt>
    <dgm:pt modelId="{E773BF3B-68C2-47AD-ACBB-51CE2722BE3C}">
      <dgm:prSet phldrT="[Texto]" custT="1"/>
      <dgm:spPr/>
      <dgm:t>
        <a:bodyPr/>
        <a:lstStyle/>
        <a:p>
          <a:r>
            <a:rPr lang="es-CO" sz="1400" dirty="0">
              <a:solidFill>
                <a:schemeClr val="bg1"/>
              </a:solidFill>
            </a:rPr>
            <a:t>en(V,H2)</a:t>
          </a:r>
          <a:endParaRPr lang="es-ES" sz="1400" dirty="0">
            <a:solidFill>
              <a:schemeClr val="bg1"/>
            </a:solidFill>
          </a:endParaRPr>
        </a:p>
      </dgm:t>
    </dgm:pt>
    <dgm:pt modelId="{40EB3D3C-B0CA-4F16-B427-F7148279DCAB}" type="parTrans" cxnId="{8577DFF5-5943-45D9-BFA6-E7CF36DB1D7F}">
      <dgm:prSet/>
      <dgm:spPr/>
      <dgm:t>
        <a:bodyPr/>
        <a:lstStyle/>
        <a:p>
          <a:endParaRPr lang="es-ES"/>
        </a:p>
      </dgm:t>
    </dgm:pt>
    <dgm:pt modelId="{8317C8D4-6292-41B6-A19F-3C87933F76E4}" type="sibTrans" cxnId="{8577DFF5-5943-45D9-BFA6-E7CF36DB1D7F}">
      <dgm:prSet/>
      <dgm:spPr/>
      <dgm:t>
        <a:bodyPr/>
        <a:lstStyle/>
        <a:p>
          <a:endParaRPr lang="es-ES"/>
        </a:p>
      </dgm:t>
    </dgm:pt>
    <dgm:pt modelId="{F7B677ED-3F90-4DD4-91F4-DA8D38528F4B}">
      <dgm:prSet phldrT="[Texto]"/>
      <dgm:spPr/>
      <dgm:t>
        <a:bodyPr/>
        <a:lstStyle/>
        <a:p>
          <a:r>
            <a:rPr lang="es-ES" dirty="0"/>
            <a:t>Soltar() con </a:t>
          </a:r>
          <a:r>
            <a:rPr lang="es-ES" dirty="0" err="1"/>
            <a:t>Cp</a:t>
          </a:r>
          <a:r>
            <a:rPr lang="es-ES" dirty="0"/>
            <a:t>=A y </a:t>
          </a:r>
          <a:r>
            <a:rPr lang="es-ES" dirty="0" err="1"/>
            <a:t>Hr</a:t>
          </a:r>
          <a:r>
            <a:rPr lang="es-ES" dirty="0"/>
            <a:t>=H1</a:t>
          </a:r>
        </a:p>
      </dgm:t>
    </dgm:pt>
    <dgm:pt modelId="{310063EF-E18C-42CF-B34A-C3481A722719}" type="parTrans" cxnId="{779075F8-FB13-4346-8250-255FF498D7BB}">
      <dgm:prSet/>
      <dgm:spPr/>
      <dgm:t>
        <a:bodyPr/>
        <a:lstStyle/>
        <a:p>
          <a:endParaRPr lang="es-ES"/>
        </a:p>
      </dgm:t>
    </dgm:pt>
    <dgm:pt modelId="{3E8092FD-E6A4-49AB-828E-24CD120E42B7}" type="sibTrans" cxnId="{779075F8-FB13-4346-8250-255FF498D7BB}">
      <dgm:prSet/>
      <dgm:spPr/>
      <dgm:t>
        <a:bodyPr/>
        <a:lstStyle/>
        <a:p>
          <a:endParaRPr lang="es-ES"/>
        </a:p>
      </dgm:t>
    </dgm:pt>
    <dgm:pt modelId="{A1A1EB75-464C-4250-A94F-75BFCE14008E}">
      <dgm:prSet phldrT="[Texto]" custT="1"/>
      <dgm:spPr/>
      <dgm:t>
        <a:bodyPr/>
        <a:lstStyle/>
        <a:p>
          <a:r>
            <a:rPr lang="es-ES" sz="1400" dirty="0"/>
            <a:t>Pinza(A) y robot(H1)</a:t>
          </a:r>
        </a:p>
      </dgm:t>
    </dgm:pt>
    <dgm:pt modelId="{90777BD7-54E9-4142-8110-6CB3CFE980FB}" type="parTrans" cxnId="{58F49607-9F58-499D-87F7-BE094343CDAE}">
      <dgm:prSet/>
      <dgm:spPr/>
      <dgm:t>
        <a:bodyPr/>
        <a:lstStyle/>
        <a:p>
          <a:endParaRPr lang="en-US"/>
        </a:p>
      </dgm:t>
    </dgm:pt>
    <dgm:pt modelId="{6DC8C6F9-3059-4DEB-923C-1700B9E685C2}" type="sibTrans" cxnId="{58F49607-9F58-499D-87F7-BE094343CDAE}">
      <dgm:prSet/>
      <dgm:spPr/>
      <dgm:t>
        <a:bodyPr/>
        <a:lstStyle/>
        <a:p>
          <a:endParaRPr lang="en-US"/>
        </a:p>
      </dgm:t>
    </dgm:pt>
    <dgm:pt modelId="{BD3023CB-65CD-4227-9642-CFEEE282D17F}">
      <dgm:prSet phldrT="[Texto]" custT="1"/>
      <dgm:spPr/>
      <dgm:t>
        <a:bodyPr/>
        <a:lstStyle/>
        <a:p>
          <a:r>
            <a:rPr lang="es-ES" sz="1400" dirty="0"/>
            <a:t>Robot(H1)</a:t>
          </a:r>
        </a:p>
      </dgm:t>
    </dgm:pt>
    <dgm:pt modelId="{4C414791-1F2C-437A-91BE-9412CD671C41}" type="parTrans" cxnId="{D768CD7B-BB3D-476B-A6AC-733E1FC9F3C2}">
      <dgm:prSet/>
      <dgm:spPr/>
      <dgm:t>
        <a:bodyPr/>
        <a:lstStyle/>
        <a:p>
          <a:endParaRPr lang="en-US"/>
        </a:p>
      </dgm:t>
    </dgm:pt>
    <dgm:pt modelId="{B958C417-07EE-4769-A4C0-949BF96DD35B}" type="sibTrans" cxnId="{D768CD7B-BB3D-476B-A6AC-733E1FC9F3C2}">
      <dgm:prSet/>
      <dgm:spPr/>
      <dgm:t>
        <a:bodyPr/>
        <a:lstStyle/>
        <a:p>
          <a:endParaRPr lang="en-US"/>
        </a:p>
      </dgm:t>
    </dgm:pt>
    <dgm:pt modelId="{905408F4-9C19-4C13-BAE9-E1CA54D16AEF}">
      <dgm:prSet phldrT="[Texto]" custT="1"/>
      <dgm:spPr/>
      <dgm:t>
        <a:bodyPr/>
        <a:lstStyle/>
        <a:p>
          <a:r>
            <a:rPr lang="es-ES" sz="1400" dirty="0">
              <a:solidFill>
                <a:schemeClr val="accent4">
                  <a:lumMod val="60000"/>
                  <a:lumOff val="40000"/>
                </a:schemeClr>
              </a:solidFill>
            </a:rPr>
            <a:t>Pinza(A)</a:t>
          </a:r>
        </a:p>
      </dgm:t>
    </dgm:pt>
    <dgm:pt modelId="{F0F9A1B4-FAB7-4EFA-BF2B-98F0F5A7F8EE}" type="sibTrans" cxnId="{3D57FF78-3EA9-4CCC-AAC0-95508E1036AE}">
      <dgm:prSet/>
      <dgm:spPr/>
      <dgm:t>
        <a:bodyPr/>
        <a:lstStyle/>
        <a:p>
          <a:endParaRPr lang="en-US"/>
        </a:p>
      </dgm:t>
    </dgm:pt>
    <dgm:pt modelId="{B260049C-F1E2-4B89-8D44-11ACC028D76D}" type="parTrans" cxnId="{3D57FF78-3EA9-4CCC-AAC0-95508E1036AE}">
      <dgm:prSet/>
      <dgm:spPr/>
      <dgm:t>
        <a:bodyPr/>
        <a:lstStyle/>
        <a:p>
          <a:endParaRPr lang="en-US"/>
        </a:p>
      </dgm:t>
    </dgm:pt>
    <dgm:pt modelId="{8C3F5CB2-55AB-4464-9D6C-A4DC2F1AB9D8}" type="pres">
      <dgm:prSet presAssocID="{7A1EDCD4-1774-4C33-8B4A-03B0BE3DD3B8}" presName="Name0" presStyleCnt="0">
        <dgm:presLayoutVars>
          <dgm:chMax val="7"/>
          <dgm:chPref val="7"/>
          <dgm:dir/>
        </dgm:presLayoutVars>
      </dgm:prSet>
      <dgm:spPr/>
    </dgm:pt>
    <dgm:pt modelId="{9E2F260A-0B9B-44ED-973A-BD1D05BDE979}" type="pres">
      <dgm:prSet presAssocID="{7A1EDCD4-1774-4C33-8B4A-03B0BE3DD3B8}" presName="Name1" presStyleCnt="0"/>
      <dgm:spPr/>
    </dgm:pt>
    <dgm:pt modelId="{8C185C15-00EB-4E0E-B230-9893326EDD1A}" type="pres">
      <dgm:prSet presAssocID="{7A1EDCD4-1774-4C33-8B4A-03B0BE3DD3B8}" presName="cycle" presStyleCnt="0"/>
      <dgm:spPr/>
    </dgm:pt>
    <dgm:pt modelId="{D7406768-08ED-4357-AECD-5FFC524EBD33}" type="pres">
      <dgm:prSet presAssocID="{7A1EDCD4-1774-4C33-8B4A-03B0BE3DD3B8}" presName="srcNode" presStyleLbl="node1" presStyleIdx="0" presStyleCnt="6"/>
      <dgm:spPr/>
    </dgm:pt>
    <dgm:pt modelId="{CB53F1E0-89BE-49A6-BD43-A4307F796C5E}" type="pres">
      <dgm:prSet presAssocID="{7A1EDCD4-1774-4C33-8B4A-03B0BE3DD3B8}" presName="conn" presStyleLbl="parChTrans1D2" presStyleIdx="0" presStyleCnt="1"/>
      <dgm:spPr/>
    </dgm:pt>
    <dgm:pt modelId="{05DDC61A-DF83-4BC3-9B43-08866662B91B}" type="pres">
      <dgm:prSet presAssocID="{7A1EDCD4-1774-4C33-8B4A-03B0BE3DD3B8}" presName="extraNode" presStyleLbl="node1" presStyleIdx="0" presStyleCnt="6"/>
      <dgm:spPr/>
    </dgm:pt>
    <dgm:pt modelId="{A819FC9D-28EA-4EAD-9F1D-458E6F0DA930}" type="pres">
      <dgm:prSet presAssocID="{7A1EDCD4-1774-4C33-8B4A-03B0BE3DD3B8}" presName="dstNode" presStyleLbl="node1" presStyleIdx="0" presStyleCnt="6"/>
      <dgm:spPr/>
    </dgm:pt>
    <dgm:pt modelId="{E3A25226-0FB4-46A1-AE83-11C0620CE6A9}" type="pres">
      <dgm:prSet presAssocID="{BD234F78-A2CE-4295-8DFE-F7948F549BAF}" presName="text_1" presStyleLbl="node1" presStyleIdx="0" presStyleCnt="6">
        <dgm:presLayoutVars>
          <dgm:bulletEnabled val="1"/>
        </dgm:presLayoutVars>
      </dgm:prSet>
      <dgm:spPr/>
    </dgm:pt>
    <dgm:pt modelId="{72080D51-2AC8-4704-AB89-04034F5CD416}" type="pres">
      <dgm:prSet presAssocID="{BD234F78-A2CE-4295-8DFE-F7948F549BAF}" presName="accent_1" presStyleCnt="0"/>
      <dgm:spPr/>
    </dgm:pt>
    <dgm:pt modelId="{3CB926C7-8F54-4E49-A442-D4F77C2C7203}" type="pres">
      <dgm:prSet presAssocID="{BD234F78-A2CE-4295-8DFE-F7948F549BAF}" presName="accentRepeatNode" presStyleLbl="solidFgAcc1" presStyleIdx="0" presStyleCnt="6"/>
      <dgm:spPr/>
    </dgm:pt>
    <dgm:pt modelId="{986ECA42-9C02-4E3A-93E7-C620C5D98FEE}" type="pres">
      <dgm:prSet presAssocID="{E773BF3B-68C2-47AD-ACBB-51CE2722BE3C}" presName="text_2" presStyleLbl="node1" presStyleIdx="1" presStyleCnt="6">
        <dgm:presLayoutVars>
          <dgm:bulletEnabled val="1"/>
        </dgm:presLayoutVars>
      </dgm:prSet>
      <dgm:spPr/>
    </dgm:pt>
    <dgm:pt modelId="{2651DF49-731A-4243-AC2F-5B5F8A272A7C}" type="pres">
      <dgm:prSet presAssocID="{E773BF3B-68C2-47AD-ACBB-51CE2722BE3C}" presName="accent_2" presStyleCnt="0"/>
      <dgm:spPr/>
    </dgm:pt>
    <dgm:pt modelId="{44832A4C-5F0C-4D51-A662-AEBF4890B32B}" type="pres">
      <dgm:prSet presAssocID="{E773BF3B-68C2-47AD-ACBB-51CE2722BE3C}" presName="accentRepeatNode" presStyleLbl="solidFgAcc1" presStyleIdx="1" presStyleCnt="6"/>
      <dgm:spPr/>
    </dgm:pt>
    <dgm:pt modelId="{6CA27A04-D1B5-43C4-A637-EA9965397FC9}" type="pres">
      <dgm:prSet presAssocID="{F7B677ED-3F90-4DD4-91F4-DA8D38528F4B}" presName="text_3" presStyleLbl="node1" presStyleIdx="2" presStyleCnt="6">
        <dgm:presLayoutVars>
          <dgm:bulletEnabled val="1"/>
        </dgm:presLayoutVars>
      </dgm:prSet>
      <dgm:spPr/>
    </dgm:pt>
    <dgm:pt modelId="{7D926AF4-F819-433F-AC94-BD09B6042F45}" type="pres">
      <dgm:prSet presAssocID="{F7B677ED-3F90-4DD4-91F4-DA8D38528F4B}" presName="accent_3" presStyleCnt="0"/>
      <dgm:spPr/>
    </dgm:pt>
    <dgm:pt modelId="{A699818E-A16B-458F-84D5-C432A97DEE9C}" type="pres">
      <dgm:prSet presAssocID="{F7B677ED-3F90-4DD4-91F4-DA8D38528F4B}" presName="accentRepeatNode" presStyleLbl="solidFgAcc1" presStyleIdx="2" presStyleCnt="6"/>
      <dgm:spPr/>
    </dgm:pt>
    <dgm:pt modelId="{91C367DF-9413-491E-B769-F4E357AFD198}" type="pres">
      <dgm:prSet presAssocID="{A1A1EB75-464C-4250-A94F-75BFCE14008E}" presName="text_4" presStyleLbl="node1" presStyleIdx="3" presStyleCnt="6">
        <dgm:presLayoutVars>
          <dgm:bulletEnabled val="1"/>
        </dgm:presLayoutVars>
      </dgm:prSet>
      <dgm:spPr/>
    </dgm:pt>
    <dgm:pt modelId="{B0430477-6EBB-46FE-88A1-2AF9C677DCAE}" type="pres">
      <dgm:prSet presAssocID="{A1A1EB75-464C-4250-A94F-75BFCE14008E}" presName="accent_4" presStyleCnt="0"/>
      <dgm:spPr/>
    </dgm:pt>
    <dgm:pt modelId="{72881650-47AA-4631-B3F2-667B85E322A4}" type="pres">
      <dgm:prSet presAssocID="{A1A1EB75-464C-4250-A94F-75BFCE14008E}" presName="accentRepeatNode" presStyleLbl="solidFgAcc1" presStyleIdx="3" presStyleCnt="6"/>
      <dgm:spPr/>
    </dgm:pt>
    <dgm:pt modelId="{078F76EC-7910-49E7-86C3-8AD99C7D6AA7}" type="pres">
      <dgm:prSet presAssocID="{BD3023CB-65CD-4227-9642-CFEEE282D17F}" presName="text_5" presStyleLbl="node1" presStyleIdx="4" presStyleCnt="6" custLinFactNeighborX="657" custLinFactNeighborY="24726">
        <dgm:presLayoutVars>
          <dgm:bulletEnabled val="1"/>
        </dgm:presLayoutVars>
      </dgm:prSet>
      <dgm:spPr/>
    </dgm:pt>
    <dgm:pt modelId="{4213FB75-7F55-4B4F-9F52-2400D141E586}" type="pres">
      <dgm:prSet presAssocID="{BD3023CB-65CD-4227-9642-CFEEE282D17F}" presName="accent_5" presStyleCnt="0"/>
      <dgm:spPr/>
    </dgm:pt>
    <dgm:pt modelId="{CF2B49CD-4F2B-4A8C-8AAD-C1AB540B0CE1}" type="pres">
      <dgm:prSet presAssocID="{BD3023CB-65CD-4227-9642-CFEEE282D17F}" presName="accentRepeatNode" presStyleLbl="solidFgAcc1" presStyleIdx="4" presStyleCnt="6"/>
      <dgm:spPr/>
    </dgm:pt>
    <dgm:pt modelId="{04F28385-82EE-4BC3-99B0-3C2A79A9B6E9}" type="pres">
      <dgm:prSet presAssocID="{905408F4-9C19-4C13-BAE9-E1CA54D16AEF}" presName="text_6" presStyleLbl="node1" presStyleIdx="5" presStyleCnt="6">
        <dgm:presLayoutVars>
          <dgm:bulletEnabled val="1"/>
        </dgm:presLayoutVars>
      </dgm:prSet>
      <dgm:spPr/>
    </dgm:pt>
    <dgm:pt modelId="{34CE2AD3-E41D-474B-8546-45D68E3F68FA}" type="pres">
      <dgm:prSet presAssocID="{905408F4-9C19-4C13-BAE9-E1CA54D16AEF}" presName="accent_6" presStyleCnt="0"/>
      <dgm:spPr/>
    </dgm:pt>
    <dgm:pt modelId="{CD874CC5-E973-4D11-9D39-F824C2FCF9E1}" type="pres">
      <dgm:prSet presAssocID="{905408F4-9C19-4C13-BAE9-E1CA54D16AEF}" presName="accentRepeatNode" presStyleLbl="solidFgAcc1" presStyleIdx="5" presStyleCnt="6"/>
      <dgm:spPr/>
    </dgm:pt>
  </dgm:ptLst>
  <dgm:cxnLst>
    <dgm:cxn modelId="{58F49607-9F58-499D-87F7-BE094343CDAE}" srcId="{7A1EDCD4-1774-4C33-8B4A-03B0BE3DD3B8}" destId="{A1A1EB75-464C-4250-A94F-75BFCE14008E}" srcOrd="3" destOrd="0" parTransId="{90777BD7-54E9-4142-8110-6CB3CFE980FB}" sibTransId="{6DC8C6F9-3059-4DEB-923C-1700B9E685C2}"/>
    <dgm:cxn modelId="{057E5E3E-93CD-4529-B70D-36E4BFF2213B}" type="presOf" srcId="{E773BF3B-68C2-47AD-ACBB-51CE2722BE3C}" destId="{986ECA42-9C02-4E3A-93E7-C620C5D98FEE}" srcOrd="0" destOrd="0" presId="urn:microsoft.com/office/officeart/2008/layout/VerticalCurvedList"/>
    <dgm:cxn modelId="{C5F5256C-E977-44EA-A37D-577FA4A2A161}" type="presOf" srcId="{7A1EDCD4-1774-4C33-8B4A-03B0BE3DD3B8}" destId="{8C3F5CB2-55AB-4464-9D6C-A4DC2F1AB9D8}" srcOrd="0" destOrd="0" presId="urn:microsoft.com/office/officeart/2008/layout/VerticalCurvedList"/>
    <dgm:cxn modelId="{1F91AC52-25C5-46D1-A293-1FF0D84FEB33}" type="presOf" srcId="{0074B8FD-9328-44E8-B300-CA4484F8AEBA}" destId="{CB53F1E0-89BE-49A6-BD43-A4307F796C5E}" srcOrd="0" destOrd="0" presId="urn:microsoft.com/office/officeart/2008/layout/VerticalCurvedList"/>
    <dgm:cxn modelId="{7043D554-1D5B-4CC7-BF0D-A06ADBCB4693}" type="presOf" srcId="{905408F4-9C19-4C13-BAE9-E1CA54D16AEF}" destId="{04F28385-82EE-4BC3-99B0-3C2A79A9B6E9}" srcOrd="0" destOrd="0" presId="urn:microsoft.com/office/officeart/2008/layout/VerticalCurvedList"/>
    <dgm:cxn modelId="{3D57FF78-3EA9-4CCC-AAC0-95508E1036AE}" srcId="{7A1EDCD4-1774-4C33-8B4A-03B0BE3DD3B8}" destId="{905408F4-9C19-4C13-BAE9-E1CA54D16AEF}" srcOrd="5" destOrd="0" parTransId="{B260049C-F1E2-4B89-8D44-11ACC028D76D}" sibTransId="{F0F9A1B4-FAB7-4EFA-BF2B-98F0F5A7F8EE}"/>
    <dgm:cxn modelId="{D768CD7B-BB3D-476B-A6AC-733E1FC9F3C2}" srcId="{7A1EDCD4-1774-4C33-8B4A-03B0BE3DD3B8}" destId="{BD3023CB-65CD-4227-9642-CFEEE282D17F}" srcOrd="4" destOrd="0" parTransId="{4C414791-1F2C-437A-91BE-9412CD671C41}" sibTransId="{B958C417-07EE-4769-A4C0-949BF96DD35B}"/>
    <dgm:cxn modelId="{06DA959D-786C-4238-9AE2-99460EBE8F1A}" srcId="{7A1EDCD4-1774-4C33-8B4A-03B0BE3DD3B8}" destId="{BD234F78-A2CE-4295-8DFE-F7948F549BAF}" srcOrd="0" destOrd="0" parTransId="{187A6D67-FD5D-4E4F-8DC3-9C53805CFEEF}" sibTransId="{0074B8FD-9328-44E8-B300-CA4484F8AEBA}"/>
    <dgm:cxn modelId="{04D0B79D-649D-48C5-A4A7-A8D2CB1BD3F1}" type="presOf" srcId="{BD3023CB-65CD-4227-9642-CFEEE282D17F}" destId="{078F76EC-7910-49E7-86C3-8AD99C7D6AA7}" srcOrd="0" destOrd="0" presId="urn:microsoft.com/office/officeart/2008/layout/VerticalCurvedList"/>
    <dgm:cxn modelId="{C70A75A9-AEFF-492C-AB7D-BE09E08ABBC1}" type="presOf" srcId="{BD234F78-A2CE-4295-8DFE-F7948F549BAF}" destId="{E3A25226-0FB4-46A1-AE83-11C0620CE6A9}" srcOrd="0" destOrd="0" presId="urn:microsoft.com/office/officeart/2008/layout/VerticalCurvedList"/>
    <dgm:cxn modelId="{84BEB4B0-AFB5-4058-91C3-5D973B73472E}" type="presOf" srcId="{F7B677ED-3F90-4DD4-91F4-DA8D38528F4B}" destId="{6CA27A04-D1B5-43C4-A637-EA9965397FC9}" srcOrd="0" destOrd="0" presId="urn:microsoft.com/office/officeart/2008/layout/VerticalCurvedList"/>
    <dgm:cxn modelId="{1D46CFE8-A4FD-49EC-B438-ABDE2879B528}" type="presOf" srcId="{A1A1EB75-464C-4250-A94F-75BFCE14008E}" destId="{91C367DF-9413-491E-B769-F4E357AFD198}" srcOrd="0" destOrd="0" presId="urn:microsoft.com/office/officeart/2008/layout/VerticalCurvedList"/>
    <dgm:cxn modelId="{8577DFF5-5943-45D9-BFA6-E7CF36DB1D7F}" srcId="{7A1EDCD4-1774-4C33-8B4A-03B0BE3DD3B8}" destId="{E773BF3B-68C2-47AD-ACBB-51CE2722BE3C}" srcOrd="1" destOrd="0" parTransId="{40EB3D3C-B0CA-4F16-B427-F7148279DCAB}" sibTransId="{8317C8D4-6292-41B6-A19F-3C87933F76E4}"/>
    <dgm:cxn modelId="{779075F8-FB13-4346-8250-255FF498D7BB}" srcId="{7A1EDCD4-1774-4C33-8B4A-03B0BE3DD3B8}" destId="{F7B677ED-3F90-4DD4-91F4-DA8D38528F4B}" srcOrd="2" destOrd="0" parTransId="{310063EF-E18C-42CF-B34A-C3481A722719}" sibTransId="{3E8092FD-E6A4-49AB-828E-24CD120E42B7}"/>
    <dgm:cxn modelId="{9920BFE4-8147-426D-A074-8F221BB5215A}" type="presParOf" srcId="{8C3F5CB2-55AB-4464-9D6C-A4DC2F1AB9D8}" destId="{9E2F260A-0B9B-44ED-973A-BD1D05BDE979}" srcOrd="0" destOrd="0" presId="urn:microsoft.com/office/officeart/2008/layout/VerticalCurvedList"/>
    <dgm:cxn modelId="{3397C9BB-27B7-4AB3-B95D-F06846DC912B}" type="presParOf" srcId="{9E2F260A-0B9B-44ED-973A-BD1D05BDE979}" destId="{8C185C15-00EB-4E0E-B230-9893326EDD1A}" srcOrd="0" destOrd="0" presId="urn:microsoft.com/office/officeart/2008/layout/VerticalCurvedList"/>
    <dgm:cxn modelId="{F3C48B25-21F5-4ECE-8475-4AE35D5C90B1}" type="presParOf" srcId="{8C185C15-00EB-4E0E-B230-9893326EDD1A}" destId="{D7406768-08ED-4357-AECD-5FFC524EBD33}" srcOrd="0" destOrd="0" presId="urn:microsoft.com/office/officeart/2008/layout/VerticalCurvedList"/>
    <dgm:cxn modelId="{95A75AD8-2728-4879-BCCB-D7E17A80179D}" type="presParOf" srcId="{8C185C15-00EB-4E0E-B230-9893326EDD1A}" destId="{CB53F1E0-89BE-49A6-BD43-A4307F796C5E}" srcOrd="1" destOrd="0" presId="urn:microsoft.com/office/officeart/2008/layout/VerticalCurvedList"/>
    <dgm:cxn modelId="{F23D639A-0BE9-4A41-A48C-44ABBA9FEDFC}" type="presParOf" srcId="{8C185C15-00EB-4E0E-B230-9893326EDD1A}" destId="{05DDC61A-DF83-4BC3-9B43-08866662B91B}" srcOrd="2" destOrd="0" presId="urn:microsoft.com/office/officeart/2008/layout/VerticalCurvedList"/>
    <dgm:cxn modelId="{99C9DB40-969B-491C-A60C-022FCB10C8C2}" type="presParOf" srcId="{8C185C15-00EB-4E0E-B230-9893326EDD1A}" destId="{A819FC9D-28EA-4EAD-9F1D-458E6F0DA930}" srcOrd="3" destOrd="0" presId="urn:microsoft.com/office/officeart/2008/layout/VerticalCurvedList"/>
    <dgm:cxn modelId="{6DD704F5-F520-42D2-9F53-DF1A3F81A705}" type="presParOf" srcId="{9E2F260A-0B9B-44ED-973A-BD1D05BDE979}" destId="{E3A25226-0FB4-46A1-AE83-11C0620CE6A9}" srcOrd="1" destOrd="0" presId="urn:microsoft.com/office/officeart/2008/layout/VerticalCurvedList"/>
    <dgm:cxn modelId="{ED5A344D-F774-4AA5-AB2C-32A91E4134ED}" type="presParOf" srcId="{9E2F260A-0B9B-44ED-973A-BD1D05BDE979}" destId="{72080D51-2AC8-4704-AB89-04034F5CD416}" srcOrd="2" destOrd="0" presId="urn:microsoft.com/office/officeart/2008/layout/VerticalCurvedList"/>
    <dgm:cxn modelId="{04E83E6E-3017-4F96-8BF3-C514FB2E5292}" type="presParOf" srcId="{72080D51-2AC8-4704-AB89-04034F5CD416}" destId="{3CB926C7-8F54-4E49-A442-D4F77C2C7203}" srcOrd="0" destOrd="0" presId="urn:microsoft.com/office/officeart/2008/layout/VerticalCurvedList"/>
    <dgm:cxn modelId="{BCE68DB4-C83F-41EC-B926-88A1F1FF6572}" type="presParOf" srcId="{9E2F260A-0B9B-44ED-973A-BD1D05BDE979}" destId="{986ECA42-9C02-4E3A-93E7-C620C5D98FEE}" srcOrd="3" destOrd="0" presId="urn:microsoft.com/office/officeart/2008/layout/VerticalCurvedList"/>
    <dgm:cxn modelId="{EA0EC335-A227-43D7-A4A0-D2638A7D4BE0}" type="presParOf" srcId="{9E2F260A-0B9B-44ED-973A-BD1D05BDE979}" destId="{2651DF49-731A-4243-AC2F-5B5F8A272A7C}" srcOrd="4" destOrd="0" presId="urn:microsoft.com/office/officeart/2008/layout/VerticalCurvedList"/>
    <dgm:cxn modelId="{6507A289-8E72-411F-8D49-EB5F8F3FC9AD}" type="presParOf" srcId="{2651DF49-731A-4243-AC2F-5B5F8A272A7C}" destId="{44832A4C-5F0C-4D51-A662-AEBF4890B32B}" srcOrd="0" destOrd="0" presId="urn:microsoft.com/office/officeart/2008/layout/VerticalCurvedList"/>
    <dgm:cxn modelId="{3D85C774-35FA-491E-93C4-29B3D1EFFFCD}" type="presParOf" srcId="{9E2F260A-0B9B-44ED-973A-BD1D05BDE979}" destId="{6CA27A04-D1B5-43C4-A637-EA9965397FC9}" srcOrd="5" destOrd="0" presId="urn:microsoft.com/office/officeart/2008/layout/VerticalCurvedList"/>
    <dgm:cxn modelId="{989F5BEC-4509-4EEB-8996-A03745CD151D}" type="presParOf" srcId="{9E2F260A-0B9B-44ED-973A-BD1D05BDE979}" destId="{7D926AF4-F819-433F-AC94-BD09B6042F45}" srcOrd="6" destOrd="0" presId="urn:microsoft.com/office/officeart/2008/layout/VerticalCurvedList"/>
    <dgm:cxn modelId="{10872057-35F0-48CD-928B-1F8D65091B4C}" type="presParOf" srcId="{7D926AF4-F819-433F-AC94-BD09B6042F45}" destId="{A699818E-A16B-458F-84D5-C432A97DEE9C}" srcOrd="0" destOrd="0" presId="urn:microsoft.com/office/officeart/2008/layout/VerticalCurvedList"/>
    <dgm:cxn modelId="{C84D6A78-EAF9-41F8-A1DF-A21452E4984C}" type="presParOf" srcId="{9E2F260A-0B9B-44ED-973A-BD1D05BDE979}" destId="{91C367DF-9413-491E-B769-F4E357AFD198}" srcOrd="7" destOrd="0" presId="urn:microsoft.com/office/officeart/2008/layout/VerticalCurvedList"/>
    <dgm:cxn modelId="{F617A832-073F-49A7-BB28-50B58D9ECE6E}" type="presParOf" srcId="{9E2F260A-0B9B-44ED-973A-BD1D05BDE979}" destId="{B0430477-6EBB-46FE-88A1-2AF9C677DCAE}" srcOrd="8" destOrd="0" presId="urn:microsoft.com/office/officeart/2008/layout/VerticalCurvedList"/>
    <dgm:cxn modelId="{761C1939-E8B6-4EB8-9878-A458671F9D8A}" type="presParOf" srcId="{B0430477-6EBB-46FE-88A1-2AF9C677DCAE}" destId="{72881650-47AA-4631-B3F2-667B85E322A4}" srcOrd="0" destOrd="0" presId="urn:microsoft.com/office/officeart/2008/layout/VerticalCurvedList"/>
    <dgm:cxn modelId="{0C90F437-2689-41A9-8C5A-08CBD65168CB}" type="presParOf" srcId="{9E2F260A-0B9B-44ED-973A-BD1D05BDE979}" destId="{078F76EC-7910-49E7-86C3-8AD99C7D6AA7}" srcOrd="9" destOrd="0" presId="urn:microsoft.com/office/officeart/2008/layout/VerticalCurvedList"/>
    <dgm:cxn modelId="{4D2DABBE-0FDF-418E-80FE-01110E0E9A20}" type="presParOf" srcId="{9E2F260A-0B9B-44ED-973A-BD1D05BDE979}" destId="{4213FB75-7F55-4B4F-9F52-2400D141E586}" srcOrd="10" destOrd="0" presId="urn:microsoft.com/office/officeart/2008/layout/VerticalCurvedList"/>
    <dgm:cxn modelId="{28892B0A-AE1F-4F8F-A949-3A39747F9C2C}" type="presParOf" srcId="{4213FB75-7F55-4B4F-9F52-2400D141E586}" destId="{CF2B49CD-4F2B-4A8C-8AAD-C1AB540B0CE1}" srcOrd="0" destOrd="0" presId="urn:microsoft.com/office/officeart/2008/layout/VerticalCurvedList"/>
    <dgm:cxn modelId="{CC285B4D-F121-459D-BC00-D2F55430874A}" type="presParOf" srcId="{9E2F260A-0B9B-44ED-973A-BD1D05BDE979}" destId="{04F28385-82EE-4BC3-99B0-3C2A79A9B6E9}" srcOrd="11" destOrd="0" presId="urn:microsoft.com/office/officeart/2008/layout/VerticalCurvedList"/>
    <dgm:cxn modelId="{2D946B67-1A32-4356-99E2-FA068072A34E}" type="presParOf" srcId="{9E2F260A-0B9B-44ED-973A-BD1D05BDE979}" destId="{34CE2AD3-E41D-474B-8546-45D68E3F68FA}" srcOrd="12" destOrd="0" presId="urn:microsoft.com/office/officeart/2008/layout/VerticalCurvedList"/>
    <dgm:cxn modelId="{2FA03C51-19B3-4E24-AD45-4084C3CEFA1C}" type="presParOf" srcId="{34CE2AD3-E41D-474B-8546-45D68E3F68FA}" destId="{CD874CC5-E973-4D11-9D39-F824C2FCF9E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37D32-84BB-4839-8AD5-D6F687116D55}">
      <dsp:nvSpPr>
        <dsp:cNvPr id="0" name=""/>
        <dsp:cNvSpPr/>
      </dsp:nvSpPr>
      <dsp:spPr>
        <a:xfrm>
          <a:off x="-4738862" y="-726379"/>
          <a:ext cx="5644503" cy="5644503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42E6C-661F-4B49-98E4-96160EF19469}">
      <dsp:nvSpPr>
        <dsp:cNvPr id="0" name=""/>
        <dsp:cNvSpPr/>
      </dsp:nvSpPr>
      <dsp:spPr>
        <a:xfrm>
          <a:off x="582455" y="419174"/>
          <a:ext cx="4267227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OBJETIVOS A ALCANZAR</a:t>
          </a:r>
        </a:p>
      </dsp:txBody>
      <dsp:txXfrm>
        <a:off x="582455" y="419174"/>
        <a:ext cx="4267227" cy="838348"/>
      </dsp:txXfrm>
    </dsp:sp>
    <dsp:sp modelId="{0CD9C70E-BBC1-4D7A-BFBC-DCCAFEAD9FB6}">
      <dsp:nvSpPr>
        <dsp:cNvPr id="0" name=""/>
        <dsp:cNvSpPr/>
      </dsp:nvSpPr>
      <dsp:spPr>
        <a:xfrm>
          <a:off x="58487" y="314380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2F31F-C5AB-4DF9-8EBC-97841A60A70D}">
      <dsp:nvSpPr>
        <dsp:cNvPr id="0" name=""/>
        <dsp:cNvSpPr/>
      </dsp:nvSpPr>
      <dsp:spPr>
        <a:xfrm>
          <a:off x="887195" y="1676697"/>
          <a:ext cx="3962488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ACCIONES POTENCIALES</a:t>
          </a:r>
        </a:p>
      </dsp:txBody>
      <dsp:txXfrm>
        <a:off x="887195" y="1676697"/>
        <a:ext cx="3962488" cy="838348"/>
      </dsp:txXfrm>
    </dsp:sp>
    <dsp:sp modelId="{43EAAAC6-08F9-4665-AE80-FCB0CEBACF56}">
      <dsp:nvSpPr>
        <dsp:cNvPr id="0" name=""/>
        <dsp:cNvSpPr/>
      </dsp:nvSpPr>
      <dsp:spPr>
        <a:xfrm>
          <a:off x="363227" y="1571904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A1F5A-97C7-4CB2-9A83-679E19A92842}">
      <dsp:nvSpPr>
        <dsp:cNvPr id="0" name=""/>
        <dsp:cNvSpPr/>
      </dsp:nvSpPr>
      <dsp:spPr>
        <a:xfrm>
          <a:off x="582455" y="2934220"/>
          <a:ext cx="4267227" cy="838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5439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OBJETIVOS QUE SE CUMPLEN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 O SE DEDUCEN</a:t>
          </a:r>
        </a:p>
      </dsp:txBody>
      <dsp:txXfrm>
        <a:off x="582455" y="2934220"/>
        <a:ext cx="4267227" cy="838348"/>
      </dsp:txXfrm>
    </dsp:sp>
    <dsp:sp modelId="{C2D39AEE-C292-42D2-A073-E303F86573A5}">
      <dsp:nvSpPr>
        <dsp:cNvPr id="0" name=""/>
        <dsp:cNvSpPr/>
      </dsp:nvSpPr>
      <dsp:spPr>
        <a:xfrm>
          <a:off x="58487" y="2829427"/>
          <a:ext cx="1047936" cy="10479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5FC4D-487A-4385-95F3-3F82A626D8C2}">
      <dsp:nvSpPr>
        <dsp:cNvPr id="0" name=""/>
        <dsp:cNvSpPr/>
      </dsp:nvSpPr>
      <dsp:spPr>
        <a:xfrm>
          <a:off x="-1625770" y="-253107"/>
          <a:ext cx="1946375" cy="1946375"/>
        </a:xfrm>
        <a:prstGeom prst="blockArc">
          <a:avLst>
            <a:gd name="adj1" fmla="val 18900000"/>
            <a:gd name="adj2" fmla="val 2700000"/>
            <a:gd name="adj3" fmla="val 111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F5359-568F-4F4D-99FD-AB1DCD28992E}">
      <dsp:nvSpPr>
        <dsp:cNvPr id="0" name=""/>
        <dsp:cNvSpPr/>
      </dsp:nvSpPr>
      <dsp:spPr>
        <a:xfrm>
          <a:off x="206022" y="144016"/>
          <a:ext cx="20124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robot(H1)</a:t>
          </a:r>
          <a:endParaRPr lang="es-ES" sz="1500" kern="1200" dirty="0"/>
        </a:p>
      </dsp:txBody>
      <dsp:txXfrm>
        <a:off x="206022" y="144016"/>
        <a:ext cx="2012479" cy="288032"/>
      </dsp:txXfrm>
    </dsp:sp>
    <dsp:sp modelId="{869228F5-A467-45D7-8A6C-1AD3F7A9D02D}">
      <dsp:nvSpPr>
        <dsp:cNvPr id="0" name=""/>
        <dsp:cNvSpPr/>
      </dsp:nvSpPr>
      <dsp:spPr>
        <a:xfrm>
          <a:off x="26002" y="108012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BFC46-3E32-4A05-AF22-FB288A775ADF}">
      <dsp:nvSpPr>
        <dsp:cNvPr id="0" name=""/>
        <dsp:cNvSpPr/>
      </dsp:nvSpPr>
      <dsp:spPr>
        <a:xfrm>
          <a:off x="310722" y="576064"/>
          <a:ext cx="19077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en(A,H1)</a:t>
          </a:r>
          <a:endParaRPr lang="es-ES" sz="1500" kern="1200" dirty="0"/>
        </a:p>
      </dsp:txBody>
      <dsp:txXfrm>
        <a:off x="310722" y="576064"/>
        <a:ext cx="1907779" cy="288032"/>
      </dsp:txXfrm>
    </dsp:sp>
    <dsp:sp modelId="{4F4E1F00-7482-4F1B-998D-01049D4859CA}">
      <dsp:nvSpPr>
        <dsp:cNvPr id="0" name=""/>
        <dsp:cNvSpPr/>
      </dsp:nvSpPr>
      <dsp:spPr>
        <a:xfrm>
          <a:off x="130702" y="540060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A0B60-B237-41E2-B36D-A2B76F6CE6E0}">
      <dsp:nvSpPr>
        <dsp:cNvPr id="0" name=""/>
        <dsp:cNvSpPr/>
      </dsp:nvSpPr>
      <dsp:spPr>
        <a:xfrm>
          <a:off x="206022" y="1008112"/>
          <a:ext cx="2012479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solidFill>
                <a:srgbClr val="FFFF00"/>
              </a:solidFill>
            </a:rPr>
            <a:t>en(V,H2)</a:t>
          </a:r>
          <a:endParaRPr lang="es-ES" sz="1500" kern="1200" dirty="0">
            <a:solidFill>
              <a:srgbClr val="FFFF00"/>
            </a:solidFill>
          </a:endParaRPr>
        </a:p>
      </dsp:txBody>
      <dsp:txXfrm>
        <a:off x="206022" y="1008112"/>
        <a:ext cx="2012479" cy="288032"/>
      </dsp:txXfrm>
    </dsp:sp>
    <dsp:sp modelId="{AD093FF5-5646-4D7B-9C9E-042D40F2B286}">
      <dsp:nvSpPr>
        <dsp:cNvPr id="0" name=""/>
        <dsp:cNvSpPr/>
      </dsp:nvSpPr>
      <dsp:spPr>
        <a:xfrm>
          <a:off x="26002" y="972108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F1E0-89BE-49A6-BD43-A4307F796C5E}">
      <dsp:nvSpPr>
        <dsp:cNvPr id="0" name=""/>
        <dsp:cNvSpPr/>
      </dsp:nvSpPr>
      <dsp:spPr>
        <a:xfrm>
          <a:off x="-1625770" y="-253107"/>
          <a:ext cx="1946375" cy="1946375"/>
        </a:xfrm>
        <a:prstGeom prst="blockArc">
          <a:avLst>
            <a:gd name="adj1" fmla="val 18900000"/>
            <a:gd name="adj2" fmla="val 2700000"/>
            <a:gd name="adj3" fmla="val 111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5226-0FB4-46A1-AE83-11C0620CE6A9}">
      <dsp:nvSpPr>
        <dsp:cNvPr id="0" name=""/>
        <dsp:cNvSpPr/>
      </dsp:nvSpPr>
      <dsp:spPr>
        <a:xfrm>
          <a:off x="206022" y="144016"/>
          <a:ext cx="21564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robot(H1)</a:t>
          </a:r>
          <a:endParaRPr lang="es-ES" sz="1500" kern="1200" dirty="0"/>
        </a:p>
      </dsp:txBody>
      <dsp:txXfrm>
        <a:off x="206022" y="144016"/>
        <a:ext cx="2156495" cy="288032"/>
      </dsp:txXfrm>
    </dsp:sp>
    <dsp:sp modelId="{3CB926C7-8F54-4E49-A442-D4F77C2C7203}">
      <dsp:nvSpPr>
        <dsp:cNvPr id="0" name=""/>
        <dsp:cNvSpPr/>
      </dsp:nvSpPr>
      <dsp:spPr>
        <a:xfrm>
          <a:off x="26002" y="108012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CA42-9C02-4E3A-93E7-C620C5D98FEE}">
      <dsp:nvSpPr>
        <dsp:cNvPr id="0" name=""/>
        <dsp:cNvSpPr/>
      </dsp:nvSpPr>
      <dsp:spPr>
        <a:xfrm>
          <a:off x="310722" y="576064"/>
          <a:ext cx="20517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>
              <a:solidFill>
                <a:srgbClr val="FFFF00"/>
              </a:solidFill>
            </a:rPr>
            <a:t>en(V,H2)</a:t>
          </a:r>
          <a:endParaRPr lang="es-ES" sz="1500" kern="1200" dirty="0">
            <a:solidFill>
              <a:srgbClr val="FFFF00"/>
            </a:solidFill>
          </a:endParaRPr>
        </a:p>
      </dsp:txBody>
      <dsp:txXfrm>
        <a:off x="310722" y="576064"/>
        <a:ext cx="2051795" cy="288032"/>
      </dsp:txXfrm>
    </dsp:sp>
    <dsp:sp modelId="{44832A4C-5F0C-4D51-A662-AEBF4890B32B}">
      <dsp:nvSpPr>
        <dsp:cNvPr id="0" name=""/>
        <dsp:cNvSpPr/>
      </dsp:nvSpPr>
      <dsp:spPr>
        <a:xfrm>
          <a:off x="130702" y="540060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27A04-D1B5-43C4-A637-EA9965397FC9}">
      <dsp:nvSpPr>
        <dsp:cNvPr id="0" name=""/>
        <dsp:cNvSpPr/>
      </dsp:nvSpPr>
      <dsp:spPr>
        <a:xfrm>
          <a:off x="206022" y="1008112"/>
          <a:ext cx="2156495" cy="2880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25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en(A,H1)</a:t>
          </a:r>
          <a:endParaRPr lang="es-ES" sz="1500" kern="1200" dirty="0"/>
        </a:p>
      </dsp:txBody>
      <dsp:txXfrm>
        <a:off x="206022" y="1008112"/>
        <a:ext cx="2156495" cy="288032"/>
      </dsp:txXfrm>
    </dsp:sp>
    <dsp:sp modelId="{A699818E-A16B-458F-84D5-C432A97DEE9C}">
      <dsp:nvSpPr>
        <dsp:cNvPr id="0" name=""/>
        <dsp:cNvSpPr/>
      </dsp:nvSpPr>
      <dsp:spPr>
        <a:xfrm>
          <a:off x="26002" y="972108"/>
          <a:ext cx="360040" cy="360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3C06-F6E2-4B14-98FA-90D9E0FC9152}">
      <dsp:nvSpPr>
        <dsp:cNvPr id="0" name=""/>
        <dsp:cNvSpPr/>
      </dsp:nvSpPr>
      <dsp:spPr>
        <a:xfrm>
          <a:off x="-1788707" y="-277878"/>
          <a:ext cx="2139932" cy="2139932"/>
        </a:xfrm>
        <a:prstGeom prst="blockArc">
          <a:avLst>
            <a:gd name="adj1" fmla="val 18900000"/>
            <a:gd name="adj2" fmla="val 2700000"/>
            <a:gd name="adj3" fmla="val 100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691CE-51C7-4A83-BC2C-5F0EA1848FCA}">
      <dsp:nvSpPr>
        <dsp:cNvPr id="0" name=""/>
        <dsp:cNvSpPr/>
      </dsp:nvSpPr>
      <dsp:spPr>
        <a:xfrm>
          <a:off x="225724" y="158417"/>
          <a:ext cx="1918494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>
              <a:solidFill>
                <a:srgbClr val="FFFF00"/>
              </a:solidFill>
            </a:rPr>
            <a:t>en(V,H2)</a:t>
          </a:r>
          <a:endParaRPr lang="es-ES" sz="1600" kern="1200" dirty="0">
            <a:solidFill>
              <a:srgbClr val="FFFF00"/>
            </a:solidFill>
          </a:endParaRPr>
        </a:p>
      </dsp:txBody>
      <dsp:txXfrm>
        <a:off x="225724" y="158417"/>
        <a:ext cx="1918494" cy="316835"/>
      </dsp:txXfrm>
    </dsp:sp>
    <dsp:sp modelId="{92C38FBA-F289-4128-9821-38ACEE24BB15}">
      <dsp:nvSpPr>
        <dsp:cNvPr id="0" name=""/>
        <dsp:cNvSpPr/>
      </dsp:nvSpPr>
      <dsp:spPr>
        <a:xfrm>
          <a:off x="27702" y="118813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38260-8E79-4608-9411-250CF0674453}">
      <dsp:nvSpPr>
        <dsp:cNvPr id="0" name=""/>
        <dsp:cNvSpPr/>
      </dsp:nvSpPr>
      <dsp:spPr>
        <a:xfrm>
          <a:off x="340894" y="633670"/>
          <a:ext cx="1803325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en(A,H1)</a:t>
          </a:r>
          <a:endParaRPr lang="es-ES" sz="1600" kern="1200" dirty="0"/>
        </a:p>
      </dsp:txBody>
      <dsp:txXfrm>
        <a:off x="340894" y="633670"/>
        <a:ext cx="1803325" cy="316835"/>
      </dsp:txXfrm>
    </dsp:sp>
    <dsp:sp modelId="{46A05E23-F866-4ECD-AC8F-308895548337}">
      <dsp:nvSpPr>
        <dsp:cNvPr id="0" name=""/>
        <dsp:cNvSpPr/>
      </dsp:nvSpPr>
      <dsp:spPr>
        <a:xfrm>
          <a:off x="142872" y="594065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13A86-0BF6-4192-A8CE-FE6BFCB54C0E}">
      <dsp:nvSpPr>
        <dsp:cNvPr id="0" name=""/>
        <dsp:cNvSpPr/>
      </dsp:nvSpPr>
      <dsp:spPr>
        <a:xfrm>
          <a:off x="225724" y="1108923"/>
          <a:ext cx="1918494" cy="316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88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robot(H1)</a:t>
          </a:r>
          <a:endParaRPr lang="es-ES" sz="1600" kern="1200" dirty="0"/>
        </a:p>
      </dsp:txBody>
      <dsp:txXfrm>
        <a:off x="225724" y="1108923"/>
        <a:ext cx="1918494" cy="316835"/>
      </dsp:txXfrm>
    </dsp:sp>
    <dsp:sp modelId="{BFB0683B-6E74-4D8D-9D6D-84D1BE927B5F}">
      <dsp:nvSpPr>
        <dsp:cNvPr id="0" name=""/>
        <dsp:cNvSpPr/>
      </dsp:nvSpPr>
      <dsp:spPr>
        <a:xfrm>
          <a:off x="27702" y="1069318"/>
          <a:ext cx="396043" cy="396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F1E0-89BE-49A6-BD43-A4307F796C5E}">
      <dsp:nvSpPr>
        <dsp:cNvPr id="0" name=""/>
        <dsp:cNvSpPr/>
      </dsp:nvSpPr>
      <dsp:spPr>
        <a:xfrm>
          <a:off x="-2688120" y="-414612"/>
          <a:ext cx="3208369" cy="3208369"/>
        </a:xfrm>
        <a:prstGeom prst="blockArc">
          <a:avLst>
            <a:gd name="adj1" fmla="val 18900000"/>
            <a:gd name="adj2" fmla="val 2700000"/>
            <a:gd name="adj3" fmla="val 67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5226-0FB4-46A1-AE83-11C0620CE6A9}">
      <dsp:nvSpPr>
        <dsp:cNvPr id="0" name=""/>
        <dsp:cNvSpPr/>
      </dsp:nvSpPr>
      <dsp:spPr>
        <a:xfrm>
          <a:off x="334481" y="237914"/>
          <a:ext cx="2335024" cy="475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6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robot(H1)</a:t>
          </a:r>
          <a:endParaRPr lang="es-ES" sz="2400" kern="1200"/>
        </a:p>
      </dsp:txBody>
      <dsp:txXfrm>
        <a:off x="334481" y="237914"/>
        <a:ext cx="2335024" cy="475828"/>
      </dsp:txXfrm>
    </dsp:sp>
    <dsp:sp modelId="{3CB926C7-8F54-4E49-A442-D4F77C2C7203}">
      <dsp:nvSpPr>
        <dsp:cNvPr id="0" name=""/>
        <dsp:cNvSpPr/>
      </dsp:nvSpPr>
      <dsp:spPr>
        <a:xfrm>
          <a:off x="37088" y="178435"/>
          <a:ext cx="594786" cy="594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CA42-9C02-4E3A-93E7-C620C5D98FEE}">
      <dsp:nvSpPr>
        <dsp:cNvPr id="0" name=""/>
        <dsp:cNvSpPr/>
      </dsp:nvSpPr>
      <dsp:spPr>
        <a:xfrm>
          <a:off x="507445" y="951657"/>
          <a:ext cx="2162060" cy="475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6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>
              <a:solidFill>
                <a:schemeClr val="bg1"/>
              </a:solidFill>
            </a:rPr>
            <a:t>en(V,H2)</a:t>
          </a:r>
          <a:endParaRPr lang="es-ES" sz="2400" kern="1200">
            <a:solidFill>
              <a:schemeClr val="bg1"/>
            </a:solidFill>
          </a:endParaRPr>
        </a:p>
      </dsp:txBody>
      <dsp:txXfrm>
        <a:off x="507445" y="951657"/>
        <a:ext cx="2162060" cy="475828"/>
      </dsp:txXfrm>
    </dsp:sp>
    <dsp:sp modelId="{44832A4C-5F0C-4D51-A662-AEBF4890B32B}">
      <dsp:nvSpPr>
        <dsp:cNvPr id="0" name=""/>
        <dsp:cNvSpPr/>
      </dsp:nvSpPr>
      <dsp:spPr>
        <a:xfrm>
          <a:off x="210052" y="892179"/>
          <a:ext cx="594786" cy="594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27A04-D1B5-43C4-A637-EA9965397FC9}">
      <dsp:nvSpPr>
        <dsp:cNvPr id="0" name=""/>
        <dsp:cNvSpPr/>
      </dsp:nvSpPr>
      <dsp:spPr>
        <a:xfrm>
          <a:off x="334481" y="1665400"/>
          <a:ext cx="2335024" cy="475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768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>
              <a:solidFill>
                <a:srgbClr val="FFFF00"/>
              </a:solidFill>
            </a:rPr>
            <a:t>en(A,H1)</a:t>
          </a:r>
          <a:endParaRPr lang="es-ES" sz="2400" kern="1200">
            <a:solidFill>
              <a:srgbClr val="FFFF00"/>
            </a:solidFill>
          </a:endParaRPr>
        </a:p>
      </dsp:txBody>
      <dsp:txXfrm>
        <a:off x="334481" y="1665400"/>
        <a:ext cx="2335024" cy="475828"/>
      </dsp:txXfrm>
    </dsp:sp>
    <dsp:sp modelId="{A699818E-A16B-458F-84D5-C432A97DEE9C}">
      <dsp:nvSpPr>
        <dsp:cNvPr id="0" name=""/>
        <dsp:cNvSpPr/>
      </dsp:nvSpPr>
      <dsp:spPr>
        <a:xfrm>
          <a:off x="37088" y="1605922"/>
          <a:ext cx="594786" cy="5947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F1E0-89BE-49A6-BD43-A4307F796C5E}">
      <dsp:nvSpPr>
        <dsp:cNvPr id="0" name=""/>
        <dsp:cNvSpPr/>
      </dsp:nvSpPr>
      <dsp:spPr>
        <a:xfrm>
          <a:off x="-3738154" y="-574245"/>
          <a:ext cx="4455734" cy="4455734"/>
        </a:xfrm>
        <a:prstGeom prst="blockArc">
          <a:avLst>
            <a:gd name="adj1" fmla="val 18900000"/>
            <a:gd name="adj2" fmla="val 2700000"/>
            <a:gd name="adj3" fmla="val 48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5226-0FB4-46A1-AE83-11C0620CE6A9}">
      <dsp:nvSpPr>
        <dsp:cNvPr id="0" name=""/>
        <dsp:cNvSpPr/>
      </dsp:nvSpPr>
      <dsp:spPr>
        <a:xfrm>
          <a:off x="268638" y="174159"/>
          <a:ext cx="3216852" cy="348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robot(H1)</a:t>
          </a:r>
          <a:endParaRPr lang="es-ES" sz="1400" kern="1200"/>
        </a:p>
      </dsp:txBody>
      <dsp:txXfrm>
        <a:off x="268638" y="174159"/>
        <a:ext cx="3216852" cy="348186"/>
      </dsp:txXfrm>
    </dsp:sp>
    <dsp:sp modelId="{3CB926C7-8F54-4E49-A442-D4F77C2C7203}">
      <dsp:nvSpPr>
        <dsp:cNvPr id="0" name=""/>
        <dsp:cNvSpPr/>
      </dsp:nvSpPr>
      <dsp:spPr>
        <a:xfrm>
          <a:off x="51022" y="130636"/>
          <a:ext cx="435233" cy="435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CA42-9C02-4E3A-93E7-C620C5D98FEE}">
      <dsp:nvSpPr>
        <dsp:cNvPr id="0" name=""/>
        <dsp:cNvSpPr/>
      </dsp:nvSpPr>
      <dsp:spPr>
        <a:xfrm>
          <a:off x="555045" y="696373"/>
          <a:ext cx="2930445" cy="348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>
              <a:solidFill>
                <a:schemeClr val="bg1"/>
              </a:solidFill>
            </a:rPr>
            <a:t>en(V,H2)</a:t>
          </a:r>
          <a:endParaRPr lang="es-ES" sz="1400" kern="1200">
            <a:solidFill>
              <a:schemeClr val="bg1"/>
            </a:solidFill>
          </a:endParaRPr>
        </a:p>
      </dsp:txBody>
      <dsp:txXfrm>
        <a:off x="555045" y="696373"/>
        <a:ext cx="2930445" cy="348186"/>
      </dsp:txXfrm>
    </dsp:sp>
    <dsp:sp modelId="{44832A4C-5F0C-4D51-A662-AEBF4890B32B}">
      <dsp:nvSpPr>
        <dsp:cNvPr id="0" name=""/>
        <dsp:cNvSpPr/>
      </dsp:nvSpPr>
      <dsp:spPr>
        <a:xfrm>
          <a:off x="337429" y="652849"/>
          <a:ext cx="435233" cy="435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27A04-D1B5-43C4-A637-EA9965397FC9}">
      <dsp:nvSpPr>
        <dsp:cNvPr id="0" name=""/>
        <dsp:cNvSpPr/>
      </dsp:nvSpPr>
      <dsp:spPr>
        <a:xfrm>
          <a:off x="686012" y="1218586"/>
          <a:ext cx="2799478" cy="348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7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Soltar() con </a:t>
          </a:r>
          <a:r>
            <a:rPr lang="es-ES" sz="1800" kern="1200" err="1"/>
            <a:t>Cp</a:t>
          </a:r>
          <a:r>
            <a:rPr lang="es-ES" sz="1800" kern="1200"/>
            <a:t>=A y </a:t>
          </a:r>
          <a:r>
            <a:rPr lang="es-ES" sz="1800" kern="1200" err="1"/>
            <a:t>Hr</a:t>
          </a:r>
          <a:r>
            <a:rPr lang="es-ES" sz="1800" kern="1200"/>
            <a:t>=H1</a:t>
          </a:r>
        </a:p>
      </dsp:txBody>
      <dsp:txXfrm>
        <a:off x="686012" y="1218586"/>
        <a:ext cx="2799478" cy="348186"/>
      </dsp:txXfrm>
    </dsp:sp>
    <dsp:sp modelId="{A699818E-A16B-458F-84D5-C432A97DEE9C}">
      <dsp:nvSpPr>
        <dsp:cNvPr id="0" name=""/>
        <dsp:cNvSpPr/>
      </dsp:nvSpPr>
      <dsp:spPr>
        <a:xfrm>
          <a:off x="468396" y="1175063"/>
          <a:ext cx="435233" cy="435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367DF-9413-491E-B769-F4E357AFD198}">
      <dsp:nvSpPr>
        <dsp:cNvPr id="0" name=""/>
        <dsp:cNvSpPr/>
      </dsp:nvSpPr>
      <dsp:spPr>
        <a:xfrm>
          <a:off x="686012" y="1740469"/>
          <a:ext cx="2799478" cy="348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Pinza(A) y robot(H1)</a:t>
          </a:r>
        </a:p>
      </dsp:txBody>
      <dsp:txXfrm>
        <a:off x="686012" y="1740469"/>
        <a:ext cx="2799478" cy="348186"/>
      </dsp:txXfrm>
    </dsp:sp>
    <dsp:sp modelId="{72881650-47AA-4631-B3F2-667B85E322A4}">
      <dsp:nvSpPr>
        <dsp:cNvPr id="0" name=""/>
        <dsp:cNvSpPr/>
      </dsp:nvSpPr>
      <dsp:spPr>
        <a:xfrm>
          <a:off x="468396" y="1696946"/>
          <a:ext cx="435233" cy="435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F76EC-7910-49E7-86C3-8AD99C7D6AA7}">
      <dsp:nvSpPr>
        <dsp:cNvPr id="0" name=""/>
        <dsp:cNvSpPr/>
      </dsp:nvSpPr>
      <dsp:spPr>
        <a:xfrm>
          <a:off x="574298" y="2348775"/>
          <a:ext cx="2930445" cy="348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Pinza(A)</a:t>
          </a:r>
        </a:p>
      </dsp:txBody>
      <dsp:txXfrm>
        <a:off x="574298" y="2348775"/>
        <a:ext cx="2930445" cy="348186"/>
      </dsp:txXfrm>
    </dsp:sp>
    <dsp:sp modelId="{CF2B49CD-4F2B-4A8C-8AAD-C1AB540B0CE1}">
      <dsp:nvSpPr>
        <dsp:cNvPr id="0" name=""/>
        <dsp:cNvSpPr/>
      </dsp:nvSpPr>
      <dsp:spPr>
        <a:xfrm>
          <a:off x="337429" y="2219160"/>
          <a:ext cx="435233" cy="435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28385-82EE-4BC3-99B0-3C2A79A9B6E9}">
      <dsp:nvSpPr>
        <dsp:cNvPr id="0" name=""/>
        <dsp:cNvSpPr/>
      </dsp:nvSpPr>
      <dsp:spPr>
        <a:xfrm>
          <a:off x="268638" y="2784897"/>
          <a:ext cx="3216852" cy="348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37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solidFill>
                <a:srgbClr val="FFFF00"/>
              </a:solidFill>
            </a:rPr>
            <a:t>Robot(H1)</a:t>
          </a:r>
        </a:p>
      </dsp:txBody>
      <dsp:txXfrm>
        <a:off x="268638" y="2784897"/>
        <a:ext cx="3216852" cy="348186"/>
      </dsp:txXfrm>
    </dsp:sp>
    <dsp:sp modelId="{CD874CC5-E973-4D11-9D39-F824C2FCF9E1}">
      <dsp:nvSpPr>
        <dsp:cNvPr id="0" name=""/>
        <dsp:cNvSpPr/>
      </dsp:nvSpPr>
      <dsp:spPr>
        <a:xfrm>
          <a:off x="51022" y="2741373"/>
          <a:ext cx="435233" cy="435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F1E0-89BE-49A6-BD43-A4307F796C5E}">
      <dsp:nvSpPr>
        <dsp:cNvPr id="0" name=""/>
        <dsp:cNvSpPr/>
      </dsp:nvSpPr>
      <dsp:spPr>
        <a:xfrm>
          <a:off x="-4038772" y="-619947"/>
          <a:ext cx="4812847" cy="4812847"/>
        </a:xfrm>
        <a:prstGeom prst="blockArc">
          <a:avLst>
            <a:gd name="adj1" fmla="val 18900000"/>
            <a:gd name="adj2" fmla="val 2700000"/>
            <a:gd name="adj3" fmla="val 44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5226-0FB4-46A1-AE83-11C0620CE6A9}">
      <dsp:nvSpPr>
        <dsp:cNvPr id="0" name=""/>
        <dsp:cNvSpPr/>
      </dsp:nvSpPr>
      <dsp:spPr>
        <a:xfrm>
          <a:off x="289498" y="188151"/>
          <a:ext cx="2812398" cy="37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robot(H1)</a:t>
          </a:r>
          <a:endParaRPr lang="es-ES" sz="1400" kern="1200"/>
        </a:p>
      </dsp:txBody>
      <dsp:txXfrm>
        <a:off x="289498" y="188151"/>
        <a:ext cx="2812398" cy="376160"/>
      </dsp:txXfrm>
    </dsp:sp>
    <dsp:sp modelId="{3CB926C7-8F54-4E49-A442-D4F77C2C7203}">
      <dsp:nvSpPr>
        <dsp:cNvPr id="0" name=""/>
        <dsp:cNvSpPr/>
      </dsp:nvSpPr>
      <dsp:spPr>
        <a:xfrm>
          <a:off x="54398" y="141131"/>
          <a:ext cx="470200" cy="470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CA42-9C02-4E3A-93E7-C620C5D98FEE}">
      <dsp:nvSpPr>
        <dsp:cNvPr id="0" name=""/>
        <dsp:cNvSpPr/>
      </dsp:nvSpPr>
      <dsp:spPr>
        <a:xfrm>
          <a:off x="598916" y="752320"/>
          <a:ext cx="2502980" cy="37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>
              <a:solidFill>
                <a:schemeClr val="bg1"/>
              </a:solidFill>
            </a:rPr>
            <a:t>en(V,H2)</a:t>
          </a:r>
          <a:endParaRPr lang="es-ES" sz="1400" kern="1200">
            <a:solidFill>
              <a:schemeClr val="bg1"/>
            </a:solidFill>
          </a:endParaRPr>
        </a:p>
      </dsp:txBody>
      <dsp:txXfrm>
        <a:off x="598916" y="752320"/>
        <a:ext cx="2502980" cy="376160"/>
      </dsp:txXfrm>
    </dsp:sp>
    <dsp:sp modelId="{44832A4C-5F0C-4D51-A662-AEBF4890B32B}">
      <dsp:nvSpPr>
        <dsp:cNvPr id="0" name=""/>
        <dsp:cNvSpPr/>
      </dsp:nvSpPr>
      <dsp:spPr>
        <a:xfrm>
          <a:off x="363815" y="705300"/>
          <a:ext cx="470200" cy="470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27A04-D1B5-43C4-A637-EA9965397FC9}">
      <dsp:nvSpPr>
        <dsp:cNvPr id="0" name=""/>
        <dsp:cNvSpPr/>
      </dsp:nvSpPr>
      <dsp:spPr>
        <a:xfrm>
          <a:off x="740404" y="1316489"/>
          <a:ext cx="2361492" cy="37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Soltar() con </a:t>
          </a:r>
          <a:r>
            <a:rPr lang="es-ES" sz="1500" kern="1200" err="1"/>
            <a:t>Cp</a:t>
          </a:r>
          <a:r>
            <a:rPr lang="es-ES" sz="1500" kern="1200"/>
            <a:t>=A y </a:t>
          </a:r>
          <a:r>
            <a:rPr lang="es-ES" sz="1500" kern="1200" err="1"/>
            <a:t>Hr</a:t>
          </a:r>
          <a:r>
            <a:rPr lang="es-ES" sz="1500" kern="1200"/>
            <a:t>=H1</a:t>
          </a:r>
        </a:p>
      </dsp:txBody>
      <dsp:txXfrm>
        <a:off x="740404" y="1316489"/>
        <a:ext cx="2361492" cy="376160"/>
      </dsp:txXfrm>
    </dsp:sp>
    <dsp:sp modelId="{A699818E-A16B-458F-84D5-C432A97DEE9C}">
      <dsp:nvSpPr>
        <dsp:cNvPr id="0" name=""/>
        <dsp:cNvSpPr/>
      </dsp:nvSpPr>
      <dsp:spPr>
        <a:xfrm>
          <a:off x="505304" y="1269469"/>
          <a:ext cx="470200" cy="470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367DF-9413-491E-B769-F4E357AFD198}">
      <dsp:nvSpPr>
        <dsp:cNvPr id="0" name=""/>
        <dsp:cNvSpPr/>
      </dsp:nvSpPr>
      <dsp:spPr>
        <a:xfrm>
          <a:off x="740404" y="1880301"/>
          <a:ext cx="2361492" cy="37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Pinza(A) y robot(H1)</a:t>
          </a:r>
        </a:p>
      </dsp:txBody>
      <dsp:txXfrm>
        <a:off x="740404" y="1880301"/>
        <a:ext cx="2361492" cy="376160"/>
      </dsp:txXfrm>
    </dsp:sp>
    <dsp:sp modelId="{72881650-47AA-4631-B3F2-667B85E322A4}">
      <dsp:nvSpPr>
        <dsp:cNvPr id="0" name=""/>
        <dsp:cNvSpPr/>
      </dsp:nvSpPr>
      <dsp:spPr>
        <a:xfrm>
          <a:off x="505304" y="1833281"/>
          <a:ext cx="470200" cy="470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F76EC-7910-49E7-86C3-8AD99C7D6AA7}">
      <dsp:nvSpPr>
        <dsp:cNvPr id="0" name=""/>
        <dsp:cNvSpPr/>
      </dsp:nvSpPr>
      <dsp:spPr>
        <a:xfrm>
          <a:off x="615360" y="2537480"/>
          <a:ext cx="2502980" cy="37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Robot(H1)</a:t>
          </a:r>
        </a:p>
      </dsp:txBody>
      <dsp:txXfrm>
        <a:off x="615360" y="2537480"/>
        <a:ext cx="2502980" cy="376160"/>
      </dsp:txXfrm>
    </dsp:sp>
    <dsp:sp modelId="{CF2B49CD-4F2B-4A8C-8AAD-C1AB540B0CE1}">
      <dsp:nvSpPr>
        <dsp:cNvPr id="0" name=""/>
        <dsp:cNvSpPr/>
      </dsp:nvSpPr>
      <dsp:spPr>
        <a:xfrm>
          <a:off x="363815" y="2397450"/>
          <a:ext cx="470200" cy="470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28385-82EE-4BC3-99B0-3C2A79A9B6E9}">
      <dsp:nvSpPr>
        <dsp:cNvPr id="0" name=""/>
        <dsp:cNvSpPr/>
      </dsp:nvSpPr>
      <dsp:spPr>
        <a:xfrm>
          <a:off x="289498" y="3008639"/>
          <a:ext cx="2812398" cy="376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57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solidFill>
                <a:srgbClr val="FFFF00"/>
              </a:solidFill>
            </a:rPr>
            <a:t>Pinza(A)</a:t>
          </a:r>
        </a:p>
      </dsp:txBody>
      <dsp:txXfrm>
        <a:off x="289498" y="3008639"/>
        <a:ext cx="2812398" cy="376160"/>
      </dsp:txXfrm>
    </dsp:sp>
    <dsp:sp modelId="{CD874CC5-E973-4D11-9D39-F824C2FCF9E1}">
      <dsp:nvSpPr>
        <dsp:cNvPr id="0" name=""/>
        <dsp:cNvSpPr/>
      </dsp:nvSpPr>
      <dsp:spPr>
        <a:xfrm>
          <a:off x="54398" y="2961619"/>
          <a:ext cx="470200" cy="470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F1E0-89BE-49A6-BD43-A4307F796C5E}">
      <dsp:nvSpPr>
        <dsp:cNvPr id="0" name=""/>
        <dsp:cNvSpPr/>
      </dsp:nvSpPr>
      <dsp:spPr>
        <a:xfrm>
          <a:off x="-4222276" y="-647845"/>
          <a:ext cx="5030836" cy="5030836"/>
        </a:xfrm>
        <a:prstGeom prst="blockArc">
          <a:avLst>
            <a:gd name="adj1" fmla="val 18900000"/>
            <a:gd name="adj2" fmla="val 2700000"/>
            <a:gd name="adj3" fmla="val 42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5226-0FB4-46A1-AE83-11C0620CE6A9}">
      <dsp:nvSpPr>
        <dsp:cNvPr id="0" name=""/>
        <dsp:cNvSpPr/>
      </dsp:nvSpPr>
      <dsp:spPr>
        <a:xfrm>
          <a:off x="302231" y="196692"/>
          <a:ext cx="3493666" cy="393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1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robot(H1)</a:t>
          </a:r>
          <a:endParaRPr lang="es-ES" sz="1400" kern="1200" dirty="0"/>
        </a:p>
      </dsp:txBody>
      <dsp:txXfrm>
        <a:off x="302231" y="196692"/>
        <a:ext cx="3493666" cy="393236"/>
      </dsp:txXfrm>
    </dsp:sp>
    <dsp:sp modelId="{3CB926C7-8F54-4E49-A442-D4F77C2C7203}">
      <dsp:nvSpPr>
        <dsp:cNvPr id="0" name=""/>
        <dsp:cNvSpPr/>
      </dsp:nvSpPr>
      <dsp:spPr>
        <a:xfrm>
          <a:off x="56458" y="147538"/>
          <a:ext cx="491545" cy="491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CA42-9C02-4E3A-93E7-C620C5D98FEE}">
      <dsp:nvSpPr>
        <dsp:cNvPr id="0" name=""/>
        <dsp:cNvSpPr/>
      </dsp:nvSpPr>
      <dsp:spPr>
        <a:xfrm>
          <a:off x="625695" y="786472"/>
          <a:ext cx="3170203" cy="393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1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>
              <a:solidFill>
                <a:schemeClr val="bg1"/>
              </a:solidFill>
            </a:rPr>
            <a:t>en(V,H2)</a:t>
          </a:r>
          <a:endParaRPr lang="es-ES" sz="1400" kern="1200">
            <a:solidFill>
              <a:schemeClr val="bg1"/>
            </a:solidFill>
          </a:endParaRPr>
        </a:p>
      </dsp:txBody>
      <dsp:txXfrm>
        <a:off x="625695" y="786472"/>
        <a:ext cx="3170203" cy="393236"/>
      </dsp:txXfrm>
    </dsp:sp>
    <dsp:sp modelId="{44832A4C-5F0C-4D51-A662-AEBF4890B32B}">
      <dsp:nvSpPr>
        <dsp:cNvPr id="0" name=""/>
        <dsp:cNvSpPr/>
      </dsp:nvSpPr>
      <dsp:spPr>
        <a:xfrm>
          <a:off x="379922" y="737317"/>
          <a:ext cx="491545" cy="491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27A04-D1B5-43C4-A637-EA9965397FC9}">
      <dsp:nvSpPr>
        <dsp:cNvPr id="0" name=""/>
        <dsp:cNvSpPr/>
      </dsp:nvSpPr>
      <dsp:spPr>
        <a:xfrm>
          <a:off x="773607" y="1376251"/>
          <a:ext cx="3022291" cy="393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131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Soltar() con </a:t>
          </a:r>
          <a:r>
            <a:rPr lang="es-ES" sz="1900" kern="1200" dirty="0" err="1"/>
            <a:t>Cp</a:t>
          </a:r>
          <a:r>
            <a:rPr lang="es-ES" sz="1900" kern="1200" dirty="0"/>
            <a:t>=A y </a:t>
          </a:r>
          <a:r>
            <a:rPr lang="es-ES" sz="1900" kern="1200" dirty="0" err="1"/>
            <a:t>Hr</a:t>
          </a:r>
          <a:r>
            <a:rPr lang="es-ES" sz="1900" kern="1200" dirty="0"/>
            <a:t>=H1</a:t>
          </a:r>
        </a:p>
      </dsp:txBody>
      <dsp:txXfrm>
        <a:off x="773607" y="1376251"/>
        <a:ext cx="3022291" cy="393236"/>
      </dsp:txXfrm>
    </dsp:sp>
    <dsp:sp modelId="{A699818E-A16B-458F-84D5-C432A97DEE9C}">
      <dsp:nvSpPr>
        <dsp:cNvPr id="0" name=""/>
        <dsp:cNvSpPr/>
      </dsp:nvSpPr>
      <dsp:spPr>
        <a:xfrm>
          <a:off x="527834" y="1327097"/>
          <a:ext cx="491545" cy="491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367DF-9413-491E-B769-F4E357AFD198}">
      <dsp:nvSpPr>
        <dsp:cNvPr id="0" name=""/>
        <dsp:cNvSpPr/>
      </dsp:nvSpPr>
      <dsp:spPr>
        <a:xfrm>
          <a:off x="773607" y="1965657"/>
          <a:ext cx="3022291" cy="393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1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Pinza(A) y robot(H1)</a:t>
          </a:r>
        </a:p>
      </dsp:txBody>
      <dsp:txXfrm>
        <a:off x="773607" y="1965657"/>
        <a:ext cx="3022291" cy="393236"/>
      </dsp:txXfrm>
    </dsp:sp>
    <dsp:sp modelId="{72881650-47AA-4631-B3F2-667B85E322A4}">
      <dsp:nvSpPr>
        <dsp:cNvPr id="0" name=""/>
        <dsp:cNvSpPr/>
      </dsp:nvSpPr>
      <dsp:spPr>
        <a:xfrm>
          <a:off x="527834" y="1916503"/>
          <a:ext cx="491545" cy="491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F76EC-7910-49E7-86C3-8AD99C7D6AA7}">
      <dsp:nvSpPr>
        <dsp:cNvPr id="0" name=""/>
        <dsp:cNvSpPr/>
      </dsp:nvSpPr>
      <dsp:spPr>
        <a:xfrm>
          <a:off x="646523" y="2652669"/>
          <a:ext cx="3170203" cy="393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1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Pinza(A)</a:t>
          </a:r>
        </a:p>
      </dsp:txBody>
      <dsp:txXfrm>
        <a:off x="646523" y="2652669"/>
        <a:ext cx="3170203" cy="393236"/>
      </dsp:txXfrm>
    </dsp:sp>
    <dsp:sp modelId="{CF2B49CD-4F2B-4A8C-8AAD-C1AB540B0CE1}">
      <dsp:nvSpPr>
        <dsp:cNvPr id="0" name=""/>
        <dsp:cNvSpPr/>
      </dsp:nvSpPr>
      <dsp:spPr>
        <a:xfrm>
          <a:off x="379922" y="2506282"/>
          <a:ext cx="491545" cy="491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28385-82EE-4BC3-99B0-3C2A79A9B6E9}">
      <dsp:nvSpPr>
        <dsp:cNvPr id="0" name=""/>
        <dsp:cNvSpPr/>
      </dsp:nvSpPr>
      <dsp:spPr>
        <a:xfrm>
          <a:off x="302231" y="3145217"/>
          <a:ext cx="3493666" cy="3932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131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solidFill>
                <a:srgbClr val="FFFF00"/>
              </a:solidFill>
            </a:rPr>
            <a:t>Robot(H1)</a:t>
          </a:r>
        </a:p>
      </dsp:txBody>
      <dsp:txXfrm>
        <a:off x="302231" y="3145217"/>
        <a:ext cx="3493666" cy="393236"/>
      </dsp:txXfrm>
    </dsp:sp>
    <dsp:sp modelId="{CD874CC5-E973-4D11-9D39-F824C2FCF9E1}">
      <dsp:nvSpPr>
        <dsp:cNvPr id="0" name=""/>
        <dsp:cNvSpPr/>
      </dsp:nvSpPr>
      <dsp:spPr>
        <a:xfrm>
          <a:off x="56458" y="3096062"/>
          <a:ext cx="491545" cy="4915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3F1E0-89BE-49A6-BD43-A4307F796C5E}">
      <dsp:nvSpPr>
        <dsp:cNvPr id="0" name=""/>
        <dsp:cNvSpPr/>
      </dsp:nvSpPr>
      <dsp:spPr>
        <a:xfrm>
          <a:off x="-3749584" y="-575983"/>
          <a:ext cx="4469313" cy="4469313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25226-0FB4-46A1-AE83-11C0620CE6A9}">
      <dsp:nvSpPr>
        <dsp:cNvPr id="0" name=""/>
        <dsp:cNvSpPr/>
      </dsp:nvSpPr>
      <dsp:spPr>
        <a:xfrm>
          <a:off x="269431" y="174691"/>
          <a:ext cx="3457313" cy="349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robot(H1)</a:t>
          </a:r>
          <a:endParaRPr lang="es-ES" sz="1400" kern="1200" dirty="0"/>
        </a:p>
      </dsp:txBody>
      <dsp:txXfrm>
        <a:off x="269431" y="174691"/>
        <a:ext cx="3457313" cy="349250"/>
      </dsp:txXfrm>
    </dsp:sp>
    <dsp:sp modelId="{3CB926C7-8F54-4E49-A442-D4F77C2C7203}">
      <dsp:nvSpPr>
        <dsp:cNvPr id="0" name=""/>
        <dsp:cNvSpPr/>
      </dsp:nvSpPr>
      <dsp:spPr>
        <a:xfrm>
          <a:off x="51150" y="131035"/>
          <a:ext cx="436562" cy="436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ECA42-9C02-4E3A-93E7-C620C5D98FEE}">
      <dsp:nvSpPr>
        <dsp:cNvPr id="0" name=""/>
        <dsp:cNvSpPr/>
      </dsp:nvSpPr>
      <dsp:spPr>
        <a:xfrm>
          <a:off x="556713" y="698500"/>
          <a:ext cx="3170031" cy="349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chemeClr val="bg1"/>
              </a:solidFill>
            </a:rPr>
            <a:t>en(V,H2)</a:t>
          </a:r>
          <a:endParaRPr lang="es-ES" sz="1400" kern="1200" dirty="0">
            <a:solidFill>
              <a:schemeClr val="bg1"/>
            </a:solidFill>
          </a:endParaRPr>
        </a:p>
      </dsp:txBody>
      <dsp:txXfrm>
        <a:off x="556713" y="698500"/>
        <a:ext cx="3170031" cy="349250"/>
      </dsp:txXfrm>
    </dsp:sp>
    <dsp:sp modelId="{44832A4C-5F0C-4D51-A662-AEBF4890B32B}">
      <dsp:nvSpPr>
        <dsp:cNvPr id="0" name=""/>
        <dsp:cNvSpPr/>
      </dsp:nvSpPr>
      <dsp:spPr>
        <a:xfrm>
          <a:off x="338432" y="654844"/>
          <a:ext cx="436562" cy="436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27A04-D1B5-43C4-A637-EA9965397FC9}">
      <dsp:nvSpPr>
        <dsp:cNvPr id="0" name=""/>
        <dsp:cNvSpPr/>
      </dsp:nvSpPr>
      <dsp:spPr>
        <a:xfrm>
          <a:off x="688080" y="1222309"/>
          <a:ext cx="3038664" cy="349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Soltar() con </a:t>
          </a:r>
          <a:r>
            <a:rPr lang="es-ES" sz="1800" kern="1200" dirty="0" err="1"/>
            <a:t>Cp</a:t>
          </a:r>
          <a:r>
            <a:rPr lang="es-ES" sz="1800" kern="1200" dirty="0"/>
            <a:t>=A y </a:t>
          </a:r>
          <a:r>
            <a:rPr lang="es-ES" sz="1800" kern="1200" dirty="0" err="1"/>
            <a:t>Hr</a:t>
          </a:r>
          <a:r>
            <a:rPr lang="es-ES" sz="1800" kern="1200" dirty="0"/>
            <a:t>=H1</a:t>
          </a:r>
        </a:p>
      </dsp:txBody>
      <dsp:txXfrm>
        <a:off x="688080" y="1222309"/>
        <a:ext cx="3038664" cy="349250"/>
      </dsp:txXfrm>
    </dsp:sp>
    <dsp:sp modelId="{A699818E-A16B-458F-84D5-C432A97DEE9C}">
      <dsp:nvSpPr>
        <dsp:cNvPr id="0" name=""/>
        <dsp:cNvSpPr/>
      </dsp:nvSpPr>
      <dsp:spPr>
        <a:xfrm>
          <a:off x="469799" y="1178653"/>
          <a:ext cx="436562" cy="436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367DF-9413-491E-B769-F4E357AFD198}">
      <dsp:nvSpPr>
        <dsp:cNvPr id="0" name=""/>
        <dsp:cNvSpPr/>
      </dsp:nvSpPr>
      <dsp:spPr>
        <a:xfrm>
          <a:off x="688080" y="1745786"/>
          <a:ext cx="3038664" cy="349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Pinza(A) y robot(H1)</a:t>
          </a:r>
        </a:p>
      </dsp:txBody>
      <dsp:txXfrm>
        <a:off x="688080" y="1745786"/>
        <a:ext cx="3038664" cy="349250"/>
      </dsp:txXfrm>
    </dsp:sp>
    <dsp:sp modelId="{72881650-47AA-4631-B3F2-667B85E322A4}">
      <dsp:nvSpPr>
        <dsp:cNvPr id="0" name=""/>
        <dsp:cNvSpPr/>
      </dsp:nvSpPr>
      <dsp:spPr>
        <a:xfrm>
          <a:off x="469799" y="1702130"/>
          <a:ext cx="436562" cy="436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F76EC-7910-49E7-86C3-8AD99C7D6AA7}">
      <dsp:nvSpPr>
        <dsp:cNvPr id="0" name=""/>
        <dsp:cNvSpPr/>
      </dsp:nvSpPr>
      <dsp:spPr>
        <a:xfrm>
          <a:off x="577541" y="2355951"/>
          <a:ext cx="3170031" cy="349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Robot(H1)</a:t>
          </a:r>
        </a:p>
      </dsp:txBody>
      <dsp:txXfrm>
        <a:off x="577541" y="2355951"/>
        <a:ext cx="3170031" cy="349250"/>
      </dsp:txXfrm>
    </dsp:sp>
    <dsp:sp modelId="{CF2B49CD-4F2B-4A8C-8AAD-C1AB540B0CE1}">
      <dsp:nvSpPr>
        <dsp:cNvPr id="0" name=""/>
        <dsp:cNvSpPr/>
      </dsp:nvSpPr>
      <dsp:spPr>
        <a:xfrm>
          <a:off x="338432" y="2225939"/>
          <a:ext cx="436562" cy="436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28385-82EE-4BC3-99B0-3C2A79A9B6E9}">
      <dsp:nvSpPr>
        <dsp:cNvPr id="0" name=""/>
        <dsp:cNvSpPr/>
      </dsp:nvSpPr>
      <dsp:spPr>
        <a:xfrm>
          <a:off x="269431" y="2793404"/>
          <a:ext cx="3457313" cy="349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21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accent4">
                  <a:lumMod val="60000"/>
                  <a:lumOff val="40000"/>
                </a:schemeClr>
              </a:solidFill>
            </a:rPr>
            <a:t>Pinza(A)</a:t>
          </a:r>
        </a:p>
      </dsp:txBody>
      <dsp:txXfrm>
        <a:off x="269431" y="2793404"/>
        <a:ext cx="3457313" cy="349250"/>
      </dsp:txXfrm>
    </dsp:sp>
    <dsp:sp modelId="{CD874CC5-E973-4D11-9D39-F824C2FCF9E1}">
      <dsp:nvSpPr>
        <dsp:cNvPr id="0" name=""/>
        <dsp:cNvSpPr/>
      </dsp:nvSpPr>
      <dsp:spPr>
        <a:xfrm>
          <a:off x="51150" y="2749748"/>
          <a:ext cx="436562" cy="4365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3020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196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4920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528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6635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670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2748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2007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231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327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947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4210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1200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2867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34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717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2399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283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2169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4167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1405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88582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309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16/02/2022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rueda-andrea@javeriana.edu.co" TargetMode="External"/><Relationship Id="rId4" Type="http://schemas.openxmlformats.org/officeDocument/2006/relationships/hyperlink" Target="mailto:egonzal@javeriana.edu.co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3.pn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8"/>
          <a:stretch/>
        </p:blipFill>
        <p:spPr>
          <a:xfrm>
            <a:off x="0" y="770816"/>
            <a:ext cx="12192000" cy="5603085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198030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Introducción a la 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Planificación STRIPS – Taller 3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578087" y="4915525"/>
            <a:ext cx="8601867" cy="16666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egonzal@javeriana.edu.co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Andrea Rueda, PhD –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rueda-andrea@javeriana.edu.co</a:t>
            </a:r>
            <a:b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endParaRPr lang="es-ES_tradnl" sz="800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1" y="-25210"/>
            <a:ext cx="7539318" cy="975469"/>
          </a:xfrm>
          <a:prstGeom prst="rect">
            <a:avLst/>
          </a:prstGeom>
          <a:noFill/>
        </p:spPr>
        <p:txBody>
          <a:bodyPr vert="horz" lIns="0" rIns="18288">
            <a:normAutofit fontScale="92500"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O" sz="1400" b="1" dirty="0">
                <a:solidFill>
                  <a:srgbClr val="FF0000"/>
                </a:solidFill>
              </a:rPr>
              <a:t>Integrantes:</a:t>
            </a:r>
          </a:p>
          <a:p>
            <a:pPr algn="l"/>
            <a:r>
              <a:rPr lang="es-CO" sz="1400" b="1" dirty="0">
                <a:solidFill>
                  <a:srgbClr val="FF0000"/>
                </a:solidFill>
              </a:rPr>
              <a:t>	- Abraham Ayala</a:t>
            </a:r>
          </a:p>
          <a:p>
            <a:pPr algn="l"/>
            <a:r>
              <a:rPr lang="es-CO" sz="1400" b="1" dirty="0">
                <a:solidFill>
                  <a:srgbClr val="FF0000"/>
                </a:solidFill>
              </a:rPr>
              <a:t>	- Kenneth Leonel Triana</a:t>
            </a:r>
          </a:p>
          <a:p>
            <a:pPr algn="l"/>
            <a:r>
              <a:rPr lang="es-CO" sz="1400" b="1" dirty="0">
                <a:solidFill>
                  <a:srgbClr val="FF0000"/>
                </a:solidFill>
              </a:rPr>
              <a:t>	- Juan Pablo Ortiz </a:t>
            </a:r>
            <a:endParaRPr lang="es-ES" sz="1400" b="1" dirty="0">
              <a:solidFill>
                <a:srgbClr val="FF0000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6648730" y="6560"/>
            <a:ext cx="5531224" cy="1514975"/>
            <a:chOff x="6660776" y="52899"/>
            <a:chExt cx="5531224" cy="1514975"/>
          </a:xfrm>
        </p:grpSpPr>
        <p:pic>
          <p:nvPicPr>
            <p:cNvPr id="7" name="Imagen 6" descr="Logo Pontificia Universidad Javeriana">
              <a:extLst>
                <a:ext uri="{FF2B5EF4-FFF2-40B4-BE49-F238E27FC236}">
                  <a16:creationId xmlns:a16="http://schemas.microsoft.com/office/drawing/2014/main" id="{2131E670-1823-D14C-899F-C8EBE8765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65727" y="52899"/>
              <a:ext cx="3526273" cy="14847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" name="Rectángulo 1"/>
            <p:cNvSpPr/>
            <p:nvPr/>
          </p:nvSpPr>
          <p:spPr>
            <a:xfrm>
              <a:off x="6660776" y="52899"/>
              <a:ext cx="2004951" cy="1514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53350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PO Inicial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389060" y="1314215"/>
            <a:ext cx="8229600" cy="55598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/>
              <a:t>PO_1a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</a:p>
          <a:p>
            <a:pPr>
              <a:buFont typeface="Arial"/>
              <a:buNone/>
            </a:pPr>
            <a:endParaRPr lang="es-ES" dirty="0"/>
          </a:p>
          <a:p>
            <a:pPr marL="0" indent="0">
              <a:buNone/>
            </a:pPr>
            <a:r>
              <a:rPr lang="es-CO" b="1" dirty="0"/>
              <a:t>PO_1b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</a:p>
          <a:p>
            <a:pPr>
              <a:buFont typeface="Arial"/>
              <a:buNone/>
            </a:pPr>
            <a:endParaRPr lang="es-ES" dirty="0"/>
          </a:p>
          <a:p>
            <a:pPr marL="0" indent="0">
              <a:buNone/>
            </a:pPr>
            <a:r>
              <a:rPr lang="es-CO" b="1" dirty="0"/>
              <a:t>PO_1c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pPr>
              <a:buFont typeface="Arial"/>
              <a:buNone/>
            </a:pPr>
            <a:r>
              <a:rPr lang="es-CO" dirty="0"/>
              <a:t>                        </a:t>
            </a:r>
            <a:endParaRPr lang="es-ES" dirty="0"/>
          </a:p>
          <a:p>
            <a:endParaRPr lang="es-ES" dirty="0"/>
          </a:p>
        </p:txBody>
      </p:sp>
      <p:graphicFrame>
        <p:nvGraphicFramePr>
          <p:cNvPr id="7" name="3 Diagrama"/>
          <p:cNvGraphicFramePr/>
          <p:nvPr>
            <p:extLst>
              <p:ext uri="{D42A27DB-BD31-4B8C-83A1-F6EECF244321}">
                <p14:modId xmlns:p14="http://schemas.microsoft.com/office/powerpoint/2010/main" val="1257986792"/>
              </p:ext>
            </p:extLst>
          </p:nvPr>
        </p:nvGraphicFramePr>
        <p:xfrm>
          <a:off x="2851842" y="1674255"/>
          <a:ext cx="223224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4 Diagrama"/>
          <p:cNvGraphicFramePr/>
          <p:nvPr>
            <p:extLst>
              <p:ext uri="{D42A27DB-BD31-4B8C-83A1-F6EECF244321}">
                <p14:modId xmlns:p14="http://schemas.microsoft.com/office/powerpoint/2010/main" val="1624940451"/>
              </p:ext>
            </p:extLst>
          </p:nvPr>
        </p:nvGraphicFramePr>
        <p:xfrm>
          <a:off x="2851842" y="3474455"/>
          <a:ext cx="2376264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5 Diagrama"/>
          <p:cNvGraphicFramePr/>
          <p:nvPr>
            <p:extLst>
              <p:ext uri="{D42A27DB-BD31-4B8C-83A1-F6EECF244321}">
                <p14:modId xmlns:p14="http://schemas.microsoft.com/office/powerpoint/2010/main" val="1794039616"/>
              </p:ext>
            </p:extLst>
          </p:nvPr>
        </p:nvGraphicFramePr>
        <p:xfrm>
          <a:off x="2851842" y="5346663"/>
          <a:ext cx="216024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pSp>
        <p:nvGrpSpPr>
          <p:cNvPr id="12" name="6 Grupo"/>
          <p:cNvGrpSpPr/>
          <p:nvPr/>
        </p:nvGrpSpPr>
        <p:grpSpPr>
          <a:xfrm>
            <a:off x="1771723" y="1314216"/>
            <a:ext cx="4824537" cy="360155"/>
            <a:chOff x="39558" y="2340202"/>
            <a:chExt cx="3524350" cy="360155"/>
          </a:xfrm>
        </p:grpSpPr>
        <p:sp>
          <p:nvSpPr>
            <p:cNvPr id="13" name="7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8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EF  </a:t>
              </a:r>
              <a:r>
                <a:rPr lang="es-CO" dirty="0">
                  <a:latin typeface="Arial Narrow"/>
                </a:rPr>
                <a:t>→ </a:t>
              </a:r>
              <a:r>
                <a:rPr lang="es-CO" dirty="0"/>
                <a:t> robot(H1),en(A,H1),en(V,H2)</a:t>
              </a:r>
            </a:p>
          </p:txBody>
        </p:sp>
      </p:grpSp>
      <p:grpSp>
        <p:nvGrpSpPr>
          <p:cNvPr id="15" name="15 Grupo"/>
          <p:cNvGrpSpPr/>
          <p:nvPr/>
        </p:nvGrpSpPr>
        <p:grpSpPr>
          <a:xfrm>
            <a:off x="1771723" y="3114416"/>
            <a:ext cx="4824537" cy="360155"/>
            <a:chOff x="39558" y="2340202"/>
            <a:chExt cx="3524350" cy="360155"/>
          </a:xfrm>
        </p:grpSpPr>
        <p:sp>
          <p:nvSpPr>
            <p:cNvPr id="16" name="16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7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EF  </a:t>
              </a:r>
              <a:r>
                <a:rPr lang="es-CO" dirty="0">
                  <a:latin typeface="Arial Narrow"/>
                </a:rPr>
                <a:t>→ </a:t>
              </a:r>
              <a:r>
                <a:rPr lang="es-CO" dirty="0"/>
                <a:t> robot(H1),en(A,H1),en(V,H2)</a:t>
              </a:r>
            </a:p>
          </p:txBody>
        </p:sp>
      </p:grpSp>
      <p:grpSp>
        <p:nvGrpSpPr>
          <p:cNvPr id="18" name="18 Grupo"/>
          <p:cNvGrpSpPr/>
          <p:nvPr/>
        </p:nvGrpSpPr>
        <p:grpSpPr>
          <a:xfrm>
            <a:off x="1771723" y="4986624"/>
            <a:ext cx="4824537" cy="360155"/>
            <a:chOff x="39558" y="2340202"/>
            <a:chExt cx="3524350" cy="360155"/>
          </a:xfrm>
        </p:grpSpPr>
        <p:sp>
          <p:nvSpPr>
            <p:cNvPr id="19" name="19 Rectángulo"/>
            <p:cNvSpPr/>
            <p:nvPr/>
          </p:nvSpPr>
          <p:spPr>
            <a:xfrm>
              <a:off x="275159" y="2340202"/>
              <a:ext cx="3288749" cy="3601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20 Rectángulo"/>
            <p:cNvSpPr/>
            <p:nvPr/>
          </p:nvSpPr>
          <p:spPr>
            <a:xfrm>
              <a:off x="39558" y="2340202"/>
              <a:ext cx="3524350" cy="3601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5873" tIns="45720" rIns="45720" bIns="4572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dirty="0"/>
                <a:t>EF  </a:t>
              </a:r>
              <a:r>
                <a:rPr lang="es-CO" dirty="0">
                  <a:latin typeface="Arial Narrow"/>
                </a:rPr>
                <a:t>→ </a:t>
              </a:r>
              <a:r>
                <a:rPr lang="es-CO" dirty="0"/>
                <a:t> robot(H1),en(A,H1),en(V,H2)</a:t>
              </a:r>
            </a:p>
          </p:txBody>
        </p:sp>
      </p:grpSp>
      <p:sp>
        <p:nvSpPr>
          <p:cNvPr id="21" name="21 CuadroTexto"/>
          <p:cNvSpPr txBox="1"/>
          <p:nvPr/>
        </p:nvSpPr>
        <p:spPr>
          <a:xfrm>
            <a:off x="8349668" y="3547028"/>
            <a:ext cx="2731774" cy="830997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>
                <a:solidFill>
                  <a:srgbClr val="7030A0"/>
                </a:solidFill>
              </a:rPr>
              <a:t>Por Cuál Alternativa</a:t>
            </a:r>
          </a:p>
          <a:p>
            <a:pPr algn="ctr"/>
            <a:r>
              <a:rPr lang="es-CO" sz="2400" b="1" dirty="0">
                <a:solidFill>
                  <a:srgbClr val="7030A0"/>
                </a:solidFill>
              </a:rPr>
              <a:t>Comenzar??</a:t>
            </a:r>
          </a:p>
        </p:txBody>
      </p:sp>
      <p:sp>
        <p:nvSpPr>
          <p:cNvPr id="22" name="2 Marcador de contenido"/>
          <p:cNvSpPr txBox="1">
            <a:spLocks/>
          </p:cNvSpPr>
          <p:nvPr/>
        </p:nvSpPr>
        <p:spPr>
          <a:xfrm>
            <a:off x="7166423" y="2208876"/>
            <a:ext cx="5025577" cy="44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CO" sz="2400" b="1" dirty="0"/>
              <a:t>E Fin</a:t>
            </a:r>
            <a:r>
              <a:rPr lang="es-CO" sz="2400" dirty="0"/>
              <a:t> = {robot(H1),en(A,H1),en(V,H2)}</a:t>
            </a:r>
            <a:endParaRPr lang="es-ES" sz="2400" dirty="0"/>
          </a:p>
          <a:p>
            <a:pPr algn="ctr">
              <a:buFont typeface="Arial"/>
              <a:buNone/>
            </a:pPr>
            <a:endParaRPr lang="es-ES" sz="2400" dirty="0"/>
          </a:p>
        </p:txBody>
      </p:sp>
      <p:sp>
        <p:nvSpPr>
          <p:cNvPr id="2" name="Rectángulo 1"/>
          <p:cNvSpPr/>
          <p:nvPr/>
        </p:nvSpPr>
        <p:spPr>
          <a:xfrm>
            <a:off x="317395" y="3060595"/>
            <a:ext cx="6355458" cy="17800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6672853" y="3966582"/>
            <a:ext cx="1676815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76019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486950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464051" y="4748671"/>
            <a:ext cx="5829300" cy="1061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No se cumple por el estado EC1 ni por axiomas. </a:t>
            </a:r>
          </a:p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Se alcanza el objetivo mediante una acción.</a:t>
            </a:r>
          </a:p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La acción que se acopla es la de Soltar().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4 Diagrama">
            <a:extLst>
              <a:ext uri="{FF2B5EF4-FFF2-40B4-BE49-F238E27FC236}">
                <a16:creationId xmlns:a16="http://schemas.microsoft.com/office/drawing/2014/main" id="{96A9574B-323C-4932-BDBE-1C77E0C32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407190"/>
              </p:ext>
            </p:extLst>
          </p:nvPr>
        </p:nvGraphicFramePr>
        <p:xfrm>
          <a:off x="1658018" y="2929456"/>
          <a:ext cx="2698082" cy="2379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17 Rectángulo">
            <a:extLst>
              <a:ext uri="{FF2B5EF4-FFF2-40B4-BE49-F238E27FC236}">
                <a16:creationId xmlns:a16="http://schemas.microsoft.com/office/drawing/2014/main" id="{AEA0E596-131B-49D3-A010-75C6E91C70A6}"/>
              </a:ext>
            </a:extLst>
          </p:cNvPr>
          <p:cNvSpPr/>
          <p:nvPr/>
        </p:nvSpPr>
        <p:spPr>
          <a:xfrm>
            <a:off x="878542" y="2157916"/>
            <a:ext cx="3666564" cy="11122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85873" tIns="45720" rIns="45720" bIns="4572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robot(H1),en(A,H1),n(V,H2)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15F49A7-0AA9-4BD5-8134-45B68164C2FD}"/>
              </a:ext>
            </a:extLst>
          </p:cNvPr>
          <p:cNvSpPr txBox="1"/>
          <p:nvPr/>
        </p:nvSpPr>
        <p:spPr>
          <a:xfrm>
            <a:off x="5159060" y="2531029"/>
            <a:ext cx="5241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8E38CEA-1DD2-4A9E-B912-3F122FB9F40C}"/>
              </a:ext>
            </a:extLst>
          </p:cNvPr>
          <p:cNvSpPr txBox="1"/>
          <p:nvPr/>
        </p:nvSpPr>
        <p:spPr>
          <a:xfrm>
            <a:off x="1098424" y="2157915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PO_1b</a:t>
            </a:r>
            <a:r>
              <a:rPr lang="es-CO" sz="1800" dirty="0"/>
              <a:t>	</a:t>
            </a:r>
          </a:p>
        </p:txBody>
      </p:sp>
      <p:sp>
        <p:nvSpPr>
          <p:cNvPr id="15" name="16 Rectángulo">
            <a:extLst>
              <a:ext uri="{FF2B5EF4-FFF2-40B4-BE49-F238E27FC236}">
                <a16:creationId xmlns:a16="http://schemas.microsoft.com/office/drawing/2014/main" id="{8F3DD150-F9D7-4756-AA01-26C7F6515780}"/>
              </a:ext>
            </a:extLst>
          </p:cNvPr>
          <p:cNvSpPr/>
          <p:nvPr/>
        </p:nvSpPr>
        <p:spPr>
          <a:xfrm>
            <a:off x="1098424" y="2615798"/>
            <a:ext cx="3501041" cy="35875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1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06"/>
          <a:stretch/>
        </p:blipFill>
        <p:spPr>
          <a:xfrm>
            <a:off x="-188536" y="-76018"/>
            <a:ext cx="12201128" cy="1818294"/>
          </a:xfrm>
        </p:spPr>
      </p:pic>
      <p:graphicFrame>
        <p:nvGraphicFramePr>
          <p:cNvPr id="8" name="4 Diagrama">
            <a:extLst>
              <a:ext uri="{FF2B5EF4-FFF2-40B4-BE49-F238E27FC236}">
                <a16:creationId xmlns:a16="http://schemas.microsoft.com/office/drawing/2014/main" id="{96A9574B-323C-4932-BDBE-1C77E0C32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490955"/>
              </p:ext>
            </p:extLst>
          </p:nvPr>
        </p:nvGraphicFramePr>
        <p:xfrm>
          <a:off x="535534" y="2797277"/>
          <a:ext cx="3528726" cy="3307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4 Diagrama">
            <a:extLst>
              <a:ext uri="{FF2B5EF4-FFF2-40B4-BE49-F238E27FC236}">
                <a16:creationId xmlns:a16="http://schemas.microsoft.com/office/drawing/2014/main" id="{DF25ED4E-EE6E-4773-8EAB-9797539D5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776062"/>
              </p:ext>
            </p:extLst>
          </p:nvPr>
        </p:nvGraphicFramePr>
        <p:xfrm>
          <a:off x="8127742" y="2701763"/>
          <a:ext cx="3149328" cy="3572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667CAFE7-7FB1-493F-9A86-FE2A535DF968}"/>
              </a:ext>
            </a:extLst>
          </p:cNvPr>
          <p:cNvSpPr txBox="1"/>
          <p:nvPr/>
        </p:nvSpPr>
        <p:spPr>
          <a:xfrm>
            <a:off x="3594220" y="1478440"/>
            <a:ext cx="5241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0E2A89-EFF4-461F-8F38-46B32348DCF9}"/>
              </a:ext>
            </a:extLst>
          </p:cNvPr>
          <p:cNvSpPr txBox="1"/>
          <p:nvPr/>
        </p:nvSpPr>
        <p:spPr>
          <a:xfrm>
            <a:off x="389753" y="2049539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b="1" dirty="0"/>
              <a:t>2</a:t>
            </a:r>
            <a:r>
              <a:rPr lang="es-CO" sz="1800" b="1" dirty="0"/>
              <a:t>b1</a:t>
            </a:r>
            <a:r>
              <a:rPr lang="es-CO" sz="1800" dirty="0"/>
              <a:t>	</a:t>
            </a:r>
          </a:p>
        </p:txBody>
      </p:sp>
      <p:sp>
        <p:nvSpPr>
          <p:cNvPr id="19" name="2 Marcador de contenido">
            <a:extLst>
              <a:ext uri="{FF2B5EF4-FFF2-40B4-BE49-F238E27FC236}">
                <a16:creationId xmlns:a16="http://schemas.microsoft.com/office/drawing/2014/main" id="{E712B3C1-862F-4A42-875E-A4DD73DB011B}"/>
              </a:ext>
            </a:extLst>
          </p:cNvPr>
          <p:cNvSpPr txBox="1">
            <a:spLocks/>
          </p:cNvSpPr>
          <p:nvPr/>
        </p:nvSpPr>
        <p:spPr>
          <a:xfrm>
            <a:off x="4762499" y="3266254"/>
            <a:ext cx="2632805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b="1" dirty="0">
                <a:solidFill>
                  <a:srgbClr val="FF0000"/>
                </a:solidFill>
              </a:rPr>
              <a:t>Se toma cualquier pila en este caso la PO_</a:t>
            </a:r>
            <a:r>
              <a:rPr lang="es-ES" sz="1600" b="1">
                <a:solidFill>
                  <a:srgbClr val="FF0000"/>
                </a:solidFill>
              </a:rPr>
              <a:t>2b1</a:t>
            </a:r>
            <a:r>
              <a:rPr lang="es-ES" sz="1600" b="1" dirty="0">
                <a:solidFill>
                  <a:srgbClr val="FF0000"/>
                </a:solidFill>
              </a:rPr>
              <a:t>, para observar que vamos a realizar </a:t>
            </a:r>
            <a:r>
              <a:rPr lang="es-ES" sz="1600" b="1" dirty="0" err="1">
                <a:solidFill>
                  <a:srgbClr val="FF0000"/>
                </a:solidFill>
              </a:rPr>
              <a:t>backtracking</a:t>
            </a:r>
            <a:r>
              <a:rPr lang="es-ES" sz="1600" b="1" dirty="0">
                <a:solidFill>
                  <a:srgbClr val="FF0000"/>
                </a:solidFill>
              </a:rPr>
              <a:t> para devolvernos y tomar la pila PO_</a:t>
            </a:r>
            <a:r>
              <a:rPr lang="es-ES" sz="1600" b="1">
                <a:solidFill>
                  <a:srgbClr val="FF0000"/>
                </a:solidFill>
              </a:rPr>
              <a:t>2b2</a:t>
            </a:r>
            <a:r>
              <a:rPr lang="es-ES" sz="16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9C2E69D-1C2C-4AAE-B762-2DECFCFBEEB8}"/>
              </a:ext>
            </a:extLst>
          </p:cNvPr>
          <p:cNvSpPr txBox="1"/>
          <p:nvPr/>
        </p:nvSpPr>
        <p:spPr>
          <a:xfrm>
            <a:off x="7958164" y="1990951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b="1" dirty="0"/>
              <a:t>2</a:t>
            </a:r>
            <a:r>
              <a:rPr lang="es-CO" sz="1800" b="1" dirty="0"/>
              <a:t>b2</a:t>
            </a:r>
            <a:r>
              <a:rPr lang="es-CO" sz="1800" dirty="0"/>
              <a:t>	</a:t>
            </a:r>
          </a:p>
        </p:txBody>
      </p:sp>
      <p:sp>
        <p:nvSpPr>
          <p:cNvPr id="21" name="16 Rectángulo">
            <a:extLst>
              <a:ext uri="{FF2B5EF4-FFF2-40B4-BE49-F238E27FC236}">
                <a16:creationId xmlns:a16="http://schemas.microsoft.com/office/drawing/2014/main" id="{09BE2AB2-93E4-4C0C-8151-9831828D8B7F}"/>
              </a:ext>
            </a:extLst>
          </p:cNvPr>
          <p:cNvSpPr/>
          <p:nvPr/>
        </p:nvSpPr>
        <p:spPr>
          <a:xfrm>
            <a:off x="389753" y="2451043"/>
            <a:ext cx="3564317" cy="35875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  <a:p>
            <a:endParaRPr lang="es-CO" dirty="0"/>
          </a:p>
        </p:txBody>
      </p:sp>
      <p:sp>
        <p:nvSpPr>
          <p:cNvPr id="22" name="16 Rectángulo">
            <a:extLst>
              <a:ext uri="{FF2B5EF4-FFF2-40B4-BE49-F238E27FC236}">
                <a16:creationId xmlns:a16="http://schemas.microsoft.com/office/drawing/2014/main" id="{19A187D1-5E7F-4B22-8796-031143CBA1A2}"/>
              </a:ext>
            </a:extLst>
          </p:cNvPr>
          <p:cNvSpPr/>
          <p:nvPr/>
        </p:nvSpPr>
        <p:spPr>
          <a:xfrm>
            <a:off x="7933132" y="2361768"/>
            <a:ext cx="3564317" cy="35875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  <a:p>
            <a:endParaRPr lang="es-CO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87406C0-B8EA-4B99-BC0A-F56BD929E141}"/>
              </a:ext>
            </a:extLst>
          </p:cNvPr>
          <p:cNvSpPr/>
          <p:nvPr/>
        </p:nvSpPr>
        <p:spPr>
          <a:xfrm>
            <a:off x="1341912" y="486950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303194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0580"/>
            <a:ext cx="12201128" cy="6863135"/>
          </a:xfr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4294094" y="5426805"/>
            <a:ext cx="6662474" cy="1073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No se cumple por el estado EC1 ni por axiomas. </a:t>
            </a:r>
          </a:p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Se alcanza el objetivo mediante una acción.</a:t>
            </a:r>
          </a:p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La acción que se acopla es la de Pasar().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4 Diagrama">
            <a:extLst>
              <a:ext uri="{FF2B5EF4-FFF2-40B4-BE49-F238E27FC236}">
                <a16:creationId xmlns:a16="http://schemas.microsoft.com/office/drawing/2014/main" id="{96A9574B-323C-4932-BDBE-1C77E0C32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700441"/>
              </p:ext>
            </p:extLst>
          </p:nvPr>
        </p:nvGraphicFramePr>
        <p:xfrm>
          <a:off x="448203" y="2271207"/>
          <a:ext cx="3845891" cy="3735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D7B7B5BA-780C-4B22-9BBE-3CE2E5F00E68}"/>
              </a:ext>
            </a:extLst>
          </p:cNvPr>
          <p:cNvSpPr txBox="1"/>
          <p:nvPr/>
        </p:nvSpPr>
        <p:spPr>
          <a:xfrm>
            <a:off x="6261793" y="1303490"/>
            <a:ext cx="5241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C839CAE-F03D-4B9F-ADBA-C76295D83B51}"/>
              </a:ext>
            </a:extLst>
          </p:cNvPr>
          <p:cNvSpPr txBox="1"/>
          <p:nvPr/>
        </p:nvSpPr>
        <p:spPr>
          <a:xfrm>
            <a:off x="448203" y="1349657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PO_2b1</a:t>
            </a:r>
            <a:r>
              <a:rPr lang="es-CO" sz="1800" dirty="0"/>
              <a:t>	</a:t>
            </a:r>
          </a:p>
        </p:txBody>
      </p:sp>
      <p:sp>
        <p:nvSpPr>
          <p:cNvPr id="14" name="16 Rectángulo">
            <a:extLst>
              <a:ext uri="{FF2B5EF4-FFF2-40B4-BE49-F238E27FC236}">
                <a16:creationId xmlns:a16="http://schemas.microsoft.com/office/drawing/2014/main" id="{C7FE3712-25B6-4C4A-9554-FCD1B86ADA18}"/>
              </a:ext>
            </a:extLst>
          </p:cNvPr>
          <p:cNvSpPr/>
          <p:nvPr/>
        </p:nvSpPr>
        <p:spPr>
          <a:xfrm>
            <a:off x="448203" y="1765155"/>
            <a:ext cx="4091464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26F7EF4-435D-4A9A-8F10-FE2F6709FCB5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385476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43"/>
          <a:stretch/>
        </p:blipFill>
        <p:spPr>
          <a:xfrm>
            <a:off x="0" y="-229803"/>
            <a:ext cx="12201128" cy="1932440"/>
          </a:xfrm>
        </p:spPr>
      </p:pic>
      <p:sp>
        <p:nvSpPr>
          <p:cNvPr id="7" name="2 Marcador de contenido"/>
          <p:cNvSpPr txBox="1">
            <a:spLocks/>
          </p:cNvSpPr>
          <p:nvPr/>
        </p:nvSpPr>
        <p:spPr>
          <a:xfrm>
            <a:off x="0" y="2924457"/>
            <a:ext cx="8050306" cy="281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1600"/>
              <a:t>			 	</a:t>
            </a:r>
            <a:endParaRPr lang="es-CO" sz="1600" b="1"/>
          </a:p>
          <a:p>
            <a:pPr marL="0" indent="0">
              <a:buNone/>
            </a:pPr>
            <a:endParaRPr lang="es-CO" sz="1600" b="1"/>
          </a:p>
          <a:p>
            <a:pPr marL="0" indent="0">
              <a:buNone/>
            </a:pPr>
            <a:r>
              <a:rPr lang="es-CO" sz="1600" b="1"/>
              <a:t>                                </a:t>
            </a:r>
            <a:endParaRPr lang="es-ES" sz="1600" b="1">
              <a:solidFill>
                <a:srgbClr val="7030A0"/>
              </a:solidFill>
            </a:endParaRPr>
          </a:p>
        </p:txBody>
      </p:sp>
      <p:sp>
        <p:nvSpPr>
          <p:cNvPr id="10" name="16 Rectángulo">
            <a:extLst>
              <a:ext uri="{FF2B5EF4-FFF2-40B4-BE49-F238E27FC236}">
                <a16:creationId xmlns:a16="http://schemas.microsoft.com/office/drawing/2014/main" id="{FCD505F7-02CC-45A4-BBA8-C99095CE0910}"/>
              </a:ext>
            </a:extLst>
          </p:cNvPr>
          <p:cNvSpPr/>
          <p:nvPr/>
        </p:nvSpPr>
        <p:spPr>
          <a:xfrm>
            <a:off x="1066767" y="2448049"/>
            <a:ext cx="4091464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/>
              <a:t>EF </a:t>
            </a:r>
            <a:r>
              <a:rPr lang="es-CO">
                <a:latin typeface="Arial Narrow"/>
              </a:rPr>
              <a:t>→ </a:t>
            </a:r>
            <a:r>
              <a:rPr lang="es-CO"/>
              <a:t>robot(H1),en(A,H1),en(V,H2)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F71367A-94BD-47AB-BC22-6123C814C342}"/>
              </a:ext>
            </a:extLst>
          </p:cNvPr>
          <p:cNvSpPr txBox="1"/>
          <p:nvPr/>
        </p:nvSpPr>
        <p:spPr>
          <a:xfrm>
            <a:off x="6792974" y="2407475"/>
            <a:ext cx="5241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>
                <a:solidFill>
                  <a:schemeClr val="accent1"/>
                </a:solidFill>
              </a:rPr>
              <a:t>EC1 = {robot(H2),en(A,H2),en(V,H2)}</a:t>
            </a:r>
            <a:endParaRPr lang="es-CO" sz="2400">
              <a:solidFill>
                <a:schemeClr val="accent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353C06-886E-49BA-9E3A-1B8AB9E1424B}"/>
              </a:ext>
            </a:extLst>
          </p:cNvPr>
          <p:cNvSpPr txBox="1"/>
          <p:nvPr/>
        </p:nvSpPr>
        <p:spPr>
          <a:xfrm>
            <a:off x="1036347" y="1956134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PO_3</a:t>
            </a:r>
            <a:r>
              <a:rPr lang="es-CO" b="1" dirty="0"/>
              <a:t>b1</a:t>
            </a:r>
            <a:r>
              <a:rPr lang="es-CO" sz="1800" dirty="0"/>
              <a:t>	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C0F8F5-A5C9-4378-B27B-73DDD8AF4F5E}"/>
              </a:ext>
            </a:extLst>
          </p:cNvPr>
          <p:cNvSpPr txBox="1"/>
          <p:nvPr/>
        </p:nvSpPr>
        <p:spPr>
          <a:xfrm>
            <a:off x="605035" y="2976216"/>
            <a:ext cx="8646450" cy="259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s-CO" sz="1600" dirty="0"/>
              <a:t>robot(H1)</a:t>
            </a:r>
            <a:endParaRPr lang="es-ES" sz="16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s-CO" sz="1600" dirty="0"/>
              <a:t>en(V,H2)</a:t>
            </a:r>
            <a:endParaRPr lang="es-ES" sz="16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s-ES" sz="1600" dirty="0"/>
              <a:t>Pinza(A) y robot(H1)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s-ES" sz="1600" dirty="0"/>
              <a:t>Pinza(A)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s-CO" sz="1600" dirty="0"/>
              <a:t>pasar (Hi2,Hf2) con Hf2=H1,Hi2 queda sin unificar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s-CO" sz="1600" dirty="0"/>
              <a:t>Robot(Hi2) ^ puerta(H2,H1)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s-CO" sz="1600" dirty="0"/>
              <a:t>Robot(H2)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s-CO" sz="1600">
                <a:solidFill>
                  <a:schemeClr val="accent4">
                    <a:lumMod val="75000"/>
                  </a:schemeClr>
                </a:solidFill>
              </a:rPr>
              <a:t>Puerta(H2,H1) </a:t>
            </a:r>
            <a:r>
              <a:rPr lang="es-CO" sz="1600">
                <a:solidFill>
                  <a:schemeClr val="accent1"/>
                </a:solidFill>
              </a:rPr>
              <a:t>→ se cumple por los axiomas a3 y a4 con Hi2=H2 →</a:t>
            </a:r>
            <a:r>
              <a:rPr lang="es-CO" sz="1600" dirty="0">
                <a:solidFill>
                  <a:schemeClr val="accent1"/>
                </a:solidFill>
              </a:rPr>
              <a:t> </a:t>
            </a:r>
            <a:r>
              <a:rPr lang="es-CO" sz="1600" b="1">
                <a:solidFill>
                  <a:schemeClr val="accent1"/>
                </a:solidFill>
              </a:rPr>
              <a:t>Se elimina de la pila</a:t>
            </a:r>
            <a:r>
              <a:rPr lang="es-CO" sz="1600" dirty="0"/>
              <a:t>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2978666-C813-464D-A7CA-6FF491877530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99648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84" y="-198283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2 Marcador de contenido">
            <a:extLst>
              <a:ext uri="{FF2B5EF4-FFF2-40B4-BE49-F238E27FC236}">
                <a16:creationId xmlns:a16="http://schemas.microsoft.com/office/drawing/2014/main" id="{994EE4CA-929C-4E68-B521-39EECA146F68}"/>
              </a:ext>
            </a:extLst>
          </p:cNvPr>
          <p:cNvSpPr txBox="1">
            <a:spLocks/>
          </p:cNvSpPr>
          <p:nvPr/>
        </p:nvSpPr>
        <p:spPr>
          <a:xfrm>
            <a:off x="580843" y="3233285"/>
            <a:ext cx="8009295" cy="281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O" sz="1600" dirty="0"/>
              <a:t>robot(H1)</a:t>
            </a:r>
            <a:endParaRPr lang="es-ES" sz="1600" dirty="0"/>
          </a:p>
          <a:p>
            <a:pPr lvl="1"/>
            <a:r>
              <a:rPr lang="es-CO" sz="1600" dirty="0"/>
              <a:t>en(V,H2)</a:t>
            </a:r>
            <a:endParaRPr lang="es-ES" sz="1600" dirty="0"/>
          </a:p>
          <a:p>
            <a:pPr lvl="1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1"/>
            <a:r>
              <a:rPr lang="es-ES" sz="1600" dirty="0"/>
              <a:t>Pinza(A) y robot(H1)</a:t>
            </a:r>
          </a:p>
          <a:p>
            <a:pPr lvl="1"/>
            <a:r>
              <a:rPr lang="es-ES" sz="1600" dirty="0"/>
              <a:t>Pinza(A)</a:t>
            </a:r>
          </a:p>
          <a:p>
            <a:pPr lvl="1"/>
            <a:r>
              <a:rPr lang="es-CO" sz="1600" dirty="0"/>
              <a:t>pasar (Hi2,Hf2) con Hf2=H1,Hi2 queda sin unificar</a:t>
            </a:r>
          </a:p>
          <a:p>
            <a:pPr lvl="1"/>
            <a:r>
              <a:rPr lang="es-CO" sz="1600" dirty="0"/>
              <a:t>Robot(H2) ^ puerta(H2,H1)</a:t>
            </a:r>
          </a:p>
          <a:p>
            <a:pPr lvl="1"/>
            <a:r>
              <a:rPr lang="es-CO" sz="1600">
                <a:solidFill>
                  <a:schemeClr val="accent4">
                    <a:lumMod val="75000"/>
                  </a:schemeClr>
                </a:solidFill>
              </a:rPr>
              <a:t>Robot(H2) </a:t>
            </a:r>
            <a:r>
              <a:rPr lang="es-CO" sz="1600">
                <a:solidFill>
                  <a:schemeClr val="accent1"/>
                </a:solidFill>
              </a:rPr>
              <a:t>→</a:t>
            </a:r>
            <a:r>
              <a:rPr lang="es-CO" sz="1600" b="1">
                <a:solidFill>
                  <a:schemeClr val="accent1"/>
                </a:solidFill>
              </a:rPr>
              <a:t> </a:t>
            </a:r>
            <a:r>
              <a:rPr lang="es-CO" sz="1600">
                <a:solidFill>
                  <a:schemeClr val="accent1"/>
                </a:solidFill>
              </a:rPr>
              <a:t>El objetivo se cumple en nuestro EC1 →</a:t>
            </a:r>
            <a:r>
              <a:rPr lang="es-CO" sz="1600" b="1">
                <a:solidFill>
                  <a:schemeClr val="accent1"/>
                </a:solidFill>
              </a:rPr>
              <a:t> se elimina de la pila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18" name="16 Rectángulo">
            <a:extLst>
              <a:ext uri="{FF2B5EF4-FFF2-40B4-BE49-F238E27FC236}">
                <a16:creationId xmlns:a16="http://schemas.microsoft.com/office/drawing/2014/main" id="{28FDF653-370A-44C4-AF8F-509B6188A7F1}"/>
              </a:ext>
            </a:extLst>
          </p:cNvPr>
          <p:cNvSpPr/>
          <p:nvPr/>
        </p:nvSpPr>
        <p:spPr>
          <a:xfrm>
            <a:off x="810366" y="2600832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1D508F-4C84-4FFB-9A2C-C8E5B7B6658F}"/>
              </a:ext>
            </a:extLst>
          </p:cNvPr>
          <p:cNvSpPr txBox="1"/>
          <p:nvPr/>
        </p:nvSpPr>
        <p:spPr>
          <a:xfrm>
            <a:off x="6457663" y="2600832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2B52D0-1273-4EF1-B6D6-B8CECA8B8993}"/>
              </a:ext>
            </a:extLst>
          </p:cNvPr>
          <p:cNvSpPr txBox="1"/>
          <p:nvPr/>
        </p:nvSpPr>
        <p:spPr>
          <a:xfrm>
            <a:off x="827340" y="2181224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PO_4b1</a:t>
            </a:r>
            <a:r>
              <a:rPr lang="es-CO" sz="1800" dirty="0"/>
              <a:t>	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1525CD4-2E2F-4D67-B8C8-95C41A5B51A9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326325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5035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7059133D-C6C0-45B4-BF69-17C67EA59FA7}"/>
              </a:ext>
            </a:extLst>
          </p:cNvPr>
          <p:cNvSpPr txBox="1">
            <a:spLocks/>
          </p:cNvSpPr>
          <p:nvPr/>
        </p:nvSpPr>
        <p:spPr>
          <a:xfrm>
            <a:off x="425575" y="3196533"/>
            <a:ext cx="10009343" cy="281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O" sz="1600" dirty="0"/>
              <a:t>robot(H1)</a:t>
            </a:r>
            <a:endParaRPr lang="es-ES" sz="1600" dirty="0"/>
          </a:p>
          <a:p>
            <a:pPr lvl="1"/>
            <a:r>
              <a:rPr lang="es-CO" sz="1600" dirty="0"/>
              <a:t>en(V,H2)</a:t>
            </a:r>
            <a:endParaRPr lang="es-ES" sz="1600" dirty="0"/>
          </a:p>
          <a:p>
            <a:pPr lvl="1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1"/>
            <a:r>
              <a:rPr lang="es-ES" sz="1600" dirty="0"/>
              <a:t>Pinza(A) y robot(H1)</a:t>
            </a:r>
          </a:p>
          <a:p>
            <a:pPr lvl="1"/>
            <a:r>
              <a:rPr lang="es-ES" sz="1600" dirty="0"/>
              <a:t>Pinza(A)</a:t>
            </a:r>
          </a:p>
          <a:p>
            <a:pPr lvl="1"/>
            <a:r>
              <a:rPr lang="es-CO" sz="1600" dirty="0"/>
              <a:t>pasar (Hi2,Hf2) con Hf2=H1,Hi2 queda sin unificar</a:t>
            </a:r>
          </a:p>
          <a:p>
            <a:pPr lvl="1"/>
            <a:r>
              <a:rPr lang="es-CO" sz="1600" dirty="0">
                <a:solidFill>
                  <a:schemeClr val="accent4">
                    <a:lumMod val="75000"/>
                  </a:schemeClr>
                </a:solidFill>
              </a:rPr>
              <a:t>Robot(H2) ^ puerta(H2,H1) </a:t>
            </a:r>
            <a:r>
              <a:rPr lang="es-CO" sz="1600" dirty="0">
                <a:solidFill>
                  <a:schemeClr val="accent1"/>
                </a:solidFill>
              </a:rPr>
              <a:t>→ Es cierta por el estado y puerta por los axiomas a3 y a4 → </a:t>
            </a:r>
            <a:r>
              <a:rPr lang="es-CO" sz="1600" b="1" dirty="0">
                <a:solidFill>
                  <a:schemeClr val="accent1"/>
                </a:solidFill>
              </a:rPr>
              <a:t>se elimina de la pila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15" name="16 Rectángulo">
            <a:extLst>
              <a:ext uri="{FF2B5EF4-FFF2-40B4-BE49-F238E27FC236}">
                <a16:creationId xmlns:a16="http://schemas.microsoft.com/office/drawing/2014/main" id="{AA2D0F14-937D-4814-AD8C-6E922CE9C38F}"/>
              </a:ext>
            </a:extLst>
          </p:cNvPr>
          <p:cNvSpPr/>
          <p:nvPr/>
        </p:nvSpPr>
        <p:spPr>
          <a:xfrm>
            <a:off x="655098" y="2564080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077BB0E-D568-4B24-B867-851FFAA34FC2}"/>
              </a:ext>
            </a:extLst>
          </p:cNvPr>
          <p:cNvSpPr txBox="1"/>
          <p:nvPr/>
        </p:nvSpPr>
        <p:spPr>
          <a:xfrm>
            <a:off x="6302395" y="2564080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4EAA1CF-C874-42D4-AD7C-3B8AE0CFE96C}"/>
              </a:ext>
            </a:extLst>
          </p:cNvPr>
          <p:cNvSpPr txBox="1"/>
          <p:nvPr/>
        </p:nvSpPr>
        <p:spPr>
          <a:xfrm>
            <a:off x="672072" y="2144472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PO_5b1</a:t>
            </a:r>
            <a:r>
              <a:rPr lang="es-CO" sz="1800" dirty="0"/>
              <a:t>	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01DE9BF-036B-4636-987A-1F947CFDAE4C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398878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393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02E47939-8F84-432F-AFCA-05ACCBCD0415}"/>
              </a:ext>
            </a:extLst>
          </p:cNvPr>
          <p:cNvSpPr txBox="1">
            <a:spLocks/>
          </p:cNvSpPr>
          <p:nvPr/>
        </p:nvSpPr>
        <p:spPr>
          <a:xfrm>
            <a:off x="645100" y="3151871"/>
            <a:ext cx="8009295" cy="281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O" sz="1600" dirty="0"/>
              <a:t>robot(H1)</a:t>
            </a:r>
            <a:endParaRPr lang="es-ES" sz="1600" dirty="0"/>
          </a:p>
          <a:p>
            <a:pPr lvl="1"/>
            <a:r>
              <a:rPr lang="es-CO" sz="1600" dirty="0"/>
              <a:t>en(V,H2)</a:t>
            </a:r>
            <a:endParaRPr lang="es-ES" sz="1600" dirty="0"/>
          </a:p>
          <a:p>
            <a:pPr lvl="1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1"/>
            <a:r>
              <a:rPr lang="es-ES" sz="1600" dirty="0"/>
              <a:t>Pinza(A) y robot(H1)</a:t>
            </a:r>
          </a:p>
          <a:p>
            <a:pPr lvl="1"/>
            <a:r>
              <a:rPr lang="es-ES" sz="1600" dirty="0"/>
              <a:t>Pinza(A)</a:t>
            </a:r>
          </a:p>
          <a:p>
            <a:pPr lvl="1"/>
            <a:r>
              <a:rPr lang="es-CO" sz="1600" dirty="0">
                <a:solidFill>
                  <a:schemeClr val="accent4">
                    <a:lumMod val="75000"/>
                  </a:schemeClr>
                </a:solidFill>
              </a:rPr>
              <a:t>Pasar (Hi2,Hf2) con Hf2=H1,Hi2=H2 </a:t>
            </a:r>
            <a:r>
              <a:rPr lang="es-CO" sz="1600" dirty="0">
                <a:solidFill>
                  <a:schemeClr val="accent1">
                    <a:lumMod val="75000"/>
                  </a:schemeClr>
                </a:solidFill>
              </a:rPr>
              <a:t>→ Se elimina de la pila y se cambia el estado corriente se agrega la acción en nuestra lista PLAN</a:t>
            </a:r>
          </a:p>
          <a:p>
            <a:pPr marL="457200" lvl="1" indent="0">
              <a:buNone/>
            </a:pPr>
            <a:r>
              <a:rPr lang="es-CO" sz="1600" b="1" dirty="0"/>
              <a:t>	</a:t>
            </a:r>
          </a:p>
          <a:p>
            <a:pPr marL="457200" lvl="1" indent="0">
              <a:buNone/>
            </a:pPr>
            <a:r>
              <a:rPr lang="es-CO" sz="1600" b="1" dirty="0"/>
              <a:t>	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PLAN={Pasar{H2,H1</a:t>
            </a:r>
            <a:r>
              <a:rPr lang="es-CO" sz="1600" b="1" dirty="0"/>
              <a:t>}						</a:t>
            </a:r>
          </a:p>
          <a:p>
            <a:pPr marL="0" indent="0">
              <a:buNone/>
            </a:pPr>
            <a:r>
              <a:rPr lang="es-CO" sz="1600" b="1" dirty="0">
                <a:solidFill>
                  <a:srgbClr val="FF0000"/>
                </a:solidFill>
              </a:rPr>
              <a:t>	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EC2= {</a:t>
            </a:r>
            <a:r>
              <a:rPr lang="es-CO" sz="1600" b="1" dirty="0">
                <a:solidFill>
                  <a:srgbClr val="00B050"/>
                </a:solidFill>
              </a:rPr>
              <a:t>robot(H1),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en(A,H2),en(V,H2)}</a:t>
            </a:r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15" name="16 Rectángulo">
            <a:extLst>
              <a:ext uri="{FF2B5EF4-FFF2-40B4-BE49-F238E27FC236}">
                <a16:creationId xmlns:a16="http://schemas.microsoft.com/office/drawing/2014/main" id="{5CE25EC3-CA4C-47F5-B3E8-1A8FB962832F}"/>
              </a:ext>
            </a:extLst>
          </p:cNvPr>
          <p:cNvSpPr/>
          <p:nvPr/>
        </p:nvSpPr>
        <p:spPr>
          <a:xfrm>
            <a:off x="874623" y="2519418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35CE0E-EEA5-473D-BAF4-BE81873A689B}"/>
              </a:ext>
            </a:extLst>
          </p:cNvPr>
          <p:cNvSpPr txBox="1"/>
          <p:nvPr/>
        </p:nvSpPr>
        <p:spPr>
          <a:xfrm>
            <a:off x="6521920" y="2519418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</a:t>
            </a:r>
            <a:r>
              <a:rPr lang="es-CO" sz="2400" b="1">
                <a:solidFill>
                  <a:srgbClr val="FF0000"/>
                </a:solidFill>
              </a:rPr>
              <a:t>robot(H2),</a:t>
            </a:r>
            <a:r>
              <a:rPr lang="es-CO" sz="2400" b="1" dirty="0">
                <a:solidFill>
                  <a:schemeClr val="accent1"/>
                </a:solidFill>
              </a:rPr>
              <a:t>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0C2A867-C5A4-46F4-A72F-56E2BD6A61AA}"/>
              </a:ext>
            </a:extLst>
          </p:cNvPr>
          <p:cNvSpPr txBox="1"/>
          <p:nvPr/>
        </p:nvSpPr>
        <p:spPr>
          <a:xfrm>
            <a:off x="891597" y="2099810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PO_6b1</a:t>
            </a:r>
            <a:r>
              <a:rPr lang="es-CO" sz="1800" dirty="0"/>
              <a:t>	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367F703-5528-4BBA-9A90-CA5DE3882EDF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362989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77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7D534908-8825-46C2-88BD-76C1D7CDDFAF}"/>
              </a:ext>
            </a:extLst>
          </p:cNvPr>
          <p:cNvSpPr txBox="1">
            <a:spLocks/>
          </p:cNvSpPr>
          <p:nvPr/>
        </p:nvSpPr>
        <p:spPr>
          <a:xfrm>
            <a:off x="510445" y="3549513"/>
            <a:ext cx="8009295" cy="1406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CO" sz="1600" dirty="0"/>
              <a:t>robot(H1)</a:t>
            </a:r>
            <a:endParaRPr lang="es-ES" sz="1600" dirty="0"/>
          </a:p>
          <a:p>
            <a:pPr lvl="1"/>
            <a:r>
              <a:rPr lang="es-CO" sz="1600" dirty="0"/>
              <a:t>en(V,H2)</a:t>
            </a:r>
            <a:endParaRPr lang="es-ES" sz="1600" dirty="0"/>
          </a:p>
          <a:p>
            <a:pPr lvl="1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1"/>
            <a:r>
              <a:rPr lang="es-ES" sz="1600" dirty="0"/>
              <a:t>Pinza(A) y robot(H1)</a:t>
            </a:r>
          </a:p>
          <a:p>
            <a:pPr lvl="1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Pinza(A) </a:t>
            </a:r>
            <a:r>
              <a:rPr lang="es-CO" sz="1600" dirty="0">
                <a:solidFill>
                  <a:schemeClr val="accent1">
                    <a:lumMod val="75000"/>
                  </a:schemeClr>
                </a:solidFill>
              </a:rPr>
              <a:t>→ Se aplica una acción pero esto implica un ciclo en que regrese a H2 el robot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16 Rectángulo">
            <a:extLst>
              <a:ext uri="{FF2B5EF4-FFF2-40B4-BE49-F238E27FC236}">
                <a16:creationId xmlns:a16="http://schemas.microsoft.com/office/drawing/2014/main" id="{A813E712-FEFB-4D0C-8D9B-58BD0D1D8AE8}"/>
              </a:ext>
            </a:extLst>
          </p:cNvPr>
          <p:cNvSpPr/>
          <p:nvPr/>
        </p:nvSpPr>
        <p:spPr>
          <a:xfrm>
            <a:off x="739968" y="2917059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438495-E6E9-4269-BAD2-DF6DAA6D1F62}"/>
              </a:ext>
            </a:extLst>
          </p:cNvPr>
          <p:cNvSpPr txBox="1"/>
          <p:nvPr/>
        </p:nvSpPr>
        <p:spPr>
          <a:xfrm>
            <a:off x="6387265" y="2917059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>
                <a:solidFill>
                  <a:schemeClr val="accent1"/>
                </a:solidFill>
              </a:rPr>
              <a:t>EC2</a:t>
            </a:r>
            <a:r>
              <a:rPr lang="es-CO" sz="2400" b="1" dirty="0">
                <a:solidFill>
                  <a:schemeClr val="accent1"/>
                </a:solidFill>
              </a:rPr>
              <a:t> = {robot(</a:t>
            </a:r>
            <a:r>
              <a:rPr lang="es-CO" sz="2400" b="1">
                <a:solidFill>
                  <a:schemeClr val="accent1"/>
                </a:solidFill>
              </a:rPr>
              <a:t>H1</a:t>
            </a:r>
            <a:r>
              <a:rPr lang="es-CO" sz="2400" b="1" dirty="0">
                <a:solidFill>
                  <a:schemeClr val="accent1"/>
                </a:solidFill>
              </a:rPr>
              <a:t>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6BB8EC-BE7F-44D9-8581-06F8CF6814A4}"/>
              </a:ext>
            </a:extLst>
          </p:cNvPr>
          <p:cNvSpPr txBox="1"/>
          <p:nvPr/>
        </p:nvSpPr>
        <p:spPr>
          <a:xfrm>
            <a:off x="756942" y="2497451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PO_7b1</a:t>
            </a:r>
            <a:r>
              <a:rPr lang="es-CO" sz="1800" dirty="0"/>
              <a:t>	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7154858-DE07-4CEA-91D3-244C2E88BDBF}"/>
              </a:ext>
            </a:extLst>
          </p:cNvPr>
          <p:cNvSpPr txBox="1"/>
          <p:nvPr/>
        </p:nvSpPr>
        <p:spPr>
          <a:xfrm>
            <a:off x="3781760" y="5386412"/>
            <a:ext cx="5667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PO_2b1 n</a:t>
            </a:r>
            <a:r>
              <a:rPr lang="es-CO" sz="1800" b="1" dirty="0"/>
              <a:t>o fue la mejor opción </a:t>
            </a:r>
            <a:r>
              <a:rPr lang="es-CO" sz="1800" b="1" dirty="0" err="1"/>
              <a:t>backtracking</a:t>
            </a:r>
            <a:r>
              <a:rPr lang="es-CO" sz="1800" b="1" dirty="0"/>
              <a:t> a PO_2b2 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DEB0A73-5AFC-49FD-978A-4431BFA9B1CB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47420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570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4 Diagrama">
            <a:extLst>
              <a:ext uri="{FF2B5EF4-FFF2-40B4-BE49-F238E27FC236}">
                <a16:creationId xmlns:a16="http://schemas.microsoft.com/office/drawing/2014/main" id="{A9C45EFF-35D1-4181-8E15-514237CAC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532263"/>
              </p:ext>
            </p:extLst>
          </p:nvPr>
        </p:nvGraphicFramePr>
        <p:xfrm>
          <a:off x="388911" y="2618932"/>
          <a:ext cx="3770139" cy="3317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16 Rectángulo">
            <a:extLst>
              <a:ext uri="{FF2B5EF4-FFF2-40B4-BE49-F238E27FC236}">
                <a16:creationId xmlns:a16="http://schemas.microsoft.com/office/drawing/2014/main" id="{5DAFE5B7-7E2D-48F7-91F5-CE3866622D42}"/>
              </a:ext>
            </a:extLst>
          </p:cNvPr>
          <p:cNvSpPr/>
          <p:nvPr/>
        </p:nvSpPr>
        <p:spPr>
          <a:xfrm>
            <a:off x="388911" y="2087082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2CB8A7-6387-4263-84AE-A9270398799E}"/>
              </a:ext>
            </a:extLst>
          </p:cNvPr>
          <p:cNvSpPr txBox="1"/>
          <p:nvPr/>
        </p:nvSpPr>
        <p:spPr>
          <a:xfrm>
            <a:off x="6036208" y="2574848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1B1E86-6075-41E5-B89A-3F7D2831E243}"/>
              </a:ext>
            </a:extLst>
          </p:cNvPr>
          <p:cNvSpPr txBox="1"/>
          <p:nvPr/>
        </p:nvSpPr>
        <p:spPr>
          <a:xfrm>
            <a:off x="388911" y="1558816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2b2</a:t>
            </a:r>
            <a:r>
              <a:rPr lang="es-CO" sz="1800" dirty="0"/>
              <a:t>	</a:t>
            </a:r>
          </a:p>
        </p:txBody>
      </p:sp>
      <p:sp>
        <p:nvSpPr>
          <p:cNvPr id="19" name="2 Marcador de contenido">
            <a:extLst>
              <a:ext uri="{FF2B5EF4-FFF2-40B4-BE49-F238E27FC236}">
                <a16:creationId xmlns:a16="http://schemas.microsoft.com/office/drawing/2014/main" id="{B8F31BD6-6BC6-47C3-B095-1A3470B8F8F5}"/>
              </a:ext>
            </a:extLst>
          </p:cNvPr>
          <p:cNvSpPr txBox="1">
            <a:spLocks/>
          </p:cNvSpPr>
          <p:nvPr/>
        </p:nvSpPr>
        <p:spPr>
          <a:xfrm>
            <a:off x="4159049" y="5417844"/>
            <a:ext cx="6514205" cy="1061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No se cumple por el estado EC1 ni por axiomas. </a:t>
            </a:r>
          </a:p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Se alcanza el objetivo mediante una acción.</a:t>
            </a:r>
          </a:p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La acción que se acopla es la de Coger().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C670718-8BFA-4B8D-8B3A-76F9391CFDA8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24111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- Enunciado 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183341" y="4209033"/>
            <a:ext cx="10477948" cy="2568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ES" sz="2400" dirty="0"/>
              <a:t>Un robot que debe trasladar cajas de colores,</a:t>
            </a:r>
          </a:p>
          <a:p>
            <a:pPr algn="ctr">
              <a:buFont typeface="Arial"/>
              <a:buNone/>
            </a:pPr>
            <a:r>
              <a:rPr lang="es-ES" sz="2400" dirty="0"/>
              <a:t>entre dos habitaciones (H1 y H2), las cuales están conectadas por una puerta.</a:t>
            </a:r>
          </a:p>
          <a:p>
            <a:pPr algn="ctr">
              <a:buFont typeface="Arial"/>
              <a:buNone/>
            </a:pPr>
            <a:r>
              <a:rPr lang="es-ES" sz="2400" dirty="0"/>
              <a:t>El robot posee una pinza que puede coger solo una caja a la vez</a:t>
            </a:r>
          </a:p>
          <a:p>
            <a:pPr algn="ctr">
              <a:buFont typeface="Arial"/>
              <a:buNone/>
            </a:pPr>
            <a:endParaRPr lang="es-ES" sz="2400" dirty="0"/>
          </a:p>
          <a:p>
            <a:pPr algn="ctr">
              <a:buFont typeface="Arial"/>
              <a:buNone/>
            </a:pPr>
            <a:r>
              <a:rPr lang="es-ES" sz="2400" dirty="0">
                <a:solidFill>
                  <a:srgbClr val="7030A0"/>
                </a:solidFill>
              </a:rPr>
              <a:t>Se debe establecer un plan de acción (coger, pasar, soltar), que permita alcanzar una situación final deseada.</a:t>
            </a:r>
            <a:r>
              <a:rPr lang="es-ES" sz="2400" b="1" dirty="0">
                <a:solidFill>
                  <a:srgbClr val="7030A0"/>
                </a:solidFill>
              </a:rPr>
              <a:t>   </a:t>
            </a:r>
            <a:endParaRPr lang="es-ES" sz="2400" dirty="0">
              <a:solidFill>
                <a:srgbClr val="7030A0"/>
              </a:solidFill>
            </a:endParaRPr>
          </a:p>
          <a:p>
            <a:pPr algn="ctr">
              <a:buFont typeface="Arial"/>
              <a:buNone/>
            </a:pPr>
            <a:endParaRPr lang="es-ES" sz="2400" dirty="0"/>
          </a:p>
        </p:txBody>
      </p:sp>
      <p:pic>
        <p:nvPicPr>
          <p:cNvPr id="7" name="1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895" y="1606668"/>
            <a:ext cx="3326145" cy="2494609"/>
          </a:xfrm>
          <a:prstGeom prst="rect">
            <a:avLst/>
          </a:prstGeom>
        </p:spPr>
      </p:pic>
      <p:pic>
        <p:nvPicPr>
          <p:cNvPr id="8" name="1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51" y="1606668"/>
            <a:ext cx="3321267" cy="24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3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751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786027" y="2457193"/>
            <a:ext cx="4142233" cy="4217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/>
              <a:t>Pinza(A) y robot(H1)</a:t>
            </a:r>
          </a:p>
          <a:p>
            <a:pPr lvl="0"/>
            <a:r>
              <a:rPr lang="es-ES" sz="1600" dirty="0"/>
              <a:t>Robot(H1)</a:t>
            </a:r>
          </a:p>
          <a:p>
            <a:pPr lvl="0"/>
            <a:r>
              <a:rPr lang="es-ES" sz="1600" dirty="0"/>
              <a:t>Coger(Cc2) con Cc2=A, Hr2 esta sin instanciar</a:t>
            </a:r>
          </a:p>
          <a:p>
            <a:pPr lvl="0"/>
            <a:r>
              <a:rPr lang="es-ES" sz="1600" dirty="0" err="1"/>
              <a:t>Plib</a:t>
            </a:r>
            <a:r>
              <a:rPr lang="es-ES" sz="1600" dirty="0"/>
              <a:t>()^en(A,Hr2) ^robot(Hr2)</a:t>
            </a:r>
          </a:p>
          <a:p>
            <a:pPr lvl="0"/>
            <a:r>
              <a:rPr lang="es-ES" sz="1600" dirty="0"/>
              <a:t>En(A,Hr2)</a:t>
            </a:r>
          </a:p>
          <a:p>
            <a:pPr lvl="0"/>
            <a:r>
              <a:rPr lang="es-ES" sz="1600" dirty="0"/>
              <a:t>Robot(Hr2)</a:t>
            </a:r>
          </a:p>
          <a:p>
            <a:pPr lvl="0"/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Plib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endParaRPr lang="es-CO" sz="16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CO" sz="1600" b="1" dirty="0"/>
          </a:p>
          <a:p>
            <a:pPr marL="0" indent="0" algn="ctr">
              <a:buNone/>
            </a:pPr>
            <a:r>
              <a:rPr lang="es-CO" sz="1600" b="1" dirty="0"/>
              <a:t>	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6" name="16 Rectángulo">
            <a:extLst>
              <a:ext uri="{FF2B5EF4-FFF2-40B4-BE49-F238E27FC236}">
                <a16:creationId xmlns:a16="http://schemas.microsoft.com/office/drawing/2014/main" id="{A74B45D2-5562-42D2-8842-F736A2999643}"/>
              </a:ext>
            </a:extLst>
          </p:cNvPr>
          <p:cNvSpPr/>
          <p:nvPr/>
        </p:nvSpPr>
        <p:spPr>
          <a:xfrm>
            <a:off x="604064" y="2009129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083FBE-6336-4BD4-89C9-2A6646CF4A5E}"/>
              </a:ext>
            </a:extLst>
          </p:cNvPr>
          <p:cNvSpPr txBox="1"/>
          <p:nvPr/>
        </p:nvSpPr>
        <p:spPr>
          <a:xfrm>
            <a:off x="6251361" y="2009129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2313D9-B92B-4408-A5B8-06EA81D98DBE}"/>
              </a:ext>
            </a:extLst>
          </p:cNvPr>
          <p:cNvSpPr txBox="1"/>
          <p:nvPr/>
        </p:nvSpPr>
        <p:spPr>
          <a:xfrm>
            <a:off x="621038" y="1589521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3b2</a:t>
            </a:r>
            <a:r>
              <a:rPr lang="es-CO" sz="1800" dirty="0"/>
              <a:t>	</a:t>
            </a:r>
          </a:p>
        </p:txBody>
      </p:sp>
      <p:sp>
        <p:nvSpPr>
          <p:cNvPr id="11" name="2 Marcador de contenido">
            <a:extLst>
              <a:ext uri="{FF2B5EF4-FFF2-40B4-BE49-F238E27FC236}">
                <a16:creationId xmlns:a16="http://schemas.microsoft.com/office/drawing/2014/main" id="{9FEB56A4-837B-4D7E-85A7-8C9A6D0B491A}"/>
              </a:ext>
            </a:extLst>
          </p:cNvPr>
          <p:cNvSpPr txBox="1">
            <a:spLocks/>
          </p:cNvSpPr>
          <p:nvPr/>
        </p:nvSpPr>
        <p:spPr>
          <a:xfrm>
            <a:off x="1734523" y="5561645"/>
            <a:ext cx="5123477" cy="713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se cumple  el objetivo por los axiomas 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a5 y a1, donde la pinza esta libre si no contiene una caja, se elimina de la pila</a:t>
            </a:r>
            <a:r>
              <a:rPr lang="es-ES" sz="1600" b="1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CO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0C285CD-5664-436C-8923-176A6A69F4CA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391740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220181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651365" y="2473910"/>
            <a:ext cx="10151105" cy="4826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/>
              <a:t>Pinza(A) y robot(H1)</a:t>
            </a:r>
          </a:p>
          <a:p>
            <a:pPr lvl="0"/>
            <a:r>
              <a:rPr lang="es-ES" sz="1600" dirty="0"/>
              <a:t>Robot(H1)</a:t>
            </a:r>
          </a:p>
          <a:p>
            <a:pPr lvl="0"/>
            <a:r>
              <a:rPr lang="es-ES" sz="1600" dirty="0"/>
              <a:t>Coger(Cc2) con Cc2=A, Hr2 esta sin instanciar</a:t>
            </a:r>
          </a:p>
          <a:p>
            <a:pPr lvl="0"/>
            <a:r>
              <a:rPr lang="es-ES" sz="1600" dirty="0" err="1"/>
              <a:t>Plib</a:t>
            </a:r>
            <a:r>
              <a:rPr lang="es-ES" sz="1600" dirty="0"/>
              <a:t>()^en(A,Hr2) ^robot(Hr2)</a:t>
            </a:r>
          </a:p>
          <a:p>
            <a:pPr lvl="0"/>
            <a:r>
              <a:rPr lang="es-ES" sz="1600" dirty="0"/>
              <a:t>En(A,Hr2)</a:t>
            </a:r>
          </a:p>
          <a:p>
            <a:pPr lvl="0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Robot(Hr2)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con Hr2=H2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Se cumple el objetivo por el estado corriente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 Se elimina de la pila</a:t>
            </a:r>
            <a:endParaRPr lang="es-ES" sz="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s-CO" sz="1600" b="1" dirty="0"/>
              <a:t>	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11" name="16 Rectángulo">
            <a:extLst>
              <a:ext uri="{FF2B5EF4-FFF2-40B4-BE49-F238E27FC236}">
                <a16:creationId xmlns:a16="http://schemas.microsoft.com/office/drawing/2014/main" id="{4DA1B8DA-1C2E-4352-A46A-492EACB924D9}"/>
              </a:ext>
            </a:extLst>
          </p:cNvPr>
          <p:cNvSpPr/>
          <p:nvPr/>
        </p:nvSpPr>
        <p:spPr>
          <a:xfrm>
            <a:off x="578345" y="2376641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D139810-D107-4B2C-9432-E2C5D078CCF3}"/>
              </a:ext>
            </a:extLst>
          </p:cNvPr>
          <p:cNvSpPr txBox="1"/>
          <p:nvPr/>
        </p:nvSpPr>
        <p:spPr>
          <a:xfrm>
            <a:off x="6380247" y="2191975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02B9BAA-0661-4F2C-886B-D709B4DCC428}"/>
              </a:ext>
            </a:extLst>
          </p:cNvPr>
          <p:cNvSpPr txBox="1"/>
          <p:nvPr/>
        </p:nvSpPr>
        <p:spPr>
          <a:xfrm>
            <a:off x="578345" y="1977300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4b2</a:t>
            </a:r>
            <a:r>
              <a:rPr lang="es-CO" sz="1800" dirty="0"/>
              <a:t>	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9268AC-433F-47A1-9D48-0A157257B7B5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143378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84" y="-208434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AEE07321-531F-464D-94A1-9A3BAA9D99C0}"/>
              </a:ext>
            </a:extLst>
          </p:cNvPr>
          <p:cNvSpPr txBox="1">
            <a:spLocks/>
          </p:cNvSpPr>
          <p:nvPr/>
        </p:nvSpPr>
        <p:spPr>
          <a:xfrm>
            <a:off x="876681" y="2362391"/>
            <a:ext cx="7487390" cy="3375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/>
              <a:t>Pinza(A) y robot(H1)</a:t>
            </a:r>
          </a:p>
          <a:p>
            <a:pPr lvl="0"/>
            <a:r>
              <a:rPr lang="es-ES" sz="1600" dirty="0"/>
              <a:t>Robot(H1)</a:t>
            </a:r>
          </a:p>
          <a:p>
            <a:pPr lvl="0"/>
            <a:r>
              <a:rPr lang="es-ES" sz="1600" dirty="0"/>
              <a:t>Coger(Cc2) con Cc2=A, Hr2 esta sin instanciar</a:t>
            </a:r>
          </a:p>
          <a:p>
            <a:pPr lvl="0"/>
            <a:r>
              <a:rPr lang="es-ES" sz="1600" dirty="0" err="1"/>
              <a:t>Plib</a:t>
            </a:r>
            <a:r>
              <a:rPr lang="es-ES" sz="1600" dirty="0"/>
              <a:t>()^en(A,Hr2) ^robot(Hr2)</a:t>
            </a:r>
          </a:p>
          <a:p>
            <a:pPr lvl="0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En(A,Hr2)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 →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Con Hr2 = H2 se cumple en el estado corriente se elimina de la pila</a:t>
            </a:r>
          </a:p>
          <a:p>
            <a:pPr marL="0" indent="0" algn="ctr">
              <a:buNone/>
            </a:pPr>
            <a:r>
              <a:rPr lang="es-CO" sz="1600" b="1" dirty="0"/>
              <a:t>	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B092FD41-01F4-4EB2-8B6E-70E00C627F77}"/>
              </a:ext>
            </a:extLst>
          </p:cNvPr>
          <p:cNvSpPr/>
          <p:nvPr/>
        </p:nvSpPr>
        <p:spPr>
          <a:xfrm>
            <a:off x="803661" y="2265122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249F79-066C-48FD-AC7A-40FFCD4BEDC6}"/>
              </a:ext>
            </a:extLst>
          </p:cNvPr>
          <p:cNvSpPr txBox="1"/>
          <p:nvPr/>
        </p:nvSpPr>
        <p:spPr>
          <a:xfrm>
            <a:off x="6605563" y="2080456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E002D9-5DB5-4AAB-A4FB-E2E56E1D2457}"/>
              </a:ext>
            </a:extLst>
          </p:cNvPr>
          <p:cNvSpPr txBox="1"/>
          <p:nvPr/>
        </p:nvSpPr>
        <p:spPr>
          <a:xfrm>
            <a:off x="803661" y="1865781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5b2</a:t>
            </a:r>
            <a:r>
              <a:rPr lang="es-CO" sz="1800" dirty="0"/>
              <a:t>	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3FADCA5-369E-415A-9A09-F8289AFA6F20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260907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88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21C70324-2453-4FF0-84D1-B3F17A319991}"/>
              </a:ext>
            </a:extLst>
          </p:cNvPr>
          <p:cNvSpPr txBox="1">
            <a:spLocks/>
          </p:cNvSpPr>
          <p:nvPr/>
        </p:nvSpPr>
        <p:spPr>
          <a:xfrm>
            <a:off x="904294" y="2553457"/>
            <a:ext cx="5576586" cy="3375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/>
              <a:t>Pinza(A) y robot(H1)</a:t>
            </a:r>
          </a:p>
          <a:p>
            <a:pPr lvl="0"/>
            <a:r>
              <a:rPr lang="es-ES" sz="1600" dirty="0"/>
              <a:t>Robot(H1)</a:t>
            </a:r>
          </a:p>
          <a:p>
            <a:pPr lvl="0"/>
            <a:r>
              <a:rPr lang="es-ES" sz="1600" dirty="0"/>
              <a:t>Coger(Cc2) con Cc2=A, Hr2 esta sin instanciar</a:t>
            </a:r>
          </a:p>
          <a:p>
            <a:pPr lvl="0"/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Plib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()^en(A,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H2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 ^robot(</a:t>
            </a:r>
            <a:r>
              <a:rPr lang="es-ES" sz="1600">
                <a:solidFill>
                  <a:schemeClr val="accent4">
                    <a:lumMod val="75000"/>
                  </a:schemeClr>
                </a:solidFill>
              </a:rPr>
              <a:t>H2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</a:t>
            </a:r>
            <a:r>
              <a:rPr lang="es-CO" sz="1600" dirty="0">
                <a:solidFill>
                  <a:schemeClr val="accent1">
                    <a:lumMod val="75000"/>
                  </a:schemeClr>
                </a:solidFill>
              </a:rPr>
              <a:t>Es cierta por el estado </a:t>
            </a:r>
            <a:r>
              <a:rPr lang="es-CO" sz="1600">
                <a:solidFill>
                  <a:schemeClr val="accent1">
                    <a:lumMod val="75000"/>
                  </a:schemeClr>
                </a:solidFill>
              </a:rPr>
              <a:t>EC1 </a:t>
            </a:r>
            <a:r>
              <a:rPr lang="es-CO" sz="1600" dirty="0">
                <a:solidFill>
                  <a:schemeClr val="accent1">
                    <a:lumMod val="75000"/>
                  </a:schemeClr>
                </a:solidFill>
              </a:rPr>
              <a:t>y </a:t>
            </a:r>
            <a:r>
              <a:rPr lang="es-CO" sz="1600" dirty="0" err="1">
                <a:solidFill>
                  <a:schemeClr val="accent1">
                    <a:lumMod val="75000"/>
                  </a:schemeClr>
                </a:solidFill>
              </a:rPr>
              <a:t>plib</a:t>
            </a:r>
            <a:r>
              <a:rPr lang="es-CO" sz="1600" dirty="0">
                <a:solidFill>
                  <a:schemeClr val="accent1">
                    <a:lumMod val="75000"/>
                  </a:schemeClr>
                </a:solidFill>
              </a:rPr>
              <a:t> por los axiomas </a:t>
            </a:r>
            <a:r>
              <a:rPr lang="es-CO" sz="1600">
                <a:solidFill>
                  <a:schemeClr val="accent1">
                    <a:lumMod val="75000"/>
                  </a:schemeClr>
                </a:solidFill>
              </a:rPr>
              <a:t>a5 y a1 </a:t>
            </a:r>
            <a:r>
              <a:rPr lang="es-CO" sz="1600" dirty="0">
                <a:solidFill>
                  <a:schemeClr val="accent1">
                    <a:lumMod val="75000"/>
                  </a:schemeClr>
                </a:solidFill>
              </a:rPr>
              <a:t>-&gt; se elimina de la pila </a:t>
            </a:r>
            <a:r>
              <a:rPr lang="es-ES" sz="1600" dirty="0"/>
              <a:t>	</a:t>
            </a:r>
            <a:r>
              <a:rPr lang="es-CO" sz="1600" b="1" dirty="0"/>
              <a:t>	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08B43567-8180-4DAB-85E1-3B58674C0512}"/>
              </a:ext>
            </a:extLst>
          </p:cNvPr>
          <p:cNvSpPr/>
          <p:nvPr/>
        </p:nvSpPr>
        <p:spPr>
          <a:xfrm>
            <a:off x="831273" y="2456188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C3B0F9-1D19-4537-9326-23267999714D}"/>
              </a:ext>
            </a:extLst>
          </p:cNvPr>
          <p:cNvSpPr txBox="1"/>
          <p:nvPr/>
        </p:nvSpPr>
        <p:spPr>
          <a:xfrm>
            <a:off x="6633175" y="2271522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{robot(H2),en(A,H2),en(V,H2)}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86F539-86DB-4762-9B0C-B7AB23CF5C5F}"/>
              </a:ext>
            </a:extLst>
          </p:cNvPr>
          <p:cNvSpPr txBox="1"/>
          <p:nvPr/>
        </p:nvSpPr>
        <p:spPr>
          <a:xfrm>
            <a:off x="831273" y="2056847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6b2</a:t>
            </a:r>
            <a:r>
              <a:rPr lang="es-CO" sz="1800" dirty="0"/>
              <a:t>	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6B52E66-8A82-4D71-A372-193DE20E1752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26338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175358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9EA2A409-0A5C-44D1-A4F9-E61602003CFA}"/>
              </a:ext>
            </a:extLst>
          </p:cNvPr>
          <p:cNvSpPr txBox="1">
            <a:spLocks/>
          </p:cNvSpPr>
          <p:nvPr/>
        </p:nvSpPr>
        <p:spPr>
          <a:xfrm>
            <a:off x="882184" y="2752165"/>
            <a:ext cx="10341628" cy="3522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/>
              <a:t>Pinza(A) y robot(H1)</a:t>
            </a:r>
          </a:p>
          <a:p>
            <a:pPr lvl="0"/>
            <a:r>
              <a:rPr lang="es-ES" sz="1600" dirty="0"/>
              <a:t>Robot(H1)</a:t>
            </a:r>
          </a:p>
          <a:p>
            <a:pPr lvl="0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Coger(Cc2) con Cc2=A</a:t>
            </a:r>
            <a:r>
              <a:rPr lang="es-ES" sz="1600" dirty="0"/>
              <a:t>, Hr2 </a:t>
            </a:r>
            <a:r>
              <a:rPr lang="es-ES" sz="1600"/>
              <a:t>= H2</a:t>
            </a:r>
            <a:r>
              <a:rPr lang="es-ES" sz="1600" dirty="0"/>
              <a:t>	</a:t>
            </a:r>
          </a:p>
          <a:p>
            <a:pPr lvl="0"/>
            <a:endParaRPr lang="es-ES" sz="1600" dirty="0"/>
          </a:p>
          <a:p>
            <a:pPr marL="457200" lvl="1" indent="0">
              <a:buNone/>
            </a:pPr>
            <a:r>
              <a:rPr lang="es-CO" sz="1600" b="1" dirty="0"/>
              <a:t>	</a:t>
            </a:r>
            <a:r>
              <a:rPr lang="es-CO" sz="1600" b="1">
                <a:solidFill>
                  <a:schemeClr val="accent1">
                    <a:lumMod val="75000"/>
                  </a:schemeClr>
                </a:solidFill>
              </a:rPr>
              <a:t>PLAN={Coger(A)}</a:t>
            </a:r>
          </a:p>
          <a:p>
            <a:pPr marL="457200" lvl="1" indent="0">
              <a:buNone/>
            </a:pPr>
            <a:r>
              <a:rPr lang="es-CO" sz="1600" b="1">
                <a:solidFill>
                  <a:schemeClr val="accent1">
                    <a:lumMod val="75000"/>
                  </a:schemeClr>
                </a:solidFill>
              </a:rPr>
              <a:t>	EC2= {robot(H2),</a:t>
            </a:r>
            <a:r>
              <a:rPr lang="es-CO" sz="1600" b="1">
                <a:solidFill>
                  <a:srgbClr val="00B050"/>
                </a:solidFill>
              </a:rPr>
              <a:t>pinza(A)</a:t>
            </a:r>
            <a:r>
              <a:rPr lang="es-CO" sz="1600" b="1">
                <a:solidFill>
                  <a:schemeClr val="accent1">
                    <a:lumMod val="75000"/>
                  </a:schemeClr>
                </a:solidFill>
              </a:rPr>
              <a:t>,en(V,H2)}</a:t>
            </a:r>
            <a:r>
              <a:rPr lang="es-CO" sz="1600" b="1" dirty="0"/>
              <a:t>	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29CFC95F-EDAA-475A-AAB8-84F804769DEF}"/>
              </a:ext>
            </a:extLst>
          </p:cNvPr>
          <p:cNvSpPr/>
          <p:nvPr/>
        </p:nvSpPr>
        <p:spPr>
          <a:xfrm>
            <a:off x="809163" y="2271522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05B9AD-D7E4-43AA-A329-32A115D0CFAC}"/>
              </a:ext>
            </a:extLst>
          </p:cNvPr>
          <p:cNvSpPr txBox="1"/>
          <p:nvPr/>
        </p:nvSpPr>
        <p:spPr>
          <a:xfrm>
            <a:off x="6611065" y="2086856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chemeClr val="accent1"/>
                </a:solidFill>
              </a:rPr>
              <a:t>EC1 = {robot(H2),</a:t>
            </a:r>
            <a:r>
              <a:rPr lang="es-CO" sz="2400" b="1">
                <a:solidFill>
                  <a:srgbClr val="FF0000"/>
                </a:solidFill>
              </a:rPr>
              <a:t>en(A,H2),</a:t>
            </a:r>
            <a:r>
              <a:rPr lang="es-CO" sz="2400" b="1" dirty="0">
                <a:solidFill>
                  <a:schemeClr val="accent1"/>
                </a:solidFill>
              </a:rPr>
              <a:t>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B27C7D-1B18-4E8F-9451-D73C585681E0}"/>
              </a:ext>
            </a:extLst>
          </p:cNvPr>
          <p:cNvSpPr txBox="1"/>
          <p:nvPr/>
        </p:nvSpPr>
        <p:spPr>
          <a:xfrm>
            <a:off x="809163" y="1872181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7b2</a:t>
            </a:r>
            <a:r>
              <a:rPr lang="es-CO" sz="1800" dirty="0"/>
              <a:t>	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4D036A4-773D-4908-ACF2-F961AFF90C09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2473072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649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97842038-E754-4CCB-B825-2B017E9AF543}"/>
              </a:ext>
            </a:extLst>
          </p:cNvPr>
          <p:cNvSpPr txBox="1">
            <a:spLocks/>
          </p:cNvSpPr>
          <p:nvPr/>
        </p:nvSpPr>
        <p:spPr>
          <a:xfrm>
            <a:off x="871861" y="3019856"/>
            <a:ext cx="5576586" cy="2540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/>
              <a:t>Pinza(A) y robot(H1)</a:t>
            </a:r>
          </a:p>
          <a:p>
            <a:pPr lvl="0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Robot(H1) </a:t>
            </a:r>
            <a:r>
              <a:rPr lang="es-ES" sz="1600" dirty="0"/>
              <a:t>	</a:t>
            </a:r>
            <a:r>
              <a:rPr lang="es-CO" sz="1600" b="1" dirty="0"/>
              <a:t>	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8ECAAF35-5C96-4F8A-8F32-D4D3370F0015}"/>
              </a:ext>
            </a:extLst>
          </p:cNvPr>
          <p:cNvSpPr/>
          <p:nvPr/>
        </p:nvSpPr>
        <p:spPr>
          <a:xfrm>
            <a:off x="798840" y="2922587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E11DEA-2910-46DC-9C96-9907408ADAB6}"/>
              </a:ext>
            </a:extLst>
          </p:cNvPr>
          <p:cNvSpPr txBox="1"/>
          <p:nvPr/>
        </p:nvSpPr>
        <p:spPr>
          <a:xfrm>
            <a:off x="6600742" y="2737921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>
                <a:solidFill>
                  <a:schemeClr val="accent1"/>
                </a:solidFill>
              </a:rPr>
              <a:t>EC2</a:t>
            </a:r>
            <a:r>
              <a:rPr lang="es-CO" sz="2400" b="1" dirty="0">
                <a:solidFill>
                  <a:schemeClr val="accent1"/>
                </a:solidFill>
              </a:rPr>
              <a:t> = {robot(H2),</a:t>
            </a:r>
            <a:r>
              <a:rPr lang="es-CO" sz="2400" b="1">
                <a:solidFill>
                  <a:schemeClr val="accent1"/>
                </a:solidFill>
              </a:rPr>
              <a:t>Pinza(A),en</a:t>
            </a:r>
            <a:r>
              <a:rPr lang="es-CO" sz="2400" b="1" dirty="0">
                <a:solidFill>
                  <a:schemeClr val="accent1"/>
                </a:solidFill>
              </a:rPr>
              <a:t>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FCE1C79-C4CF-4285-A170-48F7E32EFBB2}"/>
              </a:ext>
            </a:extLst>
          </p:cNvPr>
          <p:cNvSpPr txBox="1"/>
          <p:nvPr/>
        </p:nvSpPr>
        <p:spPr>
          <a:xfrm>
            <a:off x="798840" y="2523246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8b2</a:t>
            </a:r>
            <a:r>
              <a:rPr lang="es-CO" sz="1800" dirty="0"/>
              <a:t>	</a:t>
            </a:r>
          </a:p>
        </p:txBody>
      </p:sp>
      <p:sp>
        <p:nvSpPr>
          <p:cNvPr id="12" name="2 Marcador de contenido">
            <a:extLst>
              <a:ext uri="{FF2B5EF4-FFF2-40B4-BE49-F238E27FC236}">
                <a16:creationId xmlns:a16="http://schemas.microsoft.com/office/drawing/2014/main" id="{D9D9AC0B-E0A8-440C-9AB7-D48C0BF1C367}"/>
              </a:ext>
            </a:extLst>
          </p:cNvPr>
          <p:cNvSpPr txBox="1">
            <a:spLocks/>
          </p:cNvSpPr>
          <p:nvPr/>
        </p:nvSpPr>
        <p:spPr>
          <a:xfrm>
            <a:off x="2356217" y="5103635"/>
            <a:ext cx="6514205" cy="1061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No se cumple por el estado EC2 ni por axiomas. </a:t>
            </a:r>
          </a:p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Se alcanza el objetivo mediante una acción.</a:t>
            </a:r>
          </a:p>
          <a:p>
            <a:pPr mar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La acción que se acopla es la de Pasar().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7A45D39-BE8F-4736-9056-008833EF37B8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395772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157429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70EFBE58-5982-4F3D-B12F-E60F9F9D45B4}"/>
              </a:ext>
            </a:extLst>
          </p:cNvPr>
          <p:cNvSpPr txBox="1">
            <a:spLocks/>
          </p:cNvSpPr>
          <p:nvPr/>
        </p:nvSpPr>
        <p:spPr>
          <a:xfrm>
            <a:off x="780212" y="2445007"/>
            <a:ext cx="7861763" cy="362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/>
              <a:t>Pinza(A) y robot(H1)</a:t>
            </a:r>
          </a:p>
          <a:p>
            <a:pPr lvl="0"/>
            <a:r>
              <a:rPr lang="es-ES" sz="1600" dirty="0"/>
              <a:t>Pasar(Hi2,Hf2) con Hf2=H1,Hi2=H2 </a:t>
            </a:r>
          </a:p>
          <a:p>
            <a:pPr lvl="0"/>
            <a:r>
              <a:rPr lang="es-ES" sz="1600" dirty="0"/>
              <a:t>Robot(H2) ^puerta(H2,H1)</a:t>
            </a:r>
          </a:p>
          <a:p>
            <a:pPr lvl="0"/>
            <a:r>
              <a:rPr lang="es-ES" sz="1600" dirty="0"/>
              <a:t>Robot(H2) </a:t>
            </a:r>
          </a:p>
          <a:p>
            <a:pPr lvl="0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Puerta(Hi2,H2)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Se cumple por los axiomas a3 y a4 con Hi2=H2, se elimina de la pila</a:t>
            </a:r>
            <a:r>
              <a:rPr lang="es-CO" sz="1600" b="1" dirty="0"/>
              <a:t>	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B9049054-8671-47B3-87A4-3ADC89B19FC2}"/>
              </a:ext>
            </a:extLst>
          </p:cNvPr>
          <p:cNvSpPr/>
          <p:nvPr/>
        </p:nvSpPr>
        <p:spPr>
          <a:xfrm>
            <a:off x="707192" y="2347738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4A2CAF-CBE7-40FF-96F8-F7DB87225F27}"/>
              </a:ext>
            </a:extLst>
          </p:cNvPr>
          <p:cNvSpPr txBox="1"/>
          <p:nvPr/>
        </p:nvSpPr>
        <p:spPr>
          <a:xfrm>
            <a:off x="6509094" y="2163072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>
                <a:solidFill>
                  <a:schemeClr val="accent1"/>
                </a:solidFill>
              </a:rPr>
              <a:t>EC2</a:t>
            </a:r>
            <a:r>
              <a:rPr lang="es-CO" sz="2400" b="1" dirty="0">
                <a:solidFill>
                  <a:schemeClr val="accent1"/>
                </a:solidFill>
              </a:rPr>
              <a:t> = {robot(H2),</a:t>
            </a:r>
            <a:r>
              <a:rPr lang="es-CO" sz="2400" b="1">
                <a:solidFill>
                  <a:schemeClr val="accent1"/>
                </a:solidFill>
              </a:rPr>
              <a:t>Pinza(A),</a:t>
            </a:r>
            <a:r>
              <a:rPr lang="es-CO" sz="2400" b="1" dirty="0">
                <a:solidFill>
                  <a:schemeClr val="accent1"/>
                </a:solidFill>
              </a:rPr>
              <a:t>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902393-E961-4ABF-9BC5-F80C01ADC950}"/>
              </a:ext>
            </a:extLst>
          </p:cNvPr>
          <p:cNvSpPr txBox="1"/>
          <p:nvPr/>
        </p:nvSpPr>
        <p:spPr>
          <a:xfrm>
            <a:off x="707192" y="1948397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9b2</a:t>
            </a:r>
            <a:r>
              <a:rPr lang="es-CO" sz="1800" dirty="0"/>
              <a:t>	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BA0A475-6029-47A6-BC8A-A2FF7CFF128C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4053018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148464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83674CB2-057D-4EFD-BDFD-6D62CCF0F5D1}"/>
              </a:ext>
            </a:extLst>
          </p:cNvPr>
          <p:cNvSpPr txBox="1">
            <a:spLocks/>
          </p:cNvSpPr>
          <p:nvPr/>
        </p:nvSpPr>
        <p:spPr>
          <a:xfrm>
            <a:off x="750461" y="2691997"/>
            <a:ext cx="8686017" cy="362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/>
              <a:t>Pinza(A) y robot(H1)</a:t>
            </a:r>
          </a:p>
          <a:p>
            <a:pPr lvl="0"/>
            <a:r>
              <a:rPr lang="es-ES" sz="1600" dirty="0"/>
              <a:t>Pasar(Hi2,Hf2) </a:t>
            </a:r>
          </a:p>
          <a:p>
            <a:pPr lvl="0"/>
            <a:r>
              <a:rPr lang="es-ES" sz="1600" dirty="0"/>
              <a:t>Robot(H2) ^puerta(H2,H1)</a:t>
            </a:r>
          </a:p>
          <a:p>
            <a:pPr lvl="0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Robot(H2)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Se cumple el objetivo ya que esta en el estado corriente EC2, se elimina de la pila</a:t>
            </a:r>
            <a:r>
              <a:rPr lang="es-CO" sz="1600" b="1" dirty="0"/>
              <a:t>	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6B79F992-C174-4721-BD60-E60EE2CC9A43}"/>
              </a:ext>
            </a:extLst>
          </p:cNvPr>
          <p:cNvSpPr/>
          <p:nvPr/>
        </p:nvSpPr>
        <p:spPr>
          <a:xfrm>
            <a:off x="677441" y="2594728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93938A-EC5C-4795-9C8A-E93C3909477A}"/>
              </a:ext>
            </a:extLst>
          </p:cNvPr>
          <p:cNvSpPr txBox="1"/>
          <p:nvPr/>
        </p:nvSpPr>
        <p:spPr>
          <a:xfrm>
            <a:off x="6479343" y="2410062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>
                <a:solidFill>
                  <a:schemeClr val="accent1"/>
                </a:solidFill>
              </a:rPr>
              <a:t>EC2 </a:t>
            </a:r>
            <a:r>
              <a:rPr lang="es-CO" sz="2400" b="1" dirty="0">
                <a:solidFill>
                  <a:schemeClr val="accent1"/>
                </a:solidFill>
              </a:rPr>
              <a:t>= {robot(H2),</a:t>
            </a:r>
            <a:r>
              <a:rPr lang="es-CO" sz="2400" b="1">
                <a:solidFill>
                  <a:schemeClr val="accent1"/>
                </a:solidFill>
              </a:rPr>
              <a:t>Pinza</a:t>
            </a:r>
            <a:r>
              <a:rPr lang="es-CO" sz="2400" b="1" dirty="0">
                <a:solidFill>
                  <a:schemeClr val="accent1"/>
                </a:solidFill>
              </a:rPr>
              <a:t>(A),en(V,H2)}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017C9FB-FDA6-44C8-899E-B58842A0D4B8}"/>
              </a:ext>
            </a:extLst>
          </p:cNvPr>
          <p:cNvSpPr txBox="1"/>
          <p:nvPr/>
        </p:nvSpPr>
        <p:spPr>
          <a:xfrm>
            <a:off x="677441" y="2195387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10b2</a:t>
            </a:r>
            <a:r>
              <a:rPr lang="es-CO" sz="1800" dirty="0"/>
              <a:t>	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581CBC6-ED1A-479C-A0BC-5959F100004A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198593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3569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5BA648E9-2CFF-4A89-92E8-69E5E22259A5}"/>
              </a:ext>
            </a:extLst>
          </p:cNvPr>
          <p:cNvSpPr txBox="1">
            <a:spLocks/>
          </p:cNvSpPr>
          <p:nvPr/>
        </p:nvSpPr>
        <p:spPr>
          <a:xfrm>
            <a:off x="915773" y="2622297"/>
            <a:ext cx="9384674" cy="362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/>
              <a:t>Pinza(A) y robot(H1)</a:t>
            </a:r>
          </a:p>
          <a:p>
            <a:pPr lvl="0"/>
            <a:r>
              <a:rPr lang="es-ES" sz="1600" dirty="0"/>
              <a:t>Pasar(Hi2,Hf2) </a:t>
            </a:r>
          </a:p>
          <a:p>
            <a:pPr lvl="0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Robot(H2) ^puerta(H2,H1)</a:t>
            </a:r>
            <a:r>
              <a:rPr lang="es-ES" sz="1600" dirty="0"/>
              <a:t>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Se encuentra en el estado corriente EC2 y por los axiomas a3 y a4 se cumple</a:t>
            </a:r>
            <a:r>
              <a:rPr lang="es-CO" sz="1600" b="1" dirty="0"/>
              <a:t>	</a:t>
            </a:r>
            <a:r>
              <a:rPr lang="es-CO" sz="1600" dirty="0"/>
              <a:t>			 	</a:t>
            </a:r>
            <a:endParaRPr lang="es-CO" sz="1600" b="1" dirty="0"/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ABDE9D5C-974C-4E8B-9650-D9680FAA4C60}"/>
              </a:ext>
            </a:extLst>
          </p:cNvPr>
          <p:cNvSpPr/>
          <p:nvPr/>
        </p:nvSpPr>
        <p:spPr>
          <a:xfrm>
            <a:off x="842752" y="2525028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A28BEE-EF7E-4B94-B644-25BEB422BA69}"/>
              </a:ext>
            </a:extLst>
          </p:cNvPr>
          <p:cNvSpPr txBox="1"/>
          <p:nvPr/>
        </p:nvSpPr>
        <p:spPr>
          <a:xfrm>
            <a:off x="6644654" y="2340362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>
                <a:solidFill>
                  <a:schemeClr val="accent1"/>
                </a:solidFill>
              </a:rPr>
              <a:t>EC2 </a:t>
            </a:r>
            <a:r>
              <a:rPr lang="es-CO" sz="2400" b="1" dirty="0">
                <a:solidFill>
                  <a:schemeClr val="accent1"/>
                </a:solidFill>
              </a:rPr>
              <a:t>= {robot(H2),</a:t>
            </a:r>
            <a:r>
              <a:rPr lang="es-CO" sz="2400" b="1">
                <a:solidFill>
                  <a:schemeClr val="accent1"/>
                </a:solidFill>
              </a:rPr>
              <a:t>Pinza</a:t>
            </a:r>
            <a:r>
              <a:rPr lang="es-CO" sz="2400" b="1" dirty="0">
                <a:solidFill>
                  <a:schemeClr val="accent1"/>
                </a:solidFill>
              </a:rPr>
              <a:t>(A),en(V,H2)}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9A49DB-78C8-40C0-AB5B-1374B5F4417C}"/>
              </a:ext>
            </a:extLst>
          </p:cNvPr>
          <p:cNvSpPr txBox="1"/>
          <p:nvPr/>
        </p:nvSpPr>
        <p:spPr>
          <a:xfrm>
            <a:off x="842752" y="2125687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11b2</a:t>
            </a:r>
            <a:r>
              <a:rPr lang="es-CO" sz="1800" dirty="0"/>
              <a:t>	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F524677-37B6-4958-98C0-7E47FBE2BDEC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225964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23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07B21A6B-8DA8-46CF-9AAA-3C988E156623}"/>
              </a:ext>
            </a:extLst>
          </p:cNvPr>
          <p:cNvSpPr txBox="1">
            <a:spLocks/>
          </p:cNvSpPr>
          <p:nvPr/>
        </p:nvSpPr>
        <p:spPr>
          <a:xfrm>
            <a:off x="801624" y="2632642"/>
            <a:ext cx="10072564" cy="362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/>
              <a:t>Pinza(A) y robot(H1)</a:t>
            </a:r>
          </a:p>
          <a:p>
            <a:pPr lvl="0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Pasar(Hi2,Hf2) con Hf2=H1,Hi2=H2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Se elimina de la pila y la acción se agrega en la lista de PLAN</a:t>
            </a:r>
          </a:p>
          <a:p>
            <a:pPr marL="0" lvl="0" indent="0">
              <a:buNone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	PLAN={Coger(A}, Pasar(H2,H1)}</a:t>
            </a:r>
          </a:p>
          <a:p>
            <a:pPr marL="0" lvl="0" indent="0">
              <a:buNone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	EC3={</a:t>
            </a:r>
            <a:r>
              <a:rPr lang="es-ES" sz="1600" b="1" dirty="0">
                <a:solidFill>
                  <a:srgbClr val="00B050"/>
                </a:solidFill>
              </a:rPr>
              <a:t>robot(H1), 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Pinza(A),en(V,H2)}</a:t>
            </a:r>
          </a:p>
          <a:p>
            <a:pPr marL="0" indent="0">
              <a:buNone/>
            </a:pPr>
            <a:endParaRPr lang="es-CO" sz="1600" b="1" dirty="0"/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4B3E1A7C-D776-4C6B-9DA4-C84B5DFDA58A}"/>
              </a:ext>
            </a:extLst>
          </p:cNvPr>
          <p:cNvSpPr/>
          <p:nvPr/>
        </p:nvSpPr>
        <p:spPr>
          <a:xfrm>
            <a:off x="728603" y="2535373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315496-E8ED-420E-B034-8E3181ED8774}"/>
              </a:ext>
            </a:extLst>
          </p:cNvPr>
          <p:cNvSpPr txBox="1"/>
          <p:nvPr/>
        </p:nvSpPr>
        <p:spPr>
          <a:xfrm>
            <a:off x="6530505" y="2350707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>
                <a:solidFill>
                  <a:schemeClr val="accent1"/>
                </a:solidFill>
              </a:rPr>
              <a:t>EC2 </a:t>
            </a:r>
            <a:r>
              <a:rPr lang="es-CO" sz="2400" b="1" dirty="0">
                <a:solidFill>
                  <a:schemeClr val="accent1"/>
                </a:solidFill>
              </a:rPr>
              <a:t>= {</a:t>
            </a:r>
            <a:r>
              <a:rPr lang="es-CO" sz="2400" b="1">
                <a:solidFill>
                  <a:srgbClr val="FF0000"/>
                </a:solidFill>
              </a:rPr>
              <a:t>robot(H2),</a:t>
            </a:r>
            <a:r>
              <a:rPr lang="es-CO" sz="2400" b="1">
                <a:solidFill>
                  <a:schemeClr val="accent1"/>
                </a:solidFill>
              </a:rPr>
              <a:t>Pinza</a:t>
            </a:r>
            <a:r>
              <a:rPr lang="es-CO" sz="2400" b="1" dirty="0">
                <a:solidFill>
                  <a:schemeClr val="accent1"/>
                </a:solidFill>
              </a:rPr>
              <a:t>(A),en(V,H2)}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D7E98B-8575-4B50-95B0-AD8D4F977CE0}"/>
              </a:ext>
            </a:extLst>
          </p:cNvPr>
          <p:cNvSpPr txBox="1"/>
          <p:nvPr/>
        </p:nvSpPr>
        <p:spPr>
          <a:xfrm>
            <a:off x="728603" y="2136032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12b2</a:t>
            </a:r>
            <a:r>
              <a:rPr lang="es-CO" sz="1800" dirty="0"/>
              <a:t>	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7C5187-B859-434A-BD76-0C52BF6B205F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130540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- Predicados </a:t>
            </a:r>
          </a:p>
        </p:txBody>
      </p:sp>
      <p:sp>
        <p:nvSpPr>
          <p:cNvPr id="9" name="13 Rectángulo"/>
          <p:cNvSpPr/>
          <p:nvPr/>
        </p:nvSpPr>
        <p:spPr>
          <a:xfrm>
            <a:off x="2113981" y="2246423"/>
            <a:ext cx="84500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caja</a:t>
            </a:r>
            <a:r>
              <a:rPr lang="es-CO" sz="2000" dirty="0"/>
              <a:t>(C)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C es una caja</a:t>
            </a:r>
          </a:p>
          <a:p>
            <a:endParaRPr lang="es-ES" sz="2000" dirty="0"/>
          </a:p>
          <a:p>
            <a:r>
              <a:rPr lang="es-CO" sz="2000" b="1" dirty="0" err="1"/>
              <a:t>hab</a:t>
            </a:r>
            <a:r>
              <a:rPr lang="es-CO" sz="2000" dirty="0"/>
              <a:t>(H)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H es una habitación</a:t>
            </a:r>
            <a:endParaRPr lang="es-ES" sz="2000" dirty="0"/>
          </a:p>
          <a:p>
            <a:endParaRPr lang="es-CO" sz="2000" b="1" dirty="0"/>
          </a:p>
          <a:p>
            <a:r>
              <a:rPr lang="es-CO" sz="2000" b="1" dirty="0"/>
              <a:t>en</a:t>
            </a:r>
            <a:r>
              <a:rPr lang="es-CO" sz="2000" dirty="0"/>
              <a:t>(C,H)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la caja C se encuentra apoyada en el piso de la habitación H</a:t>
            </a:r>
            <a:endParaRPr lang="es-ES" sz="2000" dirty="0"/>
          </a:p>
          <a:p>
            <a:endParaRPr lang="es-CO" sz="2000" b="1" dirty="0"/>
          </a:p>
          <a:p>
            <a:r>
              <a:rPr lang="es-CO" sz="2000" b="1" dirty="0"/>
              <a:t>robot</a:t>
            </a:r>
            <a:r>
              <a:rPr lang="es-CO" sz="2000" dirty="0"/>
              <a:t>(H)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el robot se encuentra en la habitación H</a:t>
            </a:r>
            <a:endParaRPr lang="es-ES" sz="2000" dirty="0"/>
          </a:p>
          <a:p>
            <a:endParaRPr lang="es-CO" sz="2000" b="1" dirty="0"/>
          </a:p>
          <a:p>
            <a:r>
              <a:rPr lang="es-CO" sz="2000" b="1" dirty="0"/>
              <a:t>pinza</a:t>
            </a:r>
            <a:r>
              <a:rPr lang="es-CO" sz="2000" dirty="0"/>
              <a:t>(C)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la pinza tiene agarrada la caja C</a:t>
            </a:r>
            <a:endParaRPr lang="es-ES" sz="2000" dirty="0"/>
          </a:p>
          <a:p>
            <a:endParaRPr lang="es-CO" sz="2000" b="1" dirty="0"/>
          </a:p>
          <a:p>
            <a:r>
              <a:rPr lang="es-CO" sz="2000" b="1" dirty="0"/>
              <a:t>puerta</a:t>
            </a:r>
            <a:r>
              <a:rPr lang="es-CO" sz="2000" dirty="0"/>
              <a:t>(</a:t>
            </a:r>
            <a:r>
              <a:rPr lang="es-CO" sz="2000" dirty="0" err="1"/>
              <a:t>Ha,Hb</a:t>
            </a:r>
            <a:r>
              <a:rPr lang="es-CO" sz="2000" dirty="0"/>
              <a:t>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existe una puerta entre las habitaciones Ha y </a:t>
            </a:r>
            <a:r>
              <a:rPr lang="es-CO" sz="2000" dirty="0" err="1"/>
              <a:t>Hb</a:t>
            </a:r>
            <a:endParaRPr lang="es-ES" sz="2000" dirty="0"/>
          </a:p>
          <a:p>
            <a:endParaRPr lang="es-CO" sz="2000" b="1" dirty="0"/>
          </a:p>
          <a:p>
            <a:r>
              <a:rPr lang="es-CO" sz="2000" b="1" dirty="0" err="1"/>
              <a:t>plib</a:t>
            </a:r>
            <a:r>
              <a:rPr lang="es-CO" sz="2000" dirty="0"/>
              <a:t>()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la pinza está libre</a:t>
            </a:r>
            <a:endParaRPr lang="es-ES" sz="20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Soporte para Definir Situaciones del Problema</a:t>
            </a:r>
          </a:p>
        </p:txBody>
      </p:sp>
    </p:spTree>
    <p:extLst>
      <p:ext uri="{BB962C8B-B14F-4D97-AF65-F5344CB8AC3E}">
        <p14:creationId xmlns:p14="http://schemas.microsoft.com/office/powerpoint/2010/main" val="191112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166393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4F593BB5-DE8A-4148-9D4B-EAF0E9441882}"/>
              </a:ext>
            </a:extLst>
          </p:cNvPr>
          <p:cNvSpPr txBox="1">
            <a:spLocks/>
          </p:cNvSpPr>
          <p:nvPr/>
        </p:nvSpPr>
        <p:spPr>
          <a:xfrm>
            <a:off x="817025" y="2825718"/>
            <a:ext cx="10801234" cy="362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/>
              <a:t>Soltar() con </a:t>
            </a:r>
            <a:r>
              <a:rPr lang="es-ES" sz="1600" dirty="0" err="1"/>
              <a:t>Cp</a:t>
            </a:r>
            <a:r>
              <a:rPr lang="es-ES" sz="1600" dirty="0"/>
              <a:t>=A y </a:t>
            </a:r>
            <a:r>
              <a:rPr lang="es-ES" sz="1600" dirty="0" err="1"/>
              <a:t>Hr</a:t>
            </a:r>
            <a:r>
              <a:rPr lang="es-ES" sz="1600" dirty="0"/>
              <a:t>=H1</a:t>
            </a:r>
          </a:p>
          <a:p>
            <a:pPr lvl="0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Pinza(A) y robot(H1)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Se cumple por axiomas y el objetivo cumple con el estado corriente EC3, se elimina de la pila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16 Rectángulo">
            <a:extLst>
              <a:ext uri="{FF2B5EF4-FFF2-40B4-BE49-F238E27FC236}">
                <a16:creationId xmlns:a16="http://schemas.microsoft.com/office/drawing/2014/main" id="{DA10F012-6F83-4AAF-BB82-FF77D2BAF37A}"/>
              </a:ext>
            </a:extLst>
          </p:cNvPr>
          <p:cNvSpPr/>
          <p:nvPr/>
        </p:nvSpPr>
        <p:spPr>
          <a:xfrm>
            <a:off x="744004" y="2728449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94DBA2-3F1B-471B-811B-DA2BE0F8682C}"/>
              </a:ext>
            </a:extLst>
          </p:cNvPr>
          <p:cNvSpPr txBox="1"/>
          <p:nvPr/>
        </p:nvSpPr>
        <p:spPr>
          <a:xfrm>
            <a:off x="6545906" y="2543783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s-ES" sz="2400" b="1">
                <a:solidFill>
                  <a:schemeClr val="accent1">
                    <a:lumMod val="75000"/>
                  </a:schemeClr>
                </a:solidFill>
              </a:rPr>
              <a:t>EC3={robot(H1), Pinza(A),en(V,H2)}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763F282-3144-45C7-9FCE-389A57C51E4B}"/>
              </a:ext>
            </a:extLst>
          </p:cNvPr>
          <p:cNvSpPr txBox="1"/>
          <p:nvPr/>
        </p:nvSpPr>
        <p:spPr>
          <a:xfrm>
            <a:off x="744004" y="2329108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13b2</a:t>
            </a:r>
            <a:r>
              <a:rPr lang="es-CO" sz="1800" dirty="0"/>
              <a:t>	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68449F6-E240-4763-98BE-D27674A3195E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1602339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22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3C9E7DE1-4B49-49F9-8835-9D3466F00FD8}"/>
              </a:ext>
            </a:extLst>
          </p:cNvPr>
          <p:cNvSpPr txBox="1">
            <a:spLocks/>
          </p:cNvSpPr>
          <p:nvPr/>
        </p:nvSpPr>
        <p:spPr>
          <a:xfrm>
            <a:off x="1065369" y="2374210"/>
            <a:ext cx="9611595" cy="362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/>
              <a:t>en(V,H2)</a:t>
            </a:r>
            <a:endParaRPr lang="es-ES" sz="1600" dirty="0"/>
          </a:p>
          <a:p>
            <a:pPr lvl="0"/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Soltar() con 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Cp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=A y </a:t>
            </a:r>
            <a:r>
              <a:rPr lang="es-ES" sz="1600" dirty="0" err="1">
                <a:solidFill>
                  <a:schemeClr val="accent4">
                    <a:lumMod val="75000"/>
                  </a:schemeClr>
                </a:solidFill>
              </a:rPr>
              <a:t>Hr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=H1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Se elimina de la pila y la acción se agrega en la lista de PLAN</a:t>
            </a:r>
          </a:p>
          <a:p>
            <a:pPr marL="0" lvl="0" indent="0">
              <a:buNone/>
            </a:pPr>
            <a:endParaRPr lang="es-ES" sz="1600" dirty="0"/>
          </a:p>
          <a:p>
            <a:pPr marL="0" lvl="0" indent="0">
              <a:buNone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	PLAN={Coger(A}, Pasar(H2,H1),Soltar()}</a:t>
            </a:r>
          </a:p>
          <a:p>
            <a:pPr marL="0" lvl="0" indent="0">
              <a:buNone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	EC4={robot(H1), </a:t>
            </a:r>
            <a:r>
              <a:rPr lang="es-ES" sz="1600" b="1" dirty="0">
                <a:solidFill>
                  <a:srgbClr val="00B050"/>
                </a:solidFill>
              </a:rPr>
              <a:t>en(A,H1)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</a:rPr>
              <a:t>,en(V,H2)}</a:t>
            </a:r>
          </a:p>
          <a:p>
            <a:pPr marL="0" indent="0">
              <a:buNone/>
            </a:pPr>
            <a:r>
              <a:rPr lang="es-CO" sz="1600" b="1" dirty="0"/>
              <a:t>                                </a:t>
            </a:r>
            <a:endParaRPr lang="es-ES" sz="1600" b="1" dirty="0">
              <a:solidFill>
                <a:srgbClr val="7030A0"/>
              </a:solidFill>
            </a:endParaRPr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738D39D3-BA97-4FE3-9F84-B45995C556F7}"/>
              </a:ext>
            </a:extLst>
          </p:cNvPr>
          <p:cNvSpPr/>
          <p:nvPr/>
        </p:nvSpPr>
        <p:spPr>
          <a:xfrm>
            <a:off x="992349" y="2276941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200E8C9-D361-4DC6-AC79-A444621D3292}"/>
              </a:ext>
            </a:extLst>
          </p:cNvPr>
          <p:cNvSpPr txBox="1"/>
          <p:nvPr/>
        </p:nvSpPr>
        <p:spPr>
          <a:xfrm>
            <a:off x="6794251" y="2092275"/>
            <a:ext cx="4793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s-ES" sz="2400" b="1">
                <a:solidFill>
                  <a:schemeClr val="accent1">
                    <a:lumMod val="75000"/>
                  </a:schemeClr>
                </a:solidFill>
              </a:rPr>
              <a:t>EC3={robot(H1), Pinza(A),en(V,H2)}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80A18B-F3FD-45D7-9336-DB70D57210DA}"/>
              </a:ext>
            </a:extLst>
          </p:cNvPr>
          <p:cNvSpPr txBox="1"/>
          <p:nvPr/>
        </p:nvSpPr>
        <p:spPr>
          <a:xfrm>
            <a:off x="992349" y="1877600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14b2</a:t>
            </a:r>
            <a:r>
              <a:rPr lang="es-CO" sz="1800" dirty="0"/>
              <a:t>	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C8F2DB6-2A0B-454D-BEC9-450364A0D94E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2805574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534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20E923FD-62E4-496C-9D4E-05311A76DAA4}"/>
              </a:ext>
            </a:extLst>
          </p:cNvPr>
          <p:cNvSpPr txBox="1">
            <a:spLocks/>
          </p:cNvSpPr>
          <p:nvPr/>
        </p:nvSpPr>
        <p:spPr>
          <a:xfrm>
            <a:off x="835640" y="2818177"/>
            <a:ext cx="9276548" cy="362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/>
              <a:t>robot(H1)</a:t>
            </a:r>
            <a:endParaRPr lang="es-ES" sz="1600" dirty="0"/>
          </a:p>
          <a:p>
            <a:pPr lvl="0"/>
            <a:r>
              <a:rPr lang="es-CO" sz="1600" dirty="0">
                <a:solidFill>
                  <a:schemeClr val="accent4">
                    <a:lumMod val="75000"/>
                  </a:schemeClr>
                </a:solidFill>
              </a:rPr>
              <a:t>en(V,H2)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Se cumple el objetivo ya que esta en el estado corriente EC4, se elimina de la pila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                                </a:t>
            </a:r>
            <a:endParaRPr lang="es-E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1C289B3C-F17A-45D6-85B7-487342D93FCC}"/>
              </a:ext>
            </a:extLst>
          </p:cNvPr>
          <p:cNvSpPr/>
          <p:nvPr/>
        </p:nvSpPr>
        <p:spPr>
          <a:xfrm>
            <a:off x="762619" y="2720908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CA02431-8576-41D3-A3A6-B33A29A4EFB3}"/>
              </a:ext>
            </a:extLst>
          </p:cNvPr>
          <p:cNvSpPr txBox="1"/>
          <p:nvPr/>
        </p:nvSpPr>
        <p:spPr>
          <a:xfrm>
            <a:off x="6191151" y="2536242"/>
            <a:ext cx="516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solidFill>
                  <a:schemeClr val="accent1"/>
                </a:solidFill>
              </a:rPr>
              <a:t>EC4</a:t>
            </a:r>
            <a:r>
              <a:rPr lang="pt-BR" sz="2400" b="1" dirty="0">
                <a:solidFill>
                  <a:schemeClr val="accent1"/>
                </a:solidFill>
              </a:rPr>
              <a:t>={</a:t>
            </a:r>
            <a:r>
              <a:rPr lang="pt-BR" sz="2400" b="1" dirty="0" err="1">
                <a:solidFill>
                  <a:schemeClr val="accent1"/>
                </a:solidFill>
              </a:rPr>
              <a:t>robot</a:t>
            </a:r>
            <a:r>
              <a:rPr lang="pt-BR" sz="2400" b="1" dirty="0">
                <a:solidFill>
                  <a:schemeClr val="accent1"/>
                </a:solidFill>
              </a:rPr>
              <a:t>(H1), </a:t>
            </a:r>
            <a:r>
              <a:rPr lang="pt-BR" sz="2400" b="1" dirty="0" err="1">
                <a:solidFill>
                  <a:schemeClr val="accent1"/>
                </a:solidFill>
              </a:rPr>
              <a:t>en</a:t>
            </a:r>
            <a:r>
              <a:rPr lang="pt-BR" sz="2400" b="1" dirty="0">
                <a:solidFill>
                  <a:schemeClr val="accent1"/>
                </a:solidFill>
              </a:rPr>
              <a:t>(A,H1),</a:t>
            </a:r>
            <a:r>
              <a:rPr lang="pt-BR" sz="2400" b="1" dirty="0" err="1">
                <a:solidFill>
                  <a:schemeClr val="accent1"/>
                </a:solidFill>
              </a:rPr>
              <a:t>en</a:t>
            </a:r>
            <a:r>
              <a:rPr lang="pt-BR" sz="2400" b="1" dirty="0">
                <a:solidFill>
                  <a:schemeClr val="accent1"/>
                </a:solidFill>
              </a:rPr>
              <a:t>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EC4A5D-E75C-4A24-8FC0-59BCAD4B97D3}"/>
              </a:ext>
            </a:extLst>
          </p:cNvPr>
          <p:cNvSpPr txBox="1"/>
          <p:nvPr/>
        </p:nvSpPr>
        <p:spPr>
          <a:xfrm>
            <a:off x="762619" y="2321567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15b2</a:t>
            </a:r>
            <a:r>
              <a:rPr lang="es-CO" sz="1800" dirty="0"/>
              <a:t>	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75BE78F-BD73-4741-855A-3CE1E929EE33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1506036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157428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DF47F5B3-0F19-451A-B777-68EAB27D2C79}"/>
              </a:ext>
            </a:extLst>
          </p:cNvPr>
          <p:cNvSpPr txBox="1">
            <a:spLocks/>
          </p:cNvSpPr>
          <p:nvPr/>
        </p:nvSpPr>
        <p:spPr>
          <a:xfrm>
            <a:off x="930010" y="2553457"/>
            <a:ext cx="8312647" cy="362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/>
              <a:t>robot(H1),en(A,H1),en(V,H2)</a:t>
            </a:r>
          </a:p>
          <a:p>
            <a:pPr lvl="0"/>
            <a:r>
              <a:rPr lang="es-CO" sz="1600" dirty="0">
                <a:solidFill>
                  <a:schemeClr val="accent4">
                    <a:lumMod val="75000"/>
                  </a:schemeClr>
                </a:solidFill>
              </a:rPr>
              <a:t>robot(H1)</a:t>
            </a:r>
            <a:r>
              <a:rPr lang="es-ES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 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Se cumple el objetivo ya que esta en el estado corriente EC4, se elimina de la pila</a:t>
            </a: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ES" sz="1600" dirty="0"/>
          </a:p>
        </p:txBody>
      </p:sp>
      <p:sp>
        <p:nvSpPr>
          <p:cNvPr id="8" name="16 Rectángulo">
            <a:extLst>
              <a:ext uri="{FF2B5EF4-FFF2-40B4-BE49-F238E27FC236}">
                <a16:creationId xmlns:a16="http://schemas.microsoft.com/office/drawing/2014/main" id="{CD1C3F45-9552-48FA-8325-53A60BECB7DA}"/>
              </a:ext>
            </a:extLst>
          </p:cNvPr>
          <p:cNvSpPr/>
          <p:nvPr/>
        </p:nvSpPr>
        <p:spPr>
          <a:xfrm>
            <a:off x="856990" y="2456188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8C4B8BB-04B3-4DAD-8B83-E2D1410C6620}"/>
              </a:ext>
            </a:extLst>
          </p:cNvPr>
          <p:cNvSpPr txBox="1"/>
          <p:nvPr/>
        </p:nvSpPr>
        <p:spPr>
          <a:xfrm>
            <a:off x="6285522" y="2271522"/>
            <a:ext cx="516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EC=EC4={</a:t>
            </a:r>
            <a:r>
              <a:rPr lang="pt-BR" sz="2400" b="1" dirty="0" err="1">
                <a:solidFill>
                  <a:schemeClr val="accent1"/>
                </a:solidFill>
              </a:rPr>
              <a:t>robot</a:t>
            </a:r>
            <a:r>
              <a:rPr lang="pt-BR" sz="2400" b="1" dirty="0">
                <a:solidFill>
                  <a:schemeClr val="accent1"/>
                </a:solidFill>
              </a:rPr>
              <a:t>(H1), </a:t>
            </a:r>
            <a:r>
              <a:rPr lang="pt-BR" sz="2400" b="1" dirty="0" err="1">
                <a:solidFill>
                  <a:schemeClr val="accent1"/>
                </a:solidFill>
              </a:rPr>
              <a:t>en</a:t>
            </a:r>
            <a:r>
              <a:rPr lang="pt-BR" sz="2400" b="1" dirty="0">
                <a:solidFill>
                  <a:schemeClr val="accent1"/>
                </a:solidFill>
              </a:rPr>
              <a:t>(A,H1),</a:t>
            </a:r>
            <a:r>
              <a:rPr lang="pt-BR" sz="2400" b="1" dirty="0" err="1">
                <a:solidFill>
                  <a:schemeClr val="accent1"/>
                </a:solidFill>
              </a:rPr>
              <a:t>en</a:t>
            </a:r>
            <a:r>
              <a:rPr lang="pt-BR" sz="2400" b="1" dirty="0">
                <a:solidFill>
                  <a:schemeClr val="accent1"/>
                </a:solidFill>
              </a:rPr>
              <a:t>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CB168D-69D4-4B65-A039-6E74DF928E20}"/>
              </a:ext>
            </a:extLst>
          </p:cNvPr>
          <p:cNvSpPr txBox="1"/>
          <p:nvPr/>
        </p:nvSpPr>
        <p:spPr>
          <a:xfrm>
            <a:off x="856990" y="2056847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16b2</a:t>
            </a:r>
            <a:r>
              <a:rPr lang="es-CO" sz="1800" dirty="0"/>
              <a:t>	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3EA7E44-0BC9-4D38-8B8D-B89FCB4984C9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2944120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148463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E4389EDB-0A37-45DA-A87E-A8FF921447A7}"/>
              </a:ext>
            </a:extLst>
          </p:cNvPr>
          <p:cNvSpPr txBox="1">
            <a:spLocks/>
          </p:cNvSpPr>
          <p:nvPr/>
        </p:nvSpPr>
        <p:spPr>
          <a:xfrm>
            <a:off x="1081482" y="2755536"/>
            <a:ext cx="5576586" cy="362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/>
              <a:t>                        </a:t>
            </a:r>
          </a:p>
          <a:p>
            <a:pPr lvl="0"/>
            <a:r>
              <a:rPr lang="es-CO" sz="1600" dirty="0">
                <a:solidFill>
                  <a:schemeClr val="accent4">
                    <a:lumMod val="75000"/>
                  </a:schemeClr>
                </a:solidFill>
              </a:rPr>
              <a:t>robot(H1),en(A,H1),en(V,H2)</a:t>
            </a:r>
          </a:p>
          <a:p>
            <a:pPr marL="0" lvl="0" indent="0">
              <a:buNone/>
            </a:pPr>
            <a:endParaRPr lang="es-CO" sz="1600" b="1" dirty="0"/>
          </a:p>
          <a:p>
            <a:pPr marL="0" lvl="0" indent="0">
              <a:buNone/>
            </a:pPr>
            <a:r>
              <a:rPr lang="es-CO" sz="1600" b="1" dirty="0">
                <a:solidFill>
                  <a:schemeClr val="accent1">
                    <a:lumMod val="75000"/>
                  </a:schemeClr>
                </a:solidFill>
              </a:rPr>
              <a:t>→</a:t>
            </a:r>
            <a:r>
              <a:rPr lang="es-ES" sz="1600" dirty="0">
                <a:solidFill>
                  <a:schemeClr val="accent1">
                    <a:lumMod val="75000"/>
                  </a:schemeClr>
                </a:solidFill>
              </a:rPr>
              <a:t> Se cumple el objetivo ya que esta en el estado corriente EC4, se elimina de la pila </a:t>
            </a:r>
            <a:endParaRPr lang="es-ES" sz="1600" dirty="0"/>
          </a:p>
        </p:txBody>
      </p:sp>
      <p:sp>
        <p:nvSpPr>
          <p:cNvPr id="11" name="16 Rectángulo">
            <a:extLst>
              <a:ext uri="{FF2B5EF4-FFF2-40B4-BE49-F238E27FC236}">
                <a16:creationId xmlns:a16="http://schemas.microsoft.com/office/drawing/2014/main" id="{655C2140-03A1-4B68-A971-62A7983D626F}"/>
              </a:ext>
            </a:extLst>
          </p:cNvPr>
          <p:cNvSpPr/>
          <p:nvPr/>
        </p:nvSpPr>
        <p:spPr>
          <a:xfrm>
            <a:off x="1008461" y="2658267"/>
            <a:ext cx="4070621" cy="369332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CO" dirty="0"/>
              <a:t>EF  </a:t>
            </a:r>
            <a:r>
              <a:rPr lang="es-CO" dirty="0">
                <a:latin typeface="Arial Narrow"/>
              </a:rPr>
              <a:t>→ </a:t>
            </a:r>
            <a:r>
              <a:rPr lang="es-CO" dirty="0"/>
              <a:t>robot(H1),en(A,H1),en(V,H2)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DD4386-5B4F-49FC-B348-0A94C82C7B11}"/>
              </a:ext>
            </a:extLst>
          </p:cNvPr>
          <p:cNvSpPr txBox="1"/>
          <p:nvPr/>
        </p:nvSpPr>
        <p:spPr>
          <a:xfrm>
            <a:off x="6251282" y="2476069"/>
            <a:ext cx="516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solidFill>
                  <a:schemeClr val="accent1"/>
                </a:solidFill>
              </a:rPr>
              <a:t>EC=EC4</a:t>
            </a:r>
            <a:r>
              <a:rPr lang="pt-BR" sz="2400" b="1" dirty="0">
                <a:solidFill>
                  <a:schemeClr val="accent1"/>
                </a:solidFill>
              </a:rPr>
              <a:t>={</a:t>
            </a:r>
            <a:r>
              <a:rPr lang="pt-BR" sz="2400" b="1" dirty="0" err="1">
                <a:solidFill>
                  <a:schemeClr val="accent1"/>
                </a:solidFill>
              </a:rPr>
              <a:t>robot</a:t>
            </a:r>
            <a:r>
              <a:rPr lang="pt-BR" sz="2400" b="1" dirty="0">
                <a:solidFill>
                  <a:schemeClr val="accent1"/>
                </a:solidFill>
              </a:rPr>
              <a:t>(H1), </a:t>
            </a:r>
            <a:r>
              <a:rPr lang="pt-BR" sz="2400" b="1" dirty="0" err="1">
                <a:solidFill>
                  <a:schemeClr val="accent1"/>
                </a:solidFill>
              </a:rPr>
              <a:t>en</a:t>
            </a:r>
            <a:r>
              <a:rPr lang="pt-BR" sz="2400" b="1" dirty="0">
                <a:solidFill>
                  <a:schemeClr val="accent1"/>
                </a:solidFill>
              </a:rPr>
              <a:t>(A,H1),</a:t>
            </a:r>
            <a:r>
              <a:rPr lang="pt-BR" sz="2400" b="1" dirty="0" err="1">
                <a:solidFill>
                  <a:schemeClr val="accent1"/>
                </a:solidFill>
              </a:rPr>
              <a:t>en</a:t>
            </a:r>
            <a:r>
              <a:rPr lang="pt-BR" sz="2400" b="1" dirty="0">
                <a:solidFill>
                  <a:schemeClr val="accent1"/>
                </a:solidFill>
              </a:rPr>
              <a:t>(V,H2)}</a:t>
            </a:r>
            <a:endParaRPr lang="es-CO" sz="2400" dirty="0">
              <a:solidFill>
                <a:schemeClr val="accent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CAF8D3-01FF-4D13-A43F-4F8BC2F9DF80}"/>
              </a:ext>
            </a:extLst>
          </p:cNvPr>
          <p:cNvSpPr txBox="1"/>
          <p:nvPr/>
        </p:nvSpPr>
        <p:spPr>
          <a:xfrm>
            <a:off x="1008461" y="2258926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 dirty="0"/>
              <a:t>PO_</a:t>
            </a:r>
            <a:r>
              <a:rPr lang="es-CO" sz="1800" b="1"/>
              <a:t>17b2</a:t>
            </a:r>
            <a:r>
              <a:rPr lang="es-CO" sz="1800" dirty="0"/>
              <a:t>	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B0F8C2-E9CA-40B8-9995-930CF467E644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</p:spTree>
    <p:extLst>
      <p:ext uri="{BB962C8B-B14F-4D97-AF65-F5344CB8AC3E}">
        <p14:creationId xmlns:p14="http://schemas.microsoft.com/office/powerpoint/2010/main" val="1088723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8" y="-158427"/>
            <a:ext cx="12201128" cy="6863135"/>
          </a:xfr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1099771" y="2522320"/>
            <a:ext cx="5179109" cy="183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b="1">
                <a:solidFill>
                  <a:srgbClr val="FF0000"/>
                </a:solidFill>
              </a:rPr>
              <a:t>PLAN FINAL = {Coger(A), Pasar(H2,H1),Soltar()}</a:t>
            </a:r>
            <a:endParaRPr lang="es-ES" sz="1600" b="1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r>
              <a:rPr lang="es-CO" sz="1600" b="1">
                <a:solidFill>
                  <a:srgbClr val="FF0000"/>
                </a:solidFill>
              </a:rPr>
              <a:t>EC = EF = {robot(H1),en(A,H1),en(V,H2)}</a:t>
            </a:r>
          </a:p>
          <a:p>
            <a:pPr marL="0" indent="0">
              <a:buFont typeface="Arial"/>
              <a:buNone/>
            </a:pPr>
            <a:endParaRPr lang="es-CO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es-CO" sz="1600" b="1">
                <a:solidFill>
                  <a:schemeClr val="accent1">
                    <a:lumMod val="75000"/>
                  </a:schemeClr>
                </a:solidFill>
              </a:rPr>
              <a:t>Observamos que la pila quedo vacía, garantizando el éxito y el despliegue del PLAN</a:t>
            </a:r>
            <a:endParaRPr lang="es-ES" sz="1600" b="1">
              <a:solidFill>
                <a:schemeClr val="accent1">
                  <a:lumMod val="75000"/>
                </a:schemeClr>
              </a:solidFill>
            </a:endParaRPr>
          </a:p>
          <a:p>
            <a:endParaRPr lang="es-ES" sz="16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674D6CC-4A76-4F17-9AC8-C1340B5FCFFF}"/>
              </a:ext>
            </a:extLst>
          </p:cNvPr>
          <p:cNvSpPr txBox="1"/>
          <p:nvPr/>
        </p:nvSpPr>
        <p:spPr>
          <a:xfrm>
            <a:off x="821964" y="1557368"/>
            <a:ext cx="1113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800" b="1"/>
              <a:t>PO_18b2</a:t>
            </a:r>
            <a:r>
              <a:rPr lang="es-CO" sz="1800"/>
              <a:t>	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1443250-A101-4D71-BC1F-8B4E88C057EF}"/>
              </a:ext>
            </a:extLst>
          </p:cNvPr>
          <p:cNvSpPr/>
          <p:nvPr/>
        </p:nvSpPr>
        <p:spPr>
          <a:xfrm>
            <a:off x="1341912" y="403226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STRIPS – Proceso Taller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54BFB76-6583-4A00-8D3E-3EB0D248A9BA}"/>
              </a:ext>
            </a:extLst>
          </p:cNvPr>
          <p:cNvSpPr txBox="1"/>
          <p:nvPr/>
        </p:nvSpPr>
        <p:spPr>
          <a:xfrm>
            <a:off x="6278880" y="2451581"/>
            <a:ext cx="516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solidFill>
                  <a:schemeClr val="accent1"/>
                </a:solidFill>
              </a:rPr>
              <a:t>EC4={</a:t>
            </a:r>
            <a:r>
              <a:rPr lang="pt-BR" sz="2400" b="1" err="1">
                <a:solidFill>
                  <a:schemeClr val="accent1"/>
                </a:solidFill>
              </a:rPr>
              <a:t>robot</a:t>
            </a:r>
            <a:r>
              <a:rPr lang="pt-BR" sz="2400" b="1">
                <a:solidFill>
                  <a:schemeClr val="accent1"/>
                </a:solidFill>
              </a:rPr>
              <a:t>(H1), </a:t>
            </a:r>
            <a:r>
              <a:rPr lang="pt-BR" sz="2400" b="1" err="1">
                <a:solidFill>
                  <a:schemeClr val="accent1"/>
                </a:solidFill>
              </a:rPr>
              <a:t>en</a:t>
            </a:r>
            <a:r>
              <a:rPr lang="pt-BR" sz="2400" b="1">
                <a:solidFill>
                  <a:schemeClr val="accent1"/>
                </a:solidFill>
              </a:rPr>
              <a:t>(A,H1),</a:t>
            </a:r>
            <a:r>
              <a:rPr lang="pt-BR" sz="2400" b="1" err="1">
                <a:solidFill>
                  <a:schemeClr val="accent1"/>
                </a:solidFill>
              </a:rPr>
              <a:t>en</a:t>
            </a:r>
            <a:r>
              <a:rPr lang="pt-BR" sz="2400" b="1">
                <a:solidFill>
                  <a:schemeClr val="accent1"/>
                </a:solidFill>
              </a:rPr>
              <a:t>(V,H2)}</a:t>
            </a:r>
            <a:endParaRPr lang="es-CO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Axiomas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224147" y="1440156"/>
            <a:ext cx="10544300" cy="528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Hechos y Relaciones que Siempre son Verdaderas en el Contexto del Problema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981200" y="2279372"/>
            <a:ext cx="954024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b="1" dirty="0"/>
              <a:t>a1</a:t>
            </a:r>
            <a:r>
              <a:rPr lang="es-CO" sz="2000" dirty="0"/>
              <a:t>.	caja(A), caja(V)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declaración de cajas</a:t>
            </a:r>
          </a:p>
          <a:p>
            <a:endParaRPr lang="es-ES" sz="2000" dirty="0"/>
          </a:p>
          <a:p>
            <a:r>
              <a:rPr lang="es-CO" sz="2000" b="1" dirty="0"/>
              <a:t>a2</a:t>
            </a:r>
            <a:r>
              <a:rPr lang="es-CO" sz="2000" dirty="0"/>
              <a:t>.	</a:t>
            </a:r>
            <a:r>
              <a:rPr lang="es-CO" sz="2000" dirty="0" err="1"/>
              <a:t>hab</a:t>
            </a:r>
            <a:r>
              <a:rPr lang="es-CO" sz="2000" dirty="0"/>
              <a:t>(H1), </a:t>
            </a:r>
            <a:r>
              <a:rPr lang="es-CO" sz="2000" dirty="0" err="1"/>
              <a:t>hab</a:t>
            </a:r>
            <a:r>
              <a:rPr lang="es-CO" sz="2000" dirty="0"/>
              <a:t>(H2)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declaración de habitaciones</a:t>
            </a:r>
          </a:p>
          <a:p>
            <a:endParaRPr lang="es-ES" sz="2000" dirty="0"/>
          </a:p>
          <a:p>
            <a:r>
              <a:rPr lang="es-CO" sz="2000" b="1" dirty="0"/>
              <a:t>a3</a:t>
            </a:r>
            <a:r>
              <a:rPr lang="es-CO" sz="2000" dirty="0"/>
              <a:t>.	puerta((H1,H2)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declaración de puertas</a:t>
            </a:r>
          </a:p>
          <a:p>
            <a:endParaRPr lang="es-ES" sz="2000" dirty="0"/>
          </a:p>
          <a:p>
            <a:r>
              <a:rPr lang="es-CO" sz="2000" b="1" dirty="0"/>
              <a:t>a4</a:t>
            </a:r>
            <a:r>
              <a:rPr lang="es-CO" sz="2000" dirty="0"/>
              <a:t>.	puerta(</a:t>
            </a:r>
            <a:r>
              <a:rPr lang="es-CO" sz="2000" dirty="0" err="1"/>
              <a:t>Hx,Hy</a:t>
            </a:r>
            <a:r>
              <a:rPr lang="es-CO" sz="2000" dirty="0"/>
              <a:t>)  </a:t>
            </a:r>
            <a:r>
              <a:rPr lang="es-CO" sz="2000" b="1" dirty="0"/>
              <a:t>si</a:t>
            </a:r>
            <a:r>
              <a:rPr lang="es-CO" sz="2000" dirty="0"/>
              <a:t>  puerta(</a:t>
            </a:r>
            <a:r>
              <a:rPr lang="es-CO" sz="2000" dirty="0" err="1"/>
              <a:t>Hy,Hx</a:t>
            </a:r>
            <a:r>
              <a:rPr lang="es-CO" sz="2000" dirty="0"/>
              <a:t>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puertas bidireccionales</a:t>
            </a:r>
          </a:p>
          <a:p>
            <a:endParaRPr lang="es-ES" sz="2000" dirty="0"/>
          </a:p>
          <a:p>
            <a:r>
              <a:rPr lang="es-CO" sz="2000" b="1" dirty="0"/>
              <a:t>a5</a:t>
            </a:r>
            <a:r>
              <a:rPr lang="es-CO" sz="2000" dirty="0"/>
              <a:t>.	</a:t>
            </a:r>
            <a:r>
              <a:rPr lang="es-CO" sz="2000" dirty="0" err="1"/>
              <a:t>plib</a:t>
            </a:r>
            <a:r>
              <a:rPr lang="es-CO" sz="2000" dirty="0"/>
              <a:t>()  </a:t>
            </a:r>
            <a:r>
              <a:rPr lang="es-CO" sz="2000" b="1" dirty="0"/>
              <a:t>si</a:t>
            </a:r>
            <a:r>
              <a:rPr lang="es-CO" sz="2000" dirty="0"/>
              <a:t>  (caja(C) </a:t>
            </a:r>
            <a:r>
              <a:rPr lang="es-CO" sz="2000" dirty="0">
                <a:sym typeface="Symbol"/>
              </a:rPr>
              <a:t></a:t>
            </a:r>
            <a:r>
              <a:rPr lang="es-CO" sz="2000" dirty="0"/>
              <a:t> </a:t>
            </a:r>
            <a:r>
              <a:rPr lang="es-CO" sz="2000" dirty="0" err="1"/>
              <a:t>not</a:t>
            </a:r>
            <a:r>
              <a:rPr lang="es-CO" sz="2000" dirty="0"/>
              <a:t>(pinza(C))  </a:t>
            </a:r>
            <a:r>
              <a:rPr lang="es-CO" sz="2000" dirty="0">
                <a:sym typeface="Symbol"/>
              </a:rPr>
              <a:t></a:t>
            </a:r>
            <a:r>
              <a:rPr lang="es-CO" sz="2000" dirty="0"/>
              <a:t>  pinza libre si no hay una caja cogida</a:t>
            </a:r>
            <a:endParaRPr lang="es-ES" sz="2000" dirty="0"/>
          </a:p>
          <a:p>
            <a:pPr>
              <a:buFont typeface="Arial"/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5296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1000461" y="2311643"/>
            <a:ext cx="10542493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endParaRPr lang="es-ES" dirty="0"/>
          </a:p>
          <a:p>
            <a:pPr>
              <a:buFont typeface="Arial"/>
              <a:buNone/>
            </a:pPr>
            <a:endParaRPr lang="es-ES" dirty="0"/>
          </a:p>
          <a:p>
            <a:pPr>
              <a:buFont typeface="Arial"/>
              <a:buNone/>
            </a:pPr>
            <a:endParaRPr lang="es-ES" dirty="0"/>
          </a:p>
          <a:p>
            <a:pPr>
              <a:buFont typeface="Arial"/>
              <a:buNone/>
            </a:pPr>
            <a:endParaRPr lang="es-ES" dirty="0"/>
          </a:p>
          <a:p>
            <a:pPr algn="ctr">
              <a:buFont typeface="Arial"/>
              <a:buNone/>
            </a:pPr>
            <a:r>
              <a:rPr lang="es-ES" b="1" dirty="0"/>
              <a:t>   Planificador STRIPS representa el mundo con Proposiciones Lógicas</a:t>
            </a:r>
          </a:p>
          <a:p>
            <a:pPr algn="ctr">
              <a:buFont typeface="Arial"/>
              <a:buNone/>
            </a:pPr>
            <a:r>
              <a:rPr kumimoji="1" lang="es-E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Estado representado como una Conjunción de Literales Positivos </a:t>
            </a:r>
          </a:p>
          <a:p>
            <a:pPr>
              <a:buFont typeface="Arial"/>
              <a:buNone/>
            </a:pPr>
            <a:endParaRPr lang="es-ES" dirty="0"/>
          </a:p>
          <a:p>
            <a:pPr algn="ctr">
              <a:buFont typeface="Arial"/>
              <a:buNone/>
            </a:pPr>
            <a:r>
              <a:rPr lang="es-CO" b="1" dirty="0"/>
              <a:t>E </a:t>
            </a:r>
            <a:r>
              <a:rPr lang="es-CO" b="1" dirty="0" err="1"/>
              <a:t>Ini</a:t>
            </a:r>
            <a:r>
              <a:rPr lang="es-CO" dirty="0"/>
              <a:t> = {robot(H2),en(A,H2),en(V,H2)}</a:t>
            </a:r>
            <a:endParaRPr lang="es-ES" dirty="0"/>
          </a:p>
          <a:p>
            <a:pPr>
              <a:buFont typeface="Arial"/>
              <a:buNone/>
            </a:pPr>
            <a:endParaRPr lang="es-E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45" y="1720568"/>
            <a:ext cx="57816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1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1312431" y="2735473"/>
            <a:ext cx="10425918" cy="1409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/>
              <a:buNone/>
            </a:pPr>
            <a:r>
              <a:rPr lang="es-CO" sz="2400" b="1" dirty="0"/>
              <a:t>E </a:t>
            </a:r>
            <a:r>
              <a:rPr lang="es-CO" sz="2400" b="1" dirty="0" err="1"/>
              <a:t>Ini</a:t>
            </a:r>
            <a:r>
              <a:rPr lang="es-CO" sz="2400" dirty="0"/>
              <a:t> = {robot(H2),en(A,H2),en(V,H2)}</a:t>
            </a:r>
            <a:endParaRPr lang="es-ES" sz="2400" dirty="0"/>
          </a:p>
          <a:p>
            <a:pPr algn="ctr">
              <a:buFont typeface="Arial"/>
              <a:buNone/>
            </a:pPr>
            <a:r>
              <a:rPr lang="es-CO" sz="2400" b="1" dirty="0"/>
              <a:t>E Fin</a:t>
            </a:r>
            <a:r>
              <a:rPr lang="es-CO" sz="2400" dirty="0"/>
              <a:t> = {</a:t>
            </a:r>
            <a:r>
              <a:rPr lang="es-CO" sz="2400" dirty="0">
                <a:solidFill>
                  <a:srgbClr val="C00000"/>
                </a:solidFill>
              </a:rPr>
              <a:t>robot(H2)</a:t>
            </a:r>
            <a:r>
              <a:rPr lang="es-CO" sz="2400" dirty="0"/>
              <a:t>, </a:t>
            </a:r>
            <a:r>
              <a:rPr lang="es-CO" sz="2400" dirty="0">
                <a:solidFill>
                  <a:srgbClr val="00B050"/>
                </a:solidFill>
              </a:rPr>
              <a:t>robot(H1)</a:t>
            </a:r>
            <a:r>
              <a:rPr lang="es-CO" sz="2400" dirty="0"/>
              <a:t>,</a:t>
            </a:r>
            <a:r>
              <a:rPr lang="es-CO" sz="2400" dirty="0">
                <a:solidFill>
                  <a:srgbClr val="C00000"/>
                </a:solidFill>
              </a:rPr>
              <a:t>en(A,H2)</a:t>
            </a:r>
            <a:r>
              <a:rPr lang="es-CO" sz="2400" dirty="0"/>
              <a:t>,</a:t>
            </a:r>
            <a:r>
              <a:rPr lang="es-CO" sz="2400" dirty="0">
                <a:solidFill>
                  <a:srgbClr val="00B050"/>
                </a:solidFill>
              </a:rPr>
              <a:t>en(A,H1)</a:t>
            </a:r>
            <a:r>
              <a:rPr lang="es-CO" sz="2400" dirty="0"/>
              <a:t>,en(V,H2)}</a:t>
            </a:r>
          </a:p>
          <a:p>
            <a:pPr algn="ctr">
              <a:buFont typeface="Arial"/>
              <a:buNone/>
            </a:pPr>
            <a:r>
              <a:rPr lang="es-CO" sz="2400" b="1" dirty="0"/>
              <a:t>E Fin</a:t>
            </a:r>
            <a:r>
              <a:rPr lang="es-CO" sz="2400" dirty="0"/>
              <a:t> = {robot(H1),en(A,H1),en(V,H2)}</a:t>
            </a:r>
            <a:endParaRPr lang="es-ES" sz="2400" dirty="0"/>
          </a:p>
          <a:p>
            <a:pPr algn="ctr">
              <a:buFont typeface="Arial"/>
              <a:buNone/>
            </a:pPr>
            <a:endParaRPr lang="es-ES" sz="2400" dirty="0"/>
          </a:p>
        </p:txBody>
      </p:sp>
      <p:sp>
        <p:nvSpPr>
          <p:cNvPr id="9" name="13 Rectángulo"/>
          <p:cNvSpPr/>
          <p:nvPr/>
        </p:nvSpPr>
        <p:spPr>
          <a:xfrm>
            <a:off x="1440719" y="1445050"/>
            <a:ext cx="1031738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s-ES" sz="2800" b="1" dirty="0"/>
              <a:t>   </a:t>
            </a:r>
            <a:r>
              <a:rPr kumimoji="1" lang="es-ES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El efecto de Ejecutar una Acción es que el Estado Cambia</a:t>
            </a:r>
          </a:p>
          <a:p>
            <a:pPr marL="274320" indent="-2743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s-ES" sz="2800" b="1" dirty="0">
                <a:solidFill>
                  <a:srgbClr val="7030A0"/>
                </a:solidFill>
              </a:rPr>
              <a:t>  algunos literales se </a:t>
            </a:r>
            <a:r>
              <a:rPr lang="es-ES" sz="2800" b="1" dirty="0">
                <a:solidFill>
                  <a:srgbClr val="C00000"/>
                </a:solidFill>
              </a:rPr>
              <a:t>borran</a:t>
            </a:r>
            <a:r>
              <a:rPr lang="es-ES" sz="2800" b="1" dirty="0">
                <a:solidFill>
                  <a:srgbClr val="7030A0"/>
                </a:solidFill>
              </a:rPr>
              <a:t> + otros se </a:t>
            </a:r>
            <a:r>
              <a:rPr lang="es-ES" sz="2800" b="1" dirty="0">
                <a:solidFill>
                  <a:srgbClr val="00B050"/>
                </a:solidFill>
              </a:rPr>
              <a:t>adicionan</a:t>
            </a:r>
            <a:endParaRPr lang="es-ES" dirty="0">
              <a:solidFill>
                <a:srgbClr val="00B05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35" y="4388018"/>
            <a:ext cx="57912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2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</a:t>
            </a:r>
          </a:p>
        </p:txBody>
      </p:sp>
      <p:sp>
        <p:nvSpPr>
          <p:cNvPr id="15" name="13 Rectángulo"/>
          <p:cNvSpPr/>
          <p:nvPr/>
        </p:nvSpPr>
        <p:spPr>
          <a:xfrm>
            <a:off x="4134791" y="1843958"/>
            <a:ext cx="442915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b="1" dirty="0"/>
              <a:t>Coger</a:t>
            </a:r>
            <a:r>
              <a:rPr lang="es-CO" dirty="0"/>
              <a:t>(</a:t>
            </a:r>
            <a:r>
              <a:rPr lang="es-CO" dirty="0" err="1"/>
              <a:t>Cc</a:t>
            </a:r>
            <a:r>
              <a:rPr lang="es-CO" dirty="0"/>
              <a:t>) 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 coger la caja </a:t>
            </a:r>
            <a:r>
              <a:rPr lang="es-CO" dirty="0" err="1"/>
              <a:t>Cc</a:t>
            </a:r>
            <a:endParaRPr lang="es-ES" dirty="0"/>
          </a:p>
          <a:p>
            <a:r>
              <a:rPr lang="es-CO" dirty="0"/>
              <a:t>LP:	</a:t>
            </a:r>
            <a:r>
              <a:rPr lang="es-CO" dirty="0" err="1"/>
              <a:t>plib</a:t>
            </a:r>
            <a:r>
              <a:rPr lang="es-CO" dirty="0"/>
              <a:t>()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en(</a:t>
            </a:r>
            <a:r>
              <a:rPr lang="es-CO" dirty="0" err="1"/>
              <a:t>Cc,Hr</a:t>
            </a:r>
            <a:r>
              <a:rPr lang="es-CO" dirty="0"/>
              <a:t>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robot(</a:t>
            </a:r>
            <a:r>
              <a:rPr lang="es-CO" dirty="0" err="1"/>
              <a:t>Hr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LB:	en(</a:t>
            </a:r>
            <a:r>
              <a:rPr lang="es-CO" dirty="0" err="1"/>
              <a:t>Cc,Hr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LA:	pinza(</a:t>
            </a:r>
            <a:r>
              <a:rPr lang="es-CO" dirty="0" err="1"/>
              <a:t>Cc</a:t>
            </a:r>
            <a:r>
              <a:rPr lang="es-CO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sz="1000" dirty="0"/>
          </a:p>
          <a:p>
            <a:pPr>
              <a:buNone/>
            </a:pPr>
            <a:r>
              <a:rPr lang="es-CO" b="1" dirty="0"/>
              <a:t>Pasar</a:t>
            </a:r>
            <a:r>
              <a:rPr lang="es-CO" dirty="0"/>
              <a:t>(</a:t>
            </a:r>
            <a:r>
              <a:rPr lang="es-CO" dirty="0" err="1"/>
              <a:t>Hi,Hf</a:t>
            </a:r>
            <a:r>
              <a:rPr lang="es-CO" dirty="0"/>
              <a:t>) 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 pasar de </a:t>
            </a:r>
            <a:r>
              <a:rPr lang="es-CO" dirty="0" err="1"/>
              <a:t>Hi</a:t>
            </a:r>
            <a:r>
              <a:rPr lang="es-CO" dirty="0"/>
              <a:t> a Hf</a:t>
            </a:r>
            <a:endParaRPr lang="es-ES" dirty="0"/>
          </a:p>
          <a:p>
            <a:r>
              <a:rPr lang="es-CO" dirty="0"/>
              <a:t>LP:	robot(</a:t>
            </a:r>
            <a:r>
              <a:rPr lang="es-CO" dirty="0" err="1"/>
              <a:t>Hi</a:t>
            </a:r>
            <a:r>
              <a:rPr lang="es-CO" dirty="0"/>
              <a:t>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puerta(</a:t>
            </a:r>
            <a:r>
              <a:rPr lang="es-CO" dirty="0" err="1"/>
              <a:t>Hi,Hf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LB:	robot(</a:t>
            </a:r>
            <a:r>
              <a:rPr lang="es-CO" dirty="0" err="1"/>
              <a:t>Hi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LA:	robot(Hf)</a:t>
            </a:r>
          </a:p>
          <a:p>
            <a:endParaRPr lang="es-CO" dirty="0"/>
          </a:p>
          <a:p>
            <a:endParaRPr lang="es-CO" dirty="0"/>
          </a:p>
          <a:p>
            <a:pPr>
              <a:buNone/>
            </a:pPr>
            <a:r>
              <a:rPr lang="es-CO" b="1" dirty="0"/>
              <a:t>Soltar</a:t>
            </a:r>
            <a:r>
              <a:rPr lang="es-CO" dirty="0"/>
              <a:t>()  </a:t>
            </a:r>
            <a:r>
              <a:rPr lang="es-CO" dirty="0">
                <a:sym typeface="Symbol"/>
              </a:rPr>
              <a:t></a:t>
            </a:r>
            <a:r>
              <a:rPr lang="es-CO" dirty="0"/>
              <a:t>  soltar la caja </a:t>
            </a:r>
            <a:r>
              <a:rPr lang="es-CO" dirty="0" err="1"/>
              <a:t>Cp</a:t>
            </a:r>
            <a:r>
              <a:rPr lang="es-CO" dirty="0"/>
              <a:t> que esta cogida por la pinza</a:t>
            </a:r>
            <a:endParaRPr lang="es-ES" dirty="0"/>
          </a:p>
          <a:p>
            <a:r>
              <a:rPr lang="es-CO" dirty="0"/>
              <a:t>LP:	pinza(</a:t>
            </a:r>
            <a:r>
              <a:rPr lang="es-CO" dirty="0" err="1"/>
              <a:t>Cp</a:t>
            </a:r>
            <a:r>
              <a:rPr lang="es-CO" dirty="0"/>
              <a:t>) </a:t>
            </a:r>
            <a:r>
              <a:rPr lang="es-CO" dirty="0">
                <a:sym typeface="Symbol"/>
              </a:rPr>
              <a:t></a:t>
            </a:r>
            <a:r>
              <a:rPr lang="es-CO" dirty="0"/>
              <a:t> robot(</a:t>
            </a:r>
            <a:r>
              <a:rPr lang="es-CO" dirty="0" err="1"/>
              <a:t>Hr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LB:	pinza(</a:t>
            </a:r>
            <a:r>
              <a:rPr lang="es-CO" dirty="0" err="1"/>
              <a:t>Cp</a:t>
            </a:r>
            <a:r>
              <a:rPr lang="es-CO" dirty="0"/>
              <a:t>)</a:t>
            </a:r>
            <a:endParaRPr lang="es-ES" dirty="0"/>
          </a:p>
          <a:p>
            <a:r>
              <a:rPr lang="es-CO" dirty="0"/>
              <a:t>LA:	en(</a:t>
            </a:r>
            <a:r>
              <a:rPr lang="es-CO" dirty="0" err="1"/>
              <a:t>Cp,Hr</a:t>
            </a:r>
            <a:r>
              <a:rPr lang="es-CO" dirty="0"/>
              <a:t>)</a:t>
            </a:r>
            <a:endParaRPr lang="es-ES" dirty="0"/>
          </a:p>
          <a:p>
            <a:endParaRPr lang="es-ES" dirty="0"/>
          </a:p>
        </p:txBody>
      </p:sp>
      <p:pic>
        <p:nvPicPr>
          <p:cNvPr id="1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757029"/>
            <a:ext cx="1895872" cy="1421904"/>
          </a:xfrm>
          <a:prstGeom prst="rect">
            <a:avLst/>
          </a:prstGeom>
        </p:spPr>
      </p:pic>
      <p:pic>
        <p:nvPicPr>
          <p:cNvPr id="17" name="20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35" y="1757029"/>
            <a:ext cx="1895872" cy="1421904"/>
          </a:xfrm>
          <a:prstGeom prst="rect">
            <a:avLst/>
          </a:prstGeom>
        </p:spPr>
      </p:pic>
      <p:pic>
        <p:nvPicPr>
          <p:cNvPr id="18" name="29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5" y="3503477"/>
            <a:ext cx="1895872" cy="1421904"/>
          </a:xfrm>
          <a:prstGeom prst="rect">
            <a:avLst/>
          </a:prstGeom>
        </p:spPr>
      </p:pic>
      <p:pic>
        <p:nvPicPr>
          <p:cNvPr id="19" name="30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6" y="3503477"/>
            <a:ext cx="1895872" cy="1421904"/>
          </a:xfrm>
          <a:prstGeom prst="rect">
            <a:avLst/>
          </a:prstGeom>
        </p:spPr>
      </p:pic>
      <p:pic>
        <p:nvPicPr>
          <p:cNvPr id="20" name="31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5285421"/>
            <a:ext cx="1895872" cy="1421904"/>
          </a:xfrm>
          <a:prstGeom prst="rect">
            <a:avLst/>
          </a:prstGeom>
        </p:spPr>
      </p:pic>
      <p:pic>
        <p:nvPicPr>
          <p:cNvPr id="21" name="32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51" y="5285421"/>
            <a:ext cx="1895872" cy="14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2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Estado Corriente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99702" y="1580005"/>
            <a:ext cx="9240399" cy="82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algn="ctr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 Corriente EC se modifica Únicamente en el momento que se saca una Acción de la Pila de Objetivos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871368" y="2480210"/>
            <a:ext cx="107791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sz="2400" dirty="0"/>
              <a:t>Entre tanto EC se usa para </a:t>
            </a:r>
            <a:r>
              <a:rPr lang="es-US" sz="2400" dirty="0">
                <a:solidFill>
                  <a:srgbClr val="7030A0"/>
                </a:solidFill>
              </a:rPr>
              <a:t>validar objetivos </a:t>
            </a:r>
            <a:r>
              <a:rPr lang="es-US" sz="2400" dirty="0"/>
              <a:t>sacados de la pila</a:t>
            </a:r>
          </a:p>
          <a:p>
            <a:pPr algn="ctr"/>
            <a:r>
              <a:rPr lang="es-US" sz="2400" dirty="0"/>
              <a:t>ya sea directamente o a través de la aplicación de los axiomas</a:t>
            </a:r>
          </a:p>
          <a:p>
            <a:pPr algn="ctr"/>
            <a:endParaRPr lang="es-US" dirty="0"/>
          </a:p>
          <a:p>
            <a:pPr algn="ctr"/>
            <a:r>
              <a:rPr lang="es-US" sz="2000" b="1" dirty="0"/>
              <a:t>EC = EC1 = EI = {robot(H2),en(A,H2),en(V,H2)}</a:t>
            </a:r>
            <a:endParaRPr lang="es-E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26" y="4246083"/>
            <a:ext cx="57816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68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STRIPS – Pila de Objetivos </a:t>
            </a:r>
          </a:p>
        </p:txBody>
      </p:sp>
      <p:graphicFrame>
        <p:nvGraphicFramePr>
          <p:cNvPr id="9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304889"/>
              </p:ext>
            </p:extLst>
          </p:nvPr>
        </p:nvGraphicFramePr>
        <p:xfrm>
          <a:off x="883927" y="1917704"/>
          <a:ext cx="4906888" cy="4191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135902" y="2665577"/>
            <a:ext cx="5612563" cy="262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inicializa con el estado final deseado.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Se adicionan y quitan elementos de la pila acorde con la aplicación de “Medios y Fines”.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kumimoji="0" lang="es-ES" altLang="es-CO" sz="2000" b="0" dirty="0">
                <a:solidFill>
                  <a:schemeClr val="accent1">
                    <a:lumMod val="50000"/>
                  </a:schemeClr>
                </a:solidFill>
              </a:rPr>
              <a:t>El plan está listo cuando se logra tener la pila vacía.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20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48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2952C0C7AE944D86D8A1583D94E156" ma:contentTypeVersion="7" ma:contentTypeDescription="Create a new document." ma:contentTypeScope="" ma:versionID="c7af82c3a695469cded6a4da2c6ec9da">
  <xsd:schema xmlns:xsd="http://www.w3.org/2001/XMLSchema" xmlns:xs="http://www.w3.org/2001/XMLSchema" xmlns:p="http://schemas.microsoft.com/office/2006/metadata/properties" xmlns:ns3="8503833a-8de3-48ef-acd6-65ad749a7265" xmlns:ns4="9d2d14ca-336f-4436-b082-8d08e94124f9" targetNamespace="http://schemas.microsoft.com/office/2006/metadata/properties" ma:root="true" ma:fieldsID="bc73f7ac0437e725b619f412bc456bd3" ns3:_="" ns4:_="">
    <xsd:import namespace="8503833a-8de3-48ef-acd6-65ad749a7265"/>
    <xsd:import namespace="9d2d14ca-336f-4436-b082-8d08e94124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3833a-8de3-48ef-acd6-65ad749a7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d14ca-336f-4436-b082-8d08e94124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E91FD2-F8CC-45E2-82BF-46142D242A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0FAD0D-A740-4E9F-A3E8-88FCAAF53933}">
  <ds:schemaRefs>
    <ds:schemaRef ds:uri="8503833a-8de3-48ef-acd6-65ad749a7265"/>
    <ds:schemaRef ds:uri="9d2d14ca-336f-4436-b082-8d08e94124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3342489-00FB-43F7-A206-D2087793F9AE}">
  <ds:schemaRefs>
    <ds:schemaRef ds:uri="8503833a-8de3-48ef-acd6-65ad749a7265"/>
    <ds:schemaRef ds:uri="9d2d14ca-336f-4436-b082-8d08e94124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8994</TotalTime>
  <Words>4054</Words>
  <Application>Microsoft Office PowerPoint</Application>
  <PresentationFormat>Panorámica</PresentationFormat>
  <Paragraphs>478</Paragraphs>
  <Slides>35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Calibri</vt:lpstr>
      <vt:lpstr>Calibri Light</vt:lpstr>
      <vt:lpstr>Wingdings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Juan Pablo Ortiz Rubio</cp:lastModifiedBy>
  <cp:revision>357</cp:revision>
  <dcterms:created xsi:type="dcterms:W3CDTF">2017-03-01T15:55:36Z</dcterms:created>
  <dcterms:modified xsi:type="dcterms:W3CDTF">2022-02-17T05:52:16Z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0x0101008A2952C0C7AE944D86D8A1583D94E156</vt:lpwstr>
  </property>
</Properties>
</file>