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4400213" cy="12599988"/>
  <p:notesSz cx="6858000" cy="9144000"/>
  <p:defaultTextStyle>
    <a:defPPr>
      <a:defRPr lang="es-CO"/>
    </a:defPPr>
    <a:lvl1pPr marL="0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1pPr>
    <a:lvl2pPr marL="36589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2pPr>
    <a:lvl3pPr marL="731783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3pPr>
    <a:lvl4pPr marL="1097675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4pPr>
    <a:lvl5pPr marL="146356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5pPr>
    <a:lvl6pPr marL="182945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6pPr>
    <a:lvl7pPr marL="2195349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7pPr>
    <a:lvl8pPr marL="2561241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8pPr>
    <a:lvl9pPr marL="292713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7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73" autoAdjust="0"/>
  </p:normalViewPr>
  <p:slideViewPr>
    <p:cSldViewPr snapToGrid="0">
      <p:cViewPr varScale="1">
        <p:scale>
          <a:sx n="62" d="100"/>
          <a:sy n="62" d="100"/>
        </p:scale>
        <p:origin x="1356" y="108"/>
      </p:cViewPr>
      <p:guideLst>
        <p:guide orient="horz" pos="396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528A0-FCD9-4CA3-A1F8-A93FC30FFC54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65288" y="1143000"/>
            <a:ext cx="352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A7D0-365B-49BE-A1AC-C6DBE47BFE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67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7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9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8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665288" y="1143000"/>
            <a:ext cx="35274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4A7D0-365B-49BE-A1AC-C6DBE47BFE9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14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5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27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19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6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16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59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2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0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1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04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6882-9983-425E-8ADC-A3D5216CFB3A}" type="datetimeFigureOut">
              <a:rPr lang="es-CO" smtClean="0"/>
              <a:t>25/03/2014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o 127"/>
          <p:cNvGrpSpPr/>
          <p:nvPr/>
        </p:nvGrpSpPr>
        <p:grpSpPr>
          <a:xfrm>
            <a:off x="142081" y="258540"/>
            <a:ext cx="13621287" cy="12000237"/>
            <a:chOff x="142081" y="258540"/>
            <a:chExt cx="13621287" cy="12000237"/>
          </a:xfrm>
        </p:grpSpPr>
        <p:sp>
          <p:nvSpPr>
            <p:cNvPr id="5" name="Rectángulo 4"/>
            <p:cNvSpPr/>
            <p:nvPr/>
          </p:nvSpPr>
          <p:spPr>
            <a:xfrm>
              <a:off x="6354896" y="1417121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354896" y="258540"/>
              <a:ext cx="1468622" cy="4685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2294746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783114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550595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811571" y="265380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067420" y="2646864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42081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883668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625255" y="2667297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346337" y="2658462"/>
              <a:ext cx="1468622" cy="55340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7299939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82442" y="801525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color o material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7460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5651" y="618349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74601" y="526761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121917" y="3473552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74601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374601" y="344953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9939" y="4358576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5578857" y="435857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578857" y="3449537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116189" y="4358574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762520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75077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7507782" y="618349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582443" y="709937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insumo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5762519" y="5250401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3857776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extrusión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3857776" y="526359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impresión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3861391" y="7075370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En sellado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9062032" y="3449535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Sellador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6"/>
            <p:cNvCxnSpPr>
              <a:stCxn id="6" idx="2"/>
              <a:endCxn id="5" idx="0"/>
            </p:cNvCxnSpPr>
            <p:nvPr/>
          </p:nvCxnSpPr>
          <p:spPr>
            <a:xfrm>
              <a:off x="7089204" y="727075"/>
              <a:ext cx="0" cy="690048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76390" y="2137621"/>
              <a:ext cx="12152665" cy="1760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>
              <a:stCxn id="5" idx="2"/>
            </p:cNvCxnSpPr>
            <p:nvPr/>
          </p:nvCxnSpPr>
          <p:spPr>
            <a:xfrm>
              <a:off x="7089204" y="1885656"/>
              <a:ext cx="0" cy="26985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endCxn id="12" idx="0"/>
            </p:cNvCxnSpPr>
            <p:nvPr/>
          </p:nvCxnSpPr>
          <p:spPr>
            <a:xfrm>
              <a:off x="876390" y="2122565"/>
              <a:ext cx="0" cy="53589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08979" y="3220698"/>
              <a:ext cx="6035" cy="329441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1970857" y="3211863"/>
              <a:ext cx="0" cy="329640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708601" y="3220699"/>
              <a:ext cx="0" cy="781907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431978" y="3220698"/>
              <a:ext cx="2295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7159947" y="3220698"/>
              <a:ext cx="0" cy="146949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915789" y="3200266"/>
              <a:ext cx="0" cy="58088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0623362" y="3200268"/>
              <a:ext cx="0" cy="580887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432231" y="6846735"/>
              <a:ext cx="0" cy="241601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5627355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359062" y="5021814"/>
              <a:ext cx="0" cy="149330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endCxn id="33" idx="1"/>
            </p:cNvCxnSpPr>
            <p:nvPr/>
          </p:nvCxnSpPr>
          <p:spPr>
            <a:xfrm>
              <a:off x="3708601" y="378115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>
              <a:endCxn id="34" idx="1"/>
            </p:cNvCxnSpPr>
            <p:nvPr/>
          </p:nvCxnSpPr>
          <p:spPr>
            <a:xfrm>
              <a:off x="3711534" y="5595210"/>
              <a:ext cx="14624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>
              <a:endCxn id="35" idx="1"/>
            </p:cNvCxnSpPr>
            <p:nvPr/>
          </p:nvCxnSpPr>
          <p:spPr>
            <a:xfrm>
              <a:off x="3706180" y="7406986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>
              <a:endCxn id="21" idx="1"/>
            </p:cNvCxnSpPr>
            <p:nvPr/>
          </p:nvCxnSpPr>
          <p:spPr>
            <a:xfrm>
              <a:off x="1976585" y="3805172"/>
              <a:ext cx="145330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>
              <a:endCxn id="27" idx="1"/>
            </p:cNvCxnSpPr>
            <p:nvPr/>
          </p:nvCxnSpPr>
          <p:spPr>
            <a:xfrm>
              <a:off x="1967013" y="4690194"/>
              <a:ext cx="14917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>
              <a:endCxn id="19" idx="1"/>
            </p:cNvCxnSpPr>
            <p:nvPr/>
          </p:nvCxnSpPr>
          <p:spPr>
            <a:xfrm>
              <a:off x="1966476" y="6515112"/>
              <a:ext cx="14917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>
              <a:endCxn id="23" idx="1"/>
            </p:cNvCxnSpPr>
            <p:nvPr/>
          </p:nvCxnSpPr>
          <p:spPr>
            <a:xfrm>
              <a:off x="215014" y="3781152"/>
              <a:ext cx="159585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>
              <a:endCxn id="22" idx="1"/>
            </p:cNvCxnSpPr>
            <p:nvPr/>
          </p:nvCxnSpPr>
          <p:spPr>
            <a:xfrm flipV="1">
              <a:off x="203775" y="4690197"/>
              <a:ext cx="170824" cy="683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endCxn id="20" idx="1"/>
            </p:cNvCxnSpPr>
            <p:nvPr/>
          </p:nvCxnSpPr>
          <p:spPr>
            <a:xfrm>
              <a:off x="215014" y="5599233"/>
              <a:ext cx="159585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endCxn id="18" idx="1"/>
            </p:cNvCxnSpPr>
            <p:nvPr/>
          </p:nvCxnSpPr>
          <p:spPr>
            <a:xfrm>
              <a:off x="223237" y="6515116"/>
              <a:ext cx="1513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endCxn id="31" idx="1"/>
            </p:cNvCxnSpPr>
            <p:nvPr/>
          </p:nvCxnSpPr>
          <p:spPr>
            <a:xfrm>
              <a:off x="432231" y="7430996"/>
              <a:ext cx="15021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>
              <a:endCxn id="17" idx="1"/>
            </p:cNvCxnSpPr>
            <p:nvPr/>
          </p:nvCxnSpPr>
          <p:spPr>
            <a:xfrm>
              <a:off x="430248" y="834687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>
              <a:endCxn id="26" idx="1"/>
            </p:cNvCxnSpPr>
            <p:nvPr/>
          </p:nvCxnSpPr>
          <p:spPr>
            <a:xfrm>
              <a:off x="5434272" y="3781154"/>
              <a:ext cx="144583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5" idx="1"/>
            </p:cNvCxnSpPr>
            <p:nvPr/>
          </p:nvCxnSpPr>
          <p:spPr>
            <a:xfrm>
              <a:off x="5431978" y="4690192"/>
              <a:ext cx="14687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endCxn id="32" idx="1"/>
            </p:cNvCxnSpPr>
            <p:nvPr/>
          </p:nvCxnSpPr>
          <p:spPr>
            <a:xfrm>
              <a:off x="5627356" y="558202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/>
            <p:cNvCxnSpPr>
              <a:endCxn id="28" idx="1"/>
            </p:cNvCxnSpPr>
            <p:nvPr/>
          </p:nvCxnSpPr>
          <p:spPr>
            <a:xfrm>
              <a:off x="5634133" y="6515116"/>
              <a:ext cx="128387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/>
            <p:cNvCxnSpPr>
              <a:endCxn id="16" idx="1"/>
            </p:cNvCxnSpPr>
            <p:nvPr/>
          </p:nvCxnSpPr>
          <p:spPr>
            <a:xfrm>
              <a:off x="7170508" y="3781154"/>
              <a:ext cx="129432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>
              <a:endCxn id="24" idx="1"/>
            </p:cNvCxnSpPr>
            <p:nvPr/>
          </p:nvCxnSpPr>
          <p:spPr>
            <a:xfrm>
              <a:off x="7165226" y="4690192"/>
              <a:ext cx="134711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>
              <a:endCxn id="29" idx="1"/>
            </p:cNvCxnSpPr>
            <p:nvPr/>
          </p:nvCxnSpPr>
          <p:spPr>
            <a:xfrm>
              <a:off x="7359064" y="5599231"/>
              <a:ext cx="14871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>
              <a:endCxn id="30" idx="1"/>
            </p:cNvCxnSpPr>
            <p:nvPr/>
          </p:nvCxnSpPr>
          <p:spPr>
            <a:xfrm>
              <a:off x="7368944" y="6515116"/>
              <a:ext cx="138839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de flecha 70"/>
            <p:cNvCxnSpPr>
              <a:endCxn id="36" idx="1"/>
            </p:cNvCxnSpPr>
            <p:nvPr/>
          </p:nvCxnSpPr>
          <p:spPr>
            <a:xfrm>
              <a:off x="8921825" y="3781152"/>
              <a:ext cx="140206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>
              <a:endCxn id="8" idx="1"/>
            </p:cNvCxnSpPr>
            <p:nvPr/>
          </p:nvCxnSpPr>
          <p:spPr>
            <a:xfrm>
              <a:off x="10623362" y="3781154"/>
              <a:ext cx="159750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>
              <a:endCxn id="13" idx="0"/>
            </p:cNvCxnSpPr>
            <p:nvPr/>
          </p:nvCxnSpPr>
          <p:spPr>
            <a:xfrm>
              <a:off x="2617977" y="2137621"/>
              <a:ext cx="0" cy="52084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>
              <a:endCxn id="14" idx="0"/>
            </p:cNvCxnSpPr>
            <p:nvPr/>
          </p:nvCxnSpPr>
          <p:spPr>
            <a:xfrm>
              <a:off x="4359564" y="2137622"/>
              <a:ext cx="0" cy="52967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>
              <a:endCxn id="15" idx="0"/>
            </p:cNvCxnSpPr>
            <p:nvPr/>
          </p:nvCxnSpPr>
          <p:spPr>
            <a:xfrm>
              <a:off x="6080646" y="2155152"/>
              <a:ext cx="0" cy="50330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de flecha 75"/>
            <p:cNvCxnSpPr>
              <a:endCxn id="11" idx="0"/>
            </p:cNvCxnSpPr>
            <p:nvPr/>
          </p:nvCxnSpPr>
          <p:spPr>
            <a:xfrm>
              <a:off x="7801729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>
              <a:endCxn id="10" idx="0"/>
            </p:cNvCxnSpPr>
            <p:nvPr/>
          </p:nvCxnSpPr>
          <p:spPr>
            <a:xfrm>
              <a:off x="9545881" y="2146386"/>
              <a:ext cx="0" cy="50741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>
              <a:endCxn id="9" idx="0"/>
            </p:cNvCxnSpPr>
            <p:nvPr/>
          </p:nvCxnSpPr>
          <p:spPr>
            <a:xfrm>
              <a:off x="11284903" y="2155154"/>
              <a:ext cx="0" cy="49171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endCxn id="7" idx="0"/>
            </p:cNvCxnSpPr>
            <p:nvPr/>
          </p:nvCxnSpPr>
          <p:spPr>
            <a:xfrm>
              <a:off x="13029056" y="2137621"/>
              <a:ext cx="0" cy="50924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7" idx="3"/>
              <a:endCxn id="6" idx="3"/>
            </p:cNvCxnSpPr>
            <p:nvPr/>
          </p:nvCxnSpPr>
          <p:spPr>
            <a:xfrm flipH="1" flipV="1">
              <a:off x="7823516" y="492808"/>
              <a:ext cx="5939850" cy="2430758"/>
            </a:xfrm>
            <a:prstGeom prst="bentConnector3">
              <a:avLst>
                <a:gd name="adj1" fmla="val -36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ángulo 80"/>
            <p:cNvSpPr/>
            <p:nvPr/>
          </p:nvSpPr>
          <p:spPr>
            <a:xfrm>
              <a:off x="3861391" y="8891768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recto de flecha 81"/>
            <p:cNvCxnSpPr>
              <a:endCxn id="81" idx="1"/>
            </p:cNvCxnSpPr>
            <p:nvPr/>
          </p:nvCxnSpPr>
          <p:spPr>
            <a:xfrm>
              <a:off x="3706180" y="9223384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ángulo 85"/>
            <p:cNvSpPr/>
            <p:nvPr/>
          </p:nvSpPr>
          <p:spPr>
            <a:xfrm>
              <a:off x="582441" y="893113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Eliminar color o material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Conector recto de flecha 86"/>
            <p:cNvCxnSpPr>
              <a:endCxn id="86" idx="1"/>
            </p:cNvCxnSpPr>
            <p:nvPr/>
          </p:nvCxnSpPr>
          <p:spPr>
            <a:xfrm>
              <a:off x="430247" y="9262756"/>
              <a:ext cx="152196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ángulo 88"/>
            <p:cNvSpPr/>
            <p:nvPr/>
          </p:nvSpPr>
          <p:spPr>
            <a:xfrm>
              <a:off x="2321627" y="7092530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Conector recto 89"/>
            <p:cNvCxnSpPr/>
            <p:nvPr/>
          </p:nvCxnSpPr>
          <p:spPr>
            <a:xfrm>
              <a:off x="2186462" y="6863944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cto de flecha 90"/>
            <p:cNvCxnSpPr>
              <a:endCxn id="89" idx="1"/>
            </p:cNvCxnSpPr>
            <p:nvPr/>
          </p:nvCxnSpPr>
          <p:spPr>
            <a:xfrm>
              <a:off x="2186464" y="7424150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ángulo 95"/>
            <p:cNvSpPr/>
            <p:nvPr/>
          </p:nvSpPr>
          <p:spPr>
            <a:xfrm>
              <a:off x="2322582" y="5267616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Ver pedido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2187417" y="5039029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de flecha 97"/>
            <p:cNvCxnSpPr>
              <a:endCxn id="96" idx="1"/>
            </p:cNvCxnSpPr>
            <p:nvPr/>
          </p:nvCxnSpPr>
          <p:spPr>
            <a:xfrm>
              <a:off x="2187419" y="5599235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ectángulo 101"/>
            <p:cNvSpPr/>
            <p:nvPr/>
          </p:nvSpPr>
          <p:spPr>
            <a:xfrm>
              <a:off x="4062017" y="4342444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cto 102"/>
            <p:cNvCxnSpPr/>
            <p:nvPr/>
          </p:nvCxnSpPr>
          <p:spPr>
            <a:xfrm>
              <a:off x="3926852" y="41138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>
              <a:endCxn id="102" idx="1"/>
            </p:cNvCxnSpPr>
            <p:nvPr/>
          </p:nvCxnSpPr>
          <p:spPr>
            <a:xfrm>
              <a:off x="3926854" y="46740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ángulo 104"/>
            <p:cNvSpPr/>
            <p:nvPr/>
          </p:nvSpPr>
          <p:spPr>
            <a:xfrm>
              <a:off x="4069235" y="6150468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3934070" y="5921882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>
              <a:endCxn id="105" idx="1"/>
            </p:cNvCxnSpPr>
            <p:nvPr/>
          </p:nvCxnSpPr>
          <p:spPr>
            <a:xfrm>
              <a:off x="3934072" y="6482088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111"/>
            <p:cNvSpPr/>
            <p:nvPr/>
          </p:nvSpPr>
          <p:spPr>
            <a:xfrm>
              <a:off x="4073377" y="7962745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Conector recto 112"/>
            <p:cNvCxnSpPr/>
            <p:nvPr/>
          </p:nvCxnSpPr>
          <p:spPr>
            <a:xfrm>
              <a:off x="3938212" y="7734158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>
              <a:endCxn id="112" idx="1"/>
            </p:cNvCxnSpPr>
            <p:nvPr/>
          </p:nvCxnSpPr>
          <p:spPr>
            <a:xfrm>
              <a:off x="3938214" y="8294364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065448" y="9779143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Conector recto 116"/>
            <p:cNvCxnSpPr/>
            <p:nvPr/>
          </p:nvCxnSpPr>
          <p:spPr>
            <a:xfrm>
              <a:off x="3930284" y="9550556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cto de flecha 117"/>
            <p:cNvCxnSpPr>
              <a:endCxn id="116" idx="1"/>
            </p:cNvCxnSpPr>
            <p:nvPr/>
          </p:nvCxnSpPr>
          <p:spPr>
            <a:xfrm>
              <a:off x="3930286" y="10110762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119"/>
            <p:cNvSpPr/>
            <p:nvPr/>
          </p:nvSpPr>
          <p:spPr>
            <a:xfrm>
              <a:off x="3861391" y="10708163"/>
              <a:ext cx="1236102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Buscar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Conector recto de flecha 120"/>
            <p:cNvCxnSpPr>
              <a:endCxn id="120" idx="1"/>
            </p:cNvCxnSpPr>
            <p:nvPr/>
          </p:nvCxnSpPr>
          <p:spPr>
            <a:xfrm>
              <a:off x="3706180" y="11039778"/>
              <a:ext cx="15520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 121"/>
            <p:cNvSpPr/>
            <p:nvPr/>
          </p:nvSpPr>
          <p:spPr>
            <a:xfrm>
              <a:off x="4065448" y="11595537"/>
              <a:ext cx="1028258" cy="6632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Más información</a:t>
              </a:r>
              <a:endParaRPr lang="es-CO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Conector recto 122"/>
            <p:cNvCxnSpPr/>
            <p:nvPr/>
          </p:nvCxnSpPr>
          <p:spPr>
            <a:xfrm>
              <a:off x="3930284" y="11366951"/>
              <a:ext cx="0" cy="56705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cto de flecha 123"/>
            <p:cNvCxnSpPr>
              <a:endCxn id="122" idx="1"/>
            </p:cNvCxnSpPr>
            <p:nvPr/>
          </p:nvCxnSpPr>
          <p:spPr>
            <a:xfrm>
              <a:off x="3930286" y="11927157"/>
              <a:ext cx="13516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Rectángulo 126"/>
          <p:cNvSpPr/>
          <p:nvPr/>
        </p:nvSpPr>
        <p:spPr>
          <a:xfrm>
            <a:off x="142075" y="256122"/>
            <a:ext cx="3919941" cy="697924"/>
          </a:xfrm>
          <a:prstGeom prst="rect">
            <a:avLst/>
          </a:prstGeom>
          <a:noFill/>
          <a:ln w="19050">
            <a:solidFill>
              <a:srgbClr val="DC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Mapa de navegación del administrador</a:t>
            </a:r>
            <a:endParaRPr lang="es-C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2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16840" y="403276"/>
            <a:ext cx="12124245" cy="12006234"/>
            <a:chOff x="5508661" y="2141798"/>
            <a:chExt cx="6913949" cy="6846653"/>
          </a:xfrm>
        </p:grpSpPr>
        <p:sp>
          <p:nvSpPr>
            <p:cNvPr id="4" name="Rectángulo 3"/>
            <p:cNvSpPr/>
            <p:nvPr/>
          </p:nvSpPr>
          <p:spPr>
            <a:xfrm>
              <a:off x="8344539" y="3345471"/>
              <a:ext cx="1525781" cy="48676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344539" y="2141798"/>
              <a:ext cx="1525781" cy="48676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896829" y="4630283"/>
              <a:ext cx="1525781" cy="5749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084795" y="4623075"/>
              <a:ext cx="1525781" cy="5749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508661" y="4644303"/>
              <a:ext cx="1525781" cy="55371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Bolsa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296727" y="4635124"/>
              <a:ext cx="1525781" cy="57494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Pedidos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326364" y="5456986"/>
              <a:ext cx="1284211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538297" y="6401404"/>
              <a:ext cx="1284211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pedidos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538297" y="5456986"/>
              <a:ext cx="1284211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pedido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5966165" y="8299398"/>
              <a:ext cx="1068278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Eliminar bolsa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5966164" y="7329986"/>
              <a:ext cx="1068278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bolsa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5750231" y="5456984"/>
              <a:ext cx="1284211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Crear bolsa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750231" y="6401403"/>
              <a:ext cx="1284211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Mis bolsas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9107429" y="2628566"/>
              <a:ext cx="0" cy="71690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6271551" y="4099255"/>
              <a:ext cx="5388169" cy="780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9107429" y="3832239"/>
              <a:ext cx="0" cy="28035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5595252" y="5219243"/>
              <a:ext cx="0" cy="152668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7385703" y="5219243"/>
              <a:ext cx="2384" cy="152668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180925" y="5219243"/>
              <a:ext cx="4788" cy="58226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5825739" y="7092503"/>
              <a:ext cx="0" cy="1551421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endCxn id="44" idx="1"/>
            </p:cNvCxnSpPr>
            <p:nvPr/>
          </p:nvCxnSpPr>
          <p:spPr>
            <a:xfrm>
              <a:off x="5595250" y="5801510"/>
              <a:ext cx="154981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5598299" y="6745929"/>
              <a:ext cx="15193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endCxn id="36" idx="1"/>
            </p:cNvCxnSpPr>
            <p:nvPr/>
          </p:nvCxnSpPr>
          <p:spPr>
            <a:xfrm>
              <a:off x="7388087" y="5801509"/>
              <a:ext cx="150210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/>
            <p:cNvCxnSpPr>
              <a:endCxn id="35" idx="1"/>
            </p:cNvCxnSpPr>
            <p:nvPr/>
          </p:nvCxnSpPr>
          <p:spPr>
            <a:xfrm>
              <a:off x="7385703" y="6745929"/>
              <a:ext cx="152594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5825739" y="7674512"/>
              <a:ext cx="14042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/>
            <p:cNvCxnSpPr>
              <a:endCxn id="38" idx="1"/>
            </p:cNvCxnSpPr>
            <p:nvPr/>
          </p:nvCxnSpPr>
          <p:spPr>
            <a:xfrm>
              <a:off x="5832781" y="8643924"/>
              <a:ext cx="133384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de flecha 145"/>
            <p:cNvCxnSpPr>
              <a:endCxn id="25" idx="1"/>
            </p:cNvCxnSpPr>
            <p:nvPr/>
          </p:nvCxnSpPr>
          <p:spPr>
            <a:xfrm>
              <a:off x="9191895" y="5801509"/>
              <a:ext cx="134469" cy="5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6271551" y="4094012"/>
              <a:ext cx="1" cy="55029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8059618" y="4112226"/>
              <a:ext cx="0" cy="522898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9847685" y="4112226"/>
              <a:ext cx="0" cy="51084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>
              <a:endCxn id="19" idx="0"/>
            </p:cNvCxnSpPr>
            <p:nvPr/>
          </p:nvCxnSpPr>
          <p:spPr>
            <a:xfrm>
              <a:off x="11659720" y="4103119"/>
              <a:ext cx="0" cy="52716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ángulo 86"/>
            <p:cNvSpPr/>
            <p:nvPr/>
          </p:nvSpPr>
          <p:spPr>
            <a:xfrm>
              <a:off x="7754230" y="7329985"/>
              <a:ext cx="1068278" cy="68905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>
                  <a:solidFill>
                    <a:schemeClr val="tx1"/>
                  </a:solidFill>
                </a:rPr>
                <a:t>Ver pedido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613805" y="7092502"/>
              <a:ext cx="0" cy="59784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endCxn id="87" idx="1"/>
            </p:cNvCxnSpPr>
            <p:nvPr/>
          </p:nvCxnSpPr>
          <p:spPr>
            <a:xfrm>
              <a:off x="7613805" y="7674511"/>
              <a:ext cx="14042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angular 95"/>
            <p:cNvCxnSpPr>
              <a:stCxn id="19" idx="3"/>
            </p:cNvCxnSpPr>
            <p:nvPr/>
          </p:nvCxnSpPr>
          <p:spPr>
            <a:xfrm flipH="1" flipV="1">
              <a:off x="9870320" y="2385183"/>
              <a:ext cx="2552290" cy="2532570"/>
            </a:xfrm>
            <a:prstGeom prst="bentConnector3">
              <a:avLst>
                <a:gd name="adj1" fmla="val -89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Rectángulo 97"/>
          <p:cNvSpPr/>
          <p:nvPr/>
        </p:nvSpPr>
        <p:spPr>
          <a:xfrm>
            <a:off x="188465" y="132148"/>
            <a:ext cx="3919941" cy="697924"/>
          </a:xfrm>
          <a:prstGeom prst="rect">
            <a:avLst/>
          </a:prstGeom>
          <a:noFill/>
          <a:ln w="19050">
            <a:solidFill>
              <a:srgbClr val="DC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Mapa de navegación del cliente</a:t>
            </a:r>
            <a:endParaRPr lang="es-C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646360" y="201800"/>
            <a:ext cx="12620190" cy="12201563"/>
            <a:chOff x="2723132" y="1209190"/>
            <a:chExt cx="8946677" cy="8649905"/>
          </a:xfrm>
        </p:grpSpPr>
        <p:sp>
          <p:nvSpPr>
            <p:cNvPr id="4" name="Rectángulo 3"/>
            <p:cNvSpPr/>
            <p:nvPr/>
          </p:nvSpPr>
          <p:spPr>
            <a:xfrm>
              <a:off x="5858670" y="3319941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858670" y="1209190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994212" y="5560335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723132" y="5597560"/>
              <a:ext cx="2675597" cy="970985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858670" y="5581464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282285" y="7022674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522995" y="8650777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3144336" y="7022421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extrusión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7196467" y="2062782"/>
              <a:ext cx="0" cy="125715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060930" y="4641768"/>
              <a:ext cx="6310772" cy="914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7196467" y="4173533"/>
              <a:ext cx="0" cy="49163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2874977" y="6605770"/>
              <a:ext cx="0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6018879" y="6605770"/>
              <a:ext cx="1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3276746" y="8234328"/>
              <a:ext cx="0" cy="102060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2877909" y="7626579"/>
              <a:ext cx="266427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6018878" y="7626827"/>
              <a:ext cx="263407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3276746" y="9254934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4060930" y="4632574"/>
              <a:ext cx="2" cy="9649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7196470" y="4664514"/>
              <a:ext cx="0" cy="9169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0332009" y="4664514"/>
              <a:ext cx="0" cy="89582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534267" y="1635986"/>
              <a:ext cx="3135542" cy="4428454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ángulo 46"/>
          <p:cNvSpPr/>
          <p:nvPr/>
        </p:nvSpPr>
        <p:spPr>
          <a:xfrm>
            <a:off x="188465" y="132148"/>
            <a:ext cx="3919941" cy="697924"/>
          </a:xfrm>
          <a:prstGeom prst="rect">
            <a:avLst/>
          </a:prstGeom>
          <a:noFill/>
          <a:ln w="19050">
            <a:solidFill>
              <a:srgbClr val="DC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Mapa de navegación del extrusor</a:t>
            </a:r>
            <a:endParaRPr lang="es-C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646360" y="201800"/>
            <a:ext cx="12620190" cy="12201563"/>
            <a:chOff x="2723132" y="1209190"/>
            <a:chExt cx="8946677" cy="8649905"/>
          </a:xfrm>
        </p:grpSpPr>
        <p:sp>
          <p:nvSpPr>
            <p:cNvPr id="4" name="Rectángulo 3"/>
            <p:cNvSpPr/>
            <p:nvPr/>
          </p:nvSpPr>
          <p:spPr>
            <a:xfrm>
              <a:off x="5858670" y="3319941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858670" y="1209190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994212" y="5560335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723132" y="5597560"/>
              <a:ext cx="2675597" cy="970985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858670" y="5581464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282285" y="7022674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522995" y="8650777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3144336" y="7022421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impresión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7196467" y="2062782"/>
              <a:ext cx="0" cy="125715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060930" y="4641768"/>
              <a:ext cx="6310772" cy="914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7196467" y="4173533"/>
              <a:ext cx="0" cy="49163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2874977" y="6605770"/>
              <a:ext cx="0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6018879" y="6605770"/>
              <a:ext cx="1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3276746" y="8234328"/>
              <a:ext cx="0" cy="102060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2877909" y="7626579"/>
              <a:ext cx="266427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6018878" y="7626827"/>
              <a:ext cx="263407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3276746" y="9254934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4060930" y="4632574"/>
              <a:ext cx="2" cy="9649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7196470" y="4664514"/>
              <a:ext cx="0" cy="9169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0332009" y="4664514"/>
              <a:ext cx="0" cy="89582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534267" y="1635986"/>
              <a:ext cx="3135542" cy="4428454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ángulo 46"/>
          <p:cNvSpPr/>
          <p:nvPr/>
        </p:nvSpPr>
        <p:spPr>
          <a:xfrm>
            <a:off x="188465" y="132148"/>
            <a:ext cx="3919941" cy="697924"/>
          </a:xfrm>
          <a:prstGeom prst="rect">
            <a:avLst/>
          </a:prstGeom>
          <a:noFill/>
          <a:ln w="19050">
            <a:solidFill>
              <a:srgbClr val="DC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Mapa de navegación del impresor</a:t>
            </a:r>
            <a:endParaRPr lang="es-C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646360" y="201800"/>
            <a:ext cx="12620190" cy="12201563"/>
            <a:chOff x="2723132" y="1209190"/>
            <a:chExt cx="8946677" cy="8649905"/>
          </a:xfrm>
        </p:grpSpPr>
        <p:sp>
          <p:nvSpPr>
            <p:cNvPr id="4" name="Rectángulo 3"/>
            <p:cNvSpPr/>
            <p:nvPr/>
          </p:nvSpPr>
          <p:spPr>
            <a:xfrm>
              <a:off x="5858670" y="3319941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858670" y="1209190"/>
              <a:ext cx="2675597" cy="8535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994212" y="5560335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Cerrar sesión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723132" y="5597560"/>
              <a:ext cx="2675597" cy="970985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Ordenes de producción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5858670" y="5581464"/>
              <a:ext cx="2675597" cy="10082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2000" dirty="0" smtClean="0">
                  <a:solidFill>
                    <a:schemeClr val="tx1"/>
                  </a:solidFill>
                </a:rPr>
                <a:t>Perfil</a:t>
              </a:r>
              <a:endParaRPr lang="es-CO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6282285" y="7022674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Modificar perfil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3522995" y="8650777"/>
              <a:ext cx="1873324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Mas información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3144336" y="7022421"/>
              <a:ext cx="2251982" cy="1208318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800" dirty="0" smtClean="0">
                  <a:solidFill>
                    <a:schemeClr val="tx1"/>
                  </a:solidFill>
                </a:rPr>
                <a:t>En sellado</a:t>
              </a:r>
              <a:endParaRPr lang="es-CO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7196467" y="2062782"/>
              <a:ext cx="0" cy="125715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4060930" y="4641768"/>
              <a:ext cx="6310772" cy="914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7196467" y="4173533"/>
              <a:ext cx="0" cy="49163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2874977" y="6605770"/>
              <a:ext cx="0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6018879" y="6605770"/>
              <a:ext cx="1" cy="102080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3276746" y="8234328"/>
              <a:ext cx="0" cy="1020606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2877909" y="7626579"/>
              <a:ext cx="266427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/>
            <p:nvPr/>
          </p:nvCxnSpPr>
          <p:spPr>
            <a:xfrm>
              <a:off x="6018878" y="7626827"/>
              <a:ext cx="263407" cy="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3276746" y="9254934"/>
              <a:ext cx="246248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4060930" y="4632574"/>
              <a:ext cx="2" cy="9649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7196470" y="4664514"/>
              <a:ext cx="0" cy="91695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0332009" y="4664514"/>
              <a:ext cx="0" cy="89582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0" idx="3"/>
              <a:endCxn id="5" idx="3"/>
            </p:cNvCxnSpPr>
            <p:nvPr/>
          </p:nvCxnSpPr>
          <p:spPr>
            <a:xfrm flipH="1" flipV="1">
              <a:off x="8534267" y="1635986"/>
              <a:ext cx="3135542" cy="4428454"/>
            </a:xfrm>
            <a:prstGeom prst="bentConnector3">
              <a:avLst>
                <a:gd name="adj1" fmla="val -7291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ángulo 46"/>
          <p:cNvSpPr/>
          <p:nvPr/>
        </p:nvSpPr>
        <p:spPr>
          <a:xfrm>
            <a:off x="188465" y="132148"/>
            <a:ext cx="3919941" cy="697924"/>
          </a:xfrm>
          <a:prstGeom prst="rect">
            <a:avLst/>
          </a:prstGeom>
          <a:noFill/>
          <a:ln w="19050">
            <a:solidFill>
              <a:srgbClr val="DC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596" tIns="25298" rIns="50596" bIns="252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Mapa de navegación del sellador</a:t>
            </a:r>
            <a:endParaRPr lang="es-C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181</Words>
  <Application>Microsoft Office PowerPoint</Application>
  <PresentationFormat>Personalizado</PresentationFormat>
  <Paragraphs>89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Actividas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Lopera Estrada</dc:creator>
  <cp:lastModifiedBy>Juan Pablo Lopera Estrada</cp:lastModifiedBy>
  <cp:revision>22</cp:revision>
  <dcterms:created xsi:type="dcterms:W3CDTF">2013-10-25T01:54:01Z</dcterms:created>
  <dcterms:modified xsi:type="dcterms:W3CDTF">2014-03-26T01:51:56Z</dcterms:modified>
</cp:coreProperties>
</file>