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0D820-65A6-4844-A36A-0598B70381DD}" type="datetimeFigureOut">
              <a:rPr lang="es-ES"/>
              <a:t>19/06/2014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C8492-EA1B-477F-9AD4-3FFDDCC98BC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32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85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90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15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8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7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2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5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96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8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5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0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1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0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59437" y="1946939"/>
            <a:ext cx="6691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>
                <a:solidFill>
                  <a:srgbClr val="C00000"/>
                </a:solidFill>
                <a:latin typeface="Arial Narrow" panose="020B0606020202030204" pitchFamily="34" charset="0"/>
              </a:rPr>
              <a:t>PlastiSoft</a:t>
            </a:r>
          </a:p>
          <a:p>
            <a:pPr algn="ctr"/>
            <a:endParaRPr lang="es-CO" sz="3200" b="1" dirty="0">
              <a:latin typeface="Arial Narrow" panose="020B0606020202030204" pitchFamily="34" charset="0"/>
            </a:endParaRPr>
          </a:p>
          <a:p>
            <a:pPr algn="ctr"/>
            <a:endParaRPr lang="es-CO" sz="3200" b="1" dirty="0">
              <a:latin typeface="Arial Narrow" panose="020B0606020202030204" pitchFamily="34" charset="0"/>
            </a:endParaRPr>
          </a:p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Juan Diego Gonzalez Mena</a:t>
            </a:r>
            <a:endParaRPr lang="es-CO" sz="2400" b="1" dirty="0">
              <a:latin typeface="Arial Narrow" panose="020B0606020202030204" pitchFamily="34" charset="0"/>
            </a:endParaRPr>
          </a:p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Juan Pablo Lopera Estrada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CO" sz="2400" b="1" dirty="0">
                <a:solidFill>
                  <a:srgbClr val="000000"/>
                </a:solidFill>
                <a:latin typeface="Arial Narrow"/>
              </a:rPr>
              <a:t>Oscar Julian </a:t>
            </a:r>
            <a:r>
              <a:rPr lang="es-CO" sz="2400" b="1" dirty="0">
                <a:latin typeface="Arial Narrow" panose="020B0606020202030204" pitchFamily="34" charset="0"/>
              </a:rPr>
              <a:t>Buitrago Castro </a:t>
            </a:r>
          </a:p>
          <a:p>
            <a:pPr algn="ctr"/>
            <a:endParaRPr lang="es-CO" sz="32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901" y="120327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Mapa conceptual</a:t>
            </a:r>
            <a:endParaRPr lang="es-ES" dirty="0"/>
          </a:p>
        </p:txBody>
      </p:sp>
      <p:grpSp>
        <p:nvGrpSpPr>
          <p:cNvPr id="4" name="Grupo 148"/>
          <p:cNvGrpSpPr/>
          <p:nvPr/>
        </p:nvGrpSpPr>
        <p:grpSpPr>
          <a:xfrm>
            <a:off x="1487552" y="1378174"/>
            <a:ext cx="6284868" cy="5175967"/>
            <a:chOff x="2888615" y="-1418272"/>
            <a:chExt cx="7653020" cy="6866890"/>
          </a:xfrm>
        </p:grpSpPr>
        <p:cxnSp>
          <p:nvCxnSpPr>
            <p:cNvPr id="5" name="Conector recto de flecha 149"/>
            <p:cNvCxnSpPr/>
            <p:nvPr/>
          </p:nvCxnSpPr>
          <p:spPr>
            <a:xfrm flipH="1">
              <a:off x="6841490" y="-657542"/>
              <a:ext cx="0" cy="58864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angular 150"/>
            <p:cNvCxnSpPr/>
            <p:nvPr/>
          </p:nvCxnSpPr>
          <p:spPr>
            <a:xfrm>
              <a:off x="6618605" y="-867092"/>
              <a:ext cx="2731135" cy="821690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r 151"/>
            <p:cNvCxnSpPr/>
            <p:nvPr/>
          </p:nvCxnSpPr>
          <p:spPr>
            <a:xfrm rot="10800000" flipV="1">
              <a:off x="4088130" y="-871537"/>
              <a:ext cx="2335530" cy="809625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ángulo redondeado 152"/>
            <p:cNvSpPr/>
            <p:nvPr/>
          </p:nvSpPr>
          <p:spPr>
            <a:xfrm>
              <a:off x="5469890" y="-1418272"/>
              <a:ext cx="2573655" cy="920750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3800" kern="1200" dirty="0">
                  <a:solidFill>
                    <a:srgbClr val="C00000"/>
                  </a:solidFill>
                  <a:effectLst/>
                  <a:latin typeface="Brush Script MT" panose="03060802040406070304" pitchFamily="66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PlastiSoft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ángulo redondeado 153"/>
            <p:cNvSpPr/>
            <p:nvPr/>
          </p:nvSpPr>
          <p:spPr>
            <a:xfrm>
              <a:off x="3136265" y="37783"/>
              <a:ext cx="1932305" cy="523875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95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Objetivo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ángulo redondeado 154"/>
            <p:cNvSpPr/>
            <p:nvPr/>
          </p:nvSpPr>
          <p:spPr>
            <a:xfrm>
              <a:off x="8355965" y="85408"/>
              <a:ext cx="1932305" cy="523875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95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Necesidad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ángulo redondeado 155"/>
            <p:cNvSpPr/>
            <p:nvPr/>
          </p:nvSpPr>
          <p:spPr>
            <a:xfrm>
              <a:off x="3107690" y="1385888"/>
              <a:ext cx="1932305" cy="685800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3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Desarrollar Aplicación de software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ángulo redondeado 156"/>
            <p:cNvSpPr/>
            <p:nvPr/>
          </p:nvSpPr>
          <p:spPr>
            <a:xfrm>
              <a:off x="2888615" y="3318828"/>
              <a:ext cx="2372995" cy="828675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0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Administrar toda la información referente a los procesos de producción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ángulo redondeado 157"/>
            <p:cNvSpPr/>
            <p:nvPr/>
          </p:nvSpPr>
          <p:spPr>
            <a:xfrm>
              <a:off x="8127365" y="1423988"/>
              <a:ext cx="2306955" cy="666750"/>
            </a:xfrm>
            <a:prstGeom prst="roundRect">
              <a:avLst>
                <a:gd name="adj" fmla="val 837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Evitar Mal manejo de la información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ángulo redondeado 158"/>
            <p:cNvSpPr/>
            <p:nvPr/>
          </p:nvSpPr>
          <p:spPr>
            <a:xfrm>
              <a:off x="8520431" y="3210244"/>
              <a:ext cx="1832610" cy="557528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 dirty="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Errores de transcripción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ángulo redondeado 159"/>
            <p:cNvSpPr/>
            <p:nvPr/>
          </p:nvSpPr>
          <p:spPr>
            <a:xfrm>
              <a:off x="8153401" y="4545649"/>
              <a:ext cx="2183130" cy="574039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000" kern="1200" dirty="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Agilizar el movimiento de datos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ángulo redondeado 160"/>
            <p:cNvSpPr/>
            <p:nvPr/>
          </p:nvSpPr>
          <p:spPr>
            <a:xfrm>
              <a:off x="8489315" y="3866198"/>
              <a:ext cx="1832610" cy="504190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100" kern="1200" dirty="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Aumentar productividad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Conector recto de flecha 161"/>
            <p:cNvCxnSpPr/>
            <p:nvPr/>
          </p:nvCxnSpPr>
          <p:spPr>
            <a:xfrm>
              <a:off x="4102100" y="704533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62"/>
            <p:cNvCxnSpPr/>
            <p:nvPr/>
          </p:nvCxnSpPr>
          <p:spPr>
            <a:xfrm>
              <a:off x="9323705" y="780733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63"/>
            <p:cNvCxnSpPr/>
            <p:nvPr/>
          </p:nvCxnSpPr>
          <p:spPr>
            <a:xfrm>
              <a:off x="6831965" y="809308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5"/>
            <p:cNvSpPr txBox="1"/>
            <p:nvPr/>
          </p:nvSpPr>
          <p:spPr>
            <a:xfrm>
              <a:off x="3736340" y="2180908"/>
              <a:ext cx="991235" cy="37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Para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ángulo redondeado 165"/>
            <p:cNvSpPr/>
            <p:nvPr/>
          </p:nvSpPr>
          <p:spPr>
            <a:xfrm>
              <a:off x="5841365" y="47308"/>
              <a:ext cx="1932305" cy="523875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95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Problema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ángulo redondeado 166"/>
            <p:cNvSpPr/>
            <p:nvPr/>
          </p:nvSpPr>
          <p:spPr>
            <a:xfrm>
              <a:off x="5974715" y="1414463"/>
              <a:ext cx="1770380" cy="647700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Manejo físico de la información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ángulo redondeado 167"/>
            <p:cNvSpPr/>
            <p:nvPr/>
          </p:nvSpPr>
          <p:spPr>
            <a:xfrm>
              <a:off x="5800725" y="4325938"/>
              <a:ext cx="2168525" cy="1122680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Excesiva transcripción de la información, lo que hace vulnerable su integridad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ángulo redondeado 168"/>
            <p:cNvSpPr/>
            <p:nvPr/>
          </p:nvSpPr>
          <p:spPr>
            <a:xfrm>
              <a:off x="5850890" y="3311843"/>
              <a:ext cx="2014855" cy="833120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1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Procesos más lentos y con errores en algunos casos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uadroTexto 45"/>
            <p:cNvSpPr txBox="1"/>
            <p:nvPr/>
          </p:nvSpPr>
          <p:spPr>
            <a:xfrm>
              <a:off x="6179185" y="2257108"/>
              <a:ext cx="1471930" cy="37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 que causa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Conector angular 170"/>
            <p:cNvCxnSpPr/>
            <p:nvPr/>
          </p:nvCxnSpPr>
          <p:spPr>
            <a:xfrm flipH="1">
              <a:off x="5755640" y="2499678"/>
              <a:ext cx="390525" cy="2447925"/>
            </a:xfrm>
            <a:prstGeom prst="bentConnector3">
              <a:avLst>
                <a:gd name="adj1" fmla="val 172995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angular 171"/>
            <p:cNvCxnSpPr/>
            <p:nvPr/>
          </p:nvCxnSpPr>
          <p:spPr>
            <a:xfrm flipH="1">
              <a:off x="8474075" y="2514283"/>
              <a:ext cx="450850" cy="1567815"/>
            </a:xfrm>
            <a:prstGeom prst="bentConnector3">
              <a:avLst>
                <a:gd name="adj1" fmla="val 168290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r 172"/>
            <p:cNvCxnSpPr/>
            <p:nvPr/>
          </p:nvCxnSpPr>
          <p:spPr>
            <a:xfrm>
              <a:off x="8177530" y="2513648"/>
              <a:ext cx="302260" cy="1104900"/>
            </a:xfrm>
            <a:prstGeom prst="bentConnector3">
              <a:avLst>
                <a:gd name="adj1" fmla="val -252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45"/>
            <p:cNvSpPr txBox="1"/>
            <p:nvPr/>
          </p:nvSpPr>
          <p:spPr>
            <a:xfrm>
              <a:off x="9069705" y="2330768"/>
              <a:ext cx="1471930" cy="37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Como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Conector recto de flecha 174"/>
            <p:cNvCxnSpPr/>
            <p:nvPr/>
          </p:nvCxnSpPr>
          <p:spPr>
            <a:xfrm>
              <a:off x="4079240" y="2633663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175"/>
            <p:cNvCxnSpPr/>
            <p:nvPr/>
          </p:nvCxnSpPr>
          <p:spPr>
            <a:xfrm>
              <a:off x="8167370" y="3284538"/>
              <a:ext cx="0" cy="126111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176"/>
            <p:cNvCxnSpPr/>
            <p:nvPr/>
          </p:nvCxnSpPr>
          <p:spPr>
            <a:xfrm>
              <a:off x="5479415" y="3833813"/>
              <a:ext cx="304800" cy="95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96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1050040" y="896910"/>
            <a:ext cx="72040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Roles</a:t>
            </a:r>
          </a:p>
          <a:p>
            <a:pPr algn="ctr"/>
            <a:endParaRPr lang="es-CO" sz="28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endParaRPr lang="es-CO" sz="28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Juan Diego </a:t>
            </a:r>
            <a:r>
              <a:rPr lang="es-CO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Gonzalez Mena</a:t>
            </a:r>
            <a:r>
              <a:rPr lang="es-CO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s-CO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Analista, </a:t>
            </a:r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Documentador,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Diseñador </a:t>
            </a:r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Web, Programador</a:t>
            </a:r>
            <a:b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s-CO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Juan Pablo Lopera Estrada</a:t>
            </a:r>
          </a:p>
          <a:p>
            <a:pPr algn="ctr"/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Analista, Diseñador Desktop, Programador, Tester</a:t>
            </a:r>
          </a:p>
          <a:p>
            <a:pPr algn="ctr"/>
            <a:endParaRPr lang="es-CO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CO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Oscar Julian Buitrago Castro</a:t>
            </a:r>
          </a:p>
          <a:p>
            <a:pPr algn="ctr"/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Analista, Documentador, Programador</a:t>
            </a:r>
          </a:p>
        </p:txBody>
      </p:sp>
    </p:spTree>
    <p:extLst>
      <p:ext uri="{BB962C8B-B14F-4D97-AF65-F5344CB8AC3E}">
        <p14:creationId xmlns:p14="http://schemas.microsoft.com/office/powerpoint/2010/main" val="415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1908"/>
            <a:ext cx="8229600" cy="6292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443483" y="1196753"/>
            <a:ext cx="8229600" cy="5256584"/>
            <a:chOff x="142075" y="256122"/>
            <a:chExt cx="13621293" cy="12002655"/>
          </a:xfrm>
        </p:grpSpPr>
        <p:sp>
          <p:nvSpPr>
            <p:cNvPr id="5" name="Rectángulo 4"/>
            <p:cNvSpPr/>
            <p:nvPr/>
          </p:nvSpPr>
          <p:spPr>
            <a:xfrm>
              <a:off x="6354896" y="1417121"/>
              <a:ext cx="1468622" cy="468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354896" y="258540"/>
              <a:ext cx="1468622" cy="468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2294746" y="2646864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783114" y="344953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550595" y="2646864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811571" y="265380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Informes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067420" y="2646864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Empleados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42081" y="265846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Insumos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83668" y="265846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5255" y="2667297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Órdenes de producción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346337" y="265846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Clientes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299939" y="344953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empleado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82440" y="8015257"/>
              <a:ext cx="1488426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Actualizar color o material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74601" y="618349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115651" y="618349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 pedido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74601" y="526761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1917" y="3473552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74601" y="4358576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material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74601" y="3449536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color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299939" y="4358576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 empleado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578857" y="4358575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 cliente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578857" y="344953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cliente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16189" y="4358574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Validar pedido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762520" y="618349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Eliminar cliente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507782" y="5267616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Actualizar empleado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507782" y="618349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Eliminar empleado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82443" y="709937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Ver insumo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5762519" y="5250401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Actualizar cliente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3857776" y="3449535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En extrusión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857776" y="5263590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En impresión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861391" y="7075370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En sellado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9062032" y="3449535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Sellador</a:t>
              </a:r>
            </a:p>
          </p:txBody>
        </p:sp>
        <p:cxnSp>
          <p:nvCxnSpPr>
            <p:cNvPr id="37" name="Conector recto de flecha 36"/>
            <p:cNvCxnSpPr>
              <a:stCxn id="6" idx="2"/>
              <a:endCxn id="5" idx="0"/>
            </p:cNvCxnSpPr>
            <p:nvPr/>
          </p:nvCxnSpPr>
          <p:spPr>
            <a:xfrm>
              <a:off x="7089204" y="727075"/>
              <a:ext cx="0" cy="690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876390" y="2137621"/>
              <a:ext cx="12152665" cy="1760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stCxn id="5" idx="2"/>
            </p:cNvCxnSpPr>
            <p:nvPr/>
          </p:nvCxnSpPr>
          <p:spPr>
            <a:xfrm>
              <a:off x="7089204" y="1885656"/>
              <a:ext cx="0" cy="269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2" idx="0"/>
            </p:cNvCxnSpPr>
            <p:nvPr/>
          </p:nvCxnSpPr>
          <p:spPr>
            <a:xfrm>
              <a:off x="876390" y="2122565"/>
              <a:ext cx="0" cy="5358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08979" y="3220698"/>
              <a:ext cx="6035" cy="32944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1970857" y="3211863"/>
              <a:ext cx="0" cy="32964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3708601" y="3220699"/>
              <a:ext cx="0" cy="78190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H="1">
              <a:off x="5431978" y="3220698"/>
              <a:ext cx="2295" cy="14694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7159947" y="3220698"/>
              <a:ext cx="0" cy="14694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915789" y="3200266"/>
              <a:ext cx="0" cy="5808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0623362" y="3200268"/>
              <a:ext cx="0" cy="5808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32231" y="6846735"/>
              <a:ext cx="0" cy="24160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627355" y="5021814"/>
              <a:ext cx="0" cy="14933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359062" y="5021814"/>
              <a:ext cx="0" cy="14933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endCxn id="33" idx="1"/>
            </p:cNvCxnSpPr>
            <p:nvPr/>
          </p:nvCxnSpPr>
          <p:spPr>
            <a:xfrm>
              <a:off x="3708601" y="3781154"/>
              <a:ext cx="149175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endCxn id="34" idx="1"/>
            </p:cNvCxnSpPr>
            <p:nvPr/>
          </p:nvCxnSpPr>
          <p:spPr>
            <a:xfrm>
              <a:off x="3711534" y="5595210"/>
              <a:ext cx="14624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35" idx="1"/>
            </p:cNvCxnSpPr>
            <p:nvPr/>
          </p:nvCxnSpPr>
          <p:spPr>
            <a:xfrm>
              <a:off x="3706180" y="7406986"/>
              <a:ext cx="15520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endCxn id="21" idx="1"/>
            </p:cNvCxnSpPr>
            <p:nvPr/>
          </p:nvCxnSpPr>
          <p:spPr>
            <a:xfrm>
              <a:off x="1976585" y="3805172"/>
              <a:ext cx="14533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>
              <a:endCxn id="27" idx="1"/>
            </p:cNvCxnSpPr>
            <p:nvPr/>
          </p:nvCxnSpPr>
          <p:spPr>
            <a:xfrm>
              <a:off x="1967013" y="4690194"/>
              <a:ext cx="149175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endCxn id="19" idx="1"/>
            </p:cNvCxnSpPr>
            <p:nvPr/>
          </p:nvCxnSpPr>
          <p:spPr>
            <a:xfrm>
              <a:off x="1966476" y="6515112"/>
              <a:ext cx="149175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endCxn id="23" idx="1"/>
            </p:cNvCxnSpPr>
            <p:nvPr/>
          </p:nvCxnSpPr>
          <p:spPr>
            <a:xfrm>
              <a:off x="215014" y="3781152"/>
              <a:ext cx="159585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endCxn id="22" idx="1"/>
            </p:cNvCxnSpPr>
            <p:nvPr/>
          </p:nvCxnSpPr>
          <p:spPr>
            <a:xfrm flipV="1">
              <a:off x="203775" y="4690197"/>
              <a:ext cx="170824" cy="68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endCxn id="20" idx="1"/>
            </p:cNvCxnSpPr>
            <p:nvPr/>
          </p:nvCxnSpPr>
          <p:spPr>
            <a:xfrm>
              <a:off x="215014" y="5599233"/>
              <a:ext cx="159585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endCxn id="18" idx="1"/>
            </p:cNvCxnSpPr>
            <p:nvPr/>
          </p:nvCxnSpPr>
          <p:spPr>
            <a:xfrm>
              <a:off x="223237" y="6515116"/>
              <a:ext cx="1513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endCxn id="31" idx="1"/>
            </p:cNvCxnSpPr>
            <p:nvPr/>
          </p:nvCxnSpPr>
          <p:spPr>
            <a:xfrm>
              <a:off x="432231" y="7430996"/>
              <a:ext cx="150212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endCxn id="17" idx="1"/>
            </p:cNvCxnSpPr>
            <p:nvPr/>
          </p:nvCxnSpPr>
          <p:spPr>
            <a:xfrm>
              <a:off x="430248" y="8346876"/>
              <a:ext cx="152192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endCxn id="26" idx="1"/>
            </p:cNvCxnSpPr>
            <p:nvPr/>
          </p:nvCxnSpPr>
          <p:spPr>
            <a:xfrm>
              <a:off x="5434272" y="3781154"/>
              <a:ext cx="144583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endCxn id="25" idx="1"/>
            </p:cNvCxnSpPr>
            <p:nvPr/>
          </p:nvCxnSpPr>
          <p:spPr>
            <a:xfrm>
              <a:off x="5431978" y="4690192"/>
              <a:ext cx="146878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endCxn id="32" idx="1"/>
            </p:cNvCxnSpPr>
            <p:nvPr/>
          </p:nvCxnSpPr>
          <p:spPr>
            <a:xfrm>
              <a:off x="5627356" y="5582020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endCxn id="28" idx="1"/>
            </p:cNvCxnSpPr>
            <p:nvPr/>
          </p:nvCxnSpPr>
          <p:spPr>
            <a:xfrm>
              <a:off x="5634133" y="6515116"/>
              <a:ext cx="128387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endCxn id="16" idx="1"/>
            </p:cNvCxnSpPr>
            <p:nvPr/>
          </p:nvCxnSpPr>
          <p:spPr>
            <a:xfrm>
              <a:off x="7170508" y="3781154"/>
              <a:ext cx="129432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endCxn id="24" idx="1"/>
            </p:cNvCxnSpPr>
            <p:nvPr/>
          </p:nvCxnSpPr>
          <p:spPr>
            <a:xfrm>
              <a:off x="7165226" y="4690192"/>
              <a:ext cx="134711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endCxn id="29" idx="1"/>
            </p:cNvCxnSpPr>
            <p:nvPr/>
          </p:nvCxnSpPr>
          <p:spPr>
            <a:xfrm>
              <a:off x="7359064" y="5599231"/>
              <a:ext cx="14871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>
              <a:endCxn id="30" idx="1"/>
            </p:cNvCxnSpPr>
            <p:nvPr/>
          </p:nvCxnSpPr>
          <p:spPr>
            <a:xfrm>
              <a:off x="7368944" y="6515116"/>
              <a:ext cx="138839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endCxn id="36" idx="1"/>
            </p:cNvCxnSpPr>
            <p:nvPr/>
          </p:nvCxnSpPr>
          <p:spPr>
            <a:xfrm>
              <a:off x="8921825" y="3781152"/>
              <a:ext cx="140206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endCxn id="8" idx="1"/>
            </p:cNvCxnSpPr>
            <p:nvPr/>
          </p:nvCxnSpPr>
          <p:spPr>
            <a:xfrm>
              <a:off x="10623362" y="3781154"/>
              <a:ext cx="159750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endCxn id="13" idx="0"/>
            </p:cNvCxnSpPr>
            <p:nvPr/>
          </p:nvCxnSpPr>
          <p:spPr>
            <a:xfrm>
              <a:off x="2617977" y="2137621"/>
              <a:ext cx="0" cy="52084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>
              <a:endCxn id="14" idx="0"/>
            </p:cNvCxnSpPr>
            <p:nvPr/>
          </p:nvCxnSpPr>
          <p:spPr>
            <a:xfrm>
              <a:off x="4359564" y="2137622"/>
              <a:ext cx="0" cy="5296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endCxn id="15" idx="0"/>
            </p:cNvCxnSpPr>
            <p:nvPr/>
          </p:nvCxnSpPr>
          <p:spPr>
            <a:xfrm>
              <a:off x="6080646" y="2155152"/>
              <a:ext cx="0" cy="50330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endCxn id="11" idx="0"/>
            </p:cNvCxnSpPr>
            <p:nvPr/>
          </p:nvCxnSpPr>
          <p:spPr>
            <a:xfrm>
              <a:off x="7801729" y="2155154"/>
              <a:ext cx="0" cy="4917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>
              <a:endCxn id="10" idx="0"/>
            </p:cNvCxnSpPr>
            <p:nvPr/>
          </p:nvCxnSpPr>
          <p:spPr>
            <a:xfrm>
              <a:off x="9545881" y="2146386"/>
              <a:ext cx="0" cy="5074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>
              <a:endCxn id="9" idx="0"/>
            </p:cNvCxnSpPr>
            <p:nvPr/>
          </p:nvCxnSpPr>
          <p:spPr>
            <a:xfrm>
              <a:off x="11284903" y="2155154"/>
              <a:ext cx="0" cy="4917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endCxn id="7" idx="0"/>
            </p:cNvCxnSpPr>
            <p:nvPr/>
          </p:nvCxnSpPr>
          <p:spPr>
            <a:xfrm>
              <a:off x="13029056" y="2137621"/>
              <a:ext cx="0" cy="5092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7" idx="3"/>
              <a:endCxn id="6" idx="3"/>
            </p:cNvCxnSpPr>
            <p:nvPr/>
          </p:nvCxnSpPr>
          <p:spPr>
            <a:xfrm flipH="1" flipV="1">
              <a:off x="7823516" y="492808"/>
              <a:ext cx="5939850" cy="2430758"/>
            </a:xfrm>
            <a:prstGeom prst="bentConnector3">
              <a:avLst>
                <a:gd name="adj1" fmla="val -3657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ángulo 80"/>
            <p:cNvSpPr/>
            <p:nvPr/>
          </p:nvSpPr>
          <p:spPr>
            <a:xfrm>
              <a:off x="3861391" y="8891768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</a:t>
              </a:r>
            </a:p>
          </p:txBody>
        </p:sp>
        <p:cxnSp>
          <p:nvCxnSpPr>
            <p:cNvPr id="82" name="Conector recto de flecha 81"/>
            <p:cNvCxnSpPr>
              <a:endCxn id="81" idx="1"/>
            </p:cNvCxnSpPr>
            <p:nvPr/>
          </p:nvCxnSpPr>
          <p:spPr>
            <a:xfrm>
              <a:off x="3706180" y="9223384"/>
              <a:ext cx="15520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582440" y="8931137"/>
              <a:ext cx="140036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Eliminar color o material</a:t>
              </a:r>
            </a:p>
          </p:txBody>
        </p:sp>
        <p:cxnSp>
          <p:nvCxnSpPr>
            <p:cNvPr id="84" name="Conector recto de flecha 83"/>
            <p:cNvCxnSpPr>
              <a:endCxn id="83" idx="1"/>
            </p:cNvCxnSpPr>
            <p:nvPr/>
          </p:nvCxnSpPr>
          <p:spPr>
            <a:xfrm>
              <a:off x="430246" y="9262755"/>
              <a:ext cx="152193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ángulo 84"/>
            <p:cNvSpPr/>
            <p:nvPr/>
          </p:nvSpPr>
          <p:spPr>
            <a:xfrm>
              <a:off x="2321627" y="7092530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86" name="Conector recto 85"/>
            <p:cNvCxnSpPr/>
            <p:nvPr/>
          </p:nvCxnSpPr>
          <p:spPr>
            <a:xfrm>
              <a:off x="2186462" y="6863944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85" idx="1"/>
            </p:cNvCxnSpPr>
            <p:nvPr/>
          </p:nvCxnSpPr>
          <p:spPr>
            <a:xfrm>
              <a:off x="2186464" y="7424150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ángulo 87"/>
            <p:cNvSpPr/>
            <p:nvPr/>
          </p:nvSpPr>
          <p:spPr>
            <a:xfrm>
              <a:off x="2322582" y="5267616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2187417" y="5039029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88" idx="1"/>
            </p:cNvCxnSpPr>
            <p:nvPr/>
          </p:nvCxnSpPr>
          <p:spPr>
            <a:xfrm>
              <a:off x="2187419" y="5599235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ángulo 90"/>
            <p:cNvSpPr/>
            <p:nvPr/>
          </p:nvSpPr>
          <p:spPr>
            <a:xfrm>
              <a:off x="4062017" y="4342444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3926852" y="4113858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endCxn id="91" idx="1"/>
            </p:cNvCxnSpPr>
            <p:nvPr/>
          </p:nvCxnSpPr>
          <p:spPr>
            <a:xfrm>
              <a:off x="3926854" y="4674064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ángulo 93"/>
            <p:cNvSpPr/>
            <p:nvPr/>
          </p:nvSpPr>
          <p:spPr>
            <a:xfrm>
              <a:off x="4069235" y="6150468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3934070" y="5921882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cto de flecha 95"/>
            <p:cNvCxnSpPr>
              <a:endCxn id="94" idx="1"/>
            </p:cNvCxnSpPr>
            <p:nvPr/>
          </p:nvCxnSpPr>
          <p:spPr>
            <a:xfrm>
              <a:off x="3934072" y="6482088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ángulo 96"/>
            <p:cNvSpPr/>
            <p:nvPr/>
          </p:nvSpPr>
          <p:spPr>
            <a:xfrm>
              <a:off x="4073377" y="7962745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98" name="Conector recto 97"/>
            <p:cNvCxnSpPr/>
            <p:nvPr/>
          </p:nvCxnSpPr>
          <p:spPr>
            <a:xfrm>
              <a:off x="3938212" y="7734158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de flecha 98"/>
            <p:cNvCxnSpPr>
              <a:endCxn id="97" idx="1"/>
            </p:cNvCxnSpPr>
            <p:nvPr/>
          </p:nvCxnSpPr>
          <p:spPr>
            <a:xfrm>
              <a:off x="3938214" y="8294364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ángulo 99"/>
            <p:cNvSpPr/>
            <p:nvPr/>
          </p:nvSpPr>
          <p:spPr>
            <a:xfrm>
              <a:off x="4065448" y="9779143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1" name="Conector recto 100"/>
            <p:cNvCxnSpPr/>
            <p:nvPr/>
          </p:nvCxnSpPr>
          <p:spPr>
            <a:xfrm>
              <a:off x="3930284" y="9550556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>
              <a:endCxn id="100" idx="1"/>
            </p:cNvCxnSpPr>
            <p:nvPr/>
          </p:nvCxnSpPr>
          <p:spPr>
            <a:xfrm>
              <a:off x="3930286" y="10110762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ángulo 102"/>
            <p:cNvSpPr/>
            <p:nvPr/>
          </p:nvSpPr>
          <p:spPr>
            <a:xfrm>
              <a:off x="3861391" y="10708163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 smtClean="0">
                  <a:solidFill>
                    <a:schemeClr val="tx1"/>
                  </a:solidFill>
                </a:rPr>
                <a:t>Ordenes finalizadas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Conector recto de flecha 103"/>
            <p:cNvCxnSpPr>
              <a:endCxn id="103" idx="1"/>
            </p:cNvCxnSpPr>
            <p:nvPr/>
          </p:nvCxnSpPr>
          <p:spPr>
            <a:xfrm>
              <a:off x="3706180" y="11039778"/>
              <a:ext cx="15520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ángulo 104"/>
            <p:cNvSpPr/>
            <p:nvPr/>
          </p:nvSpPr>
          <p:spPr>
            <a:xfrm>
              <a:off x="4065448" y="1159553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6" name="Conector recto 105"/>
            <p:cNvCxnSpPr/>
            <p:nvPr/>
          </p:nvCxnSpPr>
          <p:spPr>
            <a:xfrm>
              <a:off x="3930284" y="11366951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>
              <a:endCxn id="105" idx="1"/>
            </p:cNvCxnSpPr>
            <p:nvPr/>
          </p:nvCxnSpPr>
          <p:spPr>
            <a:xfrm>
              <a:off x="3930286" y="11927157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ángulo 107"/>
            <p:cNvSpPr/>
            <p:nvPr/>
          </p:nvSpPr>
          <p:spPr>
            <a:xfrm>
              <a:off x="142075" y="256122"/>
              <a:ext cx="3919941" cy="697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 smtClean="0">
                  <a:solidFill>
                    <a:schemeClr val="tx1"/>
                  </a:solidFill>
                </a:rPr>
                <a:t>Mapa de navegación del administrador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92696"/>
            <a:ext cx="8229600" cy="5760641"/>
            <a:chOff x="188465" y="132148"/>
            <a:chExt cx="12752620" cy="12277362"/>
          </a:xfrm>
        </p:grpSpPr>
        <p:sp>
          <p:nvSpPr>
            <p:cNvPr id="5" name="Rectángulo 4"/>
            <p:cNvSpPr/>
            <p:nvPr/>
          </p:nvSpPr>
          <p:spPr>
            <a:xfrm>
              <a:off x="5789813" y="2514027"/>
              <a:ext cx="2675597" cy="853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789813" y="403276"/>
              <a:ext cx="2675597" cy="853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265488" y="4767063"/>
              <a:ext cx="2675597" cy="1008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7087920" y="4754423"/>
              <a:ext cx="2675597" cy="1008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16840" y="4791648"/>
              <a:ext cx="2675597" cy="970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Bolsa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952378" y="4775552"/>
              <a:ext cx="2675597" cy="1008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511533" y="6216762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375993" y="7872886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Mis pedidos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375993" y="6216762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619115" y="11201192"/>
              <a:ext cx="1873324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Eliminar bolsa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619114" y="9501240"/>
              <a:ext cx="1873324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Ver bolsa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240455" y="6216759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240455" y="7872884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Mis bolsas</a:t>
              </a:r>
            </a:p>
          </p:txBody>
        </p:sp>
        <p:cxnSp>
          <p:nvCxnSpPr>
            <p:cNvPr id="18" name="Conector recto de flecha 17"/>
            <p:cNvCxnSpPr>
              <a:stCxn id="6" idx="2"/>
              <a:endCxn id="5" idx="0"/>
            </p:cNvCxnSpPr>
            <p:nvPr/>
          </p:nvCxnSpPr>
          <p:spPr>
            <a:xfrm>
              <a:off x="7127610" y="1256868"/>
              <a:ext cx="0" cy="125715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2154638" y="3835856"/>
              <a:ext cx="9448650" cy="1368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>
              <a:stCxn id="5" idx="2"/>
            </p:cNvCxnSpPr>
            <p:nvPr/>
          </p:nvCxnSpPr>
          <p:spPr>
            <a:xfrm>
              <a:off x="7127610" y="3367619"/>
              <a:ext cx="0" cy="4916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968685" y="5799858"/>
              <a:ext cx="0" cy="267718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4108406" y="5799858"/>
              <a:ext cx="4181" cy="267718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7256492" y="5799858"/>
              <a:ext cx="8396" cy="1021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372865" y="9084791"/>
              <a:ext cx="0" cy="27205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endCxn id="16" idx="1"/>
            </p:cNvCxnSpPr>
            <p:nvPr/>
          </p:nvCxnSpPr>
          <p:spPr>
            <a:xfrm>
              <a:off x="968682" y="6820917"/>
              <a:ext cx="271773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endCxn id="17" idx="1"/>
            </p:cNvCxnSpPr>
            <p:nvPr/>
          </p:nvCxnSpPr>
          <p:spPr>
            <a:xfrm>
              <a:off x="974028" y="8477042"/>
              <a:ext cx="266427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13" idx="1"/>
            </p:cNvCxnSpPr>
            <p:nvPr/>
          </p:nvCxnSpPr>
          <p:spPr>
            <a:xfrm>
              <a:off x="4112586" y="6820915"/>
              <a:ext cx="263407" cy="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endCxn id="12" idx="1"/>
            </p:cNvCxnSpPr>
            <p:nvPr/>
          </p:nvCxnSpPr>
          <p:spPr>
            <a:xfrm>
              <a:off x="4108406" y="8477042"/>
              <a:ext cx="267588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endCxn id="15" idx="1"/>
            </p:cNvCxnSpPr>
            <p:nvPr/>
          </p:nvCxnSpPr>
          <p:spPr>
            <a:xfrm>
              <a:off x="1372865" y="10105397"/>
              <a:ext cx="246248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endCxn id="14" idx="1"/>
            </p:cNvCxnSpPr>
            <p:nvPr/>
          </p:nvCxnSpPr>
          <p:spPr>
            <a:xfrm>
              <a:off x="1385214" y="11805350"/>
              <a:ext cx="233901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endCxn id="11" idx="1"/>
            </p:cNvCxnSpPr>
            <p:nvPr/>
          </p:nvCxnSpPr>
          <p:spPr>
            <a:xfrm>
              <a:off x="7275729" y="6820915"/>
              <a:ext cx="235804" cy="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endCxn id="9" idx="0"/>
            </p:cNvCxnSpPr>
            <p:nvPr/>
          </p:nvCxnSpPr>
          <p:spPr>
            <a:xfrm>
              <a:off x="2154638" y="3826662"/>
              <a:ext cx="2" cy="9649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>
              <a:endCxn id="10" idx="0"/>
            </p:cNvCxnSpPr>
            <p:nvPr/>
          </p:nvCxnSpPr>
          <p:spPr>
            <a:xfrm>
              <a:off x="5290178" y="3858602"/>
              <a:ext cx="0" cy="9169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endCxn id="8" idx="0"/>
            </p:cNvCxnSpPr>
            <p:nvPr/>
          </p:nvCxnSpPr>
          <p:spPr>
            <a:xfrm>
              <a:off x="8425717" y="3858602"/>
              <a:ext cx="0" cy="89582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endCxn id="7" idx="0"/>
            </p:cNvCxnSpPr>
            <p:nvPr/>
          </p:nvCxnSpPr>
          <p:spPr>
            <a:xfrm>
              <a:off x="11603287" y="3842632"/>
              <a:ext cx="0" cy="9244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ángulo 35"/>
            <p:cNvSpPr/>
            <p:nvPr/>
          </p:nvSpPr>
          <p:spPr>
            <a:xfrm>
              <a:off x="4754652" y="9501238"/>
              <a:ext cx="1873324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4508403" y="9084790"/>
              <a:ext cx="0" cy="10483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endCxn id="36" idx="1"/>
            </p:cNvCxnSpPr>
            <p:nvPr/>
          </p:nvCxnSpPr>
          <p:spPr>
            <a:xfrm>
              <a:off x="4508403" y="10105396"/>
              <a:ext cx="246248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angular 38"/>
            <p:cNvCxnSpPr>
              <a:stCxn id="7" idx="3"/>
            </p:cNvCxnSpPr>
            <p:nvPr/>
          </p:nvCxnSpPr>
          <p:spPr>
            <a:xfrm flipH="1" flipV="1">
              <a:off x="8465410" y="830074"/>
              <a:ext cx="4475675" cy="4441094"/>
            </a:xfrm>
            <a:prstGeom prst="bentConnector3">
              <a:avLst>
                <a:gd name="adj1" fmla="val -8957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ángulo 39"/>
            <p:cNvSpPr/>
            <p:nvPr/>
          </p:nvSpPr>
          <p:spPr>
            <a:xfrm>
              <a:off x="188465" y="132148"/>
              <a:ext cx="3919941" cy="1327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cliente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1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20688"/>
            <a:ext cx="8229600" cy="5760641"/>
            <a:chOff x="188465" y="132148"/>
            <a:chExt cx="13078085" cy="12271215"/>
          </a:xfrm>
        </p:grpSpPr>
        <p:sp>
          <p:nvSpPr>
            <p:cNvPr id="5" name="Rectángulo 4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Cerrar sesión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Ordenes de producción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Modificar 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Mas información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En extrusión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recto de flecha 12"/>
            <p:cNvCxnSpPr>
              <a:stCxn id="6" idx="2"/>
              <a:endCxn id="5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5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2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endCxn id="11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endCxn id="8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9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endCxn id="7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7" idx="3"/>
              <a:endCxn id="6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ángulo 25"/>
            <p:cNvSpPr/>
            <p:nvPr/>
          </p:nvSpPr>
          <p:spPr>
            <a:xfrm>
              <a:off x="188465" y="132148"/>
              <a:ext cx="3919940" cy="15534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extrusor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87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20688"/>
            <a:ext cx="8229599" cy="5688633"/>
            <a:chOff x="188465" y="132148"/>
            <a:chExt cx="13078085" cy="12271215"/>
          </a:xfrm>
        </p:grpSpPr>
        <p:sp>
          <p:nvSpPr>
            <p:cNvPr id="5" name="Rectángulo 4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Cerrar sesión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Ordenes de producción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Modificar 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Mas información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En impresión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recto de flecha 12"/>
            <p:cNvCxnSpPr>
              <a:stCxn id="6" idx="2"/>
              <a:endCxn id="5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5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2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endCxn id="11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endCxn id="8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9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endCxn id="7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7" idx="3"/>
              <a:endCxn id="6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ángulo 25"/>
            <p:cNvSpPr/>
            <p:nvPr/>
          </p:nvSpPr>
          <p:spPr>
            <a:xfrm>
              <a:off x="188465" y="132148"/>
              <a:ext cx="3919941" cy="12737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impresor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19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20688"/>
            <a:ext cx="8229600" cy="5688632"/>
            <a:chOff x="188465" y="132148"/>
            <a:chExt cx="13078085" cy="12271215"/>
          </a:xfrm>
        </p:grpSpPr>
        <p:sp>
          <p:nvSpPr>
            <p:cNvPr id="5" name="Rectángulo 4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Cerrar sesión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Ordenes de producción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Modificar 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Mas información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En sellado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recto de flecha 12"/>
            <p:cNvCxnSpPr>
              <a:stCxn id="6" idx="2"/>
              <a:endCxn id="5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5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2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endCxn id="11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endCxn id="8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9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endCxn id="7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7" idx="3"/>
              <a:endCxn id="6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ángulo 25"/>
            <p:cNvSpPr/>
            <p:nvPr/>
          </p:nvSpPr>
          <p:spPr>
            <a:xfrm>
              <a:off x="188465" y="132148"/>
              <a:ext cx="3919940" cy="12737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sellador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76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CO" dirty="0" smtClean="0"/>
              <a:t>Referencias Bibliográficas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http://jquery.com/</a:t>
            </a:r>
          </a:p>
          <a:p>
            <a:r>
              <a:rPr lang="es-CO" dirty="0"/>
              <a:t>http://javaya.com.ar/</a:t>
            </a:r>
          </a:p>
          <a:p>
            <a:r>
              <a:rPr lang="es-CO" dirty="0"/>
              <a:t>https://dev.windowsphone.com/es-es</a:t>
            </a:r>
          </a:p>
          <a:p>
            <a:r>
              <a:rPr lang="es-CO" dirty="0"/>
              <a:t>http://www.aescrypt.com/download/</a:t>
            </a:r>
          </a:p>
          <a:p>
            <a:r>
              <a:rPr lang="es-CO" dirty="0"/>
              <a:t>http://dev.mysql.com/doc/</a:t>
            </a:r>
          </a:p>
          <a:p>
            <a:r>
              <a:rPr lang="es-CO" dirty="0"/>
              <a:t>http://docs.oracle.com/javaee/5/tutorial/doc/bnagy.html#bnagz</a:t>
            </a:r>
          </a:p>
        </p:txBody>
      </p:sp>
    </p:spTree>
    <p:extLst>
      <p:ext uri="{BB962C8B-B14F-4D97-AF65-F5344CB8AC3E}">
        <p14:creationId xmlns:p14="http://schemas.microsoft.com/office/powerpoint/2010/main" val="3168246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290</Words>
  <Application>Microsoft Office PowerPoint</Application>
  <PresentationFormat>Presentación en pantalla (4:3)</PresentationFormat>
  <Paragraphs>127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Agency FB</vt:lpstr>
      <vt:lpstr>Arial</vt:lpstr>
      <vt:lpstr>Arial Narrow</vt:lpstr>
      <vt:lpstr>Brush Script MT</vt:lpstr>
      <vt:lpstr>Calibri</vt:lpstr>
      <vt:lpstr>Times New Roman</vt:lpstr>
      <vt:lpstr>Tema de Office</vt:lpstr>
      <vt:lpstr>Presentación de PowerPoint</vt:lpstr>
      <vt:lpstr>Mapa conceptual</vt:lpstr>
      <vt:lpstr>Presentación de PowerPoint</vt:lpstr>
      <vt:lpstr>Mapa de navegación</vt:lpstr>
      <vt:lpstr>Presentación de PowerPoint</vt:lpstr>
      <vt:lpstr>Presentación de PowerPoint</vt:lpstr>
      <vt:lpstr>Presentación de PowerPoint</vt:lpstr>
      <vt:lpstr>Presentación de PowerPoint</vt:lpstr>
      <vt:lpstr>Referencias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Catalina Cano Gonzalez</dc:creator>
  <cp:lastModifiedBy>Oscar Buitrago</cp:lastModifiedBy>
  <cp:revision>13</cp:revision>
  <dcterms:created xsi:type="dcterms:W3CDTF">2014-01-27T22:16:11Z</dcterms:created>
  <dcterms:modified xsi:type="dcterms:W3CDTF">2014-06-19T14:25:29Z</dcterms:modified>
</cp:coreProperties>
</file>