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4400213" cy="8999538"/>
  <p:notesSz cx="6858000" cy="9144000"/>
  <p:defaultTextStyle>
    <a:defPPr>
      <a:defRPr lang="es-CO"/>
    </a:defPPr>
    <a:lvl1pPr marL="0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1pPr>
    <a:lvl2pPr marL="365892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2pPr>
    <a:lvl3pPr marL="731783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3pPr>
    <a:lvl4pPr marL="1097675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4pPr>
    <a:lvl5pPr marL="1463567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5pPr>
    <a:lvl6pPr marL="1829457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6pPr>
    <a:lvl7pPr marL="2195349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7pPr>
    <a:lvl8pPr marL="2561241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8pPr>
    <a:lvl9pPr marL="2927132" algn="l" defTabSz="731783" rtl="0" eaLnBrk="1" latinLnBrk="0" hangingPunct="1">
      <a:defRPr sz="14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4" userDrawn="1">
          <p15:clr>
            <a:srgbClr val="A4A3A4"/>
          </p15:clr>
        </p15:guide>
        <p15:guide id="2" pos="4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473" autoAdjust="0"/>
  </p:normalViewPr>
  <p:slideViewPr>
    <p:cSldViewPr snapToGrid="0">
      <p:cViewPr>
        <p:scale>
          <a:sx n="125" d="100"/>
          <a:sy n="125" d="100"/>
        </p:scale>
        <p:origin x="-1524" y="-1044"/>
      </p:cViewPr>
      <p:guideLst>
        <p:guide orient="horz" pos="2834"/>
        <p:guide pos="4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472842"/>
            <a:ext cx="10800160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726842"/>
            <a:ext cx="10800160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24/10/2013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03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24/10/2013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132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79142"/>
            <a:ext cx="3105046" cy="762669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79142"/>
            <a:ext cx="9135135" cy="762669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24/10/2013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12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24/10/2013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205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243636"/>
            <a:ext cx="12420184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6022609"/>
            <a:ext cx="12420184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24/10/2013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56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395710"/>
            <a:ext cx="6120091" cy="57101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395710"/>
            <a:ext cx="6120091" cy="57101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24/10/2013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009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79143"/>
            <a:ext cx="12420184" cy="173949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206137"/>
            <a:ext cx="609196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287331"/>
            <a:ext cx="6091965" cy="483516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206137"/>
            <a:ext cx="612196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287331"/>
            <a:ext cx="6121966" cy="483516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24/10/2013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188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24/10/2013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86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24/10/2013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25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295767"/>
            <a:ext cx="7290108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24/10/2013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65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295767"/>
            <a:ext cx="7290108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6882-9983-425E-8ADC-A3D5216CFB3A}" type="datetimeFigureOut">
              <a:rPr lang="es-CO" smtClean="0"/>
              <a:t>24/10/2013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393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395710"/>
            <a:ext cx="1242018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C6882-9983-425E-8ADC-A3D5216CFB3A}" type="datetimeFigureOut">
              <a:rPr lang="es-CO" smtClean="0"/>
              <a:t>24/10/2013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D5BB2-0852-416D-AB7D-A853594F04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84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upo 189"/>
          <p:cNvGrpSpPr/>
          <p:nvPr/>
        </p:nvGrpSpPr>
        <p:grpSpPr>
          <a:xfrm>
            <a:off x="0" y="251880"/>
            <a:ext cx="14151429" cy="8747658"/>
            <a:chOff x="2018744" y="511534"/>
            <a:chExt cx="14335047" cy="7125641"/>
          </a:xfrm>
        </p:grpSpPr>
        <p:sp>
          <p:nvSpPr>
            <p:cNvPr id="4" name="Rectángulo 3"/>
            <p:cNvSpPr/>
            <p:nvPr/>
          </p:nvSpPr>
          <p:spPr>
            <a:xfrm>
              <a:off x="8557112" y="1492018"/>
              <a:ext cx="1545578" cy="39651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65" dirty="0">
                  <a:solidFill>
                    <a:schemeClr val="tx1"/>
                  </a:solidFill>
                </a:rPr>
                <a:t>Menú principal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8557112" y="511534"/>
              <a:ext cx="1545578" cy="396510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65" dirty="0">
                  <a:solidFill>
                    <a:schemeClr val="tx1"/>
                  </a:solidFill>
                </a:rPr>
                <a:t>Validar usuario</a:t>
              </a:r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14808213" y="2532725"/>
              <a:ext cx="1545578" cy="468333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65" dirty="0">
                  <a:solidFill>
                    <a:schemeClr val="tx1"/>
                  </a:solidFill>
                </a:rPr>
                <a:t>Cerrar sesión</a:t>
              </a:r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13217371" y="3212010"/>
              <a:ext cx="1300874" cy="561287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7" dirty="0">
                  <a:solidFill>
                    <a:schemeClr val="tx1"/>
                  </a:solidFill>
                </a:rPr>
                <a:t>Modificar perfil</a:t>
              </a:r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12972667" y="2532725"/>
              <a:ext cx="1545578" cy="468333"/>
            </a:xfrm>
            <a:prstGeom prst="rect">
              <a:avLst/>
            </a:prstGeom>
            <a:noFill/>
            <a:ln w="19050">
              <a:solidFill>
                <a:srgbClr val="DC443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65" dirty="0">
                  <a:solidFill>
                    <a:schemeClr val="tx1"/>
                  </a:solidFill>
                </a:rPr>
                <a:t>Perfil</a:t>
              </a:r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11142519" y="2538597"/>
              <a:ext cx="1545578" cy="468333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65" dirty="0">
                  <a:solidFill>
                    <a:schemeClr val="tx1"/>
                  </a:solidFill>
                </a:rPr>
                <a:t>Informes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9306973" y="2532725"/>
              <a:ext cx="1545578" cy="468333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65" dirty="0">
                  <a:solidFill>
                    <a:schemeClr val="tx1"/>
                  </a:solidFill>
                </a:rPr>
                <a:t>Empleados</a:t>
              </a: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2018744" y="2542540"/>
              <a:ext cx="1545578" cy="468333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65" dirty="0">
                  <a:solidFill>
                    <a:schemeClr val="tx1"/>
                  </a:solidFill>
                </a:rPr>
                <a:t>Insumos</a:t>
              </a:r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3851591" y="2542540"/>
              <a:ext cx="1545578" cy="468333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65" dirty="0">
                  <a:solidFill>
                    <a:schemeClr val="tx1"/>
                  </a:solidFill>
                </a:rPr>
                <a:t>Pedidos</a:t>
              </a:r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5684438" y="2550017"/>
              <a:ext cx="1545578" cy="468333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65" dirty="0">
                  <a:solidFill>
                    <a:schemeClr val="tx1"/>
                  </a:solidFill>
                </a:rPr>
                <a:t>Órdenes de producción</a:t>
              </a:r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7495705" y="2542540"/>
              <a:ext cx="1545578" cy="468333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265" dirty="0">
                  <a:solidFill>
                    <a:schemeClr val="tx1"/>
                  </a:solidFill>
                </a:rPr>
                <a:t>Clientes</a:t>
              </a:r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9551677" y="3212010"/>
              <a:ext cx="1300874" cy="561287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7" dirty="0">
                  <a:solidFill>
                    <a:schemeClr val="tx1"/>
                  </a:solidFill>
                </a:rPr>
                <a:t>Crear empleado</a:t>
              </a:r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2482182" y="7075888"/>
              <a:ext cx="1082139" cy="561287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7" dirty="0">
                  <a:solidFill>
                    <a:schemeClr val="tx1"/>
                  </a:solidFill>
                </a:rPr>
                <a:t>Eliminar insumo</a:t>
              </a:r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2263448" y="5525706"/>
              <a:ext cx="1300874" cy="561287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7" dirty="0">
                  <a:solidFill>
                    <a:schemeClr val="tx1"/>
                  </a:solidFill>
                </a:rPr>
                <a:t>Buscar insumos</a:t>
              </a:r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4096295" y="4750614"/>
              <a:ext cx="1300874" cy="561287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7" dirty="0">
                  <a:solidFill>
                    <a:schemeClr val="tx1"/>
                  </a:solidFill>
                </a:rPr>
                <a:t>Buscar pedido</a:t>
              </a:r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2263448" y="4750615"/>
              <a:ext cx="1300874" cy="561287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7" dirty="0">
                  <a:solidFill>
                    <a:schemeClr val="tx1"/>
                  </a:solidFill>
                </a:rPr>
                <a:t>Crear bolsa</a:t>
              </a: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4096295" y="3212008"/>
              <a:ext cx="1300874" cy="561287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7" dirty="0">
                  <a:solidFill>
                    <a:schemeClr val="tx1"/>
                  </a:solidFill>
                </a:rPr>
                <a:t>Crear pedido</a:t>
              </a:r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2263448" y="3981312"/>
              <a:ext cx="1300874" cy="561287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7" dirty="0">
                  <a:solidFill>
                    <a:schemeClr val="tx1"/>
                  </a:solidFill>
                </a:rPr>
                <a:t>Crear material</a:t>
              </a:r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2263448" y="3212009"/>
              <a:ext cx="1300874" cy="561287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7" dirty="0">
                  <a:solidFill>
                    <a:schemeClr val="tx1"/>
                  </a:solidFill>
                </a:rPr>
                <a:t>Crear color</a:t>
              </a:r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9551677" y="3981312"/>
              <a:ext cx="1300874" cy="561287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7" dirty="0">
                  <a:solidFill>
                    <a:schemeClr val="tx1"/>
                  </a:solidFill>
                </a:rPr>
                <a:t>Buscar empleado</a:t>
              </a:r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7740409" y="3981311"/>
              <a:ext cx="1300874" cy="561287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7" dirty="0">
                  <a:solidFill>
                    <a:schemeClr val="tx1"/>
                  </a:solidFill>
                </a:rPr>
                <a:t>Buscar cliente</a:t>
              </a: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7740409" y="3212010"/>
              <a:ext cx="1300874" cy="561287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7" dirty="0">
                  <a:solidFill>
                    <a:schemeClr val="tx1"/>
                  </a:solidFill>
                </a:rPr>
                <a:t>Crear cliente</a:t>
              </a:r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4096295" y="3981310"/>
              <a:ext cx="1300874" cy="561287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7" dirty="0">
                  <a:solidFill>
                    <a:schemeClr val="tx1"/>
                  </a:solidFill>
                </a:rPr>
                <a:t>Validar pedido</a:t>
              </a: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7933698" y="5525706"/>
              <a:ext cx="1082139" cy="561287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7" dirty="0">
                  <a:solidFill>
                    <a:schemeClr val="tx1"/>
                  </a:solidFill>
                </a:rPr>
                <a:t>Eliminar cliente</a:t>
              </a: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9770412" y="4750614"/>
              <a:ext cx="1082139" cy="561287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7" dirty="0">
                  <a:solidFill>
                    <a:schemeClr val="tx1"/>
                  </a:solidFill>
                </a:rPr>
                <a:t>Actualizar empleado</a:t>
              </a:r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9770412" y="5525706"/>
              <a:ext cx="1082139" cy="561287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7" dirty="0">
                  <a:solidFill>
                    <a:schemeClr val="tx1"/>
                  </a:solidFill>
                </a:rPr>
                <a:t>Eliminar empleado</a:t>
              </a:r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2482183" y="6300797"/>
              <a:ext cx="1082139" cy="561287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7" dirty="0">
                  <a:solidFill>
                    <a:schemeClr val="tx1"/>
                  </a:solidFill>
                </a:rPr>
                <a:t>Actualizar insumo</a:t>
              </a:r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7933697" y="4736045"/>
              <a:ext cx="1082139" cy="561287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7" dirty="0">
                  <a:solidFill>
                    <a:schemeClr val="tx1"/>
                  </a:solidFill>
                </a:rPr>
                <a:t>Actualizar cliente</a:t>
              </a:r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11406103" y="5733723"/>
              <a:ext cx="1300874" cy="561287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7" dirty="0">
                  <a:solidFill>
                    <a:schemeClr val="tx1"/>
                  </a:solidFill>
                </a:rPr>
                <a:t>Informes de clientes</a:t>
              </a:r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5929142" y="3212008"/>
              <a:ext cx="1300874" cy="561287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7" dirty="0">
                  <a:solidFill>
                    <a:schemeClr val="tx1"/>
                  </a:solidFill>
                </a:rPr>
                <a:t>Confirmar proceso</a:t>
              </a:r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5929142" y="3981310"/>
              <a:ext cx="1300874" cy="561287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7" dirty="0">
                  <a:solidFill>
                    <a:schemeClr val="tx1"/>
                  </a:solidFill>
                </a:rPr>
                <a:t>Finalizar orden de producción</a:t>
              </a:r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5929142" y="4750614"/>
              <a:ext cx="1300874" cy="561287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7" dirty="0">
                  <a:solidFill>
                    <a:schemeClr val="tx1"/>
                  </a:solidFill>
                </a:rPr>
                <a:t>Buscar orden de producción</a:t>
              </a:r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11406103" y="3212008"/>
              <a:ext cx="1300874" cy="561287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7" dirty="0">
                  <a:solidFill>
                    <a:schemeClr val="tx1"/>
                  </a:solidFill>
                </a:rPr>
                <a:t>Informes de insumos</a:t>
              </a:r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11406103" y="3981310"/>
              <a:ext cx="1300874" cy="561287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7" dirty="0">
                  <a:solidFill>
                    <a:schemeClr val="tx1"/>
                  </a:solidFill>
                </a:rPr>
                <a:t>Informe de pedidos</a:t>
              </a:r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11406103" y="4750614"/>
              <a:ext cx="1300874" cy="775092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7" dirty="0">
                  <a:solidFill>
                    <a:schemeClr val="tx1"/>
                  </a:solidFill>
                </a:rPr>
                <a:t>Informes de ordenes de producción</a:t>
              </a:r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11406103" y="6508245"/>
              <a:ext cx="1300874" cy="561287"/>
            </a:xfrm>
            <a:prstGeom prst="rect">
              <a:avLst/>
            </a:prstGeom>
            <a:noFill/>
            <a:ln w="19050">
              <a:solidFill>
                <a:srgbClr val="DC44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283" tIns="36142" rIns="72283" bIns="361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CO" sz="1107" dirty="0">
                  <a:solidFill>
                    <a:schemeClr val="tx1"/>
                  </a:solidFill>
                </a:rPr>
                <a:t>Informes de empleados</a:t>
              </a:r>
            </a:p>
          </p:txBody>
        </p:sp>
        <p:cxnSp>
          <p:nvCxnSpPr>
            <p:cNvPr id="53" name="Conector recto de flecha 52"/>
            <p:cNvCxnSpPr>
              <a:stCxn id="5" idx="2"/>
              <a:endCxn id="4" idx="0"/>
            </p:cNvCxnSpPr>
            <p:nvPr/>
          </p:nvCxnSpPr>
          <p:spPr>
            <a:xfrm>
              <a:off x="9329901" y="908044"/>
              <a:ext cx="0" cy="58397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2791533" y="2101763"/>
              <a:ext cx="12789469" cy="14900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>
              <a:stCxn id="4" idx="2"/>
            </p:cNvCxnSpPr>
            <p:nvPr/>
          </p:nvCxnSpPr>
          <p:spPr>
            <a:xfrm>
              <a:off x="9329901" y="1888528"/>
              <a:ext cx="0" cy="228374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>
              <a:endCxn id="21" idx="0"/>
            </p:cNvCxnSpPr>
            <p:nvPr/>
          </p:nvCxnSpPr>
          <p:spPr>
            <a:xfrm>
              <a:off x="2791533" y="2089021"/>
              <a:ext cx="0" cy="453519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2089150" y="3018350"/>
              <a:ext cx="6351" cy="2787999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3943350" y="3010873"/>
              <a:ext cx="0" cy="2020382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 flipH="1">
              <a:off x="5772150" y="3018350"/>
              <a:ext cx="2" cy="2012905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/>
            <p:cNvCxnSpPr/>
            <p:nvPr/>
          </p:nvCxnSpPr>
          <p:spPr>
            <a:xfrm flipH="1">
              <a:off x="7585835" y="3018350"/>
              <a:ext cx="2415" cy="1243603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>
              <a:off x="9404350" y="3018350"/>
              <a:ext cx="0" cy="1243603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11252200" y="3001058"/>
              <a:ext cx="0" cy="3787830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cto 79"/>
            <p:cNvCxnSpPr/>
            <p:nvPr/>
          </p:nvCxnSpPr>
          <p:spPr>
            <a:xfrm>
              <a:off x="13049250" y="3001058"/>
              <a:ext cx="0" cy="491593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2324100" y="6086993"/>
              <a:ext cx="0" cy="1269538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cto 83"/>
            <p:cNvCxnSpPr/>
            <p:nvPr/>
          </p:nvCxnSpPr>
          <p:spPr>
            <a:xfrm>
              <a:off x="7791450" y="4542597"/>
              <a:ext cx="0" cy="1263752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recto 85"/>
            <p:cNvCxnSpPr/>
            <p:nvPr/>
          </p:nvCxnSpPr>
          <p:spPr>
            <a:xfrm>
              <a:off x="9613900" y="4542597"/>
              <a:ext cx="0" cy="1263752"/>
            </a:xfrm>
            <a:prstGeom prst="line">
              <a:avLst/>
            </a:prstGeom>
            <a:ln w="15875">
              <a:solidFill>
                <a:srgbClr val="DC443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cto de flecha 87"/>
            <p:cNvCxnSpPr>
              <a:endCxn id="44" idx="1"/>
            </p:cNvCxnSpPr>
            <p:nvPr/>
          </p:nvCxnSpPr>
          <p:spPr>
            <a:xfrm>
              <a:off x="5772150" y="3492651"/>
              <a:ext cx="156992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>
              <a:endCxn id="45" idx="1"/>
            </p:cNvCxnSpPr>
            <p:nvPr/>
          </p:nvCxnSpPr>
          <p:spPr>
            <a:xfrm>
              <a:off x="5775239" y="4261953"/>
              <a:ext cx="153903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recto de flecha 96"/>
            <p:cNvCxnSpPr>
              <a:endCxn id="46" idx="1"/>
            </p:cNvCxnSpPr>
            <p:nvPr/>
          </p:nvCxnSpPr>
          <p:spPr>
            <a:xfrm>
              <a:off x="5765800" y="5031255"/>
              <a:ext cx="163342" cy="3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ector recto de flecha 105"/>
            <p:cNvCxnSpPr>
              <a:endCxn id="31" idx="1"/>
            </p:cNvCxnSpPr>
            <p:nvPr/>
          </p:nvCxnSpPr>
          <p:spPr>
            <a:xfrm>
              <a:off x="3943350" y="3492651"/>
              <a:ext cx="152945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cto de flecha 113"/>
            <p:cNvCxnSpPr>
              <a:endCxn id="37" idx="1"/>
            </p:cNvCxnSpPr>
            <p:nvPr/>
          </p:nvCxnSpPr>
          <p:spPr>
            <a:xfrm>
              <a:off x="3939303" y="4261953"/>
              <a:ext cx="156992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ector recto de flecha 116"/>
            <p:cNvCxnSpPr>
              <a:endCxn id="29" idx="1"/>
            </p:cNvCxnSpPr>
            <p:nvPr/>
          </p:nvCxnSpPr>
          <p:spPr>
            <a:xfrm>
              <a:off x="3939303" y="5031255"/>
              <a:ext cx="156992" cy="3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recto de flecha 118"/>
            <p:cNvCxnSpPr>
              <a:endCxn id="33" idx="1"/>
            </p:cNvCxnSpPr>
            <p:nvPr/>
          </p:nvCxnSpPr>
          <p:spPr>
            <a:xfrm>
              <a:off x="2095501" y="3492650"/>
              <a:ext cx="167947" cy="3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ector recto de flecha 120"/>
            <p:cNvCxnSpPr>
              <a:endCxn id="32" idx="1"/>
            </p:cNvCxnSpPr>
            <p:nvPr/>
          </p:nvCxnSpPr>
          <p:spPr>
            <a:xfrm flipV="1">
              <a:off x="2083673" y="4261956"/>
              <a:ext cx="179775" cy="5786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ector recto de flecha 122"/>
            <p:cNvCxnSpPr>
              <a:endCxn id="30" idx="1"/>
            </p:cNvCxnSpPr>
            <p:nvPr/>
          </p:nvCxnSpPr>
          <p:spPr>
            <a:xfrm>
              <a:off x="2095501" y="5031255"/>
              <a:ext cx="167947" cy="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Conector recto de flecha 127"/>
            <p:cNvCxnSpPr>
              <a:endCxn id="28" idx="1"/>
            </p:cNvCxnSpPr>
            <p:nvPr/>
          </p:nvCxnSpPr>
          <p:spPr>
            <a:xfrm>
              <a:off x="2104153" y="5806349"/>
              <a:ext cx="159295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Conector recto de flecha 129"/>
            <p:cNvCxnSpPr>
              <a:endCxn id="41" idx="1"/>
            </p:cNvCxnSpPr>
            <p:nvPr/>
          </p:nvCxnSpPr>
          <p:spPr>
            <a:xfrm>
              <a:off x="2324100" y="6581440"/>
              <a:ext cx="158083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ector recto de flecha 131"/>
            <p:cNvCxnSpPr>
              <a:endCxn id="27" idx="1"/>
            </p:cNvCxnSpPr>
            <p:nvPr/>
          </p:nvCxnSpPr>
          <p:spPr>
            <a:xfrm>
              <a:off x="2322011" y="7356531"/>
              <a:ext cx="160171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Conector recto de flecha 133"/>
            <p:cNvCxnSpPr>
              <a:endCxn id="36" idx="1"/>
            </p:cNvCxnSpPr>
            <p:nvPr/>
          </p:nvCxnSpPr>
          <p:spPr>
            <a:xfrm>
              <a:off x="7588250" y="3492650"/>
              <a:ext cx="152159" cy="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Conector recto de flecha 135"/>
            <p:cNvCxnSpPr>
              <a:endCxn id="35" idx="1"/>
            </p:cNvCxnSpPr>
            <p:nvPr/>
          </p:nvCxnSpPr>
          <p:spPr>
            <a:xfrm>
              <a:off x="7585835" y="4261953"/>
              <a:ext cx="154574" cy="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cto de flecha 138"/>
            <p:cNvCxnSpPr>
              <a:endCxn id="42" idx="1"/>
            </p:cNvCxnSpPr>
            <p:nvPr/>
          </p:nvCxnSpPr>
          <p:spPr>
            <a:xfrm>
              <a:off x="7791450" y="5016688"/>
              <a:ext cx="142247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Conector recto de flecha 142"/>
            <p:cNvCxnSpPr>
              <a:endCxn id="38" idx="1"/>
            </p:cNvCxnSpPr>
            <p:nvPr/>
          </p:nvCxnSpPr>
          <p:spPr>
            <a:xfrm>
              <a:off x="7798583" y="5806349"/>
              <a:ext cx="135115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ector recto de flecha 145"/>
            <p:cNvCxnSpPr>
              <a:endCxn id="25" idx="1"/>
            </p:cNvCxnSpPr>
            <p:nvPr/>
          </p:nvCxnSpPr>
          <p:spPr>
            <a:xfrm>
              <a:off x="9415463" y="3492650"/>
              <a:ext cx="136214" cy="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recto de flecha 147"/>
            <p:cNvCxnSpPr>
              <a:endCxn id="34" idx="1"/>
            </p:cNvCxnSpPr>
            <p:nvPr/>
          </p:nvCxnSpPr>
          <p:spPr>
            <a:xfrm>
              <a:off x="9409907" y="4261953"/>
              <a:ext cx="141770" cy="3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Conector recto de flecha 150"/>
            <p:cNvCxnSpPr>
              <a:endCxn id="39" idx="1"/>
            </p:cNvCxnSpPr>
            <p:nvPr/>
          </p:nvCxnSpPr>
          <p:spPr>
            <a:xfrm>
              <a:off x="9613900" y="5031255"/>
              <a:ext cx="156512" cy="3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recto de flecha 152"/>
            <p:cNvCxnSpPr>
              <a:endCxn id="40" idx="1"/>
            </p:cNvCxnSpPr>
            <p:nvPr/>
          </p:nvCxnSpPr>
          <p:spPr>
            <a:xfrm>
              <a:off x="9624297" y="5806349"/>
              <a:ext cx="146115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Conector recto de flecha 154"/>
            <p:cNvCxnSpPr>
              <a:endCxn id="47" idx="1"/>
            </p:cNvCxnSpPr>
            <p:nvPr/>
          </p:nvCxnSpPr>
          <p:spPr>
            <a:xfrm>
              <a:off x="11258550" y="3492650"/>
              <a:ext cx="147553" cy="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ector recto de flecha 158"/>
            <p:cNvCxnSpPr>
              <a:endCxn id="48" idx="1"/>
            </p:cNvCxnSpPr>
            <p:nvPr/>
          </p:nvCxnSpPr>
          <p:spPr>
            <a:xfrm>
              <a:off x="11252200" y="4261953"/>
              <a:ext cx="153903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Conector recto de flecha 162"/>
            <p:cNvCxnSpPr>
              <a:endCxn id="49" idx="1"/>
            </p:cNvCxnSpPr>
            <p:nvPr/>
          </p:nvCxnSpPr>
          <p:spPr>
            <a:xfrm>
              <a:off x="11252201" y="5138160"/>
              <a:ext cx="153902" cy="0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recto de flecha 164"/>
            <p:cNvCxnSpPr>
              <a:endCxn id="43" idx="1"/>
            </p:cNvCxnSpPr>
            <p:nvPr/>
          </p:nvCxnSpPr>
          <p:spPr>
            <a:xfrm>
              <a:off x="11252200" y="6014366"/>
              <a:ext cx="153903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Conector recto de flecha 166"/>
            <p:cNvCxnSpPr>
              <a:endCxn id="51" idx="1"/>
            </p:cNvCxnSpPr>
            <p:nvPr/>
          </p:nvCxnSpPr>
          <p:spPr>
            <a:xfrm>
              <a:off x="11252201" y="6788888"/>
              <a:ext cx="153902" cy="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Conector recto de flecha 169"/>
            <p:cNvCxnSpPr>
              <a:endCxn id="17" idx="1"/>
            </p:cNvCxnSpPr>
            <p:nvPr/>
          </p:nvCxnSpPr>
          <p:spPr>
            <a:xfrm>
              <a:off x="13049250" y="3492650"/>
              <a:ext cx="168121" cy="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Conector recto de flecha 171"/>
            <p:cNvCxnSpPr>
              <a:endCxn id="22" idx="0"/>
            </p:cNvCxnSpPr>
            <p:nvPr/>
          </p:nvCxnSpPr>
          <p:spPr>
            <a:xfrm>
              <a:off x="4624380" y="2101763"/>
              <a:ext cx="0" cy="440777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recto de flecha 173"/>
            <p:cNvCxnSpPr>
              <a:endCxn id="23" idx="0"/>
            </p:cNvCxnSpPr>
            <p:nvPr/>
          </p:nvCxnSpPr>
          <p:spPr>
            <a:xfrm>
              <a:off x="6457227" y="2101763"/>
              <a:ext cx="0" cy="448254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ector recto de flecha 175"/>
            <p:cNvCxnSpPr>
              <a:endCxn id="24" idx="0"/>
            </p:cNvCxnSpPr>
            <p:nvPr/>
          </p:nvCxnSpPr>
          <p:spPr>
            <a:xfrm>
              <a:off x="8268494" y="2116599"/>
              <a:ext cx="0" cy="425941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ector recto de flecha 177"/>
            <p:cNvCxnSpPr>
              <a:endCxn id="20" idx="0"/>
            </p:cNvCxnSpPr>
            <p:nvPr/>
          </p:nvCxnSpPr>
          <p:spPr>
            <a:xfrm>
              <a:off x="10079762" y="2116599"/>
              <a:ext cx="0" cy="416126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Conector recto de flecha 179"/>
            <p:cNvCxnSpPr>
              <a:endCxn id="19" idx="0"/>
            </p:cNvCxnSpPr>
            <p:nvPr/>
          </p:nvCxnSpPr>
          <p:spPr>
            <a:xfrm>
              <a:off x="11915308" y="2109181"/>
              <a:ext cx="0" cy="429416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Conector recto de flecha 181"/>
            <p:cNvCxnSpPr>
              <a:endCxn id="18" idx="0"/>
            </p:cNvCxnSpPr>
            <p:nvPr/>
          </p:nvCxnSpPr>
          <p:spPr>
            <a:xfrm>
              <a:off x="13745456" y="2116599"/>
              <a:ext cx="0" cy="416126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Conector recto de flecha 183"/>
            <p:cNvCxnSpPr>
              <a:endCxn id="16" idx="0"/>
            </p:cNvCxnSpPr>
            <p:nvPr/>
          </p:nvCxnSpPr>
          <p:spPr>
            <a:xfrm>
              <a:off x="15581002" y="2101763"/>
              <a:ext cx="0" cy="430962"/>
            </a:xfrm>
            <a:prstGeom prst="straightConnector1">
              <a:avLst/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Conector angular 187"/>
            <p:cNvCxnSpPr>
              <a:stCxn id="16" idx="3"/>
              <a:endCxn id="5" idx="3"/>
            </p:cNvCxnSpPr>
            <p:nvPr/>
          </p:nvCxnSpPr>
          <p:spPr>
            <a:xfrm flipH="1" flipV="1">
              <a:off x="10102690" y="709789"/>
              <a:ext cx="6251101" cy="2057103"/>
            </a:xfrm>
            <a:prstGeom prst="bentConnector3">
              <a:avLst>
                <a:gd name="adj1" fmla="val -3657"/>
              </a:avLst>
            </a:prstGeom>
            <a:ln w="15875">
              <a:solidFill>
                <a:srgbClr val="DC443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78</Words>
  <Application>Microsoft Office PowerPoint</Application>
  <PresentationFormat>Personalizado</PresentationFormat>
  <Paragraphs>36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Actividas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Lopera Estrada</dc:creator>
  <cp:lastModifiedBy>Juan Pablo Lopera Estrada</cp:lastModifiedBy>
  <cp:revision>9</cp:revision>
  <dcterms:created xsi:type="dcterms:W3CDTF">2013-10-25T01:54:01Z</dcterms:created>
  <dcterms:modified xsi:type="dcterms:W3CDTF">2013-10-25T03:05:58Z</dcterms:modified>
</cp:coreProperties>
</file>