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4400213" cy="12599988"/>
  <p:notesSz cx="6858000" cy="9144000"/>
  <p:defaultTextStyle>
    <a:defPPr>
      <a:defRPr lang="es-CO"/>
    </a:defPPr>
    <a:lvl1pPr marL="0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1pPr>
    <a:lvl2pPr marL="36589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2pPr>
    <a:lvl3pPr marL="731783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3pPr>
    <a:lvl4pPr marL="1097675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4pPr>
    <a:lvl5pPr marL="146356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5pPr>
    <a:lvl6pPr marL="182945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6pPr>
    <a:lvl7pPr marL="2195349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7pPr>
    <a:lvl8pPr marL="2561241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8pPr>
    <a:lvl9pPr marL="292713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7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73" autoAdjust="0"/>
  </p:normalViewPr>
  <p:slideViewPr>
    <p:cSldViewPr snapToGrid="0">
      <p:cViewPr varScale="1">
        <p:scale>
          <a:sx n="62" d="100"/>
          <a:sy n="62" d="100"/>
        </p:scale>
        <p:origin x="1992" y="198"/>
      </p:cViewPr>
      <p:guideLst>
        <p:guide orient="horz" pos="396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528A0-FCD9-4CA3-A1F8-A93FC30FFC54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65288" y="1143000"/>
            <a:ext cx="352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A7D0-365B-49BE-A1AC-C6DBE47BFE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67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7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8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14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5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2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1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6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1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9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2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0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1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6882-9983-425E-8ADC-A3D5216CFB3A}" type="datetimeFigureOut">
              <a:rPr lang="es-CO" smtClean="0"/>
              <a:t>27/03/2014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2075" y="256122"/>
            <a:ext cx="13621293" cy="12002655"/>
            <a:chOff x="142075" y="256122"/>
            <a:chExt cx="13621293" cy="12002655"/>
          </a:xfrm>
        </p:grpSpPr>
        <p:sp>
          <p:nvSpPr>
            <p:cNvPr id="5" name="Rectángulo 4"/>
            <p:cNvSpPr/>
            <p:nvPr/>
          </p:nvSpPr>
          <p:spPr>
            <a:xfrm>
              <a:off x="6354896" y="1417121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54896" y="258540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294746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783114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550595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11571" y="265380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67420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2081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83668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5255" y="2667297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346337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9939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2442" y="801525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color o material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460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565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4601" y="526761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1917" y="3473552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74601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74601" y="344953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9939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578857" y="435857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578857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16189" y="4358574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62520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077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507782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82443" y="709937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insumo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5762519" y="5250401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57776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extrusión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57776" y="526359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impresión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1391" y="707537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sellado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062032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Sellador</a:t>
              </a:r>
            </a:p>
          </p:txBody>
        </p:sp>
        <p:cxnSp>
          <p:nvCxnSpPr>
            <p:cNvPr id="37" name="Conector recto de flecha 36"/>
            <p:cNvCxnSpPr>
              <a:stCxn id="6" idx="2"/>
              <a:endCxn id="5" idx="0"/>
            </p:cNvCxnSpPr>
            <p:nvPr/>
          </p:nvCxnSpPr>
          <p:spPr>
            <a:xfrm>
              <a:off x="7089204" y="727075"/>
              <a:ext cx="0" cy="690048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76390" y="2137621"/>
              <a:ext cx="12152665" cy="1760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5" idx="2"/>
            </p:cNvCxnSpPr>
            <p:nvPr/>
          </p:nvCxnSpPr>
          <p:spPr>
            <a:xfrm>
              <a:off x="7089204" y="1885656"/>
              <a:ext cx="0" cy="26985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2" idx="0"/>
            </p:cNvCxnSpPr>
            <p:nvPr/>
          </p:nvCxnSpPr>
          <p:spPr>
            <a:xfrm>
              <a:off x="876390" y="2122565"/>
              <a:ext cx="0" cy="53589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08979" y="3220698"/>
              <a:ext cx="6035" cy="329441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1970857" y="3211863"/>
              <a:ext cx="0" cy="329640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708601" y="3220699"/>
              <a:ext cx="0" cy="781907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1978" y="3220698"/>
              <a:ext cx="2295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7159947" y="3220698"/>
              <a:ext cx="0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915789" y="3200266"/>
              <a:ext cx="0" cy="58088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0623362" y="3200268"/>
              <a:ext cx="0" cy="58088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32231" y="6846735"/>
              <a:ext cx="0" cy="241601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627355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359062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33" idx="1"/>
            </p:cNvCxnSpPr>
            <p:nvPr/>
          </p:nvCxnSpPr>
          <p:spPr>
            <a:xfrm>
              <a:off x="3708601" y="378115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endCxn id="34" idx="1"/>
            </p:cNvCxnSpPr>
            <p:nvPr/>
          </p:nvCxnSpPr>
          <p:spPr>
            <a:xfrm>
              <a:off x="3711534" y="5595210"/>
              <a:ext cx="14624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35" idx="1"/>
            </p:cNvCxnSpPr>
            <p:nvPr/>
          </p:nvCxnSpPr>
          <p:spPr>
            <a:xfrm>
              <a:off x="3706180" y="7406986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endCxn id="21" idx="1"/>
            </p:cNvCxnSpPr>
            <p:nvPr/>
          </p:nvCxnSpPr>
          <p:spPr>
            <a:xfrm>
              <a:off x="1976585" y="3805172"/>
              <a:ext cx="14533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endCxn id="27" idx="1"/>
            </p:cNvCxnSpPr>
            <p:nvPr/>
          </p:nvCxnSpPr>
          <p:spPr>
            <a:xfrm>
              <a:off x="1967013" y="469019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19" idx="1"/>
            </p:cNvCxnSpPr>
            <p:nvPr/>
          </p:nvCxnSpPr>
          <p:spPr>
            <a:xfrm>
              <a:off x="1966476" y="6515112"/>
              <a:ext cx="14917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endCxn id="23" idx="1"/>
            </p:cNvCxnSpPr>
            <p:nvPr/>
          </p:nvCxnSpPr>
          <p:spPr>
            <a:xfrm>
              <a:off x="215014" y="3781152"/>
              <a:ext cx="15958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22" idx="1"/>
            </p:cNvCxnSpPr>
            <p:nvPr/>
          </p:nvCxnSpPr>
          <p:spPr>
            <a:xfrm flipV="1">
              <a:off x="203775" y="4690197"/>
              <a:ext cx="170824" cy="683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endCxn id="20" idx="1"/>
            </p:cNvCxnSpPr>
            <p:nvPr/>
          </p:nvCxnSpPr>
          <p:spPr>
            <a:xfrm>
              <a:off x="215014" y="5599233"/>
              <a:ext cx="159585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endCxn id="18" idx="1"/>
            </p:cNvCxnSpPr>
            <p:nvPr/>
          </p:nvCxnSpPr>
          <p:spPr>
            <a:xfrm>
              <a:off x="223237" y="6515116"/>
              <a:ext cx="1513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31" idx="1"/>
            </p:cNvCxnSpPr>
            <p:nvPr/>
          </p:nvCxnSpPr>
          <p:spPr>
            <a:xfrm>
              <a:off x="432231" y="7430996"/>
              <a:ext cx="15021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7" idx="1"/>
            </p:cNvCxnSpPr>
            <p:nvPr/>
          </p:nvCxnSpPr>
          <p:spPr>
            <a:xfrm>
              <a:off x="430248" y="834687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endCxn id="26" idx="1"/>
            </p:cNvCxnSpPr>
            <p:nvPr/>
          </p:nvCxnSpPr>
          <p:spPr>
            <a:xfrm>
              <a:off x="5434272" y="3781154"/>
              <a:ext cx="144583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5" idx="1"/>
            </p:cNvCxnSpPr>
            <p:nvPr/>
          </p:nvCxnSpPr>
          <p:spPr>
            <a:xfrm>
              <a:off x="5431978" y="4690192"/>
              <a:ext cx="14687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endCxn id="32" idx="1"/>
            </p:cNvCxnSpPr>
            <p:nvPr/>
          </p:nvCxnSpPr>
          <p:spPr>
            <a:xfrm>
              <a:off x="5627356" y="558202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8" idx="1"/>
            </p:cNvCxnSpPr>
            <p:nvPr/>
          </p:nvCxnSpPr>
          <p:spPr>
            <a:xfrm>
              <a:off x="5634133" y="6515116"/>
              <a:ext cx="128387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endCxn id="16" idx="1"/>
            </p:cNvCxnSpPr>
            <p:nvPr/>
          </p:nvCxnSpPr>
          <p:spPr>
            <a:xfrm>
              <a:off x="7170508" y="3781154"/>
              <a:ext cx="129432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endCxn id="24" idx="1"/>
            </p:cNvCxnSpPr>
            <p:nvPr/>
          </p:nvCxnSpPr>
          <p:spPr>
            <a:xfrm>
              <a:off x="7165226" y="4690192"/>
              <a:ext cx="134711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endCxn id="29" idx="1"/>
            </p:cNvCxnSpPr>
            <p:nvPr/>
          </p:nvCxnSpPr>
          <p:spPr>
            <a:xfrm>
              <a:off x="7359064" y="5599231"/>
              <a:ext cx="14871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30" idx="1"/>
            </p:cNvCxnSpPr>
            <p:nvPr/>
          </p:nvCxnSpPr>
          <p:spPr>
            <a:xfrm>
              <a:off x="7368944" y="6515116"/>
              <a:ext cx="138839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endCxn id="36" idx="1"/>
            </p:cNvCxnSpPr>
            <p:nvPr/>
          </p:nvCxnSpPr>
          <p:spPr>
            <a:xfrm>
              <a:off x="8921825" y="3781152"/>
              <a:ext cx="140206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endCxn id="8" idx="1"/>
            </p:cNvCxnSpPr>
            <p:nvPr/>
          </p:nvCxnSpPr>
          <p:spPr>
            <a:xfrm>
              <a:off x="10623362" y="3781154"/>
              <a:ext cx="159750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endCxn id="13" idx="0"/>
            </p:cNvCxnSpPr>
            <p:nvPr/>
          </p:nvCxnSpPr>
          <p:spPr>
            <a:xfrm>
              <a:off x="2617977" y="2137621"/>
              <a:ext cx="0" cy="52084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endCxn id="14" idx="0"/>
            </p:cNvCxnSpPr>
            <p:nvPr/>
          </p:nvCxnSpPr>
          <p:spPr>
            <a:xfrm>
              <a:off x="4359564" y="2137622"/>
              <a:ext cx="0" cy="52967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endCxn id="15" idx="0"/>
            </p:cNvCxnSpPr>
            <p:nvPr/>
          </p:nvCxnSpPr>
          <p:spPr>
            <a:xfrm>
              <a:off x="6080646" y="2155152"/>
              <a:ext cx="0" cy="50330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11" idx="0"/>
            </p:cNvCxnSpPr>
            <p:nvPr/>
          </p:nvCxnSpPr>
          <p:spPr>
            <a:xfrm>
              <a:off x="7801729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endCxn id="10" idx="0"/>
            </p:cNvCxnSpPr>
            <p:nvPr/>
          </p:nvCxnSpPr>
          <p:spPr>
            <a:xfrm>
              <a:off x="9545881" y="2146386"/>
              <a:ext cx="0" cy="50741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>
              <a:endCxn id="9" idx="0"/>
            </p:cNvCxnSpPr>
            <p:nvPr/>
          </p:nvCxnSpPr>
          <p:spPr>
            <a:xfrm>
              <a:off x="11284903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" idx="0"/>
            </p:cNvCxnSpPr>
            <p:nvPr/>
          </p:nvCxnSpPr>
          <p:spPr>
            <a:xfrm>
              <a:off x="13029056" y="2137621"/>
              <a:ext cx="0" cy="50924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7" idx="3"/>
              <a:endCxn id="6" idx="3"/>
            </p:cNvCxnSpPr>
            <p:nvPr/>
          </p:nvCxnSpPr>
          <p:spPr>
            <a:xfrm flipH="1" flipV="1">
              <a:off x="7823516" y="492808"/>
              <a:ext cx="5939850" cy="2430758"/>
            </a:xfrm>
            <a:prstGeom prst="bentConnector3">
              <a:avLst>
                <a:gd name="adj1" fmla="val -36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ángulo 80"/>
            <p:cNvSpPr/>
            <p:nvPr/>
          </p:nvSpPr>
          <p:spPr>
            <a:xfrm>
              <a:off x="3861391" y="8891768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</a:p>
          </p:txBody>
        </p:sp>
        <p:cxnSp>
          <p:nvCxnSpPr>
            <p:cNvPr id="82" name="Conector recto de flecha 81"/>
            <p:cNvCxnSpPr>
              <a:endCxn id="81" idx="1"/>
            </p:cNvCxnSpPr>
            <p:nvPr/>
          </p:nvCxnSpPr>
          <p:spPr>
            <a:xfrm>
              <a:off x="3706180" y="9223384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ángulo 85"/>
            <p:cNvSpPr/>
            <p:nvPr/>
          </p:nvSpPr>
          <p:spPr>
            <a:xfrm>
              <a:off x="582441" y="893113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color o material</a:t>
              </a:r>
            </a:p>
          </p:txBody>
        </p:sp>
        <p:cxnSp>
          <p:nvCxnSpPr>
            <p:cNvPr id="87" name="Conector recto de flecha 86"/>
            <p:cNvCxnSpPr>
              <a:endCxn id="86" idx="1"/>
            </p:cNvCxnSpPr>
            <p:nvPr/>
          </p:nvCxnSpPr>
          <p:spPr>
            <a:xfrm>
              <a:off x="430247" y="926275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ángulo 88"/>
            <p:cNvSpPr/>
            <p:nvPr/>
          </p:nvSpPr>
          <p:spPr>
            <a:xfrm>
              <a:off x="2321627" y="7092530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90" name="Conector recto 89"/>
            <p:cNvCxnSpPr/>
            <p:nvPr/>
          </p:nvCxnSpPr>
          <p:spPr>
            <a:xfrm>
              <a:off x="2186462" y="6863944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>
              <a:endCxn id="89" idx="1"/>
            </p:cNvCxnSpPr>
            <p:nvPr/>
          </p:nvCxnSpPr>
          <p:spPr>
            <a:xfrm>
              <a:off x="2186464" y="742415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95"/>
            <p:cNvSpPr/>
            <p:nvPr/>
          </p:nvSpPr>
          <p:spPr>
            <a:xfrm>
              <a:off x="23225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187417" y="5039029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endCxn id="96" idx="1"/>
            </p:cNvCxnSpPr>
            <p:nvPr/>
          </p:nvCxnSpPr>
          <p:spPr>
            <a:xfrm>
              <a:off x="2187419" y="5599235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ángulo 101"/>
            <p:cNvSpPr/>
            <p:nvPr/>
          </p:nvSpPr>
          <p:spPr>
            <a:xfrm>
              <a:off x="4062017" y="4342444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3926852" y="41138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>
              <a:endCxn id="102" idx="1"/>
            </p:cNvCxnSpPr>
            <p:nvPr/>
          </p:nvCxnSpPr>
          <p:spPr>
            <a:xfrm>
              <a:off x="3926854" y="46740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069235" y="6150468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3934070" y="5921882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3934072" y="6482088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111"/>
            <p:cNvSpPr/>
            <p:nvPr/>
          </p:nvSpPr>
          <p:spPr>
            <a:xfrm>
              <a:off x="4073377" y="7962745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13" name="Conector recto 112"/>
            <p:cNvCxnSpPr/>
            <p:nvPr/>
          </p:nvCxnSpPr>
          <p:spPr>
            <a:xfrm>
              <a:off x="3938212" y="77341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>
              <a:endCxn id="112" idx="1"/>
            </p:cNvCxnSpPr>
            <p:nvPr/>
          </p:nvCxnSpPr>
          <p:spPr>
            <a:xfrm>
              <a:off x="3938214" y="82943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065448" y="9779143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17" name="Conector recto 116"/>
            <p:cNvCxnSpPr/>
            <p:nvPr/>
          </p:nvCxnSpPr>
          <p:spPr>
            <a:xfrm>
              <a:off x="3930284" y="9550556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>
              <a:endCxn id="116" idx="1"/>
            </p:cNvCxnSpPr>
            <p:nvPr/>
          </p:nvCxnSpPr>
          <p:spPr>
            <a:xfrm>
              <a:off x="3930286" y="10110762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119"/>
            <p:cNvSpPr/>
            <p:nvPr/>
          </p:nvSpPr>
          <p:spPr>
            <a:xfrm>
              <a:off x="3861391" y="10708163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</a:p>
          </p:txBody>
        </p:sp>
        <p:cxnSp>
          <p:nvCxnSpPr>
            <p:cNvPr id="121" name="Conector recto de flecha 120"/>
            <p:cNvCxnSpPr>
              <a:endCxn id="120" idx="1"/>
            </p:cNvCxnSpPr>
            <p:nvPr/>
          </p:nvCxnSpPr>
          <p:spPr>
            <a:xfrm>
              <a:off x="3706180" y="11039778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4065448" y="1159553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</a:p>
          </p:txBody>
        </p:sp>
        <p:cxnSp>
          <p:nvCxnSpPr>
            <p:cNvPr id="123" name="Conector recto 122"/>
            <p:cNvCxnSpPr/>
            <p:nvPr/>
          </p:nvCxnSpPr>
          <p:spPr>
            <a:xfrm>
              <a:off x="3930284" y="11366951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endCxn id="122" idx="1"/>
            </p:cNvCxnSpPr>
            <p:nvPr/>
          </p:nvCxnSpPr>
          <p:spPr>
            <a:xfrm>
              <a:off x="3930286" y="11927157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ectángulo 126"/>
            <p:cNvSpPr/>
            <p:nvPr/>
          </p:nvSpPr>
          <p:spPr>
            <a:xfrm>
              <a:off x="142075" y="256122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administrador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2752620" cy="12277362"/>
            <a:chOff x="188465" y="132148"/>
            <a:chExt cx="12752620" cy="12277362"/>
          </a:xfrm>
        </p:grpSpPr>
        <p:sp>
          <p:nvSpPr>
            <p:cNvPr id="4" name="Rectángulo 3"/>
            <p:cNvSpPr/>
            <p:nvPr/>
          </p:nvSpPr>
          <p:spPr>
            <a:xfrm>
              <a:off x="5789813" y="2514027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789813" y="403276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265488" y="4767063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7087920" y="4754423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816840" y="4791648"/>
              <a:ext cx="2675597" cy="970985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Bolsa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3952378" y="4775552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7511533" y="6216762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375993" y="7872886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pedidos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4375993" y="6216762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619115" y="11201192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Eliminar bolsa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619114" y="9501240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bolsa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240455" y="6216759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455" y="7872884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bolsas</a:t>
              </a: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7127610" y="1256868"/>
              <a:ext cx="0" cy="125715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54638" y="3835856"/>
              <a:ext cx="9448650" cy="1368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7127610" y="3367619"/>
              <a:ext cx="0" cy="49163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968685" y="5799858"/>
              <a:ext cx="0" cy="267718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4108406" y="5799858"/>
              <a:ext cx="4181" cy="267718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7256492" y="5799858"/>
              <a:ext cx="8396" cy="102105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372865" y="9084791"/>
              <a:ext cx="0" cy="272055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endCxn id="44" idx="1"/>
            </p:cNvCxnSpPr>
            <p:nvPr/>
          </p:nvCxnSpPr>
          <p:spPr>
            <a:xfrm>
              <a:off x="968682" y="6820917"/>
              <a:ext cx="271773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974028" y="8477042"/>
              <a:ext cx="266427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endCxn id="36" idx="1"/>
            </p:cNvCxnSpPr>
            <p:nvPr/>
          </p:nvCxnSpPr>
          <p:spPr>
            <a:xfrm>
              <a:off x="4112586" y="6820915"/>
              <a:ext cx="263407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/>
            <p:cNvCxnSpPr>
              <a:endCxn id="35" idx="1"/>
            </p:cNvCxnSpPr>
            <p:nvPr/>
          </p:nvCxnSpPr>
          <p:spPr>
            <a:xfrm>
              <a:off x="4108406" y="8477042"/>
              <a:ext cx="267588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372865" y="10105397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/>
            <p:cNvCxnSpPr>
              <a:endCxn id="38" idx="1"/>
            </p:cNvCxnSpPr>
            <p:nvPr/>
          </p:nvCxnSpPr>
          <p:spPr>
            <a:xfrm>
              <a:off x="1385214" y="11805350"/>
              <a:ext cx="233901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de flecha 145"/>
            <p:cNvCxnSpPr>
              <a:endCxn id="25" idx="1"/>
            </p:cNvCxnSpPr>
            <p:nvPr/>
          </p:nvCxnSpPr>
          <p:spPr>
            <a:xfrm>
              <a:off x="7275729" y="6820915"/>
              <a:ext cx="235804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154638" y="3826662"/>
              <a:ext cx="2" cy="9649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5290178" y="3858602"/>
              <a:ext cx="0" cy="9169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8425717" y="3858602"/>
              <a:ext cx="0" cy="89582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>
              <a:endCxn id="19" idx="0"/>
            </p:cNvCxnSpPr>
            <p:nvPr/>
          </p:nvCxnSpPr>
          <p:spPr>
            <a:xfrm>
              <a:off x="11603287" y="3842632"/>
              <a:ext cx="0" cy="92443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ángulo 86"/>
            <p:cNvSpPr/>
            <p:nvPr/>
          </p:nvSpPr>
          <p:spPr>
            <a:xfrm>
              <a:off x="4754652" y="9501238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pedido</a:t>
              </a: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4508403" y="9084790"/>
              <a:ext cx="0" cy="104837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endCxn id="87" idx="1"/>
            </p:cNvCxnSpPr>
            <p:nvPr/>
          </p:nvCxnSpPr>
          <p:spPr>
            <a:xfrm>
              <a:off x="4508403" y="10105396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angular 95"/>
            <p:cNvCxnSpPr>
              <a:stCxn id="19" idx="3"/>
            </p:cNvCxnSpPr>
            <p:nvPr/>
          </p:nvCxnSpPr>
          <p:spPr>
            <a:xfrm flipH="1" flipV="1">
              <a:off x="8465410" y="830074"/>
              <a:ext cx="4475675" cy="4441094"/>
            </a:xfrm>
            <a:prstGeom prst="bentConnector3">
              <a:avLst>
                <a:gd name="adj1" fmla="val -89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ángulo 97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cliente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extrusión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extrusor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impresión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impresor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4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465" y="132148"/>
            <a:ext cx="13078085" cy="12271215"/>
            <a:chOff x="188465" y="132148"/>
            <a:chExt cx="13078085" cy="12271215"/>
          </a:xfrm>
        </p:grpSpPr>
        <p:sp>
          <p:nvSpPr>
            <p:cNvPr id="4" name="Rectángulo 3"/>
            <p:cNvSpPr/>
            <p:nvPr/>
          </p:nvSpPr>
          <p:spPr>
            <a:xfrm>
              <a:off x="5069353" y="3179227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069353" y="201800"/>
              <a:ext cx="3774199" cy="120407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492351" y="6339529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46360" y="6392038"/>
              <a:ext cx="3774199" cy="136967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069353" y="6369333"/>
              <a:ext cx="3774199" cy="142218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666904" y="8402305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774647" y="10698909"/>
              <a:ext cx="2642512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240511" y="8401948"/>
              <a:ext cx="3176648" cy="170445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sellado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6956450" y="1405878"/>
              <a:ext cx="0" cy="17733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533459" y="5043797"/>
              <a:ext cx="8901980" cy="1289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6956450" y="4383305"/>
              <a:ext cx="0" cy="69350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60553" y="7814220"/>
              <a:ext cx="0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5295343" y="7814220"/>
              <a:ext cx="1" cy="143995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427288" y="10111465"/>
              <a:ext cx="0" cy="143966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864689" y="9254174"/>
              <a:ext cx="37582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5295342" y="9254524"/>
              <a:ext cx="371562" cy="1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1427288" y="11551133"/>
              <a:ext cx="347358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2533459" y="5030828"/>
              <a:ext cx="3" cy="136121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6956454" y="5075883"/>
              <a:ext cx="0" cy="12934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1379448" y="5075883"/>
              <a:ext cx="0" cy="126364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843552" y="803839"/>
              <a:ext cx="4422998" cy="6246781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88465" y="132148"/>
              <a:ext cx="3919941" cy="697924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Mapa de navegación del sellador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181</Words>
  <Application>Microsoft Office PowerPoint</Application>
  <PresentationFormat>Personalizado</PresentationFormat>
  <Paragraphs>89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Actividas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Lopera Estrada</dc:creator>
  <cp:lastModifiedBy>Juan Pablo Lopera Estrada</cp:lastModifiedBy>
  <cp:revision>23</cp:revision>
  <dcterms:created xsi:type="dcterms:W3CDTF">2013-10-25T01:54:01Z</dcterms:created>
  <dcterms:modified xsi:type="dcterms:W3CDTF">2014-03-28T04:02:13Z</dcterms:modified>
</cp:coreProperties>
</file>