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01559-8FF2-4D58-8E99-09B26E9ABAC3}" v="3" dt="2020-11-26T02:31:25.720"/>
    <p1510:client id="{452EF08D-F603-4A6F-A260-D740C1642D14}" v="128" dt="2020-11-26T07:11:13.024"/>
    <p1510:client id="{7EE1FB4A-B4ED-463F-A341-3E147B3D6217}" v="627" dt="2020-11-26T07:17:01.173"/>
    <p1510:client id="{BB8BA511-1631-4EEC-B2FA-09E2F7745EE6}" v="135" dt="2020-11-26T05:20:40.654"/>
    <p1510:client id="{FC15E6F9-F98B-41A9-863B-51A23C436083}" v="11" dt="2020-11-26T04:16:42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ando Trujillo Alvarez" userId="S::diego_trujillo@javeriana.edu.co::2408b251-87ea-408f-b8ce-5bd0bfccf19d" providerId="AD" clId="Web-{20301559-8FF2-4D58-8E99-09B26E9ABAC3}"/>
    <pc:docChg chg="modSld">
      <pc:chgData name="Diego Fernando Trujillo Alvarez" userId="S::diego_trujillo@javeriana.edu.co::2408b251-87ea-408f-b8ce-5bd0bfccf19d" providerId="AD" clId="Web-{20301559-8FF2-4D58-8E99-09B26E9ABAC3}" dt="2020-11-26T02:31:25.720" v="2" actId="20577"/>
      <pc:docMkLst>
        <pc:docMk/>
      </pc:docMkLst>
      <pc:sldChg chg="modSp">
        <pc:chgData name="Diego Fernando Trujillo Alvarez" userId="S::diego_trujillo@javeriana.edu.co::2408b251-87ea-408f-b8ce-5bd0bfccf19d" providerId="AD" clId="Web-{20301559-8FF2-4D58-8E99-09B26E9ABAC3}" dt="2020-11-26T02:31:25.720" v="2" actId="20577"/>
        <pc:sldMkLst>
          <pc:docMk/>
          <pc:sldMk cId="2406273178" sldId="256"/>
        </pc:sldMkLst>
        <pc:spChg chg="mod">
          <ac:chgData name="Diego Fernando Trujillo Alvarez" userId="S::diego_trujillo@javeriana.edu.co::2408b251-87ea-408f-b8ce-5bd0bfccf19d" providerId="AD" clId="Web-{20301559-8FF2-4D58-8E99-09B26E9ABAC3}" dt="2020-11-26T02:31:25.720" v="2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Nicolás" userId="a77f952c-4151-4b8a-8e97-5d904272787a" providerId="ADAL" clId="{7EE1FB4A-B4ED-463F-A341-3E147B3D6217}"/>
    <pc:docChg chg="undo custSel mod addSld modSld sldOrd">
      <pc:chgData name="Nicolás" userId="a77f952c-4151-4b8a-8e97-5d904272787a" providerId="ADAL" clId="{7EE1FB4A-B4ED-463F-A341-3E147B3D6217}" dt="2020-11-26T07:17:01.173" v="637" actId="14100"/>
      <pc:docMkLst>
        <pc:docMk/>
      </pc:docMkLst>
      <pc:sldChg chg="addSp delSp modSp mod setBg setClrOvrMap">
        <pc:chgData name="Nicolás" userId="a77f952c-4151-4b8a-8e97-5d904272787a" providerId="ADAL" clId="{7EE1FB4A-B4ED-463F-A341-3E147B3D6217}" dt="2020-11-26T03:30:54.937" v="603" actId="26606"/>
        <pc:sldMkLst>
          <pc:docMk/>
          <pc:sldMk cId="2406273178" sldId="256"/>
        </pc:sldMkLst>
        <pc:spChg chg="mo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0" creationId="{7905BA41-EE6E-4F80-8636-447F22DD729A}"/>
          </ac:spMkLst>
        </pc:spChg>
        <pc:spChg chg="add del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2" creationId="{CD7549B2-EE05-4558-8C64-AC46755F2B25}"/>
          </ac:spMkLst>
        </pc:spChg>
        <pc:spChg chg="ad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7" creationId="{3301E07F-4F79-4B58-8698-EF24DC1ECDBF}"/>
          </ac:spMkLst>
        </pc:spChg>
        <pc:spChg chg="ad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19" creationId="{E58B2195-5055-402F-A3E7-53FF0E4980C3}"/>
          </ac:spMkLst>
        </pc:spChg>
        <pc:spChg chg="add">
          <ac:chgData name="Nicolás" userId="a77f952c-4151-4b8a-8e97-5d904272787a" providerId="ADAL" clId="{7EE1FB4A-B4ED-463F-A341-3E147B3D6217}" dt="2020-11-26T03:30:54.937" v="603" actId="26606"/>
          <ac:spMkLst>
            <pc:docMk/>
            <pc:sldMk cId="2406273178" sldId="256"/>
            <ac:spMk id="21" creationId="{9EE6F773-742A-491A-9A00-A2A150DF500A}"/>
          </ac:spMkLst>
        </pc:spChg>
        <pc:picChg chg="add mod">
          <ac:chgData name="Nicolás" userId="a77f952c-4151-4b8a-8e97-5d904272787a" providerId="ADAL" clId="{7EE1FB4A-B4ED-463F-A341-3E147B3D6217}" dt="2020-11-26T03:30:54.937" v="603" actId="26606"/>
          <ac:picMkLst>
            <pc:docMk/>
            <pc:sldMk cId="2406273178" sldId="256"/>
            <ac:picMk id="7" creationId="{F2B6C6BC-7BC3-49E2-A38D-AB520C2DF366}"/>
          </ac:picMkLst>
        </pc:picChg>
      </pc:sldChg>
      <pc:sldChg chg="addSp delSp modSp new mod setBg">
        <pc:chgData name="Nicolás" userId="a77f952c-4151-4b8a-8e97-5d904272787a" providerId="ADAL" clId="{7EE1FB4A-B4ED-463F-A341-3E147B3D6217}" dt="2020-11-26T02:30:31.406" v="191" actId="26606"/>
        <pc:sldMkLst>
          <pc:docMk/>
          <pc:sldMk cId="383784475" sldId="257"/>
        </pc:sldMkLst>
        <pc:spChg chg="mod">
          <ac:chgData name="Nicolás" userId="a77f952c-4151-4b8a-8e97-5d904272787a" providerId="ADAL" clId="{7EE1FB4A-B4ED-463F-A341-3E147B3D6217}" dt="2020-11-26T02:30:31.406" v="191" actId="26606"/>
          <ac:spMkLst>
            <pc:docMk/>
            <pc:sldMk cId="383784475" sldId="257"/>
            <ac:spMk id="2" creationId="{6834D781-C34C-4D63-AF20-E068DE16C651}"/>
          </ac:spMkLst>
        </pc:spChg>
        <pc:spChg chg="add del mod">
          <ac:chgData name="Nicolás" userId="a77f952c-4151-4b8a-8e97-5d904272787a" providerId="ADAL" clId="{7EE1FB4A-B4ED-463F-A341-3E147B3D6217}" dt="2020-11-26T02:30:31.406" v="191" actId="26606"/>
          <ac:spMkLst>
            <pc:docMk/>
            <pc:sldMk cId="383784475" sldId="257"/>
            <ac:spMk id="3" creationId="{8DC4E133-DF79-4F00-86A5-2C376F4D18BA}"/>
          </ac:spMkLst>
        </pc:spChg>
        <pc:spChg chg="add del">
          <ac:chgData name="Nicolás" userId="a77f952c-4151-4b8a-8e97-5d904272787a" providerId="ADAL" clId="{7EE1FB4A-B4ED-463F-A341-3E147B3D6217}" dt="2020-11-26T02:30:31.377" v="190" actId="26606"/>
          <ac:spMkLst>
            <pc:docMk/>
            <pc:sldMk cId="383784475" sldId="257"/>
            <ac:spMk id="9" creationId="{46C2E80F-49A6-4372-B103-219D417A55ED}"/>
          </ac:spMkLst>
        </pc:spChg>
        <pc:spChg chg="add">
          <ac:chgData name="Nicolás" userId="a77f952c-4151-4b8a-8e97-5d904272787a" providerId="ADAL" clId="{7EE1FB4A-B4ED-463F-A341-3E147B3D6217}" dt="2020-11-26T02:30:31.406" v="191" actId="26606"/>
          <ac:spMkLst>
            <pc:docMk/>
            <pc:sldMk cId="383784475" sldId="257"/>
            <ac:spMk id="11" creationId="{6C4028FD-8BAA-4A19-BFDE-594D991B7552}"/>
          </ac:spMkLst>
        </pc:spChg>
        <pc:graphicFrameChg chg="add del">
          <ac:chgData name="Nicolás" userId="a77f952c-4151-4b8a-8e97-5d904272787a" providerId="ADAL" clId="{7EE1FB4A-B4ED-463F-A341-3E147B3D6217}" dt="2020-11-26T02:30:31.377" v="190" actId="26606"/>
          <ac:graphicFrameMkLst>
            <pc:docMk/>
            <pc:sldMk cId="383784475" sldId="257"/>
            <ac:graphicFrameMk id="5" creationId="{EF002F87-EF76-403C-A126-109CE028BE68}"/>
          </ac:graphicFrameMkLst>
        </pc:graphicFrameChg>
        <pc:graphicFrameChg chg="add">
          <ac:chgData name="Nicolás" userId="a77f952c-4151-4b8a-8e97-5d904272787a" providerId="ADAL" clId="{7EE1FB4A-B4ED-463F-A341-3E147B3D6217}" dt="2020-11-26T02:30:31.406" v="191" actId="26606"/>
          <ac:graphicFrameMkLst>
            <pc:docMk/>
            <pc:sldMk cId="383784475" sldId="257"/>
            <ac:graphicFrameMk id="12" creationId="{A1E904D8-582A-4917-8244-93324B0B579D}"/>
          </ac:graphicFrameMkLst>
        </pc:graphicFrameChg>
      </pc:sldChg>
      <pc:sldChg chg="addSp modSp new mod setBg">
        <pc:chgData name="Nicolás" userId="a77f952c-4151-4b8a-8e97-5d904272787a" providerId="ADAL" clId="{7EE1FB4A-B4ED-463F-A341-3E147B3D6217}" dt="2020-11-26T02:35:22.504" v="470" actId="26606"/>
        <pc:sldMkLst>
          <pc:docMk/>
          <pc:sldMk cId="4050040059" sldId="258"/>
        </pc:sldMkLst>
        <pc:spChg chg="mo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" creationId="{4840E7F4-9CA9-49DB-A33E-7CF17F93A2A4}"/>
          </ac:spMkLst>
        </pc:spChg>
        <pc:spChg chg="mo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3" creationId="{0B63856C-9939-435C-A577-40B95701571B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8" creationId="{F837543A-6020-4505-A233-C9DB4BF74011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0" creationId="{35B16301-FB18-48BA-A6DD-C37CAF6F9A18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2" creationId="{C3C0D90E-074A-4F52-9B11-B52BEF4BCBE5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4" creationId="{CABBD4C1-E6F8-46F6-8152-A8A97490BF4D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16" creationId="{83BA5EF5-1FE9-4BF9-83BB-269BCDDF6156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0" creationId="{88853921-7BC9-4BDE-ACAB-133C683C82D6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2" creationId="{09192968-3AE7-4470-A61C-97294BB92731}"/>
          </ac:spMkLst>
        </pc:spChg>
        <pc:spChg chg="add">
          <ac:chgData name="Nicolás" userId="a77f952c-4151-4b8a-8e97-5d904272787a" providerId="ADAL" clId="{7EE1FB4A-B4ED-463F-A341-3E147B3D6217}" dt="2020-11-26T02:35:22.504" v="470" actId="26606"/>
          <ac:spMkLst>
            <pc:docMk/>
            <pc:sldMk cId="4050040059" sldId="258"/>
            <ac:spMk id="24" creationId="{3AB72E55-43E4-4356-BFE8-E2102CB0B505}"/>
          </ac:spMkLst>
        </pc:spChg>
        <pc:cxnChg chg="add">
          <ac:chgData name="Nicolás" userId="a77f952c-4151-4b8a-8e97-5d904272787a" providerId="ADAL" clId="{7EE1FB4A-B4ED-463F-A341-3E147B3D6217}" dt="2020-11-26T02:35:22.504" v="470" actId="26606"/>
          <ac:cxnSpMkLst>
            <pc:docMk/>
            <pc:sldMk cId="4050040059" sldId="258"/>
            <ac:cxnSpMk id="18" creationId="{4B3BCACB-5880-460B-9606-8C433A9AF99D}"/>
          </ac:cxnSpMkLst>
        </pc:cxnChg>
      </pc:sldChg>
      <pc:sldChg chg="addSp delSp modSp new mod ord setBg">
        <pc:chgData name="Nicolás" userId="a77f952c-4151-4b8a-8e97-5d904272787a" providerId="ADAL" clId="{7EE1FB4A-B4ED-463F-A341-3E147B3D6217}" dt="2020-11-26T02:43:16.045" v="547" actId="26606"/>
        <pc:sldMkLst>
          <pc:docMk/>
          <pc:sldMk cId="781764640" sldId="259"/>
        </pc:sldMkLst>
        <pc:spChg chg="mod">
          <ac:chgData name="Nicolás" userId="a77f952c-4151-4b8a-8e97-5d904272787a" providerId="ADAL" clId="{7EE1FB4A-B4ED-463F-A341-3E147B3D6217}" dt="2020-11-26T02:43:16.045" v="547" actId="26606"/>
          <ac:spMkLst>
            <pc:docMk/>
            <pc:sldMk cId="781764640" sldId="259"/>
            <ac:spMk id="2" creationId="{F3537198-65F0-4CFE-8C67-0FE7AE5F4B48}"/>
          </ac:spMkLst>
        </pc:spChg>
        <pc:spChg chg="add del mod">
          <ac:chgData name="Nicolás" userId="a77f952c-4151-4b8a-8e97-5d904272787a" providerId="ADAL" clId="{7EE1FB4A-B4ED-463F-A341-3E147B3D6217}" dt="2020-11-26T02:43:16.045" v="547" actId="26606"/>
          <ac:spMkLst>
            <pc:docMk/>
            <pc:sldMk cId="781764640" sldId="259"/>
            <ac:spMk id="3" creationId="{2F005158-29C5-43FF-95B4-7D085759F8F6}"/>
          </ac:spMkLst>
        </pc:spChg>
        <pc:spChg chg="add del">
          <ac:chgData name="Nicolás" userId="a77f952c-4151-4b8a-8e97-5d904272787a" providerId="ADAL" clId="{7EE1FB4A-B4ED-463F-A341-3E147B3D6217}" dt="2020-11-26T02:41:25.725" v="544" actId="26606"/>
          <ac:spMkLst>
            <pc:docMk/>
            <pc:sldMk cId="781764640" sldId="259"/>
            <ac:spMk id="12" creationId="{5D7F64A8-D625-4F61-A290-B499BB62ACFF}"/>
          </ac:spMkLst>
        </pc:spChg>
        <pc:spChg chg="add del">
          <ac:chgData name="Nicolás" userId="a77f952c-4151-4b8a-8e97-5d904272787a" providerId="ADAL" clId="{7EE1FB4A-B4ED-463F-A341-3E147B3D6217}" dt="2020-11-26T02:43:16.016" v="546" actId="26606"/>
          <ac:spMkLst>
            <pc:docMk/>
            <pc:sldMk cId="781764640" sldId="259"/>
            <ac:spMk id="14" creationId="{122F9423-F4B1-45D4-8445-E9991ECCBCCF}"/>
          </ac:spMkLst>
        </pc:spChg>
        <pc:spChg chg="add">
          <ac:chgData name="Nicolás" userId="a77f952c-4151-4b8a-8e97-5d904272787a" providerId="ADAL" clId="{7EE1FB4A-B4ED-463F-A341-3E147B3D6217}" dt="2020-11-26T02:43:16.045" v="547" actId="26606"/>
          <ac:spMkLst>
            <pc:docMk/>
            <pc:sldMk cId="781764640" sldId="259"/>
            <ac:spMk id="17" creationId="{6C4028FD-8BAA-4A19-BFDE-594D991B7552}"/>
          </ac:spMkLst>
        </pc:spChg>
        <pc:grpChg chg="add del">
          <ac:chgData name="Nicolás" userId="a77f952c-4151-4b8a-8e97-5d904272787a" providerId="ADAL" clId="{7EE1FB4A-B4ED-463F-A341-3E147B3D6217}" dt="2020-11-26T02:43:16.016" v="546" actId="26606"/>
          <ac:grpSpMkLst>
            <pc:docMk/>
            <pc:sldMk cId="781764640" sldId="259"/>
            <ac:grpSpMk id="11" creationId="{770AE191-D2EA-45C9-A44D-830C188F74CB}"/>
          </ac:grpSpMkLst>
        </pc:grpChg>
        <pc:graphicFrameChg chg="add del">
          <ac:chgData name="Nicolás" userId="a77f952c-4151-4b8a-8e97-5d904272787a" providerId="ADAL" clId="{7EE1FB4A-B4ED-463F-A341-3E147B3D6217}" dt="2020-11-26T02:43:16.016" v="546" actId="26606"/>
          <ac:graphicFrameMkLst>
            <pc:docMk/>
            <pc:sldMk cId="781764640" sldId="259"/>
            <ac:graphicFrameMk id="5" creationId="{4D8C723B-7CBF-41D3-9781-70C2DE1F22B8}"/>
          </ac:graphicFrameMkLst>
        </pc:graphicFrameChg>
        <pc:graphicFrameChg chg="add">
          <ac:chgData name="Nicolás" userId="a77f952c-4151-4b8a-8e97-5d904272787a" providerId="ADAL" clId="{7EE1FB4A-B4ED-463F-A341-3E147B3D6217}" dt="2020-11-26T02:43:16.045" v="547" actId="26606"/>
          <ac:graphicFrameMkLst>
            <pc:docMk/>
            <pc:sldMk cId="781764640" sldId="259"/>
            <ac:graphicFrameMk id="18" creationId="{9DF1A9C1-5092-47A2-837B-7229B5FD1FDE}"/>
          </ac:graphicFrameMkLst>
        </pc:graphicFrameChg>
        <pc:picChg chg="add del">
          <ac:chgData name="Nicolás" userId="a77f952c-4151-4b8a-8e97-5d904272787a" providerId="ADAL" clId="{7EE1FB4A-B4ED-463F-A341-3E147B3D6217}" dt="2020-11-26T02:41:25.725" v="544" actId="26606"/>
          <ac:picMkLst>
            <pc:docMk/>
            <pc:sldMk cId="781764640" sldId="259"/>
            <ac:picMk id="7" creationId="{2ED428CC-3DF2-423E-AD75-39D0B6EB874F}"/>
          </ac:picMkLst>
        </pc:picChg>
        <pc:picChg chg="add del">
          <ac:chgData name="Nicolás" userId="a77f952c-4151-4b8a-8e97-5d904272787a" providerId="ADAL" clId="{7EE1FB4A-B4ED-463F-A341-3E147B3D6217}" dt="2020-11-26T02:41:25.725" v="544" actId="26606"/>
          <ac:picMkLst>
            <pc:docMk/>
            <pc:sldMk cId="781764640" sldId="259"/>
            <ac:picMk id="9" creationId="{9A20DA20-D379-4FD4-A733-663A02A61B06}"/>
          </ac:picMkLst>
        </pc:picChg>
      </pc:sldChg>
      <pc:sldChg chg="addSp delSp modSp new mod setBg setClrOvrMap">
        <pc:chgData name="Nicolás" userId="a77f952c-4151-4b8a-8e97-5d904272787a" providerId="ADAL" clId="{7EE1FB4A-B4ED-463F-A341-3E147B3D6217}" dt="2020-11-26T03:29:26.427" v="570" actId="26606"/>
        <pc:sldMkLst>
          <pc:docMk/>
          <pc:sldMk cId="2815343597" sldId="260"/>
        </pc:sldMkLst>
        <pc:spChg chg="mod ord">
          <ac:chgData name="Nicolás" userId="a77f952c-4151-4b8a-8e97-5d904272787a" providerId="ADAL" clId="{7EE1FB4A-B4ED-463F-A341-3E147B3D6217}" dt="2020-11-26T03:29:26.427" v="570" actId="26606"/>
          <ac:spMkLst>
            <pc:docMk/>
            <pc:sldMk cId="2815343597" sldId="260"/>
            <ac:spMk id="2" creationId="{B356C213-57D3-4F0B-B40F-E0E3D6461B6B}"/>
          </ac:spMkLst>
        </pc:spChg>
        <pc:spChg chg="del">
          <ac:chgData name="Nicolás" userId="a77f952c-4151-4b8a-8e97-5d904272787a" providerId="ADAL" clId="{7EE1FB4A-B4ED-463F-A341-3E147B3D6217}" dt="2020-11-26T03:28:57.690" v="563"/>
          <ac:spMkLst>
            <pc:docMk/>
            <pc:sldMk cId="2815343597" sldId="260"/>
            <ac:spMk id="3" creationId="{0849B7B1-59FC-4259-ABD5-20263E4F0EEB}"/>
          </ac:spMkLst>
        </pc:spChg>
        <pc:spChg chg="add del">
          <ac:chgData name="Nicolás" userId="a77f952c-4151-4b8a-8e97-5d904272787a" providerId="ADAL" clId="{7EE1FB4A-B4ED-463F-A341-3E147B3D6217}" dt="2020-11-26T03:29:26.416" v="569" actId="26606"/>
          <ac:spMkLst>
            <pc:docMk/>
            <pc:sldMk cId="2815343597" sldId="260"/>
            <ac:spMk id="6" creationId="{BEE73255-8084-4DF9-BB0B-15EAC92E2CB9}"/>
          </ac:spMkLst>
        </pc:spChg>
        <pc:spChg chg="add del">
          <ac:chgData name="Nicolás" userId="a77f952c-4151-4b8a-8e97-5d904272787a" providerId="ADAL" clId="{7EE1FB4A-B4ED-463F-A341-3E147B3D6217}" dt="2020-11-26T03:29:26.416" v="569" actId="26606"/>
          <ac:spMkLst>
            <pc:docMk/>
            <pc:sldMk cId="2815343597" sldId="260"/>
            <ac:spMk id="7" creationId="{67048353-8981-459A-9BC6-9711CE462E06}"/>
          </ac:spMkLst>
        </pc:spChg>
        <pc:spChg chg="add del">
          <ac:chgData name="Nicolás" userId="a77f952c-4151-4b8a-8e97-5d904272787a" providerId="ADAL" clId="{7EE1FB4A-B4ED-463F-A341-3E147B3D6217}" dt="2020-11-26T03:29:14.389" v="565" actId="26606"/>
          <ac:spMkLst>
            <pc:docMk/>
            <pc:sldMk cId="2815343597" sldId="260"/>
            <ac:spMk id="9" creationId="{BEE73255-8084-4DF9-BB0B-15EAC92E2CB9}"/>
          </ac:spMkLst>
        </pc:spChg>
        <pc:spChg chg="add">
          <ac:chgData name="Nicolás" userId="a77f952c-4151-4b8a-8e97-5d904272787a" providerId="ADAL" clId="{7EE1FB4A-B4ED-463F-A341-3E147B3D6217}" dt="2020-11-26T03:29:26.427" v="570" actId="26606"/>
          <ac:spMkLst>
            <pc:docMk/>
            <pc:sldMk cId="2815343597" sldId="260"/>
            <ac:spMk id="10" creationId="{16C5FA50-8D52-4617-AF91-5C7B1C8352F1}"/>
          </ac:spMkLst>
        </pc:spChg>
        <pc:spChg chg="add del">
          <ac:chgData name="Nicolás" userId="a77f952c-4151-4b8a-8e97-5d904272787a" providerId="ADAL" clId="{7EE1FB4A-B4ED-463F-A341-3E147B3D6217}" dt="2020-11-26T03:29:14.389" v="565" actId="26606"/>
          <ac:spMkLst>
            <pc:docMk/>
            <pc:sldMk cId="2815343597" sldId="260"/>
            <ac:spMk id="11" creationId="{67048353-8981-459A-9BC6-9711CE462E06}"/>
          </ac:spMkLst>
        </pc:spChg>
        <pc:spChg chg="add">
          <ac:chgData name="Nicolás" userId="a77f952c-4151-4b8a-8e97-5d904272787a" providerId="ADAL" clId="{7EE1FB4A-B4ED-463F-A341-3E147B3D6217}" dt="2020-11-26T03:29:26.427" v="570" actId="26606"/>
          <ac:spMkLst>
            <pc:docMk/>
            <pc:sldMk cId="2815343597" sldId="260"/>
            <ac:spMk id="12" creationId="{E223798C-12AD-4B0C-A50C-D676347D67CF}"/>
          </ac:spMkLst>
        </pc:spChg>
        <pc:picChg chg="add mod">
          <ac:chgData name="Nicolás" userId="a77f952c-4151-4b8a-8e97-5d904272787a" providerId="ADAL" clId="{7EE1FB4A-B4ED-463F-A341-3E147B3D6217}" dt="2020-11-26T03:29:26.427" v="570" actId="26606"/>
          <ac:picMkLst>
            <pc:docMk/>
            <pc:sldMk cId="2815343597" sldId="260"/>
            <ac:picMk id="4" creationId="{C6FECA30-8231-41B8-96DD-F37A3BDCEC31}"/>
          </ac:picMkLst>
        </pc:picChg>
      </pc:sldChg>
      <pc:sldChg chg="modSp new mod">
        <pc:chgData name="Nicolás" userId="a77f952c-4151-4b8a-8e97-5d904272787a" providerId="ADAL" clId="{7EE1FB4A-B4ED-463F-A341-3E147B3D6217}" dt="2020-11-26T03:30:07.111" v="590" actId="20577"/>
        <pc:sldMkLst>
          <pc:docMk/>
          <pc:sldMk cId="4092071841" sldId="261"/>
        </pc:sldMkLst>
        <pc:spChg chg="mod">
          <ac:chgData name="Nicolás" userId="a77f952c-4151-4b8a-8e97-5d904272787a" providerId="ADAL" clId="{7EE1FB4A-B4ED-463F-A341-3E147B3D6217}" dt="2020-11-26T03:30:07.111" v="590" actId="20577"/>
          <ac:spMkLst>
            <pc:docMk/>
            <pc:sldMk cId="4092071841" sldId="261"/>
            <ac:spMk id="2" creationId="{E1C185DC-380C-4791-966C-169BDF9DBE4F}"/>
          </ac:spMkLst>
        </pc:spChg>
      </pc:sldChg>
      <pc:sldChg chg="addSp delSp modSp new mod setBg">
        <pc:chgData name="Nicolás" userId="a77f952c-4151-4b8a-8e97-5d904272787a" providerId="ADAL" clId="{7EE1FB4A-B4ED-463F-A341-3E147B3D6217}" dt="2020-11-26T07:17:01.173" v="637" actId="14100"/>
        <pc:sldMkLst>
          <pc:docMk/>
          <pc:sldMk cId="3567217241" sldId="262"/>
        </pc:sldMkLst>
        <pc:spChg chg="mod or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2" creationId="{5ECEBC9E-CEDB-4304-8A06-24DC13D787BD}"/>
          </ac:spMkLst>
        </pc:spChg>
        <pc:spChg chg="add del">
          <ac:chgData name="Nicolás" userId="a77f952c-4151-4b8a-8e97-5d904272787a" providerId="ADAL" clId="{7EE1FB4A-B4ED-463F-A341-3E147B3D6217}" dt="2020-11-26T07:04:52.486" v="606"/>
          <ac:spMkLst>
            <pc:docMk/>
            <pc:sldMk cId="3567217241" sldId="262"/>
            <ac:spMk id="3" creationId="{1DEA30D4-E981-480E-98FE-D4643B4BBB9E}"/>
          </ac:spMkLst>
        </pc:spChg>
        <pc:spChg chg="add del mod">
          <ac:chgData name="Nicolás" userId="a77f952c-4151-4b8a-8e97-5d904272787a" providerId="ADAL" clId="{7EE1FB4A-B4ED-463F-A341-3E147B3D6217}" dt="2020-11-26T07:04:52.468" v="605"/>
          <ac:spMkLst>
            <pc:docMk/>
            <pc:sldMk cId="3567217241" sldId="262"/>
            <ac:spMk id="4" creationId="{08E0D682-8330-4C83-B12F-61A480AB3554}"/>
          </ac:spMkLst>
        </pc:spChg>
        <pc:spChg chg="add del">
          <ac:chgData name="Nicolás" userId="a77f952c-4151-4b8a-8e97-5d904272787a" providerId="ADAL" clId="{7EE1FB4A-B4ED-463F-A341-3E147B3D6217}" dt="2020-11-26T07:05:11.979" v="611"/>
          <ac:spMkLst>
            <pc:docMk/>
            <pc:sldMk cId="3567217241" sldId="262"/>
            <ac:spMk id="6" creationId="{EDB0024B-7032-4077-AACD-472CF8CDA1A4}"/>
          </ac:spMkLst>
        </pc:spChg>
        <pc:spChg chg="add mod or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8" creationId="{984DAD49-E2D2-4354-AED2-77C01A0D7E13}"/>
          </ac:spMkLst>
        </pc:spChg>
        <pc:spChg chg="add del">
          <ac:chgData name="Nicolás" userId="a77f952c-4151-4b8a-8e97-5d904272787a" providerId="ADAL" clId="{7EE1FB4A-B4ED-463F-A341-3E147B3D6217}" dt="2020-11-26T07:05:44.009" v="619"/>
          <ac:spMkLst>
            <pc:docMk/>
            <pc:sldMk cId="3567217241" sldId="262"/>
            <ac:spMk id="9" creationId="{A4418588-73D6-4465-9BA7-EF557C8F3DDE}"/>
          </ac:spMkLst>
        </pc:spChg>
        <pc:spChg chg="add del">
          <ac:chgData name="Nicolás" userId="a77f952c-4151-4b8a-8e97-5d904272787a" providerId="ADAL" clId="{7EE1FB4A-B4ED-463F-A341-3E147B3D6217}" dt="2020-11-26T07:06:25.072" v="623"/>
          <ac:spMkLst>
            <pc:docMk/>
            <pc:sldMk cId="3567217241" sldId="262"/>
            <ac:spMk id="11" creationId="{F3503634-9172-48D2-BE6D-9944D3CD4839}"/>
          </ac:spMkLst>
        </pc:spChg>
        <pc:spChg chg="add del">
          <ac:chgData name="Nicolás" userId="a77f952c-4151-4b8a-8e97-5d904272787a" providerId="ADAL" clId="{7EE1FB4A-B4ED-463F-A341-3E147B3D6217}" dt="2020-11-26T07:07:18.476" v="630"/>
          <ac:spMkLst>
            <pc:docMk/>
            <pc:sldMk cId="3567217241" sldId="262"/>
            <ac:spMk id="13" creationId="{B06C12D1-14CB-4A68-8051-EBA5504FC94A}"/>
          </ac:spMkLst>
        </pc:spChg>
        <pc:spChg chg="add del">
          <ac:chgData name="Nicolás" userId="a77f952c-4151-4b8a-8e97-5d904272787a" providerId="ADAL" clId="{7EE1FB4A-B4ED-463F-A341-3E147B3D6217}" dt="2020-11-26T07:16:51.809" v="633"/>
          <ac:spMkLst>
            <pc:docMk/>
            <pc:sldMk cId="3567217241" sldId="262"/>
            <ac:spMk id="18" creationId="{A1C8E13F-31F7-4CC7-A013-3FF93CA252A6}"/>
          </ac:spMkLst>
        </pc:spChg>
        <pc:spChg chg="ad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21" creationId="{5CB593EA-2F98-479F-B4C4-F366571FA64D}"/>
          </ac:spMkLst>
        </pc:spChg>
        <pc:spChg chg="add">
          <ac:chgData name="Nicolás" userId="a77f952c-4151-4b8a-8e97-5d904272787a" providerId="ADAL" clId="{7EE1FB4A-B4ED-463F-A341-3E147B3D6217}" dt="2020-11-26T07:07:29.513" v="632" actId="26606"/>
          <ac:spMkLst>
            <pc:docMk/>
            <pc:sldMk cId="3567217241" sldId="262"/>
            <ac:spMk id="23" creationId="{39BEB6D0-9E4E-4221-93D1-74ABECEE9EFC}"/>
          </ac:spMkLst>
        </pc:spChg>
        <pc:picChg chg="add mod or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5" creationId="{4C66AF1A-FA36-41BE-8D64-54E549091302}"/>
          </ac:picMkLst>
        </pc:picChg>
        <pc:picChg chg="add mo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7" creationId="{D8613BCF-2E62-42C4-8C4B-80F87454E532}"/>
          </ac:picMkLst>
        </pc:picChg>
        <pc:picChg chg="add mod or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10" creationId="{949FDC05-9E12-4B9B-BB87-5D0B8538AC45}"/>
          </ac:picMkLst>
        </pc:picChg>
        <pc:picChg chg="add mo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12" creationId="{2FB6B8E4-2C80-469F-A24D-AC008FC050CB}"/>
          </ac:picMkLst>
        </pc:picChg>
        <pc:picChg chg="add mod">
          <ac:chgData name="Nicolás" userId="a77f952c-4151-4b8a-8e97-5d904272787a" providerId="ADAL" clId="{7EE1FB4A-B4ED-463F-A341-3E147B3D6217}" dt="2020-11-26T07:07:29.513" v="632" actId="26606"/>
          <ac:picMkLst>
            <pc:docMk/>
            <pc:sldMk cId="3567217241" sldId="262"/>
            <ac:picMk id="14" creationId="{0C5016CF-11FC-4612-A38D-A361AA8837D4}"/>
          </ac:picMkLst>
        </pc:picChg>
        <pc:picChg chg="add mod">
          <ac:chgData name="Nicolás" userId="a77f952c-4151-4b8a-8e97-5d904272787a" providerId="ADAL" clId="{7EE1FB4A-B4ED-463F-A341-3E147B3D6217}" dt="2020-11-26T07:17:01.173" v="637" actId="14100"/>
          <ac:picMkLst>
            <pc:docMk/>
            <pc:sldMk cId="3567217241" sldId="262"/>
            <ac:picMk id="16" creationId="{636B0A53-8CA5-4E2B-9EDB-0D3CAA3492B1}"/>
          </ac:picMkLst>
        </pc:picChg>
      </pc:sldChg>
    </pc:docChg>
  </pc:docChgLst>
  <pc:docChgLst>
    <pc:chgData name="jose alejandro lopez garcia" userId="S::lojose@javeriana.edu.co::bd4c1632-32c2-4a7f-8b1b-029825d84992" providerId="AD" clId="Web-{FC15E6F9-F98B-41A9-863B-51A23C436083}"/>
    <pc:docChg chg="modSld">
      <pc:chgData name="jose alejandro lopez garcia" userId="S::lojose@javeriana.edu.co::bd4c1632-32c2-4a7f-8b1b-029825d84992" providerId="AD" clId="Web-{FC15E6F9-F98B-41A9-863B-51A23C436083}" dt="2020-11-26T04:16:42.504" v="9" actId="20577"/>
      <pc:docMkLst>
        <pc:docMk/>
      </pc:docMkLst>
      <pc:sldChg chg="modSp">
        <pc:chgData name="jose alejandro lopez garcia" userId="S::lojose@javeriana.edu.co::bd4c1632-32c2-4a7f-8b1b-029825d84992" providerId="AD" clId="Web-{FC15E6F9-F98B-41A9-863B-51A23C436083}" dt="2020-11-26T04:16:42.504" v="8" actId="20577"/>
        <pc:sldMkLst>
          <pc:docMk/>
          <pc:sldMk cId="4050040059" sldId="258"/>
        </pc:sldMkLst>
        <pc:spChg chg="mod">
          <ac:chgData name="jose alejandro lopez garcia" userId="S::lojose@javeriana.edu.co::bd4c1632-32c2-4a7f-8b1b-029825d84992" providerId="AD" clId="Web-{FC15E6F9-F98B-41A9-863B-51A23C436083}" dt="2020-11-26T04:16:42.504" v="8" actId="20577"/>
          <ac:spMkLst>
            <pc:docMk/>
            <pc:sldMk cId="4050040059" sldId="258"/>
            <ac:spMk id="3" creationId="{0B63856C-9939-435C-A577-40B95701571B}"/>
          </ac:spMkLst>
        </pc:spChg>
      </pc:sldChg>
    </pc:docChg>
  </pc:docChgLst>
  <pc:docChgLst>
    <pc:chgData name="Juan Pablo Amorocho Manjarres" userId="S::jp.amorochom@javeriana.edu.co::ca3c3f69-e761-4931-989f-13edfc34f2a8" providerId="AD" clId="Web-{452EF08D-F603-4A6F-A260-D740C1642D14}"/>
    <pc:docChg chg="modSld">
      <pc:chgData name="Juan Pablo Amorocho Manjarres" userId="S::jp.amorochom@javeriana.edu.co::ca3c3f69-e761-4931-989f-13edfc34f2a8" providerId="AD" clId="Web-{452EF08D-F603-4A6F-A260-D740C1642D14}" dt="2020-11-26T07:11:13.024" v="127" actId="1076"/>
      <pc:docMkLst>
        <pc:docMk/>
      </pc:docMkLst>
      <pc:sldChg chg="addSp delSp modSp">
        <pc:chgData name="Juan Pablo Amorocho Manjarres" userId="S::jp.amorochom@javeriana.edu.co::ca3c3f69-e761-4931-989f-13edfc34f2a8" providerId="AD" clId="Web-{452EF08D-F603-4A6F-A260-D740C1642D14}" dt="2020-11-26T07:11:13.024" v="127" actId="1076"/>
        <pc:sldMkLst>
          <pc:docMk/>
          <pc:sldMk cId="4092071841" sldId="261"/>
        </pc:sldMkLst>
        <pc:spChg chg="mod">
          <ac:chgData name="Juan Pablo Amorocho Manjarres" userId="S::jp.amorochom@javeriana.edu.co::ca3c3f69-e761-4931-989f-13edfc34f2a8" providerId="AD" clId="Web-{452EF08D-F603-4A6F-A260-D740C1642D14}" dt="2020-11-26T07:07:53.281" v="109" actId="20577"/>
          <ac:spMkLst>
            <pc:docMk/>
            <pc:sldMk cId="4092071841" sldId="261"/>
            <ac:spMk id="3" creationId="{A9F80251-A83D-466F-8C74-FEF8C547A1BD}"/>
          </ac:spMkLst>
        </pc:spChg>
        <pc:picChg chg="add mod">
          <ac:chgData name="Juan Pablo Amorocho Manjarres" userId="S::jp.amorochom@javeriana.edu.co::ca3c3f69-e761-4931-989f-13edfc34f2a8" providerId="AD" clId="Web-{452EF08D-F603-4A6F-A260-D740C1642D14}" dt="2020-11-26T07:07:46.156" v="100" actId="1076"/>
          <ac:picMkLst>
            <pc:docMk/>
            <pc:sldMk cId="4092071841" sldId="261"/>
            <ac:picMk id="4" creationId="{AEA63AB6-BDE0-44D0-AC46-D7E485FF9322}"/>
          </ac:picMkLst>
        </pc:picChg>
        <pc:picChg chg="add del mod">
          <ac:chgData name="Juan Pablo Amorocho Manjarres" userId="S::jp.amorochom@javeriana.edu.co::ca3c3f69-e761-4931-989f-13edfc34f2a8" providerId="AD" clId="Web-{452EF08D-F603-4A6F-A260-D740C1642D14}" dt="2020-11-26T07:09:05.534" v="114"/>
          <ac:picMkLst>
            <pc:docMk/>
            <pc:sldMk cId="4092071841" sldId="261"/>
            <ac:picMk id="5" creationId="{07071CE3-FACE-4354-B4D1-C13E8DC1AB6C}"/>
          </ac:picMkLst>
        </pc:picChg>
        <pc:picChg chg="add del mod">
          <ac:chgData name="Juan Pablo Amorocho Manjarres" userId="S::jp.amorochom@javeriana.edu.co::ca3c3f69-e761-4931-989f-13edfc34f2a8" providerId="AD" clId="Web-{452EF08D-F603-4A6F-A260-D740C1642D14}" dt="2020-11-26T07:09:22.300" v="116"/>
          <ac:picMkLst>
            <pc:docMk/>
            <pc:sldMk cId="4092071841" sldId="261"/>
            <ac:picMk id="6" creationId="{0948F158-C5A3-4DBD-B4F9-CDA3CB2115FC}"/>
          </ac:picMkLst>
        </pc:picChg>
        <pc:picChg chg="add mod">
          <ac:chgData name="Juan Pablo Amorocho Manjarres" userId="S::jp.amorochom@javeriana.edu.co::ca3c3f69-e761-4931-989f-13edfc34f2a8" providerId="AD" clId="Web-{452EF08D-F603-4A6F-A260-D740C1642D14}" dt="2020-11-26T07:09:59.380" v="123" actId="1076"/>
          <ac:picMkLst>
            <pc:docMk/>
            <pc:sldMk cId="4092071841" sldId="261"/>
            <ac:picMk id="7" creationId="{CB9B1F15-C2EE-4BB1-BE14-551E0FEABD7B}"/>
          </ac:picMkLst>
        </pc:picChg>
        <pc:picChg chg="add mod">
          <ac:chgData name="Juan Pablo Amorocho Manjarres" userId="S::jp.amorochom@javeriana.edu.co::ca3c3f69-e761-4931-989f-13edfc34f2a8" providerId="AD" clId="Web-{452EF08D-F603-4A6F-A260-D740C1642D14}" dt="2020-11-26T07:11:13.024" v="127" actId="1076"/>
          <ac:picMkLst>
            <pc:docMk/>
            <pc:sldMk cId="4092071841" sldId="261"/>
            <ac:picMk id="8" creationId="{8C14C471-70E2-46B3-8BF0-635161F7ED4C}"/>
          </ac:picMkLst>
        </pc:picChg>
      </pc:sldChg>
    </pc:docChg>
  </pc:docChgLst>
  <pc:docChgLst>
    <pc:chgData name="Diego Fernando Trujillo Alvarez" userId="S::diego_trujillo@javeriana.edu.co::2408b251-87ea-408f-b8ce-5bd0bfccf19d" providerId="AD" clId="Web-{BB8BA511-1631-4EEC-B2FA-09E2F7745EE6}"/>
    <pc:docChg chg="modSld">
      <pc:chgData name="Diego Fernando Trujillo Alvarez" userId="S::diego_trujillo@javeriana.edu.co::2408b251-87ea-408f-b8ce-5bd0bfccf19d" providerId="AD" clId="Web-{BB8BA511-1631-4EEC-B2FA-09E2F7745EE6}" dt="2020-11-26T05:20:40.654" v="134" actId="1076"/>
      <pc:docMkLst>
        <pc:docMk/>
      </pc:docMkLst>
      <pc:sldChg chg="addSp modSp">
        <pc:chgData name="Diego Fernando Trujillo Alvarez" userId="S::diego_trujillo@javeriana.edu.co::2408b251-87ea-408f-b8ce-5bd0bfccf19d" providerId="AD" clId="Web-{BB8BA511-1631-4EEC-B2FA-09E2F7745EE6}" dt="2020-11-26T05:20:40.654" v="134" actId="1076"/>
        <pc:sldMkLst>
          <pc:docMk/>
          <pc:sldMk cId="4050040059" sldId="258"/>
        </pc:sldMkLst>
        <pc:spChg chg="mod">
          <ac:chgData name="Diego Fernando Trujillo Alvarez" userId="S::diego_trujillo@javeriana.edu.co::2408b251-87ea-408f-b8ce-5bd0bfccf19d" providerId="AD" clId="Web-{BB8BA511-1631-4EEC-B2FA-09E2F7745EE6}" dt="2020-11-26T05:20:37.342" v="131" actId="20577"/>
          <ac:spMkLst>
            <pc:docMk/>
            <pc:sldMk cId="4050040059" sldId="258"/>
            <ac:spMk id="3" creationId="{0B63856C-9939-435C-A577-40B95701571B}"/>
          </ac:spMkLst>
        </pc:spChg>
        <pc:picChg chg="add mod">
          <ac:chgData name="Diego Fernando Trujillo Alvarez" userId="S::diego_trujillo@javeriana.edu.co::2408b251-87ea-408f-b8ce-5bd0bfccf19d" providerId="AD" clId="Web-{BB8BA511-1631-4EEC-B2FA-09E2F7745EE6}" dt="2020-11-26T05:18:02.051" v="29" actId="1076"/>
          <ac:picMkLst>
            <pc:docMk/>
            <pc:sldMk cId="4050040059" sldId="258"/>
            <ac:picMk id="4" creationId="{C246C46D-9D12-4F1A-910D-4E6CEB85D534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19:03.369" v="57" actId="1076"/>
          <ac:picMkLst>
            <pc:docMk/>
            <pc:sldMk cId="4050040059" sldId="258"/>
            <ac:picMk id="5" creationId="{56B7C6C2-CE88-4F84-AF39-41FE0A0A803D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19:41.647" v="91" actId="1076"/>
          <ac:picMkLst>
            <pc:docMk/>
            <pc:sldMk cId="4050040059" sldId="258"/>
            <ac:picMk id="6" creationId="{F6094C4C-A59A-48FC-9142-C84402D9B17B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20:13.810" v="104" actId="1076"/>
          <ac:picMkLst>
            <pc:docMk/>
            <pc:sldMk cId="4050040059" sldId="258"/>
            <ac:picMk id="7" creationId="{9F00C861-4C3D-4890-9841-BB984FE5B192}"/>
          </ac:picMkLst>
        </pc:picChg>
        <pc:picChg chg="add mod">
          <ac:chgData name="Diego Fernando Trujillo Alvarez" userId="S::diego_trujillo@javeriana.edu.co::2408b251-87ea-408f-b8ce-5bd0bfccf19d" providerId="AD" clId="Web-{BB8BA511-1631-4EEC-B2FA-09E2F7745EE6}" dt="2020-11-26T05:20:40.654" v="134" actId="1076"/>
          <ac:picMkLst>
            <pc:docMk/>
            <pc:sldMk cId="4050040059" sldId="258"/>
            <ac:picMk id="9" creationId="{E4D1979B-97CA-4F8C-B32E-1E8DB156B0B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46911-9F56-4A8A-ACD1-5410140C17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A3F775-E015-4BC8-8600-F77652C3F195}">
      <dgm:prSet/>
      <dgm:spPr/>
      <dgm:t>
        <a:bodyPr/>
        <a:lstStyle/>
        <a:p>
          <a:pPr>
            <a:defRPr cap="all"/>
          </a:pPr>
          <a:r>
            <a:rPr lang="es-CO"/>
            <a:t>Instituto Von-Humboldt</a:t>
          </a:r>
          <a:endParaRPr lang="en-US"/>
        </a:p>
      </dgm:t>
    </dgm:pt>
    <dgm:pt modelId="{03AC30CB-B77B-45DD-8CC6-B3F830863533}" type="parTrans" cxnId="{EE86A5B0-6A87-4D7E-93E9-6085BD493744}">
      <dgm:prSet/>
      <dgm:spPr/>
      <dgm:t>
        <a:bodyPr/>
        <a:lstStyle/>
        <a:p>
          <a:endParaRPr lang="en-US"/>
        </a:p>
      </dgm:t>
    </dgm:pt>
    <dgm:pt modelId="{A514B46F-1669-4B12-93BD-7B8A674847F9}" type="sibTrans" cxnId="{EE86A5B0-6A87-4D7E-93E9-6085BD493744}">
      <dgm:prSet/>
      <dgm:spPr/>
      <dgm:t>
        <a:bodyPr/>
        <a:lstStyle/>
        <a:p>
          <a:endParaRPr lang="en-US"/>
        </a:p>
      </dgm:t>
    </dgm:pt>
    <dgm:pt modelId="{2EEBEE9C-0162-40AF-A8C5-16980CA129B4}">
      <dgm:prSet/>
      <dgm:spPr/>
      <dgm:t>
        <a:bodyPr/>
        <a:lstStyle/>
        <a:p>
          <a:pPr>
            <a:defRPr cap="all"/>
          </a:pPr>
          <a:r>
            <a:rPr lang="es-CO"/>
            <a:t>Medidores de Lluvia</a:t>
          </a:r>
          <a:endParaRPr lang="en-US"/>
        </a:p>
      </dgm:t>
    </dgm:pt>
    <dgm:pt modelId="{33F64E9B-4BD5-4C77-AF8D-D00CFB61853B}" type="parTrans" cxnId="{B08EC556-9689-4CA4-AD03-45A0DF39EBD8}">
      <dgm:prSet/>
      <dgm:spPr/>
      <dgm:t>
        <a:bodyPr/>
        <a:lstStyle/>
        <a:p>
          <a:endParaRPr lang="en-US"/>
        </a:p>
      </dgm:t>
    </dgm:pt>
    <dgm:pt modelId="{10C17DC1-E9EF-4282-BA7D-DEA6AA0BDF23}" type="sibTrans" cxnId="{B08EC556-9689-4CA4-AD03-45A0DF39EBD8}">
      <dgm:prSet/>
      <dgm:spPr/>
      <dgm:t>
        <a:bodyPr/>
        <a:lstStyle/>
        <a:p>
          <a:endParaRPr lang="en-US"/>
        </a:p>
      </dgm:t>
    </dgm:pt>
    <dgm:pt modelId="{CE312B4D-AE8E-41C0-A73B-3B0752F5136E}">
      <dgm:prSet/>
      <dgm:spPr/>
      <dgm:t>
        <a:bodyPr/>
        <a:lstStyle/>
        <a:p>
          <a:pPr>
            <a:defRPr cap="all"/>
          </a:pPr>
          <a:r>
            <a:rPr lang="es-CO"/>
            <a:t>Enfoque Estadístico</a:t>
          </a:r>
          <a:endParaRPr lang="en-US"/>
        </a:p>
      </dgm:t>
    </dgm:pt>
    <dgm:pt modelId="{C7E56F17-36B1-435E-A614-968351E46883}" type="parTrans" cxnId="{8E97C6D3-189C-4168-9D2E-876E53B1FDA4}">
      <dgm:prSet/>
      <dgm:spPr/>
      <dgm:t>
        <a:bodyPr/>
        <a:lstStyle/>
        <a:p>
          <a:endParaRPr lang="en-US"/>
        </a:p>
      </dgm:t>
    </dgm:pt>
    <dgm:pt modelId="{71785FBA-68F5-49C2-A861-958B54562BD1}" type="sibTrans" cxnId="{8E97C6D3-189C-4168-9D2E-876E53B1FDA4}">
      <dgm:prSet/>
      <dgm:spPr/>
      <dgm:t>
        <a:bodyPr/>
        <a:lstStyle/>
        <a:p>
          <a:endParaRPr lang="en-US"/>
        </a:p>
      </dgm:t>
    </dgm:pt>
    <dgm:pt modelId="{30795EFA-F75E-40B5-80D7-078F969C80DB}" type="pres">
      <dgm:prSet presAssocID="{94446911-9F56-4A8A-ACD1-5410140C17A9}" presName="root" presStyleCnt="0">
        <dgm:presLayoutVars>
          <dgm:dir/>
          <dgm:resizeHandles val="exact"/>
        </dgm:presLayoutVars>
      </dgm:prSet>
      <dgm:spPr/>
    </dgm:pt>
    <dgm:pt modelId="{03F8F6C9-48CE-471B-B4D6-38CA66F0CEE0}" type="pres">
      <dgm:prSet presAssocID="{DCA3F775-E015-4BC8-8600-F77652C3F195}" presName="compNode" presStyleCnt="0"/>
      <dgm:spPr/>
    </dgm:pt>
    <dgm:pt modelId="{06C4731C-8405-4C41-9878-B2F91892E803}" type="pres">
      <dgm:prSet presAssocID="{DCA3F775-E015-4BC8-8600-F77652C3F195}" presName="iconBgRect" presStyleLbl="bgShp" presStyleIdx="0" presStyleCnt="3"/>
      <dgm:spPr/>
    </dgm:pt>
    <dgm:pt modelId="{C7FE8C3E-0CE5-4845-B822-EDF6E6B22097}" type="pres">
      <dgm:prSet presAssocID="{DCA3F775-E015-4BC8-8600-F77652C3F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FD421A9D-0102-493A-97C7-A30A3E7CC343}" type="pres">
      <dgm:prSet presAssocID="{DCA3F775-E015-4BC8-8600-F77652C3F195}" presName="spaceRect" presStyleCnt="0"/>
      <dgm:spPr/>
    </dgm:pt>
    <dgm:pt modelId="{1553941B-1EBF-4980-A6AF-A3ACB7079C5E}" type="pres">
      <dgm:prSet presAssocID="{DCA3F775-E015-4BC8-8600-F77652C3F195}" presName="textRect" presStyleLbl="revTx" presStyleIdx="0" presStyleCnt="3">
        <dgm:presLayoutVars>
          <dgm:chMax val="1"/>
          <dgm:chPref val="1"/>
        </dgm:presLayoutVars>
      </dgm:prSet>
      <dgm:spPr/>
    </dgm:pt>
    <dgm:pt modelId="{D3A739C1-E93A-453E-8FD6-AF5658BCAA9F}" type="pres">
      <dgm:prSet presAssocID="{A514B46F-1669-4B12-93BD-7B8A674847F9}" presName="sibTrans" presStyleCnt="0"/>
      <dgm:spPr/>
    </dgm:pt>
    <dgm:pt modelId="{98201EA2-4FFD-40D4-9576-A3CAD0D2130A}" type="pres">
      <dgm:prSet presAssocID="{2EEBEE9C-0162-40AF-A8C5-16980CA129B4}" presName="compNode" presStyleCnt="0"/>
      <dgm:spPr/>
    </dgm:pt>
    <dgm:pt modelId="{9368B5DA-0EAD-4AD7-8D24-7E00D26BD6AF}" type="pres">
      <dgm:prSet presAssocID="{2EEBEE9C-0162-40AF-A8C5-16980CA129B4}" presName="iconBgRect" presStyleLbl="bgShp" presStyleIdx="1" presStyleCnt="3"/>
      <dgm:spPr/>
    </dgm:pt>
    <dgm:pt modelId="{976336C6-876E-41B1-A3C5-178C1E7F6AB1}" type="pres">
      <dgm:prSet presAssocID="{2EEBEE9C-0162-40AF-A8C5-16980CA129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luvia"/>
        </a:ext>
      </dgm:extLst>
    </dgm:pt>
    <dgm:pt modelId="{03A20C5A-9333-46C4-9418-9F2A34A08E48}" type="pres">
      <dgm:prSet presAssocID="{2EEBEE9C-0162-40AF-A8C5-16980CA129B4}" presName="spaceRect" presStyleCnt="0"/>
      <dgm:spPr/>
    </dgm:pt>
    <dgm:pt modelId="{32606AEB-8023-48DC-8BF7-FBBDF7ADD108}" type="pres">
      <dgm:prSet presAssocID="{2EEBEE9C-0162-40AF-A8C5-16980CA129B4}" presName="textRect" presStyleLbl="revTx" presStyleIdx="1" presStyleCnt="3">
        <dgm:presLayoutVars>
          <dgm:chMax val="1"/>
          <dgm:chPref val="1"/>
        </dgm:presLayoutVars>
      </dgm:prSet>
      <dgm:spPr/>
    </dgm:pt>
    <dgm:pt modelId="{FCA9A7BF-245A-46BE-B6BD-D793250C0B34}" type="pres">
      <dgm:prSet presAssocID="{10C17DC1-E9EF-4282-BA7D-DEA6AA0BDF23}" presName="sibTrans" presStyleCnt="0"/>
      <dgm:spPr/>
    </dgm:pt>
    <dgm:pt modelId="{77FC3B9B-F960-4082-A9DA-F26852503F92}" type="pres">
      <dgm:prSet presAssocID="{CE312B4D-AE8E-41C0-A73B-3B0752F5136E}" presName="compNode" presStyleCnt="0"/>
      <dgm:spPr/>
    </dgm:pt>
    <dgm:pt modelId="{05658655-DE10-4228-89D0-C987C080E4CD}" type="pres">
      <dgm:prSet presAssocID="{CE312B4D-AE8E-41C0-A73B-3B0752F5136E}" presName="iconBgRect" presStyleLbl="bgShp" presStyleIdx="2" presStyleCnt="3"/>
      <dgm:spPr/>
    </dgm:pt>
    <dgm:pt modelId="{8F43F981-8A9D-46AD-9B4B-33697AC67675}" type="pres">
      <dgm:prSet presAssocID="{CE312B4D-AE8E-41C0-A73B-3B0752F513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A01021-1493-4946-9205-3D587793B8BC}" type="pres">
      <dgm:prSet presAssocID="{CE312B4D-AE8E-41C0-A73B-3B0752F5136E}" presName="spaceRect" presStyleCnt="0"/>
      <dgm:spPr/>
    </dgm:pt>
    <dgm:pt modelId="{A82F241E-5042-41EE-826B-928108D5F6C9}" type="pres">
      <dgm:prSet presAssocID="{CE312B4D-AE8E-41C0-A73B-3B0752F513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E9B129-2C98-428D-8DAA-961489A57B92}" type="presOf" srcId="{CE312B4D-AE8E-41C0-A73B-3B0752F5136E}" destId="{A82F241E-5042-41EE-826B-928108D5F6C9}" srcOrd="0" destOrd="0" presId="urn:microsoft.com/office/officeart/2018/5/layout/IconCircleLabelList"/>
    <dgm:cxn modelId="{B08EC556-9689-4CA4-AD03-45A0DF39EBD8}" srcId="{94446911-9F56-4A8A-ACD1-5410140C17A9}" destId="{2EEBEE9C-0162-40AF-A8C5-16980CA129B4}" srcOrd="1" destOrd="0" parTransId="{33F64E9B-4BD5-4C77-AF8D-D00CFB61853B}" sibTransId="{10C17DC1-E9EF-4282-BA7D-DEA6AA0BDF23}"/>
    <dgm:cxn modelId="{B01F6C8F-A81F-48A3-9736-6CF93E37B603}" type="presOf" srcId="{DCA3F775-E015-4BC8-8600-F77652C3F195}" destId="{1553941B-1EBF-4980-A6AF-A3ACB7079C5E}" srcOrd="0" destOrd="0" presId="urn:microsoft.com/office/officeart/2018/5/layout/IconCircleLabelList"/>
    <dgm:cxn modelId="{EE86A5B0-6A87-4D7E-93E9-6085BD493744}" srcId="{94446911-9F56-4A8A-ACD1-5410140C17A9}" destId="{DCA3F775-E015-4BC8-8600-F77652C3F195}" srcOrd="0" destOrd="0" parTransId="{03AC30CB-B77B-45DD-8CC6-B3F830863533}" sibTransId="{A514B46F-1669-4B12-93BD-7B8A674847F9}"/>
    <dgm:cxn modelId="{5B6AB9C9-FAAE-433C-9884-319C7A17D25F}" type="presOf" srcId="{94446911-9F56-4A8A-ACD1-5410140C17A9}" destId="{30795EFA-F75E-40B5-80D7-078F969C80DB}" srcOrd="0" destOrd="0" presId="urn:microsoft.com/office/officeart/2018/5/layout/IconCircleLabelList"/>
    <dgm:cxn modelId="{8E97C6D3-189C-4168-9D2E-876E53B1FDA4}" srcId="{94446911-9F56-4A8A-ACD1-5410140C17A9}" destId="{CE312B4D-AE8E-41C0-A73B-3B0752F5136E}" srcOrd="2" destOrd="0" parTransId="{C7E56F17-36B1-435E-A614-968351E46883}" sibTransId="{71785FBA-68F5-49C2-A861-958B54562BD1}"/>
    <dgm:cxn modelId="{B0EE53E9-96A6-46E1-B728-7BC8C7C227FB}" type="presOf" srcId="{2EEBEE9C-0162-40AF-A8C5-16980CA129B4}" destId="{32606AEB-8023-48DC-8BF7-FBBDF7ADD108}" srcOrd="0" destOrd="0" presId="urn:microsoft.com/office/officeart/2018/5/layout/IconCircleLabelList"/>
    <dgm:cxn modelId="{D0F34D41-B7DE-4994-81EE-0C3F476B0731}" type="presParOf" srcId="{30795EFA-F75E-40B5-80D7-078F969C80DB}" destId="{03F8F6C9-48CE-471B-B4D6-38CA66F0CEE0}" srcOrd="0" destOrd="0" presId="urn:microsoft.com/office/officeart/2018/5/layout/IconCircleLabelList"/>
    <dgm:cxn modelId="{CA529A07-501E-4E93-8D74-AA557DB35B82}" type="presParOf" srcId="{03F8F6C9-48CE-471B-B4D6-38CA66F0CEE0}" destId="{06C4731C-8405-4C41-9878-B2F91892E803}" srcOrd="0" destOrd="0" presId="urn:microsoft.com/office/officeart/2018/5/layout/IconCircleLabelList"/>
    <dgm:cxn modelId="{822649D8-E46F-43EB-99F9-F8FEDA986044}" type="presParOf" srcId="{03F8F6C9-48CE-471B-B4D6-38CA66F0CEE0}" destId="{C7FE8C3E-0CE5-4845-B822-EDF6E6B22097}" srcOrd="1" destOrd="0" presId="urn:microsoft.com/office/officeart/2018/5/layout/IconCircleLabelList"/>
    <dgm:cxn modelId="{816DE94F-7019-476E-87C3-2EA7291104A6}" type="presParOf" srcId="{03F8F6C9-48CE-471B-B4D6-38CA66F0CEE0}" destId="{FD421A9D-0102-493A-97C7-A30A3E7CC343}" srcOrd="2" destOrd="0" presId="urn:microsoft.com/office/officeart/2018/5/layout/IconCircleLabelList"/>
    <dgm:cxn modelId="{BDC635DE-458A-4640-B630-113571691B3F}" type="presParOf" srcId="{03F8F6C9-48CE-471B-B4D6-38CA66F0CEE0}" destId="{1553941B-1EBF-4980-A6AF-A3ACB7079C5E}" srcOrd="3" destOrd="0" presId="urn:microsoft.com/office/officeart/2018/5/layout/IconCircleLabelList"/>
    <dgm:cxn modelId="{ED605764-33CA-4468-93E3-094D9AFE0C19}" type="presParOf" srcId="{30795EFA-F75E-40B5-80D7-078F969C80DB}" destId="{D3A739C1-E93A-453E-8FD6-AF5658BCAA9F}" srcOrd="1" destOrd="0" presId="urn:microsoft.com/office/officeart/2018/5/layout/IconCircleLabelList"/>
    <dgm:cxn modelId="{807E639E-ABFC-4B7B-85D7-9F7E9B151CB6}" type="presParOf" srcId="{30795EFA-F75E-40B5-80D7-078F969C80DB}" destId="{98201EA2-4FFD-40D4-9576-A3CAD0D2130A}" srcOrd="2" destOrd="0" presId="urn:microsoft.com/office/officeart/2018/5/layout/IconCircleLabelList"/>
    <dgm:cxn modelId="{7A59338A-9069-472F-B116-7A0F7E4CCEDA}" type="presParOf" srcId="{98201EA2-4FFD-40D4-9576-A3CAD0D2130A}" destId="{9368B5DA-0EAD-4AD7-8D24-7E00D26BD6AF}" srcOrd="0" destOrd="0" presId="urn:microsoft.com/office/officeart/2018/5/layout/IconCircleLabelList"/>
    <dgm:cxn modelId="{B482BDA0-AD78-45F6-858A-81F69C8E5922}" type="presParOf" srcId="{98201EA2-4FFD-40D4-9576-A3CAD0D2130A}" destId="{976336C6-876E-41B1-A3C5-178C1E7F6AB1}" srcOrd="1" destOrd="0" presId="urn:microsoft.com/office/officeart/2018/5/layout/IconCircleLabelList"/>
    <dgm:cxn modelId="{75F593B0-8409-4C06-A0D3-51FFE3060D05}" type="presParOf" srcId="{98201EA2-4FFD-40D4-9576-A3CAD0D2130A}" destId="{03A20C5A-9333-46C4-9418-9F2A34A08E48}" srcOrd="2" destOrd="0" presId="urn:microsoft.com/office/officeart/2018/5/layout/IconCircleLabelList"/>
    <dgm:cxn modelId="{42BB9AFD-35D9-409D-B9A7-753A563E9020}" type="presParOf" srcId="{98201EA2-4FFD-40D4-9576-A3CAD0D2130A}" destId="{32606AEB-8023-48DC-8BF7-FBBDF7ADD108}" srcOrd="3" destOrd="0" presId="urn:microsoft.com/office/officeart/2018/5/layout/IconCircleLabelList"/>
    <dgm:cxn modelId="{F2AA964B-A901-4A74-B230-04F7C800B705}" type="presParOf" srcId="{30795EFA-F75E-40B5-80D7-078F969C80DB}" destId="{FCA9A7BF-245A-46BE-B6BD-D793250C0B34}" srcOrd="3" destOrd="0" presId="urn:microsoft.com/office/officeart/2018/5/layout/IconCircleLabelList"/>
    <dgm:cxn modelId="{6E99B033-E220-41FA-87E2-CB5A16A637CB}" type="presParOf" srcId="{30795EFA-F75E-40B5-80D7-078F969C80DB}" destId="{77FC3B9B-F960-4082-A9DA-F26852503F92}" srcOrd="4" destOrd="0" presId="urn:microsoft.com/office/officeart/2018/5/layout/IconCircleLabelList"/>
    <dgm:cxn modelId="{B443183F-A94D-4E0E-8B5D-A84C3D6610DF}" type="presParOf" srcId="{77FC3B9B-F960-4082-A9DA-F26852503F92}" destId="{05658655-DE10-4228-89D0-C987C080E4CD}" srcOrd="0" destOrd="0" presId="urn:microsoft.com/office/officeart/2018/5/layout/IconCircleLabelList"/>
    <dgm:cxn modelId="{FDB825D1-CBF0-4869-AA83-D4C88078B3A8}" type="presParOf" srcId="{77FC3B9B-F960-4082-A9DA-F26852503F92}" destId="{8F43F981-8A9D-46AD-9B4B-33697AC67675}" srcOrd="1" destOrd="0" presId="urn:microsoft.com/office/officeart/2018/5/layout/IconCircleLabelList"/>
    <dgm:cxn modelId="{FC1253B9-930B-477D-BF64-5938007C51C8}" type="presParOf" srcId="{77FC3B9B-F960-4082-A9DA-F26852503F92}" destId="{7BA01021-1493-4946-9205-3D587793B8BC}" srcOrd="2" destOrd="0" presId="urn:microsoft.com/office/officeart/2018/5/layout/IconCircleLabelList"/>
    <dgm:cxn modelId="{42C4909A-60AA-41E5-B3E1-A17FEB743889}" type="presParOf" srcId="{77FC3B9B-F960-4082-A9DA-F26852503F92}" destId="{A82F241E-5042-41EE-826B-928108D5F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39C33-1352-4017-B983-3C38475E0A6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668573-E7F7-4E85-BDE2-E0818C59FEF4}">
      <dgm:prSet/>
      <dgm:spPr/>
      <dgm:t>
        <a:bodyPr/>
        <a:lstStyle/>
        <a:p>
          <a:pPr>
            <a:defRPr cap="all"/>
          </a:pPr>
          <a:r>
            <a:rPr lang="es-CO"/>
            <a:t>Modelo de Neyman-Scott</a:t>
          </a:r>
          <a:endParaRPr lang="en-US"/>
        </a:p>
      </dgm:t>
    </dgm:pt>
    <dgm:pt modelId="{7C07C114-3D2F-4C55-97F2-E3FDB2979C45}" type="parTrans" cxnId="{22F7F9BD-8A93-4558-ADDD-9B841CABEB23}">
      <dgm:prSet/>
      <dgm:spPr/>
      <dgm:t>
        <a:bodyPr/>
        <a:lstStyle/>
        <a:p>
          <a:endParaRPr lang="en-US"/>
        </a:p>
      </dgm:t>
    </dgm:pt>
    <dgm:pt modelId="{2BFA48E1-CCF1-4163-8A1A-24D6F62181A4}" type="sibTrans" cxnId="{22F7F9BD-8A93-4558-ADDD-9B841CABEB23}">
      <dgm:prSet/>
      <dgm:spPr/>
      <dgm:t>
        <a:bodyPr/>
        <a:lstStyle/>
        <a:p>
          <a:endParaRPr lang="en-US"/>
        </a:p>
      </dgm:t>
    </dgm:pt>
    <dgm:pt modelId="{7B1EB9B4-50E4-4CA1-B1EB-A8724F353FC7}">
      <dgm:prSet/>
      <dgm:spPr/>
      <dgm:t>
        <a:bodyPr/>
        <a:lstStyle/>
        <a:p>
          <a:pPr>
            <a:defRPr cap="all"/>
          </a:pPr>
          <a:r>
            <a:rPr lang="es-CO"/>
            <a:t>5 parámetros.</a:t>
          </a:r>
          <a:endParaRPr lang="en-US"/>
        </a:p>
      </dgm:t>
    </dgm:pt>
    <dgm:pt modelId="{F331A4BE-AC70-4205-95E6-327E37084BE0}" type="parTrans" cxnId="{B7A1D924-9376-4C67-9475-D46AC47A78F4}">
      <dgm:prSet/>
      <dgm:spPr/>
      <dgm:t>
        <a:bodyPr/>
        <a:lstStyle/>
        <a:p>
          <a:endParaRPr lang="en-US"/>
        </a:p>
      </dgm:t>
    </dgm:pt>
    <dgm:pt modelId="{8AF3B4AA-9709-48A2-B420-63478D9C528D}" type="sibTrans" cxnId="{B7A1D924-9376-4C67-9475-D46AC47A78F4}">
      <dgm:prSet/>
      <dgm:spPr/>
      <dgm:t>
        <a:bodyPr/>
        <a:lstStyle/>
        <a:p>
          <a:endParaRPr lang="en-US"/>
        </a:p>
      </dgm:t>
    </dgm:pt>
    <dgm:pt modelId="{FAC07DB9-D009-4060-B37E-A549CFA0274B}">
      <dgm:prSet/>
      <dgm:spPr/>
      <dgm:t>
        <a:bodyPr/>
        <a:lstStyle/>
        <a:p>
          <a:pPr>
            <a:defRPr cap="all"/>
          </a:pPr>
          <a:r>
            <a:rPr lang="es-CO"/>
            <a:t>5 Funciones de Densidad</a:t>
          </a:r>
          <a:endParaRPr lang="en-US"/>
        </a:p>
      </dgm:t>
    </dgm:pt>
    <dgm:pt modelId="{0B4504DD-2575-4E3A-B866-3E0662F276CB}" type="parTrans" cxnId="{5EE09C49-7197-480B-80A9-AD16F708AAAA}">
      <dgm:prSet/>
      <dgm:spPr/>
      <dgm:t>
        <a:bodyPr/>
        <a:lstStyle/>
        <a:p>
          <a:endParaRPr lang="en-US"/>
        </a:p>
      </dgm:t>
    </dgm:pt>
    <dgm:pt modelId="{35E253CD-6163-4227-A452-00DFF60F2D54}" type="sibTrans" cxnId="{5EE09C49-7197-480B-80A9-AD16F708AAAA}">
      <dgm:prSet/>
      <dgm:spPr/>
      <dgm:t>
        <a:bodyPr/>
        <a:lstStyle/>
        <a:p>
          <a:endParaRPr lang="en-US"/>
        </a:p>
      </dgm:t>
    </dgm:pt>
    <dgm:pt modelId="{7FB6C4D3-1763-4C94-B5B2-79D8AF0EE540}" type="pres">
      <dgm:prSet presAssocID="{2DA39C33-1352-4017-B983-3C38475E0A64}" presName="root" presStyleCnt="0">
        <dgm:presLayoutVars>
          <dgm:dir/>
          <dgm:resizeHandles val="exact"/>
        </dgm:presLayoutVars>
      </dgm:prSet>
      <dgm:spPr/>
    </dgm:pt>
    <dgm:pt modelId="{F964FE49-8C52-403A-A6C9-9B19A1077CC5}" type="pres">
      <dgm:prSet presAssocID="{50668573-E7F7-4E85-BDE2-E0818C59FEF4}" presName="compNode" presStyleCnt="0"/>
      <dgm:spPr/>
    </dgm:pt>
    <dgm:pt modelId="{25DB92C3-9724-4C20-A6D1-AEDB4BFF87FD}" type="pres">
      <dgm:prSet presAssocID="{50668573-E7F7-4E85-BDE2-E0818C59FEF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3CE1D39-951C-4677-BA5F-409622A0EB30}" type="pres">
      <dgm:prSet presAssocID="{50668573-E7F7-4E85-BDE2-E0818C59FE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ntosaurus"/>
        </a:ext>
      </dgm:extLst>
    </dgm:pt>
    <dgm:pt modelId="{329D9112-0816-4F61-AF0E-878E3FCD1E51}" type="pres">
      <dgm:prSet presAssocID="{50668573-E7F7-4E85-BDE2-E0818C59FEF4}" presName="spaceRect" presStyleCnt="0"/>
      <dgm:spPr/>
    </dgm:pt>
    <dgm:pt modelId="{2AAAD4C7-7F6D-4823-8E4C-EAB565E1CD90}" type="pres">
      <dgm:prSet presAssocID="{50668573-E7F7-4E85-BDE2-E0818C59FEF4}" presName="textRect" presStyleLbl="revTx" presStyleIdx="0" presStyleCnt="3">
        <dgm:presLayoutVars>
          <dgm:chMax val="1"/>
          <dgm:chPref val="1"/>
        </dgm:presLayoutVars>
      </dgm:prSet>
      <dgm:spPr/>
    </dgm:pt>
    <dgm:pt modelId="{393D167B-1712-421C-8103-9CC14DC261A6}" type="pres">
      <dgm:prSet presAssocID="{2BFA48E1-CCF1-4163-8A1A-24D6F62181A4}" presName="sibTrans" presStyleCnt="0"/>
      <dgm:spPr/>
    </dgm:pt>
    <dgm:pt modelId="{D9BC039E-F21A-4C42-BD21-0CC46E9290F6}" type="pres">
      <dgm:prSet presAssocID="{7B1EB9B4-50E4-4CA1-B1EB-A8724F353FC7}" presName="compNode" presStyleCnt="0"/>
      <dgm:spPr/>
    </dgm:pt>
    <dgm:pt modelId="{5BE134AD-A5B6-460A-B1AC-EAE6CB82065B}" type="pres">
      <dgm:prSet presAssocID="{7B1EB9B4-50E4-4CA1-B1EB-A8724F353FC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41C0AF-C587-4EC5-8694-F75957F84293}" type="pres">
      <dgm:prSet presAssocID="{7B1EB9B4-50E4-4CA1-B1EB-A8724F353F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5F70233D-C647-45BA-9589-C16C16AFDE53}" type="pres">
      <dgm:prSet presAssocID="{7B1EB9B4-50E4-4CA1-B1EB-A8724F353FC7}" presName="spaceRect" presStyleCnt="0"/>
      <dgm:spPr/>
    </dgm:pt>
    <dgm:pt modelId="{44A8AE24-B410-4099-B9EC-9999836B0AF5}" type="pres">
      <dgm:prSet presAssocID="{7B1EB9B4-50E4-4CA1-B1EB-A8724F353FC7}" presName="textRect" presStyleLbl="revTx" presStyleIdx="1" presStyleCnt="3">
        <dgm:presLayoutVars>
          <dgm:chMax val="1"/>
          <dgm:chPref val="1"/>
        </dgm:presLayoutVars>
      </dgm:prSet>
      <dgm:spPr/>
    </dgm:pt>
    <dgm:pt modelId="{AA272926-DC43-4FDB-A471-F3AF4BC47E08}" type="pres">
      <dgm:prSet presAssocID="{8AF3B4AA-9709-48A2-B420-63478D9C528D}" presName="sibTrans" presStyleCnt="0"/>
      <dgm:spPr/>
    </dgm:pt>
    <dgm:pt modelId="{7C196935-354D-43A4-9239-7F158E73B66F}" type="pres">
      <dgm:prSet presAssocID="{FAC07DB9-D009-4060-B37E-A549CFA0274B}" presName="compNode" presStyleCnt="0"/>
      <dgm:spPr/>
    </dgm:pt>
    <dgm:pt modelId="{EC9878A5-A286-4C6F-B83E-D4C876CED1E4}" type="pres">
      <dgm:prSet presAssocID="{FAC07DB9-D009-4060-B37E-A549CFA0274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05E6FC-4958-4E8B-8628-164182A10A1A}" type="pres">
      <dgm:prSet presAssocID="{FAC07DB9-D009-4060-B37E-A549CFA027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21F641B-C72D-4834-AC2E-5D502D43AAB6}" type="pres">
      <dgm:prSet presAssocID="{FAC07DB9-D009-4060-B37E-A549CFA0274B}" presName="spaceRect" presStyleCnt="0"/>
      <dgm:spPr/>
    </dgm:pt>
    <dgm:pt modelId="{5F6B594B-0BEC-41B2-87E2-AFD850F043B5}" type="pres">
      <dgm:prSet presAssocID="{FAC07DB9-D009-4060-B37E-A549CFA027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6F8605-C8BB-4A4B-8D68-5EDDF90D2138}" type="presOf" srcId="{FAC07DB9-D009-4060-B37E-A549CFA0274B}" destId="{5F6B594B-0BEC-41B2-87E2-AFD850F043B5}" srcOrd="0" destOrd="0" presId="urn:microsoft.com/office/officeart/2018/5/layout/IconLeafLabelList"/>
    <dgm:cxn modelId="{E2AA4006-CF1D-4105-8BCE-1C03051DE9E1}" type="presOf" srcId="{7B1EB9B4-50E4-4CA1-B1EB-A8724F353FC7}" destId="{44A8AE24-B410-4099-B9EC-9999836B0AF5}" srcOrd="0" destOrd="0" presId="urn:microsoft.com/office/officeart/2018/5/layout/IconLeafLabelList"/>
    <dgm:cxn modelId="{E3E53414-8578-4A6D-BF59-C81EF1DE472A}" type="presOf" srcId="{2DA39C33-1352-4017-B983-3C38475E0A64}" destId="{7FB6C4D3-1763-4C94-B5B2-79D8AF0EE540}" srcOrd="0" destOrd="0" presId="urn:microsoft.com/office/officeart/2018/5/layout/IconLeafLabelList"/>
    <dgm:cxn modelId="{B7A1D924-9376-4C67-9475-D46AC47A78F4}" srcId="{2DA39C33-1352-4017-B983-3C38475E0A64}" destId="{7B1EB9B4-50E4-4CA1-B1EB-A8724F353FC7}" srcOrd="1" destOrd="0" parTransId="{F331A4BE-AC70-4205-95E6-327E37084BE0}" sibTransId="{8AF3B4AA-9709-48A2-B420-63478D9C528D}"/>
    <dgm:cxn modelId="{5EE09C49-7197-480B-80A9-AD16F708AAAA}" srcId="{2DA39C33-1352-4017-B983-3C38475E0A64}" destId="{FAC07DB9-D009-4060-B37E-A549CFA0274B}" srcOrd="2" destOrd="0" parTransId="{0B4504DD-2575-4E3A-B866-3E0662F276CB}" sibTransId="{35E253CD-6163-4227-A452-00DFF60F2D54}"/>
    <dgm:cxn modelId="{EA48B6B2-1C84-4253-9119-BDF31C5173B6}" type="presOf" srcId="{50668573-E7F7-4E85-BDE2-E0818C59FEF4}" destId="{2AAAD4C7-7F6D-4823-8E4C-EAB565E1CD90}" srcOrd="0" destOrd="0" presId="urn:microsoft.com/office/officeart/2018/5/layout/IconLeafLabelList"/>
    <dgm:cxn modelId="{22F7F9BD-8A93-4558-ADDD-9B841CABEB23}" srcId="{2DA39C33-1352-4017-B983-3C38475E0A64}" destId="{50668573-E7F7-4E85-BDE2-E0818C59FEF4}" srcOrd="0" destOrd="0" parTransId="{7C07C114-3D2F-4C55-97F2-E3FDB2979C45}" sibTransId="{2BFA48E1-CCF1-4163-8A1A-24D6F62181A4}"/>
    <dgm:cxn modelId="{5F7717C4-B83A-45FA-A3F4-415BC8A30686}" type="presParOf" srcId="{7FB6C4D3-1763-4C94-B5B2-79D8AF0EE540}" destId="{F964FE49-8C52-403A-A6C9-9B19A1077CC5}" srcOrd="0" destOrd="0" presId="urn:microsoft.com/office/officeart/2018/5/layout/IconLeafLabelList"/>
    <dgm:cxn modelId="{EBACC71A-A85D-4147-A0CD-EF713B7E41BF}" type="presParOf" srcId="{F964FE49-8C52-403A-A6C9-9B19A1077CC5}" destId="{25DB92C3-9724-4C20-A6D1-AEDB4BFF87FD}" srcOrd="0" destOrd="0" presId="urn:microsoft.com/office/officeart/2018/5/layout/IconLeafLabelList"/>
    <dgm:cxn modelId="{1926A775-00AA-443A-B21B-5A77B59C9168}" type="presParOf" srcId="{F964FE49-8C52-403A-A6C9-9B19A1077CC5}" destId="{23CE1D39-951C-4677-BA5F-409622A0EB30}" srcOrd="1" destOrd="0" presId="urn:microsoft.com/office/officeart/2018/5/layout/IconLeafLabelList"/>
    <dgm:cxn modelId="{0CE9FFBA-0E59-432A-9918-629E1F350D7C}" type="presParOf" srcId="{F964FE49-8C52-403A-A6C9-9B19A1077CC5}" destId="{329D9112-0816-4F61-AF0E-878E3FCD1E51}" srcOrd="2" destOrd="0" presId="urn:microsoft.com/office/officeart/2018/5/layout/IconLeafLabelList"/>
    <dgm:cxn modelId="{1870C16D-9433-4DC4-9FBF-610D11D22A7C}" type="presParOf" srcId="{F964FE49-8C52-403A-A6C9-9B19A1077CC5}" destId="{2AAAD4C7-7F6D-4823-8E4C-EAB565E1CD90}" srcOrd="3" destOrd="0" presId="urn:microsoft.com/office/officeart/2018/5/layout/IconLeafLabelList"/>
    <dgm:cxn modelId="{78B9E26C-330B-4E77-B16F-813DFA9925BB}" type="presParOf" srcId="{7FB6C4D3-1763-4C94-B5B2-79D8AF0EE540}" destId="{393D167B-1712-421C-8103-9CC14DC261A6}" srcOrd="1" destOrd="0" presId="urn:microsoft.com/office/officeart/2018/5/layout/IconLeafLabelList"/>
    <dgm:cxn modelId="{73895563-A5E3-4C35-A0FC-92A31A62B181}" type="presParOf" srcId="{7FB6C4D3-1763-4C94-B5B2-79D8AF0EE540}" destId="{D9BC039E-F21A-4C42-BD21-0CC46E9290F6}" srcOrd="2" destOrd="0" presId="urn:microsoft.com/office/officeart/2018/5/layout/IconLeafLabelList"/>
    <dgm:cxn modelId="{821BFAC4-DDBF-43E1-AA78-B80D54771448}" type="presParOf" srcId="{D9BC039E-F21A-4C42-BD21-0CC46E9290F6}" destId="{5BE134AD-A5B6-460A-B1AC-EAE6CB82065B}" srcOrd="0" destOrd="0" presId="urn:microsoft.com/office/officeart/2018/5/layout/IconLeafLabelList"/>
    <dgm:cxn modelId="{8136DB39-0A20-4130-84BF-7B48A2B8A86E}" type="presParOf" srcId="{D9BC039E-F21A-4C42-BD21-0CC46E9290F6}" destId="{A141C0AF-C587-4EC5-8694-F75957F84293}" srcOrd="1" destOrd="0" presId="urn:microsoft.com/office/officeart/2018/5/layout/IconLeafLabelList"/>
    <dgm:cxn modelId="{E3437EC2-731C-40DE-950D-26B038C42C9F}" type="presParOf" srcId="{D9BC039E-F21A-4C42-BD21-0CC46E9290F6}" destId="{5F70233D-C647-45BA-9589-C16C16AFDE53}" srcOrd="2" destOrd="0" presId="urn:microsoft.com/office/officeart/2018/5/layout/IconLeafLabelList"/>
    <dgm:cxn modelId="{FDBBD751-CA59-4E31-B072-21FF82399910}" type="presParOf" srcId="{D9BC039E-F21A-4C42-BD21-0CC46E9290F6}" destId="{44A8AE24-B410-4099-B9EC-9999836B0AF5}" srcOrd="3" destOrd="0" presId="urn:microsoft.com/office/officeart/2018/5/layout/IconLeafLabelList"/>
    <dgm:cxn modelId="{6A7085EF-587E-428D-853B-445091502D31}" type="presParOf" srcId="{7FB6C4D3-1763-4C94-B5B2-79D8AF0EE540}" destId="{AA272926-DC43-4FDB-A471-F3AF4BC47E08}" srcOrd="3" destOrd="0" presId="urn:microsoft.com/office/officeart/2018/5/layout/IconLeafLabelList"/>
    <dgm:cxn modelId="{061384AF-8114-4F44-9E93-2C446A6C2378}" type="presParOf" srcId="{7FB6C4D3-1763-4C94-B5B2-79D8AF0EE540}" destId="{7C196935-354D-43A4-9239-7F158E73B66F}" srcOrd="4" destOrd="0" presId="urn:microsoft.com/office/officeart/2018/5/layout/IconLeafLabelList"/>
    <dgm:cxn modelId="{44034981-1D0E-45D4-AEE3-745019059986}" type="presParOf" srcId="{7C196935-354D-43A4-9239-7F158E73B66F}" destId="{EC9878A5-A286-4C6F-B83E-D4C876CED1E4}" srcOrd="0" destOrd="0" presId="urn:microsoft.com/office/officeart/2018/5/layout/IconLeafLabelList"/>
    <dgm:cxn modelId="{A6B41D0F-B1DB-4737-9C60-21B5207DA11F}" type="presParOf" srcId="{7C196935-354D-43A4-9239-7F158E73B66F}" destId="{7D05E6FC-4958-4E8B-8628-164182A10A1A}" srcOrd="1" destOrd="0" presId="urn:microsoft.com/office/officeart/2018/5/layout/IconLeafLabelList"/>
    <dgm:cxn modelId="{6AA892D7-B63D-446E-96B6-DB2705460B72}" type="presParOf" srcId="{7C196935-354D-43A4-9239-7F158E73B66F}" destId="{021F641B-C72D-4834-AC2E-5D502D43AAB6}" srcOrd="2" destOrd="0" presId="urn:microsoft.com/office/officeart/2018/5/layout/IconLeafLabelList"/>
    <dgm:cxn modelId="{F5AB64F6-7C75-4CAC-BC8C-350D8EF10887}" type="presParOf" srcId="{7C196935-354D-43A4-9239-7F158E73B66F}" destId="{5F6B594B-0BEC-41B2-87E2-AFD850F043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731C-8405-4C41-9878-B2F91892E80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E8C3E-0CE5-4845-B822-EDF6E6B2209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941B-1EBF-4980-A6AF-A3ACB7079C5E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Instituto Von-Humboldt</a:t>
          </a:r>
          <a:endParaRPr lang="en-US" sz="2500" kern="1200"/>
        </a:p>
      </dsp:txBody>
      <dsp:txXfrm>
        <a:off x="75768" y="3053169"/>
        <a:ext cx="3093750" cy="720000"/>
      </dsp:txXfrm>
    </dsp:sp>
    <dsp:sp modelId="{9368B5DA-0EAD-4AD7-8D24-7E00D26BD6A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336C6-876E-41B1-A3C5-178C1E7F6AB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06AEB-8023-48DC-8BF7-FBBDF7ADD10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Medidores de Lluvia</a:t>
          </a:r>
          <a:endParaRPr lang="en-US" sz="2500" kern="1200"/>
        </a:p>
      </dsp:txBody>
      <dsp:txXfrm>
        <a:off x="3710925" y="3053169"/>
        <a:ext cx="3093750" cy="720000"/>
      </dsp:txXfrm>
    </dsp:sp>
    <dsp:sp modelId="{05658655-DE10-4228-89D0-C987C080E4C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3F981-8A9D-46AD-9B4B-33697AC6767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241E-5042-41EE-826B-928108D5F6C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Enfoque Estadístico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92C3-9724-4C20-A6D1-AEDB4BFF87FD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E1D39-951C-4677-BA5F-409622A0EB3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AD4C7-7F6D-4823-8E4C-EAB565E1CD9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Modelo de Neyman-Scott</a:t>
          </a:r>
          <a:endParaRPr lang="en-US" sz="2500" kern="1200"/>
        </a:p>
      </dsp:txBody>
      <dsp:txXfrm>
        <a:off x="75768" y="3053169"/>
        <a:ext cx="3093750" cy="720000"/>
      </dsp:txXfrm>
    </dsp:sp>
    <dsp:sp modelId="{5BE134AD-A5B6-460A-B1AC-EAE6CB82065B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1C0AF-C587-4EC5-8694-F75957F8429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AE24-B410-4099-B9EC-9999836B0AF5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5 parámetros.</a:t>
          </a:r>
          <a:endParaRPr lang="en-US" sz="2500" kern="1200"/>
        </a:p>
      </dsp:txBody>
      <dsp:txXfrm>
        <a:off x="3710925" y="3053169"/>
        <a:ext cx="3093750" cy="720000"/>
      </dsp:txXfrm>
    </dsp:sp>
    <dsp:sp modelId="{EC9878A5-A286-4C6F-B83E-D4C876CED1E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E6FC-4958-4E8B-8628-164182A10A1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B594B-0BEC-41B2-87E2-AFD850F043B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500" kern="1200"/>
            <a:t>5 Funciones de Densidad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2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81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0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77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54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84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4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8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79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Reto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Juan Pablo Amorocho</a:t>
            </a:r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</a:rPr>
              <a:t>José Alejandro López</a:t>
            </a:r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</a:rPr>
              <a:t>Diego Fernando Trujillo</a:t>
            </a:r>
            <a:endParaRPr lang="es-ES">
              <a:solidFill>
                <a:srgbClr val="FFFFFF"/>
              </a:solidFill>
              <a:cs typeface="Calibri"/>
            </a:endParaRPr>
          </a:p>
          <a:p>
            <a:r>
              <a:rPr lang="es-ES">
                <a:solidFill>
                  <a:srgbClr val="FFFFFF"/>
                </a:solidFill>
              </a:rPr>
              <a:t>Nicolás Pérez</a:t>
            </a:r>
            <a:endParaRPr lang="es-ES">
              <a:solidFill>
                <a:srgbClr val="FFFFFF"/>
              </a:solidFill>
              <a:cs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F2B6C6BC-7BC3-49E2-A38D-AB520C2D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4D781-C34C-4D63-AF20-E068DE1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CO" sz="5200"/>
              <a:t>Contexto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A1E904D8-582A-4917-8244-93324B0B5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30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37198-65F0-4CFE-8C67-0FE7AE5F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CO" sz="5200"/>
              <a:t>El Modelo</a:t>
            </a: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9DF1A9C1-5092-47A2-837B-7229B5FD1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769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7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0E7F4-9CA9-49DB-A33E-7CF17F93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CO"/>
              <a:t>Las Variables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3856C-9939-435C-A577-40B95701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015" cy="4361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/>
              <a:t>Tasa de aparición de tormentas[   ]</a:t>
            </a:r>
            <a:endParaRPr lang="es-CO">
              <a:cs typeface="Calibri"/>
            </a:endParaRPr>
          </a:p>
          <a:p>
            <a:r>
              <a:rPr lang="es-CO"/>
              <a:t>Media de celdas en cada tormenta[    ]  </a:t>
            </a:r>
            <a:endParaRPr lang="es-CO">
              <a:cs typeface="Calibri" panose="020F0502020204030204"/>
            </a:endParaRPr>
          </a:p>
          <a:p>
            <a:r>
              <a:rPr lang="es-CO"/>
              <a:t>Media de la intensidad del pulso [    ]</a:t>
            </a:r>
            <a:endParaRPr lang="es-CO">
              <a:cs typeface="Calibri"/>
            </a:endParaRPr>
          </a:p>
          <a:p>
            <a:r>
              <a:rPr lang="es-CO"/>
              <a:t>Media del tiempo de espera de las células de lluvia después de que se originó una tormenta [    ]</a:t>
            </a:r>
            <a:endParaRPr lang="es-CO">
              <a:cs typeface="Calibri"/>
            </a:endParaRPr>
          </a:p>
          <a:p>
            <a:r>
              <a:rPr lang="es-CO"/>
              <a:t>Media de la duración de una célula[     ]</a:t>
            </a:r>
            <a:endParaRPr lang="es-CO">
              <a:cs typeface="Calibri"/>
            </a:endParaRPr>
          </a:p>
          <a:p>
            <a:endParaRPr lang="es-C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46C46D-9D12-4F1A-910D-4E6CEB85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58" y="1954380"/>
            <a:ext cx="203032" cy="23210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B7C6C2-CE88-4F84-AF39-41FE0A0A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30" y="2415591"/>
            <a:ext cx="263693" cy="31231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6094C4C-A59A-48FC-9142-C84402D9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28" y="2926431"/>
            <a:ext cx="291765" cy="253164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9F00C861-4C3D-4890-9841-BB984FE5B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773" y="4220829"/>
            <a:ext cx="192505" cy="271211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4D1979B-97CA-4F8C-B32E-1E8DB156B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856" y="4741696"/>
            <a:ext cx="330367" cy="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56C213-57D3-4F0B-B40F-E0E3D646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Las Funciones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FECA30-8231-41B8-96DD-F37A3BDCE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" b="834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534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85DC-380C-4791-966C-169BDF9D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Adams-</a:t>
            </a:r>
            <a:r>
              <a:rPr lang="es-CO" err="1"/>
              <a:t>Bashforth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80251-A83D-466F-8C74-FEF8C547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O">
                <a:cs typeface="Calibri"/>
              </a:rPr>
              <a:t>Se utilizo Adam-</a:t>
            </a:r>
            <a:r>
              <a:rPr lang="es-CO" err="1">
                <a:cs typeface="Calibri"/>
              </a:rPr>
              <a:t>Bashforth</a:t>
            </a:r>
            <a:r>
              <a:rPr lang="es-CO">
                <a:cs typeface="Calibri"/>
              </a:rPr>
              <a:t> con el corrector Adam-</a:t>
            </a:r>
            <a:r>
              <a:rPr lang="es-CO" err="1">
                <a:cs typeface="Calibri"/>
              </a:rPr>
              <a:t>Moulton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EA63AB6-BDE0-44D0-AC46-D7E485F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5" y="2599409"/>
            <a:ext cx="5891841" cy="969069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CB9B1F15-C2EE-4BB1-BE14-551E0FEA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4092498"/>
            <a:ext cx="8580408" cy="685836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8C14C471-70E2-46B3-8BF0-635161F7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83" y="5204816"/>
            <a:ext cx="9026105" cy="6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7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613BCF-2E62-42C4-8C4B-80F87454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912241"/>
            <a:ext cx="2596212" cy="18433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B6B8E4-2C80-469F-A24D-AC008FC0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906644"/>
            <a:ext cx="2613376" cy="1854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9FDC05-9E12-4B9B-BB87-5D0B8538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914735"/>
            <a:ext cx="2589181" cy="183831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5016CF-11FC-4612-A38D-A361AA883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920515"/>
            <a:ext cx="2572901" cy="182675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66AF1A-FA36-41BE-8D64-54E549091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917" y="3429000"/>
            <a:ext cx="4123450" cy="29260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CEBC9E-CEDB-4304-8A06-24DC13D7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es-CO" sz="3200">
                <a:solidFill>
                  <a:srgbClr val="FFFFFF"/>
                </a:solidFill>
              </a:rPr>
              <a:t>Runge-Kutta</a:t>
            </a:r>
          </a:p>
        </p:txBody>
      </p:sp>
      <p:pic>
        <p:nvPicPr>
          <p:cNvPr id="16" name="Marcador de contenido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6B0A53-8CA5-4E2B-9EDB-0D3CAA349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60" y="4760949"/>
            <a:ext cx="5495284" cy="1176536"/>
          </a:xfrm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84DAD49-E2D2-4354-AED2-77C01A0D7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7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2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2E896BEBC3B4BBE556B9821A22447" ma:contentTypeVersion="11" ma:contentTypeDescription="Create a new document." ma:contentTypeScope="" ma:versionID="f5a1ecd7b09ccc0adffc0a9f85ee5142">
  <xsd:schema xmlns:xsd="http://www.w3.org/2001/XMLSchema" xmlns:xs="http://www.w3.org/2001/XMLSchema" xmlns:p="http://schemas.microsoft.com/office/2006/metadata/properties" xmlns:ns2="a77fb7f8-12c9-4609-ac08-7d2a28f77de9" xmlns:ns3="a5787f06-760b-444c-9cd3-4ef415a97356" targetNamespace="http://schemas.microsoft.com/office/2006/metadata/properties" ma:root="true" ma:fieldsID="86b0c919a69704b9e6c2934af3d4fce6" ns2:_="" ns3:_="">
    <xsd:import namespace="a77fb7f8-12c9-4609-ac08-7d2a28f77de9"/>
    <xsd:import namespace="a5787f06-760b-444c-9cd3-4ef415a973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b7f8-12c9-4609-ac08-7d2a28f77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87f06-760b-444c-9cd3-4ef415a9735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E2DAA-B511-42CC-9744-F277C3A3FA34}">
  <ds:schemaRefs>
    <ds:schemaRef ds:uri="a5787f06-760b-444c-9cd3-4ef415a97356"/>
    <ds:schemaRef ds:uri="a77fb7f8-12c9-4609-ac08-7d2a28f77d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A9A5DA-B69E-4813-B26D-D95375DFD107}">
  <ds:schemaRefs>
    <ds:schemaRef ds:uri="a5787f06-760b-444c-9cd3-4ef415a97356"/>
    <ds:schemaRef ds:uri="a77fb7f8-12c9-4609-ac08-7d2a28f77d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991141-DFEB-476F-95FA-9BBC146FD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Reto 3</vt:lpstr>
      <vt:lpstr>Contexto</vt:lpstr>
      <vt:lpstr>El Modelo</vt:lpstr>
      <vt:lpstr>Las Variables</vt:lpstr>
      <vt:lpstr>Las Funciones</vt:lpstr>
      <vt:lpstr>Adams-Bashforth</vt:lpstr>
      <vt:lpstr>Runge-Kutta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3</dc:title>
  <dc:creator>Nicolas Perez Fonseca</dc:creator>
  <cp:revision>1</cp:revision>
  <dcterms:created xsi:type="dcterms:W3CDTF">2020-11-26T07:07:29Z</dcterms:created>
  <dcterms:modified xsi:type="dcterms:W3CDTF">2020-11-26T07:17:04Z</dcterms:modified>
</cp:coreProperties>
</file>