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92C2-2843-4073-97DE-0833E27A9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68654-172D-4512-AA8B-C190E19F3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ABA1-AB7E-412D-AF31-F2E1B2E9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B576-DE27-45AE-9866-562D5309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EBE62-6D88-4C2E-87D4-CE44ADC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DE15-1C3C-4C0D-8706-51D82507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12545-190E-47C2-9A87-D6103A9C5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7B26D-1D96-47B0-A624-7F6407AE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300A-071F-41BC-80A5-B4A0A8FC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64CE-1A11-4FF6-9449-25812F7B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2BA05-77FB-43CB-9E2D-DBE9A22B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F4528-AFF5-41D3-95AF-FBDF98DB1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AB1D-B5B8-4E68-B595-D421F7F5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FE40-B863-4ACE-8D14-90B09E83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8EBAC-5496-434B-860E-6D44381C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3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2027-44CB-4CCE-8BA5-DC89563B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BBEB-C5D0-4D75-86D5-BA0EBEE58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E6E8-D7D6-4E15-B202-9122D2E4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FDFC-0399-4BF1-A716-C9BDABC4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662C-8D88-4065-8C6E-A6149219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54D6-28FC-40EA-A51F-4DE6BCE9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BD4B6-34A1-4464-86A5-31E2E0AB4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C92EF-140C-4B74-9573-268B90DB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62EC-59B1-493D-804F-93F1D3F7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9177-3B5E-4B07-B4FF-B054C878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34BA-D2C5-4F70-B5CF-67DDD21B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A0FD-7B4B-4A77-A026-2C428C41F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8FB70-34CD-4BE5-B1CB-EE4C2B982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E201-8327-4F35-85B3-C82AF43C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DD9CF-B736-4B8E-B5A5-D27C7638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751A-567D-4E1B-B745-A99CBA955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0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274C-723B-415E-898D-C1EFA250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E7CB-DBC3-4741-9175-09C781D4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C544A-D7E7-44E1-846F-31B631AA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209EF-4AF6-4FFA-8354-1F80C5CD4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4540F-FA21-4860-B3E7-38E6B2218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67653-B5FD-4C2C-9836-EA5AFFF4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D0866-533B-45A6-8C62-58B2FB6C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2B95D-63FE-4862-923E-B4DCA159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E9EB-5945-43A3-91F7-25690B9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C8964-48D6-4A4B-9E7E-A3682D49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1B386-6FB2-4487-8E62-DB06B3E7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CC19A-F906-4638-B1C1-9FA28231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9CD73-8DAE-4F94-BA6D-22DA9589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0C272-23C2-4FF7-B9B2-E0DC65DE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3F7D7-53CE-4DCE-82FB-7A2B9E71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9E93-62D1-465D-8D40-1EE59EED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E0E6-A4D0-48A2-8EA8-95519FA9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956DA-B095-4C3C-BFF8-5E9ECE891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ADA3D-7080-4197-8A9C-4F993792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1B6D9-8384-49F8-8B90-BA3159D7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315F1-9EED-4356-952D-0B5CC742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8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1340-5808-41FF-8C44-F41A97A0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EF1D0-80F3-4A36-B837-04CB8AC87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3342F-398C-4921-A1CB-D7FD0DFA3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9AECB-F68A-4F32-B6CC-0A21A4A13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50952-CC78-43BC-9963-27D0FDA2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5632F-0785-4341-BF59-C624394B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7787D-4836-4086-9FA8-3DB3BB8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EBDB-DA05-4859-BB16-6A2B76698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AFDA4-0DCA-4F8B-B199-22E4500AE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326F6-B70F-46D6-9F8F-2FCCF922E001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5337-D2B0-441D-AF89-47058D765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1E55-3DDF-4989-AA12-2B948B53C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1E8AB-BADB-4562-98CF-B638A9DF4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4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2FDDA029-1026-40BA-8218-03F62DD244EF}"/>
              </a:ext>
            </a:extLst>
          </p:cNvPr>
          <p:cNvSpPr/>
          <p:nvPr/>
        </p:nvSpPr>
        <p:spPr>
          <a:xfrm>
            <a:off x="3274323" y="1575558"/>
            <a:ext cx="3736077" cy="3018183"/>
          </a:xfrm>
          <a:prstGeom prst="snip1Rect">
            <a:avLst>
              <a:gd name="adj" fmla="val 5937"/>
            </a:avLst>
          </a:prstGeom>
          <a:gradFill flip="none" rotWithShape="1">
            <a:gsLst>
              <a:gs pos="0">
                <a:schemeClr val="tx1"/>
              </a:gs>
              <a:gs pos="81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Data 1">
            <a:extLst>
              <a:ext uri="{FF2B5EF4-FFF2-40B4-BE49-F238E27FC236}">
                <a16:creationId xmlns:a16="http://schemas.microsoft.com/office/drawing/2014/main" id="{E14A2149-C84A-4740-861A-D79CD53CAB19}"/>
              </a:ext>
            </a:extLst>
          </p:cNvPr>
          <p:cNvSpPr/>
          <p:nvPr/>
        </p:nvSpPr>
        <p:spPr>
          <a:xfrm>
            <a:off x="3283848" y="2264258"/>
            <a:ext cx="4667456" cy="2329483"/>
          </a:xfrm>
          <a:prstGeom prst="flowChartInputOutput">
            <a:avLst/>
          </a:prstGeom>
          <a:gradFill>
            <a:gsLst>
              <a:gs pos="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Pablo Drexler</dc:creator>
  <cp:lastModifiedBy>Juan Pablo Drexler</cp:lastModifiedBy>
  <cp:revision>28</cp:revision>
  <dcterms:created xsi:type="dcterms:W3CDTF">2019-08-11T00:23:02Z</dcterms:created>
  <dcterms:modified xsi:type="dcterms:W3CDTF">2023-05-07T01:22:29Z</dcterms:modified>
</cp:coreProperties>
</file>