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CD60-317D-489E-9D82-0C19AE35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382AD-D62D-4A1C-A492-37D893980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41DB-B496-4634-A1FB-923A5B4A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94E8-299A-4D2F-A5AF-3997BF85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701B-E752-46F8-8932-A4E02AA3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9E77-590B-42C9-B691-BDE1EC1D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D4F65-FCFD-48E9-AA0C-7221894F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3B01-0D2F-42FB-A3D7-67FF4C90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2501-C09C-4291-B402-5B51E163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16D9-E009-435F-A1F4-43B91339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E803E-529F-4A3E-8F23-23F2773C1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5850C-4A33-4129-91DB-81EE598E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8298-5EC4-4220-9D1B-5F9336FB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EB1F-70CD-4C07-95E1-473D131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BB3D-1A1D-4D67-AE05-AA5D7764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3C71-0C47-415F-AD10-BE809F6A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9D92-99A9-4492-A4E4-4E91D40C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CC15-E64A-4A16-9CB0-FECA52DB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C7A7-A2C4-4935-8D62-ECE0DDE9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A99FB-6D53-4CC8-8C6E-F49E1024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50AE-5CFA-4C09-A86C-05636AEB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97F83-9903-43A0-8598-F6FA578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1EFE-AE9C-441B-9EB7-FEADFF6E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E625-283C-4666-8CA7-C4C2663F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DC35-6924-4D6E-A90A-90516605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BED5-415C-42B0-A689-1F398450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CC08-1867-446C-AA2E-197FE1BC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8654-3181-480B-AE8E-44E4CA09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539FA-4AAF-4B96-BB7A-27A2A21F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1259D-0A69-4900-ABDF-E26F051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53FAD-2C4B-457C-BB00-3C29FF1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52D2-C7B5-4316-93E1-AA5687B5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C7C7-7FE6-4E58-9252-E3EFE55F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84A2-1F0E-4D6D-B11B-00FA4F47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D3441-5907-44A7-86C7-804C79848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B258D-7C22-45F4-9E05-0472E7A3E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12DF6-5D5B-4AD7-A59C-E4332F7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83C27-BD56-4EF6-BC5B-4342B3C6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1DBF5-A059-4F01-BB7E-0581DD92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1E3D-B8D0-481A-BA87-3B91EBDB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02144-21D6-4493-8C02-3EF6051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D8F6B-00BB-4083-B548-34EA2C7C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3248-3749-430F-9771-76C9C7AF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59817-EF2A-4AF0-9521-BCE4A530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709A7-2F9A-4F24-9281-D9D53117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45E3-1301-48DA-BAB3-4A278BF5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3DE-00BD-4899-AF20-263091DF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C968-ECAF-42A8-88E1-E37AE102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E2C0-7BA3-4485-8E38-9DD5987B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586A-1518-4DC3-B3BD-1BD7986D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9190-450D-4C7E-920B-DC4D83FB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2E99-7342-47A0-96F1-C8882AA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DD5F-231C-494D-9BB9-60B3E78A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E9173-37A6-4C09-AFE8-E8126CA13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BE179-61FB-4E99-9A22-E7779B31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334B-DEC0-49B8-8B4A-1D66FC42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CFEA-2CDA-41AC-BEE7-9E4384DD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56E5-0F6A-4F2A-AB20-B504C37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1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29221-0F83-4668-A968-9E3E1427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B1F3-87C0-49DE-A89F-C6917F0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2288-C082-4AF3-87CE-B83D2A610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EAD0-43C2-4C15-9D14-38AAB9715B9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73E4-8FAC-4AC2-BBD3-CB89358D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E983-A46C-4CC7-9BB6-7899F5F83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E160-3A6F-452D-B865-7D096CE0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A65A-0ACA-4AC0-8EB3-1D83C8D9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ES" dirty="0" err="1"/>
              <a:t>Image</a:t>
            </a:r>
            <a:r>
              <a:rPr lang="es-ES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6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Image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1</dc:title>
  <dc:creator>Juan Pablo Drexler</dc:creator>
  <cp:lastModifiedBy>Juan Pablo Drexler</cp:lastModifiedBy>
  <cp:revision>5</cp:revision>
  <dcterms:created xsi:type="dcterms:W3CDTF">2019-05-31T22:18:07Z</dcterms:created>
  <dcterms:modified xsi:type="dcterms:W3CDTF">2019-05-31T22:20:55Z</dcterms:modified>
</cp:coreProperties>
</file>