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64" r:id="rId2"/>
    <p:sldId id="266" r:id="rId3"/>
    <p:sldId id="262" r:id="rId4"/>
    <p:sldId id="292" r:id="rId5"/>
    <p:sldId id="293" r:id="rId6"/>
    <p:sldId id="291" r:id="rId7"/>
    <p:sldId id="290" r:id="rId8"/>
    <p:sldId id="258" r:id="rId9"/>
    <p:sldId id="279" r:id="rId10"/>
    <p:sldId id="280" r:id="rId11"/>
    <p:sldId id="281" r:id="rId12"/>
    <p:sldId id="278" r:id="rId13"/>
    <p:sldId id="288" r:id="rId14"/>
    <p:sldId id="283" r:id="rId15"/>
    <p:sldId id="282" r:id="rId16"/>
    <p:sldId id="289" r:id="rId17"/>
    <p:sldId id="277" r:id="rId18"/>
    <p:sldId id="260" r:id="rId1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6CC"/>
    <a:srgbClr val="E03A00"/>
    <a:srgbClr val="172B7E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998" y="-3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433A-3155-4D66-AFA8-0FED5C5E1BD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E1ED-BFD4-480E-BDF0-B920896C6E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folio.co/economia/asi-funciona-la-chatarrizacion-de-vehiculos-de-carga-en-colombia-499027" TargetMode="External"/><Relationship Id="rId2" Type="http://schemas.openxmlformats.org/officeDocument/2006/relationships/hyperlink" Target="https://repository.ucatolica.edu.co/bitstream/10983/23602/1/Conveniencia%20de%20la%20producci%C3%B3n%20de%20biodiesel%20en%20Colombia%20desde%20la%20perspectiva%20del%20desarrollo%20sostenibl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stiondeoperaciones.net/programacion_lineal/historia-de-la-investigacion-de-operaciones/" TargetMode="External"/><Relationship Id="rId4" Type="http://schemas.openxmlformats.org/officeDocument/2006/relationships/hyperlink" Target="https://www.defencarga.org.co/contenido-sis/renovaci%C3%B3n-de-volquetas-en-el-valle-de-aburr%C3%A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596" y="-284014"/>
            <a:ext cx="8229600" cy="1143000"/>
          </a:xfrm>
        </p:spPr>
        <p:txBody>
          <a:bodyPr/>
          <a:lstStyle/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Problema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17" y="701459"/>
            <a:ext cx="8073179" cy="48538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36319" y="5507060"/>
            <a:ext cx="741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Figura 2. </a:t>
            </a:r>
            <a:r>
              <a:rPr lang="es-ES" sz="1600" dirty="0"/>
              <a:t>Distribución de las emisiones </a:t>
            </a:r>
            <a:r>
              <a:rPr lang="es-ES" sz="1600" dirty="0" smtClean="0"/>
              <a:t>en </a:t>
            </a:r>
            <a:r>
              <a:rPr lang="es-ES" sz="1600" dirty="0"/>
              <a:t>fuentes </a:t>
            </a:r>
            <a:r>
              <a:rPr lang="es-ES" sz="1600" dirty="0" smtClean="0"/>
              <a:t>fijas y móviles según contaminantes, Valle de </a:t>
            </a:r>
            <a:r>
              <a:rPr lang="es-ES" sz="1600" dirty="0" err="1" smtClean="0"/>
              <a:t>Aburrá</a:t>
            </a:r>
            <a:r>
              <a:rPr lang="es-ES" sz="1600" dirty="0" smtClean="0"/>
              <a:t>, 2018.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77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Problema</a:t>
            </a:r>
            <a:endParaRPr lang="en-U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06" y="1622120"/>
            <a:ext cx="8173794" cy="3494761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576198" y="2448838"/>
            <a:ext cx="8048534" cy="157828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" y="0"/>
            <a:ext cx="9062581" cy="603128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659683" y="4803731"/>
            <a:ext cx="1935270" cy="1133605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" y="-19501"/>
            <a:ext cx="9077586" cy="61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2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Problema</a:t>
            </a:r>
            <a:endParaRPr lang="en-U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26718"/>
            <a:ext cx="8421892" cy="47348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07095" y="5513870"/>
            <a:ext cx="8530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Figura 3. Precios </a:t>
            </a:r>
            <a:r>
              <a:rPr lang="es-ES" dirty="0"/>
              <a:t>del biodiesel en </a:t>
            </a:r>
            <a:r>
              <a:rPr lang="es-ES" dirty="0" smtClean="0"/>
              <a:t>Colombia. </a:t>
            </a:r>
            <a:r>
              <a:rPr lang="es-ES" dirty="0"/>
              <a:t>Fuente: Federación Nacional de Biocombustibles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200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En resumen</a:t>
            </a:r>
            <a:endParaRPr lang="en-US" sz="22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40077"/>
            <a:ext cx="8229600" cy="4779615"/>
          </a:xfrm>
        </p:spPr>
        <p:txBody>
          <a:bodyPr>
            <a:normAutofit lnSpcReduction="1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s-ES" dirty="0"/>
              <a:t>Sólo se considerará el contaminante criterio P.M. 2,5 por sus evidenciados efectos sobre la salud humana.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s-ES" dirty="0"/>
              <a:t>Se </a:t>
            </a:r>
            <a:r>
              <a:rPr lang="es-ES" dirty="0" smtClean="0"/>
              <a:t>excluyen </a:t>
            </a:r>
            <a:r>
              <a:rPr lang="es-ES" dirty="0"/>
              <a:t>los aportes realizados por las industrias o fuentes fijas, ya que estas solo aportan aproximadamente en un 10% a las emisiones de P.M. 2,5.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s-ES" dirty="0"/>
              <a:t>Se hará énfasis en </a:t>
            </a:r>
            <a:r>
              <a:rPr lang="es-ES" dirty="0" smtClean="0"/>
              <a:t>las volquetas, ya que aportan aproximadamente 1/3 del total de P.M.2,5 y todas utilizan </a:t>
            </a:r>
            <a:r>
              <a:rPr lang="es-ES" dirty="0" err="1" smtClean="0"/>
              <a:t>Diesel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995" y="86748"/>
            <a:ext cx="8498910" cy="1143000"/>
          </a:xfrm>
        </p:spPr>
        <p:txBody>
          <a:bodyPr>
            <a:normAutofit/>
          </a:bodyPr>
          <a:lstStyle/>
          <a:p>
            <a:pPr algn="l"/>
            <a:r>
              <a:rPr lang="es-ES" sz="2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Distribución de </a:t>
            </a:r>
            <a:r>
              <a:rPr lang="es-ES" sz="2200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las volquetas </a:t>
            </a:r>
            <a:r>
              <a:rPr lang="es-ES" sz="2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según su antigüedad en años</a:t>
            </a:r>
            <a:endParaRPr lang="en-US" sz="22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51" y="1417638"/>
            <a:ext cx="8699325" cy="4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8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Referencias</a:t>
            </a:r>
            <a:endParaRPr lang="en-US" sz="22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6805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www.metropol.gov.co/ambiental/calidad-del-aire/Documents/Inventario-de-emisiones/Inventario-de-Emisiones-2018.pdf</a:t>
            </a:r>
          </a:p>
          <a:p>
            <a:pPr algn="just"/>
            <a:r>
              <a:rPr lang="en-US" sz="1800" dirty="0">
                <a:hlinkClick r:id="rId2"/>
              </a:rPr>
              <a:t>https://fedebiocombustibles.com/2022/01/03/proyecto-con-vehiculos-de-carga-reduce-considerablemente-la-mala-calidad-del-aire-en-medellin</a:t>
            </a:r>
            <a:r>
              <a:rPr lang="en-US" sz="1800" dirty="0" smtClean="0">
                <a:hlinkClick r:id="rId2"/>
              </a:rPr>
              <a:t>/</a:t>
            </a:r>
          </a:p>
          <a:p>
            <a:pPr algn="just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www.metropol.gov.co/Paginas/Noticias/area-metropolitana-avanza-en-prueba-piloto-en-vehiculos-de-carga.aspx</a:t>
            </a:r>
            <a:endParaRPr lang="en-US" sz="1800" dirty="0">
              <a:hlinkClick r:id="rId2"/>
            </a:endParaRPr>
          </a:p>
          <a:p>
            <a:pPr algn="just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repository.ucatolica.edu.co/bitstream/10983/23602/1/Conveniencia%20de%20la%20producci%C3%B3n%20de%20biodiesel%20en%20Colombia%20desde%20la%20perspectiva%20del%20desarrollo%20sostenible.pdf</a:t>
            </a:r>
            <a:endParaRPr lang="en-US" sz="1800" dirty="0" smtClean="0"/>
          </a:p>
          <a:p>
            <a:pPr algn="just"/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www.portafolio.co/economia/asi-funciona-la-chatarrizacion-de-vehiculos-de-carga-en-colombia-499027</a:t>
            </a:r>
            <a:endParaRPr lang="en-US" sz="1800" dirty="0" smtClean="0"/>
          </a:p>
          <a:p>
            <a:pPr algn="just"/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www.defencarga.org.co/contenido-sis/renovaci%C3%B3n-de-volquetas-en-el-valle-de-aburr%C3%A1</a:t>
            </a:r>
            <a:endParaRPr lang="en-US" sz="1800" dirty="0" smtClean="0"/>
          </a:p>
          <a:p>
            <a:pPr algn="just"/>
            <a:r>
              <a:rPr lang="en-US" sz="1800" dirty="0">
                <a:hlinkClick r:id="rId5"/>
              </a:rPr>
              <a:t>https://www.gestiondeoperaciones.net/programacion_lineal/historia-de-la-investigacion-de-operaciones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87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 dirty="0">
                <a:solidFill>
                  <a:srgbClr val="E03A00"/>
                </a:solidFill>
                <a:latin typeface="Ancizar Serif"/>
                <a:cs typeface="Ancizar Serif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26092" y="1640374"/>
            <a:ext cx="8442543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smtClean="0">
                <a:solidFill>
                  <a:srgbClr val="172B7E"/>
                </a:solidFill>
                <a:latin typeface="Ancizar Serif"/>
                <a:cs typeface="Ancizar Serif"/>
              </a:rPr>
              <a:t>Representatividad de una estación de monitorio de calidad del aire en Caldas, Valle </a:t>
            </a:r>
            <a:r>
              <a:rPr lang="es-ES" sz="4000" dirty="0" smtClean="0">
                <a:solidFill>
                  <a:srgbClr val="172B7E"/>
                </a:solidFill>
                <a:latin typeface="Ancizar Serif"/>
                <a:cs typeface="Ancizar Serif"/>
              </a:rPr>
              <a:t>de </a:t>
            </a:r>
            <a:r>
              <a:rPr lang="es-ES" sz="4000" dirty="0" err="1" smtClean="0">
                <a:solidFill>
                  <a:srgbClr val="172B7E"/>
                </a:solidFill>
                <a:latin typeface="Ancizar Serif"/>
                <a:cs typeface="Ancizar Serif"/>
              </a:rPr>
              <a:t>Aburrá</a:t>
            </a:r>
            <a:endParaRPr lang="es-ES" sz="4000" dirty="0">
              <a:solidFill>
                <a:srgbClr val="172B7E"/>
              </a:solidFill>
              <a:latin typeface="Ancizar Serif"/>
              <a:cs typeface="Ancizar Serif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1471366" y="4052170"/>
            <a:ext cx="6201268" cy="1409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Análisis Geoespacial</a:t>
            </a:r>
            <a:endParaRPr lang="es-ES" sz="1800" dirty="0" smtClean="0">
              <a:solidFill>
                <a:srgbClr val="172B7E"/>
              </a:solidFill>
              <a:latin typeface="Ancizar Serif"/>
              <a:cs typeface="Ancizar Serif"/>
            </a:endParaRPr>
          </a:p>
          <a:p>
            <a:endParaRPr lang="es-ES" sz="1800" dirty="0">
              <a:solidFill>
                <a:srgbClr val="172B7E"/>
              </a:solidFill>
              <a:latin typeface="Ancizar Serif"/>
              <a:cs typeface="Ancizar Serif"/>
            </a:endParaRPr>
          </a:p>
          <a:p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Juan Pablo Holguín Marín</a:t>
            </a:r>
          </a:p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Estudiante Maestría en Ingeniería analítica</a:t>
            </a:r>
          </a:p>
          <a:p>
            <a:endParaRPr lang="es-ES" sz="1800" dirty="0" smtClean="0">
              <a:solidFill>
                <a:srgbClr val="172B7E"/>
              </a:solidFill>
              <a:latin typeface="Ancizar Serif"/>
              <a:cs typeface="Ancizar Serif"/>
            </a:endParaRPr>
          </a:p>
          <a:p>
            <a:endParaRPr lang="es-ES" sz="1800" dirty="0" smtClean="0">
              <a:solidFill>
                <a:srgbClr val="172B7E"/>
              </a:solidFill>
              <a:latin typeface="Ancizar Serif"/>
              <a:cs typeface="Ancizar Serif"/>
            </a:endParaRPr>
          </a:p>
          <a:p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Facultad de Minas</a:t>
            </a:r>
          </a:p>
          <a:p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Sede Medellín</a:t>
            </a:r>
            <a:endParaRPr lang="es-ES" sz="1800" dirty="0">
              <a:solidFill>
                <a:srgbClr val="172B7E"/>
              </a:solidFill>
              <a:latin typeface="Ancizar Serif"/>
              <a:cs typeface="Ancizar Serif"/>
            </a:endParaRPr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88932" y="384213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Agenda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2" y="6324602"/>
            <a:ext cx="935468" cy="30207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88932" y="1490596"/>
            <a:ext cx="55051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Contexto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Problema de investigación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Fuentes de 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err="1" smtClean="0"/>
              <a:t>Github</a:t>
            </a:r>
            <a:endParaRPr lang="es-E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Referencias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Zona franca </a:t>
            </a:r>
          </a:p>
          <a:p>
            <a:r>
              <a:rPr lang="es-ES" dirty="0" smtClean="0"/>
              <a:t>Vía nacional </a:t>
            </a:r>
            <a:endParaRPr lang="en-US" dirty="0"/>
          </a:p>
          <a:p>
            <a:r>
              <a:rPr lang="es-ES" dirty="0" smtClean="0"/>
              <a:t>Estadio Municipal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 I, </a:t>
            </a:r>
            <a:r>
              <a:rPr lang="en-US" sz="1800" dirty="0" err="1"/>
              <a:t>SajoR</a:t>
            </a:r>
            <a:r>
              <a:rPr lang="en-US" sz="1800" dirty="0"/>
              <a:t>, CC BY-SA 2.5, https://commons.wikimedia.org/w/index.php?curid=8518353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63" y="1171184"/>
            <a:ext cx="6300370" cy="4954979"/>
          </a:xfrm>
        </p:spPr>
      </p:pic>
    </p:spTree>
    <p:extLst>
      <p:ext uri="{BB962C8B-B14F-4D97-AF65-F5344CB8AC3E}">
        <p14:creationId xmlns:p14="http://schemas.microsoft.com/office/powerpoint/2010/main" val="351960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de información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RIPS</a:t>
            </a:r>
          </a:p>
          <a:p>
            <a:r>
              <a:rPr lang="es-ES" dirty="0" smtClean="0"/>
              <a:t>Encuestas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Falacia ecológica </a:t>
            </a:r>
          </a:p>
          <a:p>
            <a:r>
              <a:rPr lang="es-ES" dirty="0" smtClean="0"/>
              <a:t>Vecinos cercanos</a:t>
            </a:r>
          </a:p>
          <a:p>
            <a:r>
              <a:rPr lang="es-ES" dirty="0" smtClean="0"/>
              <a:t>LUR a diferentes escalas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6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484218" y="425102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contexto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2" y="6324602"/>
            <a:ext cx="935468" cy="3020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20247" y="3105835"/>
            <a:ext cx="613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60" y="1183090"/>
            <a:ext cx="8427924" cy="384549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7766137" y="1646728"/>
            <a:ext cx="626301" cy="63256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722296" y="1809121"/>
            <a:ext cx="83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PM2,5</a:t>
            </a:r>
            <a:endParaRPr lang="en-US" sz="1400" dirty="0"/>
          </a:p>
        </p:txBody>
      </p:sp>
      <p:sp>
        <p:nvSpPr>
          <p:cNvPr id="9" name="Rectángulo 8"/>
          <p:cNvSpPr/>
          <p:nvPr/>
        </p:nvSpPr>
        <p:spPr>
          <a:xfrm>
            <a:off x="468560" y="5028580"/>
            <a:ext cx="8427924" cy="1090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398" y="5170986"/>
            <a:ext cx="2962429" cy="94797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38" y="5173148"/>
            <a:ext cx="939403" cy="8965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5356" y="5081688"/>
            <a:ext cx="988019" cy="9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5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82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Problema</a:t>
            </a:r>
            <a:r>
              <a:rPr lang="es-ES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/>
            </a:r>
            <a:br>
              <a:rPr lang="es-ES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23" y="682668"/>
            <a:ext cx="8229600" cy="48851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36319" y="5567837"/>
            <a:ext cx="741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Figura 1</a:t>
            </a:r>
            <a:r>
              <a:rPr lang="es-ES" sz="1600" dirty="0"/>
              <a:t>. Distribución de las emisiones </a:t>
            </a:r>
            <a:r>
              <a:rPr lang="es-ES" sz="1600" dirty="0" smtClean="0"/>
              <a:t>en </a:t>
            </a:r>
            <a:r>
              <a:rPr lang="es-ES" sz="1600" dirty="0"/>
              <a:t>fuentes </a:t>
            </a:r>
            <a:r>
              <a:rPr lang="es-ES" sz="1600" dirty="0" smtClean="0"/>
              <a:t>fijas y móviles según contaminantes, Valle de </a:t>
            </a:r>
            <a:r>
              <a:rPr lang="es-ES" sz="1600" dirty="0" err="1" smtClean="0"/>
              <a:t>Aburrá</a:t>
            </a:r>
            <a:r>
              <a:rPr lang="es-ES" sz="1600" dirty="0" smtClean="0"/>
              <a:t>, 2018.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43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39429</TotalTime>
  <Words>241</Words>
  <Application>Microsoft Office PowerPoint</Application>
  <PresentationFormat>Presentación en pantalla (4:3)</PresentationFormat>
  <Paragraphs>49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Ancizar Sans Extrabold</vt:lpstr>
      <vt:lpstr>Ancizar Serif</vt:lpstr>
      <vt:lpstr>Ancizar Serif Extrabold</vt:lpstr>
      <vt:lpstr>Arial</vt:lpstr>
      <vt:lpstr>Calibri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De I, SajoR, CC BY-SA 2.5, https://commons.wikimedia.org/w/index.php?curid=8518353</vt:lpstr>
      <vt:lpstr>Fuentes de información</vt:lpstr>
      <vt:lpstr>Ideas</vt:lpstr>
      <vt:lpstr>Presentación de PowerPoint</vt:lpstr>
      <vt:lpstr>Problema </vt:lpstr>
      <vt:lpstr>Problema</vt:lpstr>
      <vt:lpstr>Problema</vt:lpstr>
      <vt:lpstr>Presentación de PowerPoint</vt:lpstr>
      <vt:lpstr>Presentación de PowerPoint</vt:lpstr>
      <vt:lpstr>Problema</vt:lpstr>
      <vt:lpstr>En resumen</vt:lpstr>
      <vt:lpstr>Distribución de las volquetas según su antigüedad en años</vt:lpstr>
      <vt:lpstr>Referencias</vt:lpstr>
      <vt:lpstr>Presentación de PowerPoint</vt:lpstr>
    </vt:vector>
  </TitlesOfParts>
  <Company>Unimedios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AMVA</cp:lastModifiedBy>
  <cp:revision>150</cp:revision>
  <dcterms:created xsi:type="dcterms:W3CDTF">2018-07-09T16:33:10Z</dcterms:created>
  <dcterms:modified xsi:type="dcterms:W3CDTF">2023-03-16T05:31:25Z</dcterms:modified>
</cp:coreProperties>
</file>