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Búsqueda en </a:t>
            </a:r>
            <a:r>
              <a:rPr lang="es-PE" dirty="0" err="1" smtClean="0"/>
              <a:t>github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1551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31547" y="2454442"/>
            <a:ext cx="736291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s-PE" sz="2800" dirty="0" smtClean="0"/>
              <a:t>Qué es una búsqueda.</a:t>
            </a:r>
          </a:p>
          <a:p>
            <a:pPr algn="just"/>
            <a:endParaRPr lang="es-PE" sz="2800" dirty="0" smtClean="0"/>
          </a:p>
          <a:p>
            <a:pPr marL="285750" indent="-285750" algn="just">
              <a:buFontTx/>
              <a:buChar char="-"/>
            </a:pPr>
            <a:r>
              <a:rPr lang="es-PE" sz="2800" dirty="0" smtClean="0"/>
              <a:t>Qué nos permite una búsqueda.</a:t>
            </a:r>
          </a:p>
          <a:p>
            <a:pPr algn="just"/>
            <a:endParaRPr lang="es-PE" sz="2800" dirty="0" smtClean="0"/>
          </a:p>
          <a:p>
            <a:pPr marL="285750" indent="-285750" algn="just">
              <a:buFontTx/>
              <a:buChar char="-"/>
            </a:pPr>
            <a:r>
              <a:rPr lang="es-PE" sz="2800" dirty="0" smtClean="0"/>
              <a:t>Otras características de una búsqueda</a:t>
            </a:r>
            <a:r>
              <a:rPr lang="es-PE" dirty="0" smtClean="0"/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3056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695074" y="2658979"/>
            <a:ext cx="66030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4000" dirty="0" smtClean="0"/>
              <a:t>COMENTARIOS EN GITHUB</a:t>
            </a:r>
            <a:endParaRPr lang="es-PE" sz="4000" dirty="0"/>
          </a:p>
        </p:txBody>
      </p:sp>
    </p:spTree>
    <p:extLst>
      <p:ext uri="{BB962C8B-B14F-4D97-AF65-F5344CB8AC3E}">
        <p14:creationId xmlns:p14="http://schemas.microsoft.com/office/powerpoint/2010/main" val="335975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070811" y="2117558"/>
            <a:ext cx="748955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PE" sz="2800" dirty="0" smtClean="0"/>
              <a:t>Qué son los comentarios.</a:t>
            </a:r>
          </a:p>
          <a:p>
            <a:pPr marL="285750" indent="-285750">
              <a:buFontTx/>
              <a:buChar char="-"/>
            </a:pPr>
            <a:endParaRPr lang="es-PE" sz="2800" dirty="0"/>
          </a:p>
          <a:p>
            <a:pPr marL="285750" indent="-285750">
              <a:buFontTx/>
              <a:buChar char="-"/>
            </a:pPr>
            <a:r>
              <a:rPr lang="es-PE" sz="2800" dirty="0" smtClean="0"/>
              <a:t>Uso general de los comentarios.</a:t>
            </a:r>
          </a:p>
          <a:p>
            <a:pPr marL="285750" indent="-285750">
              <a:buFontTx/>
              <a:buChar char="-"/>
            </a:pPr>
            <a:endParaRPr lang="es-PE" sz="2800" dirty="0"/>
          </a:p>
          <a:p>
            <a:pPr marL="285750" indent="-285750">
              <a:buFontTx/>
              <a:buChar char="-"/>
            </a:pPr>
            <a:r>
              <a:rPr lang="es-PE" sz="2800" dirty="0" smtClean="0"/>
              <a:t>Porqué son importantes los comentarios</a:t>
            </a:r>
            <a:r>
              <a:rPr lang="es-PE" dirty="0" smtClean="0"/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8574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888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1255736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15</TotalTime>
  <Words>40</Words>
  <Application>Microsoft Office PowerPoint</Application>
  <PresentationFormat>Panorámica</PresentationFormat>
  <Paragraphs>12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Estela de condensación</vt:lpstr>
      <vt:lpstr>Búsqueda en github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Búsqueda en github</dc:title>
  <dc:creator>Glenda Enriquez</dc:creator>
  <cp:lastModifiedBy>Glenda Enriquez</cp:lastModifiedBy>
  <cp:revision>2</cp:revision>
  <dcterms:created xsi:type="dcterms:W3CDTF">2016-07-08T05:05:01Z</dcterms:created>
  <dcterms:modified xsi:type="dcterms:W3CDTF">2016-07-08T05:20:04Z</dcterms:modified>
</cp:coreProperties>
</file>