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>
        <p:scale>
          <a:sx n="81" d="100"/>
          <a:sy n="81" d="100"/>
        </p:scale>
        <p:origin x="-1020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E6C4-2B1D-4FF3-BFDA-EE3322044741}" type="datetimeFigureOut">
              <a:rPr lang="es-PE" smtClean="0"/>
              <a:t>8/07/2016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F272-B9F6-45F8-8208-19AF5AD80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946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89AA-5CCA-4C9E-88EA-B089F50C9B9B}" type="datetimeFigureOut">
              <a:rPr lang="es-PE" smtClean="0"/>
              <a:t>8/07/2016</a:t>
            </a:fld>
            <a:endParaRPr lang="es-P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CD-7C29-45CE-9E67-2210FBA8A2FB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89AA-5CCA-4C9E-88EA-B089F50C9B9B}" type="datetimeFigureOut">
              <a:rPr lang="es-PE" smtClean="0"/>
              <a:t>8/07/2016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CD-7C29-45CE-9E67-2210FBA8A2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89AA-5CCA-4C9E-88EA-B089F50C9B9B}" type="datetimeFigureOut">
              <a:rPr lang="es-PE" smtClean="0"/>
              <a:t>8/07/2016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CD-7C29-45CE-9E67-2210FBA8A2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89AA-5CCA-4C9E-88EA-B089F50C9B9B}" type="datetimeFigureOut">
              <a:rPr lang="es-PE" smtClean="0"/>
              <a:t>8/07/2016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CD-7C29-45CE-9E67-2210FBA8A2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89AA-5CCA-4C9E-88EA-B089F50C9B9B}" type="datetimeFigureOut">
              <a:rPr lang="es-PE" smtClean="0"/>
              <a:t>8/07/2016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CD-7C29-45CE-9E67-2210FBA8A2FB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89AA-5CCA-4C9E-88EA-B089F50C9B9B}" type="datetimeFigureOut">
              <a:rPr lang="es-PE" smtClean="0"/>
              <a:t>8/07/2016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CD-7C29-45CE-9E67-2210FBA8A2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89AA-5CCA-4C9E-88EA-B089F50C9B9B}" type="datetimeFigureOut">
              <a:rPr lang="es-PE" smtClean="0"/>
              <a:t>8/07/2016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CD-7C29-45CE-9E67-2210FBA8A2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89AA-5CCA-4C9E-88EA-B089F50C9B9B}" type="datetimeFigureOut">
              <a:rPr lang="es-PE" smtClean="0"/>
              <a:t>8/07/2016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CD-7C29-45CE-9E67-2210FBA8A2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89AA-5CCA-4C9E-88EA-B089F50C9B9B}" type="datetimeFigureOut">
              <a:rPr lang="es-PE" smtClean="0"/>
              <a:t>8/07/2016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CD-7C29-45CE-9E67-2210FBA8A2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89AA-5CCA-4C9E-88EA-B089F50C9B9B}" type="datetimeFigureOut">
              <a:rPr lang="es-PE" smtClean="0"/>
              <a:t>8/07/2016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5DCD-7C29-45CE-9E67-2210FBA8A2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89AA-5CCA-4C9E-88EA-B089F50C9B9B}" type="datetimeFigureOut">
              <a:rPr lang="es-PE" smtClean="0"/>
              <a:t>8/07/2016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595DCD-7C29-45CE-9E67-2210FBA8A2FB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0E89AA-5CCA-4C9E-88EA-B089F50C9B9B}" type="datetimeFigureOut">
              <a:rPr lang="es-PE" smtClean="0"/>
              <a:t>8/07/2016</a:t>
            </a:fld>
            <a:endParaRPr lang="es-P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595DCD-7C29-45CE-9E67-2210FBA8A2FB}" type="slidenum">
              <a:rPr lang="es-PE" smtClean="0"/>
              <a:t>‹Nº›</a:t>
            </a:fld>
            <a:endParaRPr lang="es-P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help.github.com/assets/images/help/graphs/repo_commit_activity_year_graph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APLICACIONES EN GITHUB.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32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MIEMBROS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97200" y="1772816"/>
            <a:ext cx="822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3000" dirty="0">
                <a:solidFill>
                  <a:prstClr val="black"/>
                </a:solidFill>
              </a:rPr>
              <a:t>Se hace </a:t>
            </a:r>
            <a:r>
              <a:rPr lang="es-PE" sz="3000" dirty="0" err="1">
                <a:solidFill>
                  <a:prstClr val="black"/>
                </a:solidFill>
              </a:rPr>
              <a:t>Click</a:t>
            </a:r>
            <a:r>
              <a:rPr lang="es-PE" sz="3000" dirty="0">
                <a:solidFill>
                  <a:prstClr val="black"/>
                </a:solidFill>
              </a:rPr>
              <a:t> en </a:t>
            </a:r>
            <a:r>
              <a:rPr lang="es-PE" sz="3000" dirty="0" err="1">
                <a:solidFill>
                  <a:prstClr val="black"/>
                </a:solidFill>
              </a:rPr>
              <a:t>Graphs</a:t>
            </a:r>
            <a:r>
              <a:rPr lang="es-PE" sz="3000" dirty="0">
                <a:solidFill>
                  <a:prstClr val="black"/>
                </a:solidFill>
              </a:rPr>
              <a:t> y </a:t>
            </a:r>
            <a:r>
              <a:rPr lang="es-PE" sz="3000" dirty="0" smtClean="0">
                <a:solidFill>
                  <a:prstClr val="black"/>
                </a:solidFill>
              </a:rPr>
              <a:t>luego en </a:t>
            </a:r>
            <a:r>
              <a:rPr lang="es-PE" sz="3000" dirty="0" err="1" smtClean="0">
                <a:solidFill>
                  <a:prstClr val="black"/>
                </a:solidFill>
              </a:rPr>
              <a:t>Members</a:t>
            </a:r>
            <a:endParaRPr lang="es-PE" sz="3000" dirty="0">
              <a:solidFill>
                <a:prstClr val="black"/>
              </a:solidFill>
            </a:endParaRPr>
          </a:p>
        </p:txBody>
      </p:sp>
      <p:pic>
        <p:nvPicPr>
          <p:cNvPr id="8194" name="Picture 2" descr="miembros del repositorio gráf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670473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4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Autofit/>
          </a:bodyPr>
          <a:lstStyle/>
          <a:p>
            <a:r>
              <a:rPr lang="es-PE" sz="10000" dirty="0" smtClean="0"/>
              <a:t>ESTADOS</a:t>
            </a:r>
            <a:endParaRPr lang="es-PE" sz="10000" dirty="0"/>
          </a:p>
        </p:txBody>
      </p:sp>
    </p:spTree>
    <p:extLst>
      <p:ext uri="{BB962C8B-B14F-4D97-AF65-F5344CB8AC3E}">
        <p14:creationId xmlns:p14="http://schemas.microsoft.com/office/powerpoint/2010/main" val="26029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836712"/>
            <a:ext cx="7128792" cy="2664296"/>
          </a:xfrm>
        </p:spPr>
        <p:txBody>
          <a:bodyPr>
            <a:noAutofit/>
          </a:bodyPr>
          <a:lstStyle/>
          <a:p>
            <a:r>
              <a:rPr lang="es-PE" sz="2200" dirty="0" smtClean="0"/>
              <a:t>Permite saber si las actividades ya sea de </a:t>
            </a:r>
            <a:r>
              <a:rPr lang="es-PE" sz="2200" dirty="0" err="1" smtClean="0"/>
              <a:t>adicion</a:t>
            </a:r>
            <a:r>
              <a:rPr lang="es-PE" sz="2200" dirty="0" smtClean="0"/>
              <a:t> o </a:t>
            </a:r>
            <a:r>
              <a:rPr lang="es-PE" sz="2200" dirty="0" err="1" smtClean="0"/>
              <a:t>modificacion</a:t>
            </a:r>
            <a:r>
              <a:rPr lang="es-PE" sz="2200" dirty="0" smtClean="0"/>
              <a:t> de archivos </a:t>
            </a:r>
            <a:r>
              <a:rPr lang="es-PE" sz="2200" dirty="0" err="1" smtClean="0"/>
              <a:t>reunen</a:t>
            </a:r>
            <a:r>
              <a:rPr lang="es-PE" sz="2200" dirty="0" smtClean="0"/>
              <a:t> las condiciones establecidas para el repositorio al que se esta contribuyendo.</a:t>
            </a:r>
          </a:p>
          <a:p>
            <a:r>
              <a:rPr lang="es-PE" sz="2200" dirty="0" smtClean="0"/>
              <a:t>Podemos ver si se encuentran: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200" dirty="0" smtClean="0"/>
              <a:t>Pendientes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200" dirty="0" smtClean="0"/>
              <a:t>En proceso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200" dirty="0" err="1" smtClean="0"/>
              <a:t>Erroneos</a:t>
            </a:r>
            <a:endParaRPr lang="es-PE" sz="2200" dirty="0"/>
          </a:p>
        </p:txBody>
      </p:sp>
      <p:pic>
        <p:nvPicPr>
          <p:cNvPr id="9218" name="Picture 2" descr="Lista de confirmaciones y est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3500"/>
            <a:ext cx="66992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6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Autofit/>
          </a:bodyPr>
          <a:lstStyle/>
          <a:p>
            <a:r>
              <a:rPr lang="es-PE" sz="10000" dirty="0" smtClean="0"/>
              <a:t>WIKIS</a:t>
            </a:r>
            <a:endParaRPr lang="es-PE" sz="10000" dirty="0"/>
          </a:p>
        </p:txBody>
      </p:sp>
    </p:spTree>
    <p:extLst>
      <p:ext uri="{BB962C8B-B14F-4D97-AF65-F5344CB8AC3E}">
        <p14:creationId xmlns:p14="http://schemas.microsoft.com/office/powerpoint/2010/main" val="15157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r>
              <a:rPr lang="es-PE" dirty="0" smtClean="0"/>
              <a:t>Cada repositorio </a:t>
            </a:r>
            <a:r>
              <a:rPr lang="es-PE" dirty="0" err="1" smtClean="0"/>
              <a:t>GitHub</a:t>
            </a:r>
            <a:r>
              <a:rPr lang="es-PE" dirty="0" smtClean="0"/>
              <a:t> viene equipado con una </a:t>
            </a:r>
            <a:r>
              <a:rPr lang="es-PE" dirty="0" err="1" smtClean="0"/>
              <a:t>seccion</a:t>
            </a:r>
            <a:r>
              <a:rPr lang="es-PE" dirty="0" smtClean="0"/>
              <a:t> para recibir la </a:t>
            </a:r>
            <a:r>
              <a:rPr lang="es-PE" dirty="0" err="1" smtClean="0"/>
              <a:t>documentacion</a:t>
            </a:r>
            <a:r>
              <a:rPr lang="es-PE" dirty="0" smtClean="0"/>
              <a:t>, llamada WIKI.</a:t>
            </a:r>
          </a:p>
          <a:p>
            <a:r>
              <a:rPr lang="es-PE" dirty="0" err="1" smtClean="0"/>
              <a:t>Alli</a:t>
            </a:r>
            <a:r>
              <a:rPr lang="es-PE" dirty="0" smtClean="0"/>
              <a:t> podemos compartir contenido de larga </a:t>
            </a:r>
            <a:r>
              <a:rPr lang="es-PE" dirty="0" err="1" smtClean="0"/>
              <a:t>duracion</a:t>
            </a:r>
            <a:r>
              <a:rPr lang="es-PE" dirty="0" smtClean="0"/>
              <a:t> acerca de sus proyectos, tales como la forma de usarlos, diseñarlos, manifiestos en sus principios </a:t>
            </a:r>
            <a:r>
              <a:rPr lang="es-PE" dirty="0" err="1" smtClean="0"/>
              <a:t>basicos</a:t>
            </a:r>
            <a:r>
              <a:rPr lang="es-PE" dirty="0" smtClean="0"/>
              <a:t> y </a:t>
            </a:r>
            <a:r>
              <a:rPr lang="es-PE" dirty="0" err="1" smtClean="0"/>
              <a:t>asi</a:t>
            </a:r>
            <a:r>
              <a:rPr lang="es-PE" dirty="0" smtClean="0"/>
              <a:t> sucesivamente.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596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" t="12965" r="5170" b="16722"/>
          <a:stretch/>
        </p:blipFill>
        <p:spPr bwMode="auto">
          <a:xfrm>
            <a:off x="539552" y="908719"/>
            <a:ext cx="7760220" cy="468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6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ULTIMOS ARCHIVOS, SEGUIDORES Y GRAFICO DE CONTRIBUCIONES</a:t>
            </a:r>
            <a:endParaRPr lang="es-PE" dirty="0"/>
          </a:p>
        </p:txBody>
      </p:sp>
      <p:pic>
        <p:nvPicPr>
          <p:cNvPr id="11267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2" r="1358" b="11674"/>
          <a:stretch>
            <a:fillRect/>
          </a:stretch>
        </p:blipFill>
        <p:spPr bwMode="auto">
          <a:xfrm>
            <a:off x="402109" y="2060848"/>
            <a:ext cx="8175972" cy="391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0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5" r="1187" b="11380"/>
          <a:stretch>
            <a:fillRect/>
          </a:stretch>
        </p:blipFill>
        <p:spPr bwMode="auto">
          <a:xfrm>
            <a:off x="214288" y="1412776"/>
            <a:ext cx="8551614" cy="393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6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GRAFICAS.</a:t>
            </a:r>
            <a:endParaRPr lang="es-PE" dirty="0"/>
          </a:p>
        </p:txBody>
      </p:sp>
      <p:pic>
        <p:nvPicPr>
          <p:cNvPr id="1026" name="Picture 2" descr="icono de gráficos reposito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3" y="4343799"/>
            <a:ext cx="8652191" cy="128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1560" y="213285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dirty="0" smtClean="0"/>
              <a:t>En </a:t>
            </a:r>
            <a:r>
              <a:rPr lang="es-PE" dirty="0" err="1" smtClean="0"/>
              <a:t>GitHub</a:t>
            </a:r>
            <a:r>
              <a:rPr lang="es-PE" dirty="0" smtClean="0"/>
              <a:t>, ir a la pagina principal del repositorio.</a:t>
            </a:r>
          </a:p>
          <a:p>
            <a:pPr marL="342900" indent="-342900">
              <a:buAutoNum type="arabicPeriod"/>
            </a:pPr>
            <a:r>
              <a:rPr lang="es-PE" dirty="0" smtClean="0"/>
              <a:t>Bajo del nombre del repositorio, hacer </a:t>
            </a:r>
            <a:r>
              <a:rPr lang="es-PE" dirty="0" err="1" smtClean="0"/>
              <a:t>click</a:t>
            </a:r>
            <a:r>
              <a:rPr lang="es-PE" dirty="0" smtClean="0"/>
              <a:t> en </a:t>
            </a:r>
            <a:r>
              <a:rPr lang="es-PE" dirty="0" err="1" smtClean="0"/>
              <a:t>Graphs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9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Gráfico Colaboradores</a:t>
            </a:r>
            <a:endParaRPr lang="es-PE" dirty="0"/>
          </a:p>
        </p:txBody>
      </p:sp>
      <p:pic>
        <p:nvPicPr>
          <p:cNvPr id="2050" name="Imagen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9" t="8460" r="23402" b="14200"/>
          <a:stretch/>
        </p:blipFill>
        <p:spPr bwMode="auto">
          <a:xfrm>
            <a:off x="3779912" y="1916832"/>
            <a:ext cx="5094514" cy="442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76176" y="2430097"/>
            <a:ext cx="36724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3500" dirty="0">
                <a:solidFill>
                  <a:prstClr val="black"/>
                </a:solidFill>
              </a:rPr>
              <a:t>Se hace </a:t>
            </a:r>
            <a:r>
              <a:rPr lang="es-PE" sz="3500" dirty="0" err="1">
                <a:solidFill>
                  <a:prstClr val="black"/>
                </a:solidFill>
              </a:rPr>
              <a:t>Click</a:t>
            </a:r>
            <a:r>
              <a:rPr lang="es-PE" sz="3500" dirty="0">
                <a:solidFill>
                  <a:prstClr val="black"/>
                </a:solidFill>
              </a:rPr>
              <a:t> en </a:t>
            </a:r>
            <a:r>
              <a:rPr lang="es-PE" sz="3500" dirty="0" err="1">
                <a:solidFill>
                  <a:prstClr val="black"/>
                </a:solidFill>
              </a:rPr>
              <a:t>Graphs</a:t>
            </a:r>
            <a:r>
              <a:rPr lang="es-PE" sz="3500" dirty="0">
                <a:solidFill>
                  <a:prstClr val="black"/>
                </a:solidFill>
              </a:rPr>
              <a:t> y </a:t>
            </a:r>
            <a:r>
              <a:rPr lang="es-PE" sz="3500" dirty="0" smtClean="0">
                <a:solidFill>
                  <a:prstClr val="black"/>
                </a:solidFill>
              </a:rPr>
              <a:t>posteriormente </a:t>
            </a:r>
            <a:r>
              <a:rPr lang="es-PE" sz="3500" dirty="0">
                <a:solidFill>
                  <a:prstClr val="black"/>
                </a:solidFill>
              </a:rPr>
              <a:t>en </a:t>
            </a:r>
            <a:r>
              <a:rPr lang="es-PE" sz="3500" dirty="0" err="1">
                <a:solidFill>
                  <a:prstClr val="black"/>
                </a:solidFill>
              </a:rPr>
              <a:t>Contributors</a:t>
            </a:r>
            <a:endParaRPr lang="es-PE" sz="3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PE" dirty="0" smtClean="0"/>
              <a:t>Gráfico Tráfico</a:t>
            </a:r>
            <a:endParaRPr lang="es-PE" dirty="0"/>
          </a:p>
        </p:txBody>
      </p:sp>
      <p:pic>
        <p:nvPicPr>
          <p:cNvPr id="3074" name="Picture 2" descr="gráficos de tráfico repositorio con información sobre herramient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276872"/>
            <a:ext cx="6882137" cy="436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309" y="1484784"/>
            <a:ext cx="77935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2500" dirty="0">
                <a:solidFill>
                  <a:prstClr val="black"/>
                </a:solidFill>
              </a:rPr>
              <a:t>Se hace </a:t>
            </a:r>
            <a:r>
              <a:rPr lang="es-PE" sz="2500" dirty="0" err="1">
                <a:solidFill>
                  <a:prstClr val="black"/>
                </a:solidFill>
              </a:rPr>
              <a:t>Click</a:t>
            </a:r>
            <a:r>
              <a:rPr lang="es-PE" sz="2500" dirty="0">
                <a:solidFill>
                  <a:prstClr val="black"/>
                </a:solidFill>
              </a:rPr>
              <a:t> en </a:t>
            </a:r>
            <a:r>
              <a:rPr lang="es-PE" sz="2500" dirty="0" err="1">
                <a:solidFill>
                  <a:prstClr val="black"/>
                </a:solidFill>
              </a:rPr>
              <a:t>Graphs</a:t>
            </a:r>
            <a:r>
              <a:rPr lang="es-PE" sz="2500" dirty="0">
                <a:solidFill>
                  <a:prstClr val="black"/>
                </a:solidFill>
              </a:rPr>
              <a:t> y posteriormente </a:t>
            </a:r>
            <a:r>
              <a:rPr lang="es-PE" sz="2500" dirty="0" smtClean="0">
                <a:solidFill>
                  <a:prstClr val="black"/>
                </a:solidFill>
              </a:rPr>
              <a:t>en </a:t>
            </a:r>
            <a:r>
              <a:rPr lang="es-PE" sz="2500" dirty="0" err="1" smtClean="0">
                <a:solidFill>
                  <a:prstClr val="black"/>
                </a:solidFill>
              </a:rPr>
              <a:t>Traffic</a:t>
            </a:r>
            <a:endParaRPr lang="es-PE" sz="2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Sitios de Referencia y Contenido Popular</a:t>
            </a:r>
            <a:endParaRPr lang="es-PE" dirty="0"/>
          </a:p>
        </p:txBody>
      </p:sp>
      <p:pic>
        <p:nvPicPr>
          <p:cNvPr id="4098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3889" r="13667" b="19188"/>
          <a:stretch>
            <a:fillRect/>
          </a:stretch>
        </p:blipFill>
        <p:spPr bwMode="auto">
          <a:xfrm>
            <a:off x="251521" y="2242224"/>
            <a:ext cx="8640960" cy="379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7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COMMIT (ACTIVIDAD DIARIA)</a:t>
            </a:r>
            <a:endParaRPr lang="es-PE" dirty="0"/>
          </a:p>
        </p:txBody>
      </p:sp>
      <p:pic>
        <p:nvPicPr>
          <p:cNvPr id="5123" name="Picture 3" descr="Repositorio de cometer gráfico de actividad añ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" b="7646"/>
          <a:stretch>
            <a:fillRect/>
          </a:stretch>
        </p:blipFill>
        <p:spPr bwMode="auto">
          <a:xfrm>
            <a:off x="823939" y="2349006"/>
            <a:ext cx="7532885" cy="40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038313" y="1812886"/>
            <a:ext cx="710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2000" dirty="0">
                <a:solidFill>
                  <a:prstClr val="black"/>
                </a:solidFill>
              </a:rPr>
              <a:t>Se hace </a:t>
            </a:r>
            <a:r>
              <a:rPr lang="es-PE" sz="2000" dirty="0" err="1">
                <a:solidFill>
                  <a:prstClr val="black"/>
                </a:solidFill>
              </a:rPr>
              <a:t>Click</a:t>
            </a:r>
            <a:r>
              <a:rPr lang="es-PE" sz="2000" dirty="0">
                <a:solidFill>
                  <a:prstClr val="black"/>
                </a:solidFill>
              </a:rPr>
              <a:t> en </a:t>
            </a:r>
            <a:r>
              <a:rPr lang="es-PE" sz="2000" dirty="0" err="1">
                <a:solidFill>
                  <a:prstClr val="black"/>
                </a:solidFill>
              </a:rPr>
              <a:t>Graphs</a:t>
            </a:r>
            <a:r>
              <a:rPr lang="es-PE" sz="2000" dirty="0">
                <a:solidFill>
                  <a:prstClr val="black"/>
                </a:solidFill>
              </a:rPr>
              <a:t> y </a:t>
            </a:r>
            <a:r>
              <a:rPr lang="es-PE" sz="2000" dirty="0" smtClean="0">
                <a:solidFill>
                  <a:prstClr val="black"/>
                </a:solidFill>
              </a:rPr>
              <a:t>luego en </a:t>
            </a:r>
            <a:r>
              <a:rPr lang="es-PE" sz="2000" dirty="0" err="1" smtClean="0">
                <a:solidFill>
                  <a:prstClr val="black"/>
                </a:solidFill>
              </a:rPr>
              <a:t>Commit</a:t>
            </a:r>
            <a:endParaRPr lang="es-PE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FRECUENCIA DE CÓDIGO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2204864"/>
            <a:ext cx="8229600" cy="4525963"/>
          </a:xfrm>
        </p:spPr>
        <p:txBody>
          <a:bodyPr>
            <a:normAutofit/>
          </a:bodyPr>
          <a:lstStyle/>
          <a:p>
            <a:r>
              <a:rPr lang="es-PE" sz="4000" dirty="0" smtClean="0"/>
              <a:t>Utiliza la misma información que la Actividad </a:t>
            </a:r>
            <a:r>
              <a:rPr lang="es-PE" sz="4000" dirty="0" err="1" smtClean="0"/>
              <a:t>Commit</a:t>
            </a:r>
            <a:r>
              <a:rPr lang="es-PE" sz="4000" dirty="0" smtClean="0"/>
              <a:t> gráfica, sino que muestra el número de adiciones y supresiones en el repositorio.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41040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TARJETA PERFORADA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3000" dirty="0">
                <a:solidFill>
                  <a:prstClr val="black"/>
                </a:solidFill>
              </a:rPr>
              <a:t>Se hace </a:t>
            </a:r>
            <a:r>
              <a:rPr lang="es-PE" sz="3000" dirty="0" err="1">
                <a:solidFill>
                  <a:prstClr val="black"/>
                </a:solidFill>
              </a:rPr>
              <a:t>Click</a:t>
            </a:r>
            <a:r>
              <a:rPr lang="es-PE" sz="3000" dirty="0">
                <a:solidFill>
                  <a:prstClr val="black"/>
                </a:solidFill>
              </a:rPr>
              <a:t> en </a:t>
            </a:r>
            <a:r>
              <a:rPr lang="es-PE" sz="3000" dirty="0" err="1">
                <a:solidFill>
                  <a:prstClr val="black"/>
                </a:solidFill>
              </a:rPr>
              <a:t>Graphs</a:t>
            </a:r>
            <a:r>
              <a:rPr lang="es-PE" sz="3000" dirty="0">
                <a:solidFill>
                  <a:prstClr val="black"/>
                </a:solidFill>
              </a:rPr>
              <a:t> y </a:t>
            </a:r>
            <a:r>
              <a:rPr lang="es-PE" sz="3000" dirty="0" smtClean="0">
                <a:solidFill>
                  <a:prstClr val="black"/>
                </a:solidFill>
              </a:rPr>
              <a:t>luego en Punch </a:t>
            </a:r>
            <a:r>
              <a:rPr lang="es-PE" sz="3000" dirty="0" err="1" smtClean="0">
                <a:solidFill>
                  <a:prstClr val="black"/>
                </a:solidFill>
              </a:rPr>
              <a:t>Card</a:t>
            </a:r>
            <a:endParaRPr lang="es-PE" sz="3000" dirty="0">
              <a:solidFill>
                <a:prstClr val="black"/>
              </a:solidFill>
            </a:endParaRPr>
          </a:p>
        </p:txBody>
      </p:sp>
      <p:pic>
        <p:nvPicPr>
          <p:cNvPr id="6146" name="Picture 2" descr="gráfico de tarjetas perforadas reposito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420888"/>
            <a:ext cx="6097891" cy="37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9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RED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21196" y="1700808"/>
            <a:ext cx="822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3000" dirty="0">
                <a:solidFill>
                  <a:prstClr val="black"/>
                </a:solidFill>
              </a:rPr>
              <a:t>Se hace </a:t>
            </a:r>
            <a:r>
              <a:rPr lang="es-PE" sz="3000" dirty="0" err="1">
                <a:solidFill>
                  <a:prstClr val="black"/>
                </a:solidFill>
              </a:rPr>
              <a:t>Click</a:t>
            </a:r>
            <a:r>
              <a:rPr lang="es-PE" sz="3000" dirty="0">
                <a:solidFill>
                  <a:prstClr val="black"/>
                </a:solidFill>
              </a:rPr>
              <a:t> en </a:t>
            </a:r>
            <a:r>
              <a:rPr lang="es-PE" sz="3000" dirty="0" err="1">
                <a:solidFill>
                  <a:prstClr val="black"/>
                </a:solidFill>
              </a:rPr>
              <a:t>Graphs</a:t>
            </a:r>
            <a:r>
              <a:rPr lang="es-PE" sz="3000" dirty="0">
                <a:solidFill>
                  <a:prstClr val="black"/>
                </a:solidFill>
              </a:rPr>
              <a:t> y </a:t>
            </a:r>
            <a:r>
              <a:rPr lang="es-PE" sz="3000" dirty="0" smtClean="0">
                <a:solidFill>
                  <a:prstClr val="black"/>
                </a:solidFill>
              </a:rPr>
              <a:t>luego en Network</a:t>
            </a:r>
            <a:endParaRPr lang="es-PE" sz="3000" dirty="0">
              <a:solidFill>
                <a:prstClr val="black"/>
              </a:solidFill>
            </a:endParaRPr>
          </a:p>
        </p:txBody>
      </p:sp>
      <p:pic>
        <p:nvPicPr>
          <p:cNvPr id="7170" name="Picture 2" descr="gráfico de la red reposito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992888" cy="378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2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220</Words>
  <Application>Microsoft Office PowerPoint</Application>
  <PresentationFormat>Presentación en pantalla (4:3)</PresentationFormat>
  <Paragraphs>29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Flujo</vt:lpstr>
      <vt:lpstr>APLICACIONES EN GITHUB.</vt:lpstr>
      <vt:lpstr>GRAFICAS.</vt:lpstr>
      <vt:lpstr>Gráfico Colaboradores</vt:lpstr>
      <vt:lpstr>Gráfico Tráfico</vt:lpstr>
      <vt:lpstr>Sitios de Referencia y Contenido Popular</vt:lpstr>
      <vt:lpstr>COMMIT (ACTIVIDAD DIARIA)</vt:lpstr>
      <vt:lpstr>FRECUENCIA DE CÓDIGO</vt:lpstr>
      <vt:lpstr>TARJETA PERFORADA</vt:lpstr>
      <vt:lpstr>RED</vt:lpstr>
      <vt:lpstr>MIEMBROS</vt:lpstr>
      <vt:lpstr>ESTADOS</vt:lpstr>
      <vt:lpstr>Presentación de PowerPoint</vt:lpstr>
      <vt:lpstr>WIKIS</vt:lpstr>
      <vt:lpstr>Presentación de PowerPoint</vt:lpstr>
      <vt:lpstr>Presentación de PowerPoint</vt:lpstr>
      <vt:lpstr>ULTIMOS ARCHIVOS, SEGUIDORES Y GRAFICO DE CONTRIBUCIONES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EN GITHUB.</dc:title>
  <dc:creator>Claudia ..</dc:creator>
  <cp:lastModifiedBy>Claudia ..</cp:lastModifiedBy>
  <cp:revision>5</cp:revision>
  <dcterms:created xsi:type="dcterms:W3CDTF">2016-07-08T05:10:33Z</dcterms:created>
  <dcterms:modified xsi:type="dcterms:W3CDTF">2016-07-08T06:02:27Z</dcterms:modified>
</cp:coreProperties>
</file>