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2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57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63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56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79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73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0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52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06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39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1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6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12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2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3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45269-5F38-464A-BDED-712614BAB1A5}" type="datetimeFigureOut">
              <a:rPr lang="es-PE" smtClean="0"/>
              <a:t>08/07/2016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3976-B863-4F3F-9FF8-99DD15F17C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293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ARCHIVOS…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sz="4000" b="1" dirty="0">
                <a:latin typeface="Baskerville Old Face" panose="02020602080505020303" pitchFamily="18" charset="0"/>
              </a:rPr>
              <a:t>CREAR NUEVO ARCHIVO-(</a:t>
            </a:r>
            <a:r>
              <a:rPr lang="es-PE" sz="4000" b="1" dirty="0" err="1">
                <a:latin typeface="Baskerville Old Face" panose="02020602080505020303" pitchFamily="18" charset="0"/>
              </a:rPr>
              <a:t>Create</a:t>
            </a:r>
            <a:r>
              <a:rPr lang="es-PE" sz="4000" b="1" dirty="0">
                <a:latin typeface="Baskerville Old Face" panose="02020602080505020303" pitchFamily="18" charset="0"/>
              </a:rPr>
              <a:t> new file)</a:t>
            </a:r>
            <a:endParaRPr lang="es-PE" dirty="0"/>
          </a:p>
        </p:txBody>
      </p:sp>
      <p:pic>
        <p:nvPicPr>
          <p:cNvPr id="2054" name="Picture 6" descr="The New file but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5" y="2653334"/>
            <a:ext cx="6052765" cy="11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w file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12" y="4411980"/>
            <a:ext cx="3845668" cy="16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ent in new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12" y="2539163"/>
            <a:ext cx="4463360" cy="18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7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New file preview but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1" y="1353979"/>
            <a:ext cx="38957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Commit message for your ch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12" y="4046220"/>
            <a:ext cx="6663285" cy="20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ommit new file 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96" y="1353979"/>
            <a:ext cx="3980815" cy="23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/>
            <a:r>
              <a:rPr lang="es-PE" sz="4400" b="1" dirty="0">
                <a:latin typeface="Baskerville Old Face" panose="02020602080505020303" pitchFamily="18" charset="0"/>
              </a:rPr>
              <a:t>CREAR NUEVO ARCHIVO-(</a:t>
            </a:r>
            <a:r>
              <a:rPr lang="es-PE" sz="4400" b="1" dirty="0" err="1">
                <a:latin typeface="Baskerville Old Face" panose="02020602080505020303" pitchFamily="18" charset="0"/>
              </a:rPr>
              <a:t>Create</a:t>
            </a:r>
            <a:r>
              <a:rPr lang="es-PE" sz="4400" b="1" dirty="0">
                <a:latin typeface="Baskerville Old Face" panose="02020602080505020303" pitchFamily="18" charset="0"/>
              </a:rPr>
              <a:t> new file)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1026" name="Picture 2" descr="Upload files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93" y="2650092"/>
            <a:ext cx="34004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g and drop are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94" y="2178684"/>
            <a:ext cx="3823654" cy="201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it message for your chan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189888"/>
            <a:ext cx="4921568" cy="14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mit changes but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94" y="4515324"/>
            <a:ext cx="3550285" cy="17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6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4800" dirty="0" smtClean="0">
                <a:latin typeface="Baskerville Old Face" panose="02020602080505020303" pitchFamily="18" charset="0"/>
              </a:rPr>
              <a:t>Encontrar archivos-(</a:t>
            </a:r>
            <a:r>
              <a:rPr lang="es-MX" sz="4800" dirty="0" err="1" smtClean="0">
                <a:latin typeface="Baskerville Old Face" panose="02020602080505020303" pitchFamily="18" charset="0"/>
              </a:rPr>
              <a:t>find</a:t>
            </a:r>
            <a:r>
              <a:rPr lang="es-MX" sz="4800" dirty="0" smtClean="0">
                <a:latin typeface="Baskerville Old Face" panose="02020602080505020303" pitchFamily="18" charset="0"/>
              </a:rPr>
              <a:t> file)</a:t>
            </a:r>
            <a:endParaRPr lang="es-PE" sz="4800" dirty="0">
              <a:latin typeface="Baskerville Old Face" panose="02020602080505020303" pitchFamily="18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46513" t="28217" b="42430"/>
          <a:stretch/>
        </p:blipFill>
        <p:spPr bwMode="auto">
          <a:xfrm>
            <a:off x="1142999" y="1645920"/>
            <a:ext cx="5307485" cy="13379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7074" t="22875" r="4824" b="10017"/>
          <a:stretch/>
        </p:blipFill>
        <p:spPr bwMode="auto">
          <a:xfrm>
            <a:off x="5157787" y="2570480"/>
            <a:ext cx="6775133" cy="387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397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24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Baskerville Old Face</vt:lpstr>
      <vt:lpstr>Century Gothic</vt:lpstr>
      <vt:lpstr>Wingdings 3</vt:lpstr>
      <vt:lpstr>Ion</vt:lpstr>
      <vt:lpstr>ARCHIVOS…</vt:lpstr>
      <vt:lpstr>CREAR NUEVO ARCHIVO-(Create new file)</vt:lpstr>
      <vt:lpstr>Presentación de PowerPoint</vt:lpstr>
      <vt:lpstr>CREAR NUEVO ARCHIVO-(Create new file) </vt:lpstr>
      <vt:lpstr>Encontrar archivos-(find file)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ARCHIVOS…</dc:title>
  <dc:creator>sandra</dc:creator>
  <cp:lastModifiedBy>sandra</cp:lastModifiedBy>
  <cp:revision>4</cp:revision>
  <dcterms:created xsi:type="dcterms:W3CDTF">2016-07-08T06:17:05Z</dcterms:created>
  <dcterms:modified xsi:type="dcterms:W3CDTF">2016-07-08T07:32:19Z</dcterms:modified>
</cp:coreProperties>
</file>