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CDAAF-74F8-4E12-B40F-1D1BCCC6E7B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5C72-C6D5-4DFF-867E-215DC38B60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32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5C72-C6D5-4DFF-867E-215DC38B60B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631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E1DE66B-B285-4805-A514-26BAD2592BE6}" type="datetimeFigureOut">
              <a:rPr lang="es-PE" smtClean="0"/>
              <a:t>07/07/2016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E5E16D4-B128-498C-9CF7-872C6BD946FB}" type="slidenum">
              <a:rPr lang="es-PE" smtClean="0"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Creación de Proyectos en </a:t>
            </a:r>
            <a:r>
              <a:rPr lang="es-PE" dirty="0" err="1" smtClean="0"/>
              <a:t>Github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908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s-PE" dirty="0" smtClean="0"/>
              <a:t>Conceptos Básicos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s-PE" b="1" dirty="0" err="1" smtClean="0"/>
              <a:t>Readme</a:t>
            </a:r>
            <a:r>
              <a:rPr lang="es-PE" b="1" dirty="0" smtClean="0"/>
              <a:t>: </a:t>
            </a:r>
            <a:r>
              <a:rPr lang="es-PE" sz="2000" dirty="0" smtClean="0"/>
              <a:t>Es un archivo de texto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acompaña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a los </a:t>
            </a:r>
            <a:r>
              <a:rPr lang="en-US" sz="2000" dirty="0" err="1"/>
              <a:t>programas</a:t>
            </a:r>
            <a:r>
              <a:rPr lang="en-US" sz="2000" dirty="0"/>
              <a:t>, en el </a:t>
            </a:r>
            <a:r>
              <a:rPr lang="en-US" sz="2000" dirty="0" err="1"/>
              <a:t>cual</a:t>
            </a:r>
            <a:r>
              <a:rPr lang="en-US" sz="2000" dirty="0"/>
              <a:t> hay </a:t>
            </a:r>
            <a:r>
              <a:rPr lang="en-US" sz="2000" dirty="0" err="1"/>
              <a:t>información</a:t>
            </a:r>
            <a:r>
              <a:rPr lang="en-US" sz="2000" dirty="0"/>
              <a:t> de </a:t>
            </a:r>
            <a:r>
              <a:rPr lang="en-US" sz="2000" dirty="0" err="1"/>
              <a:t>relevancia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éste</a:t>
            </a:r>
            <a:r>
              <a:rPr lang="en-US" sz="2000" dirty="0"/>
              <a:t> en </a:t>
            </a:r>
            <a:r>
              <a:rPr lang="en-US" sz="2000" dirty="0" err="1"/>
              <a:t>cuanto</a:t>
            </a:r>
            <a:r>
              <a:rPr lang="en-US" sz="2000" dirty="0"/>
              <a:t> 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, </a:t>
            </a:r>
            <a:r>
              <a:rPr lang="en-US" sz="2000" dirty="0" err="1"/>
              <a:t>nuevas</a:t>
            </a:r>
            <a:r>
              <a:rPr lang="en-US" sz="2000" dirty="0"/>
              <a:t> </a:t>
            </a:r>
            <a:r>
              <a:rPr lang="en-US" sz="2000" dirty="0" err="1"/>
              <a:t>características</a:t>
            </a:r>
            <a:r>
              <a:rPr lang="en-US" sz="2000" dirty="0"/>
              <a:t>, </a:t>
            </a:r>
            <a:r>
              <a:rPr lang="en-US" sz="2000" dirty="0" err="1"/>
              <a:t>errores</a:t>
            </a:r>
            <a:r>
              <a:rPr lang="en-US" sz="2000" dirty="0"/>
              <a:t> (bugs) y </a:t>
            </a:r>
            <a:r>
              <a:rPr lang="en-US" sz="2000" dirty="0" err="1"/>
              <a:t>requisitos</a:t>
            </a:r>
            <a:r>
              <a:rPr lang="en-US" sz="2000" dirty="0"/>
              <a:t> de hardware</a:t>
            </a:r>
            <a:r>
              <a:rPr lang="en-US" sz="2000" dirty="0" smtClean="0"/>
              <a:t>.</a:t>
            </a:r>
            <a:endParaRPr lang="es-PE" sz="2000" dirty="0" smtClean="0"/>
          </a:p>
          <a:p>
            <a:r>
              <a:rPr lang="en-US" b="1" dirty="0" err="1" smtClean="0"/>
              <a:t>Licencia</a:t>
            </a:r>
            <a:r>
              <a:rPr lang="en-US" sz="2600" b="1" dirty="0" smtClean="0"/>
              <a:t>: </a:t>
            </a:r>
            <a:r>
              <a:rPr lang="en-US" sz="2200" dirty="0"/>
              <a:t>Las </a:t>
            </a:r>
            <a:r>
              <a:rPr lang="en-US" sz="2200" dirty="0" err="1"/>
              <a:t>licencias</a:t>
            </a:r>
            <a:r>
              <a:rPr lang="en-US" sz="2200" dirty="0"/>
              <a:t> de software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establecer</a:t>
            </a:r>
            <a:r>
              <a:rPr lang="en-US" sz="2200" dirty="0"/>
              <a:t> entre </a:t>
            </a:r>
            <a:r>
              <a:rPr lang="en-US" sz="2200" dirty="0" err="1"/>
              <a:t>otras</a:t>
            </a:r>
            <a:r>
              <a:rPr lang="en-US" sz="2200" dirty="0"/>
              <a:t> </a:t>
            </a:r>
            <a:r>
              <a:rPr lang="en-US" sz="2200" dirty="0" err="1"/>
              <a:t>cosas</a:t>
            </a:r>
            <a:r>
              <a:rPr lang="en-US" sz="2200" dirty="0"/>
              <a:t>: la </a:t>
            </a:r>
            <a:r>
              <a:rPr lang="en-US" sz="2200" dirty="0" err="1"/>
              <a:t>cesión</a:t>
            </a:r>
            <a:r>
              <a:rPr lang="en-US" sz="2200" dirty="0"/>
              <a:t> de </a:t>
            </a:r>
            <a:r>
              <a:rPr lang="en-US" sz="2200" dirty="0" err="1"/>
              <a:t>determinados</a:t>
            </a:r>
            <a:r>
              <a:rPr lang="en-US" sz="2200" dirty="0"/>
              <a:t> </a:t>
            </a:r>
            <a:r>
              <a:rPr lang="en-US" sz="2200" dirty="0" err="1"/>
              <a:t>derechos</a:t>
            </a:r>
            <a:r>
              <a:rPr lang="en-US" sz="2200" dirty="0"/>
              <a:t> del </a:t>
            </a:r>
            <a:r>
              <a:rPr lang="en-US" sz="2200" dirty="0" err="1"/>
              <a:t>propietario</a:t>
            </a:r>
            <a:r>
              <a:rPr lang="en-US" sz="2200" dirty="0"/>
              <a:t> al </a:t>
            </a:r>
            <a:r>
              <a:rPr lang="en-US" sz="2200" dirty="0" err="1"/>
              <a:t>usuario</a:t>
            </a:r>
            <a:r>
              <a:rPr lang="en-US" sz="2200" dirty="0"/>
              <a:t> final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o </a:t>
            </a:r>
            <a:r>
              <a:rPr lang="en-US" sz="2200" dirty="0" err="1"/>
              <a:t>varias</a:t>
            </a:r>
            <a:r>
              <a:rPr lang="en-US" sz="2200" dirty="0"/>
              <a:t> </a:t>
            </a:r>
            <a:r>
              <a:rPr lang="en-US" sz="2200" dirty="0" err="1"/>
              <a:t>copias</a:t>
            </a:r>
            <a:r>
              <a:rPr lang="en-US" sz="2200" dirty="0"/>
              <a:t> del </a:t>
            </a:r>
            <a:r>
              <a:rPr lang="en-US" sz="2200" dirty="0" err="1" smtClean="0"/>
              <a:t>programa</a:t>
            </a:r>
            <a:r>
              <a:rPr lang="en-US" sz="2200" dirty="0" smtClean="0"/>
              <a:t> </a:t>
            </a:r>
            <a:r>
              <a:rPr lang="en-US" sz="2200" dirty="0" err="1" smtClean="0"/>
              <a:t>informático</a:t>
            </a:r>
            <a:r>
              <a:rPr lang="en-US" sz="2200" dirty="0" smtClean="0"/>
              <a:t>, </a:t>
            </a:r>
            <a:r>
              <a:rPr lang="en-US" sz="2200" dirty="0"/>
              <a:t>los </a:t>
            </a:r>
            <a:r>
              <a:rPr lang="en-US" sz="2200" dirty="0" err="1"/>
              <a:t>límites</a:t>
            </a:r>
            <a:r>
              <a:rPr lang="en-US" sz="2200" dirty="0"/>
              <a:t> en la </a:t>
            </a:r>
            <a:r>
              <a:rPr lang="en-US" sz="2200" dirty="0" err="1"/>
              <a:t>responsabilidad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fallos</a:t>
            </a:r>
            <a:r>
              <a:rPr lang="en-US" sz="2200" dirty="0"/>
              <a:t>, el </a:t>
            </a:r>
            <a:r>
              <a:rPr lang="en-US" sz="2200" dirty="0" err="1"/>
              <a:t>plazo</a:t>
            </a:r>
            <a:r>
              <a:rPr lang="en-US" sz="2200" dirty="0"/>
              <a:t> de </a:t>
            </a:r>
            <a:r>
              <a:rPr lang="en-US" sz="2200" dirty="0" err="1"/>
              <a:t>cesión</a:t>
            </a:r>
            <a:r>
              <a:rPr lang="en-US" sz="2200" dirty="0"/>
              <a:t> de los </a:t>
            </a:r>
            <a:r>
              <a:rPr lang="en-US" sz="2200" dirty="0" err="1"/>
              <a:t>derechos</a:t>
            </a:r>
            <a:r>
              <a:rPr lang="en-US" sz="2200" dirty="0"/>
              <a:t>, el </a:t>
            </a:r>
            <a:r>
              <a:rPr lang="en-US" sz="2200" dirty="0" err="1"/>
              <a:t>ámbito</a:t>
            </a:r>
            <a:r>
              <a:rPr lang="en-US" sz="2200" dirty="0"/>
              <a:t> </a:t>
            </a:r>
            <a:r>
              <a:rPr lang="en-US" sz="2200" dirty="0" err="1"/>
              <a:t>geográfico</a:t>
            </a:r>
            <a:r>
              <a:rPr lang="en-US" sz="2200" dirty="0"/>
              <a:t> de </a:t>
            </a:r>
            <a:r>
              <a:rPr lang="en-US" sz="2200" dirty="0" err="1"/>
              <a:t>validez</a:t>
            </a:r>
            <a:r>
              <a:rPr lang="en-US" sz="2200" dirty="0"/>
              <a:t> del </a:t>
            </a:r>
            <a:r>
              <a:rPr lang="en-US" sz="2200" dirty="0" err="1"/>
              <a:t>contrato</a:t>
            </a:r>
            <a:r>
              <a:rPr lang="en-US" sz="2200" dirty="0"/>
              <a:t> e </a:t>
            </a:r>
            <a:r>
              <a:rPr lang="en-US" sz="2200" dirty="0" err="1"/>
              <a:t>incluso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dirty="0" err="1"/>
              <a:t>determinados</a:t>
            </a:r>
            <a:r>
              <a:rPr lang="en-US" sz="2200" dirty="0"/>
              <a:t> </a:t>
            </a:r>
            <a:r>
              <a:rPr lang="en-US" sz="2200" dirty="0" err="1"/>
              <a:t>compromisos</a:t>
            </a:r>
            <a:r>
              <a:rPr lang="en-US" sz="2200" dirty="0"/>
              <a:t> del </a:t>
            </a:r>
            <a:r>
              <a:rPr lang="en-US" sz="2200" dirty="0" err="1"/>
              <a:t>usuario</a:t>
            </a:r>
            <a:r>
              <a:rPr lang="en-US" sz="2200" dirty="0"/>
              <a:t> final </a:t>
            </a:r>
            <a:r>
              <a:rPr lang="en-US" sz="2200" dirty="0" err="1"/>
              <a:t>hacia</a:t>
            </a:r>
            <a:r>
              <a:rPr lang="en-US" sz="2200" dirty="0"/>
              <a:t> el </a:t>
            </a:r>
            <a:r>
              <a:rPr lang="en-US" sz="2200" dirty="0" err="1"/>
              <a:t>propietario</a:t>
            </a:r>
            <a:r>
              <a:rPr lang="en-US" sz="2200" dirty="0"/>
              <a:t>, tales </a:t>
            </a:r>
            <a:r>
              <a:rPr lang="en-US" sz="2200" dirty="0" err="1"/>
              <a:t>como</a:t>
            </a:r>
            <a:r>
              <a:rPr lang="en-US" sz="2200" dirty="0"/>
              <a:t> la no </a:t>
            </a:r>
            <a:r>
              <a:rPr lang="en-US" sz="2200" dirty="0" err="1"/>
              <a:t>cesión</a:t>
            </a:r>
            <a:r>
              <a:rPr lang="en-US" sz="2200" dirty="0"/>
              <a:t> del </a:t>
            </a:r>
            <a:r>
              <a:rPr lang="en-US" sz="2200" dirty="0" err="1"/>
              <a:t>programa</a:t>
            </a:r>
            <a:r>
              <a:rPr lang="en-US" sz="2200" dirty="0"/>
              <a:t> a </a:t>
            </a:r>
            <a:r>
              <a:rPr lang="en-US" sz="2200" dirty="0" err="1"/>
              <a:t>terceros</a:t>
            </a:r>
            <a:r>
              <a:rPr lang="en-US" sz="2200" dirty="0"/>
              <a:t> o la no </a:t>
            </a:r>
            <a:r>
              <a:rPr lang="en-US" sz="2200" dirty="0" err="1"/>
              <a:t>reinstalación</a:t>
            </a:r>
            <a:r>
              <a:rPr lang="en-US" sz="2200" dirty="0"/>
              <a:t> del </a:t>
            </a:r>
            <a:r>
              <a:rPr lang="en-US" sz="2200" dirty="0" err="1"/>
              <a:t>programa</a:t>
            </a:r>
            <a:r>
              <a:rPr lang="en-US" sz="2200" dirty="0"/>
              <a:t> en </a:t>
            </a:r>
            <a:r>
              <a:rPr lang="en-US" sz="2200" dirty="0" err="1"/>
              <a:t>equipos</a:t>
            </a:r>
            <a:r>
              <a:rPr lang="en-US" sz="2200" dirty="0"/>
              <a:t> </a:t>
            </a:r>
            <a:r>
              <a:rPr lang="en-US" sz="2200" dirty="0" err="1"/>
              <a:t>distintos</a:t>
            </a:r>
            <a:r>
              <a:rPr lang="en-US" sz="2200" dirty="0"/>
              <a:t> al </a:t>
            </a:r>
            <a:r>
              <a:rPr lang="en-US" sz="2200" dirty="0" err="1"/>
              <a:t>que</a:t>
            </a:r>
            <a:r>
              <a:rPr lang="en-US" sz="2200" dirty="0"/>
              <a:t> se </a:t>
            </a:r>
            <a:r>
              <a:rPr lang="en-US" sz="2200" dirty="0" err="1"/>
              <a:t>instaló</a:t>
            </a:r>
            <a:r>
              <a:rPr lang="en-US" sz="2200" dirty="0"/>
              <a:t> </a:t>
            </a:r>
            <a:r>
              <a:rPr lang="en-US" sz="2200" dirty="0" err="1"/>
              <a:t>originalmente</a:t>
            </a:r>
            <a:r>
              <a:rPr lang="en-US" sz="2200" dirty="0" smtClean="0"/>
              <a:t>.</a:t>
            </a:r>
          </a:p>
          <a:p>
            <a:r>
              <a:rPr lang="en-US" sz="2200" b="1" dirty="0" smtClean="0"/>
              <a:t>GITIGNORE: </a:t>
            </a:r>
            <a:r>
              <a:rPr lang="en-US" sz="2000" dirty="0" smtClean="0"/>
              <a:t>Son </a:t>
            </a:r>
            <a:r>
              <a:rPr lang="en-US" sz="2000" dirty="0" err="1"/>
              <a:t>archivos</a:t>
            </a:r>
            <a:r>
              <a:rPr lang="en-US" sz="2000" dirty="0"/>
              <a:t> </a:t>
            </a:r>
            <a:r>
              <a:rPr lang="en-US" sz="2000" dirty="0" err="1"/>
              <a:t>específicos</a:t>
            </a:r>
            <a:r>
              <a:rPr lang="en-US" sz="2000" dirty="0"/>
              <a:t> de </a:t>
            </a:r>
            <a:r>
              <a:rPr lang="en-US" sz="2000" dirty="0" err="1"/>
              <a:t>Git</a:t>
            </a:r>
            <a:r>
              <a:rPr lang="en-US" sz="2000" dirty="0"/>
              <a:t>.</a:t>
            </a:r>
            <a:endParaRPr lang="en-US" sz="2000" b="1" dirty="0" smtClean="0"/>
          </a:p>
          <a:p>
            <a:endParaRPr lang="es-PE" sz="2200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977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s-PE" b="1" dirty="0" smtClean="0"/>
              <a:t>Wiki: </a:t>
            </a:r>
            <a:r>
              <a:rPr lang="es-PE" dirty="0" smtClean="0"/>
              <a:t>Es un sitio web que puede ser editado por varios usuarios.</a:t>
            </a:r>
          </a:p>
          <a:p>
            <a:r>
              <a:rPr lang="es-PE" b="1" dirty="0" smtClean="0"/>
              <a:t>Rama: </a:t>
            </a:r>
            <a:r>
              <a:rPr lang="es-PE" dirty="0" smtClean="0"/>
              <a:t>Son las extensiones del repositorio y pueden ser de  dos tipos:</a:t>
            </a:r>
          </a:p>
          <a:p>
            <a:pPr marL="0" indent="0">
              <a:buNone/>
            </a:pPr>
            <a:r>
              <a:rPr lang="es-PE" b="1" dirty="0" smtClean="0"/>
              <a:t>    </a:t>
            </a:r>
            <a:r>
              <a:rPr lang="es-PE" dirty="0" smtClean="0"/>
              <a:t>- Ramas Protegidas</a:t>
            </a:r>
          </a:p>
          <a:p>
            <a:pPr marL="0" indent="0">
              <a:buNone/>
            </a:pPr>
            <a:r>
              <a:rPr lang="es-PE" b="1" dirty="0" smtClean="0"/>
              <a:t>    </a:t>
            </a:r>
            <a:r>
              <a:rPr lang="es-PE" dirty="0" smtClean="0"/>
              <a:t>- Ramas por Defecto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505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548680"/>
            <a:ext cx="8435280" cy="5577483"/>
          </a:xfrm>
        </p:spPr>
        <p:txBody>
          <a:bodyPr/>
          <a:lstStyle/>
          <a:p>
            <a:r>
              <a:rPr lang="es-PE" dirty="0" smtClean="0"/>
              <a:t>Guía </a:t>
            </a:r>
            <a:r>
              <a:rPr lang="es-PE" dirty="0" err="1" smtClean="0"/>
              <a:t>Github</a:t>
            </a:r>
            <a:r>
              <a:rPr lang="es-PE" dirty="0"/>
              <a:t> </a:t>
            </a:r>
            <a:r>
              <a:rPr lang="es-PE" dirty="0" smtClean="0"/>
              <a:t>para principiantes: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- Crear un proyecto.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- Crear una rama.</a:t>
            </a:r>
          </a:p>
          <a:p>
            <a:pPr marL="0" indent="0">
              <a:buNone/>
            </a:pPr>
            <a:r>
              <a:rPr lang="es-PE" dirty="0" smtClean="0"/>
              <a:t> - Crear archivos.</a:t>
            </a:r>
          </a:p>
          <a:p>
            <a:pPr marL="0" indent="0">
              <a:buNone/>
            </a:pPr>
            <a:r>
              <a:rPr lang="es-PE" dirty="0" smtClean="0"/>
              <a:t> - Abrir solicitudes de extracción.</a:t>
            </a:r>
          </a:p>
          <a:p>
            <a:pPr marL="0" indent="0">
              <a:buNone/>
            </a:pP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038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</TotalTime>
  <Words>144</Words>
  <Application>Microsoft Office PowerPoint</Application>
  <PresentationFormat>Presentación en pantalla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Brío</vt:lpstr>
      <vt:lpstr>Creación de Proyectos en Github</vt:lpstr>
      <vt:lpstr>Conceptos Básicos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Proyectos en Github</dc:title>
  <dc:creator>pc</dc:creator>
  <cp:lastModifiedBy>pc</cp:lastModifiedBy>
  <cp:revision>3</cp:revision>
  <dcterms:created xsi:type="dcterms:W3CDTF">2016-07-08T03:58:47Z</dcterms:created>
  <dcterms:modified xsi:type="dcterms:W3CDTF">2016-07-08T04:26:55Z</dcterms:modified>
</cp:coreProperties>
</file>